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8"/>
  </p:notesMasterIdLst>
  <p:sldIdLst>
    <p:sldId id="257" r:id="rId2"/>
    <p:sldId id="261" r:id="rId3"/>
    <p:sldId id="258" r:id="rId4"/>
    <p:sldId id="259" r:id="rId5"/>
    <p:sldId id="260" r:id="rId6"/>
    <p:sldId id="262" r:id="rId7"/>
  </p:sldIdLst>
  <p:sldSz cx="9144000" cy="5143500" type="screen16x9"/>
  <p:notesSz cx="6858000" cy="9144000"/>
  <p:embeddedFontLst>
    <p:embeddedFont>
      <p:font typeface="Londrina Solid" charset="0"/>
      <p:regular r:id="rId9"/>
    </p:embeddedFont>
    <p:embeddedFont>
      <p:font typeface="Montserrat Medium" charset="0"/>
      <p:regular r:id="rId10"/>
      <p:bold r:id="rId11"/>
      <p:italic r:id="rId12"/>
      <p:boldItalic r:id="rId13"/>
    </p:embeddedFont>
    <p:embeddedFont>
      <p:font typeface="Bebas Neue" charset="0"/>
      <p:regular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924C4B47-1676-45BF-91B5-FC5F923805A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band1H>
    <a:band2H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band2H>
    <a:band1V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band1V>
    <a:band2V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band2V>
    <a:lastCo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lastCol>
    <a:firstCo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firstCol>
    <a:lastRow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lastRow>
    <a:seCel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seCell>
    <a:swCel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swCell>
    <a:firstRow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firstRow>
    <a:neCel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neCell>
    <a:nwCel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>
      <p:cViewPr>
        <p:scale>
          <a:sx n="82" d="100"/>
          <a:sy n="82" d="100"/>
        </p:scale>
        <p:origin x="-1008" y="-34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59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959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4" name="Google Shape;1970;g4dfce81f19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715" name="Google Shape;1971;g4dfce81f19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27" name="Google Shape;2117;gf6df349f20_6_1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9028" name="Google Shape;2118;gf6df349f20_6_1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3" name="Google Shape;2024;gf6df349f20_6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764" name="Google Shape;2025;gf6df349f20_6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1" name="Google Shape;2038;gf6c2bee822_0_4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842" name="Google Shape;2039;gf6c2bee822_0_4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35" name="Google Shape;2092;gf6df349f20_6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936" name="Google Shape;2093;gf6df349f20_6_1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5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oogle Shape;9;p2"/>
          <p:cNvGrpSpPr/>
          <p:nvPr/>
        </p:nvGrpSpPr>
        <p:grpSpPr>
          <a:xfrm>
            <a:off x="-1866035" y="-2329171"/>
            <a:ext cx="12876071" cy="9801842"/>
            <a:chOff x="-1866035" y="-2329171"/>
            <a:chExt cx="12876071" cy="9801842"/>
          </a:xfrm>
        </p:grpSpPr>
        <p:sp>
          <p:nvSpPr>
            <p:cNvPr id="1048578" name="Google Shape;10;p2"/>
            <p:cNvSpPr/>
            <p:nvPr/>
          </p:nvSpPr>
          <p:spPr>
            <a:xfrm>
              <a:off x="-1866035" y="2702693"/>
              <a:ext cx="6045005" cy="4769978"/>
            </a:xfrm>
            <a:custGeom>
              <a:avLst/>
              <a:gdLst/>
              <a:ahLst/>
              <a:cxnLst/>
              <a:rect l="l" t="t" r="r" b="b"/>
              <a:pathLst>
                <a:path w="75203" h="59341" extrusionOk="0">
                  <a:moveTo>
                    <a:pt x="26376" y="1"/>
                  </a:moveTo>
                  <a:cubicBezTo>
                    <a:pt x="25776" y="1"/>
                    <a:pt x="25120" y="63"/>
                    <a:pt x="24395" y="196"/>
                  </a:cubicBezTo>
                  <a:cubicBezTo>
                    <a:pt x="20489" y="918"/>
                    <a:pt x="16587" y="2653"/>
                    <a:pt x="13597" y="4933"/>
                  </a:cubicBezTo>
                  <a:cubicBezTo>
                    <a:pt x="9599" y="7978"/>
                    <a:pt x="9121" y="11455"/>
                    <a:pt x="7229" y="15534"/>
                  </a:cubicBezTo>
                  <a:cubicBezTo>
                    <a:pt x="5815" y="18591"/>
                    <a:pt x="2405" y="20604"/>
                    <a:pt x="861" y="23574"/>
                  </a:cubicBezTo>
                  <a:cubicBezTo>
                    <a:pt x="186" y="24869"/>
                    <a:pt x="1" y="26433"/>
                    <a:pt x="774" y="27691"/>
                  </a:cubicBezTo>
                  <a:cubicBezTo>
                    <a:pt x="3202" y="31657"/>
                    <a:pt x="10401" y="29797"/>
                    <a:pt x="11294" y="35203"/>
                  </a:cubicBezTo>
                  <a:cubicBezTo>
                    <a:pt x="11902" y="38911"/>
                    <a:pt x="9289" y="41736"/>
                    <a:pt x="6858" y="44459"/>
                  </a:cubicBezTo>
                  <a:cubicBezTo>
                    <a:pt x="3211" y="48547"/>
                    <a:pt x="5123" y="54898"/>
                    <a:pt x="10204" y="57372"/>
                  </a:cubicBezTo>
                  <a:cubicBezTo>
                    <a:pt x="11207" y="57862"/>
                    <a:pt x="12293" y="58201"/>
                    <a:pt x="13394" y="58488"/>
                  </a:cubicBezTo>
                  <a:cubicBezTo>
                    <a:pt x="15456" y="59022"/>
                    <a:pt x="17670" y="59341"/>
                    <a:pt x="19846" y="59341"/>
                  </a:cubicBezTo>
                  <a:cubicBezTo>
                    <a:pt x="23225" y="59341"/>
                    <a:pt x="26512" y="58574"/>
                    <a:pt x="28998" y="56657"/>
                  </a:cubicBezTo>
                  <a:cubicBezTo>
                    <a:pt x="31797" y="54501"/>
                    <a:pt x="33112" y="51262"/>
                    <a:pt x="33915" y="48098"/>
                  </a:cubicBezTo>
                  <a:cubicBezTo>
                    <a:pt x="34888" y="44231"/>
                    <a:pt x="34923" y="39378"/>
                    <a:pt x="38762" y="36698"/>
                  </a:cubicBezTo>
                  <a:cubicBezTo>
                    <a:pt x="39979" y="35849"/>
                    <a:pt x="41508" y="35400"/>
                    <a:pt x="43026" y="35070"/>
                  </a:cubicBezTo>
                  <a:cubicBezTo>
                    <a:pt x="47546" y="34090"/>
                    <a:pt x="52257" y="34009"/>
                    <a:pt x="56878" y="33485"/>
                  </a:cubicBezTo>
                  <a:cubicBezTo>
                    <a:pt x="61499" y="32961"/>
                    <a:pt x="66227" y="31912"/>
                    <a:pt x="69805" y="29339"/>
                  </a:cubicBezTo>
                  <a:cubicBezTo>
                    <a:pt x="71769" y="27925"/>
                    <a:pt x="73296" y="25993"/>
                    <a:pt x="73997" y="23858"/>
                  </a:cubicBezTo>
                  <a:cubicBezTo>
                    <a:pt x="75202" y="20190"/>
                    <a:pt x="74956" y="14752"/>
                    <a:pt x="72123" y="11608"/>
                  </a:cubicBezTo>
                  <a:cubicBezTo>
                    <a:pt x="70437" y="9731"/>
                    <a:pt x="67424" y="9115"/>
                    <a:pt x="64430" y="9115"/>
                  </a:cubicBezTo>
                  <a:cubicBezTo>
                    <a:pt x="62444" y="9115"/>
                    <a:pt x="60466" y="9386"/>
                    <a:pt x="58888" y="9740"/>
                  </a:cubicBezTo>
                  <a:cubicBezTo>
                    <a:pt x="57547" y="10041"/>
                    <a:pt x="56316" y="10620"/>
                    <a:pt x="55096" y="11185"/>
                  </a:cubicBezTo>
                  <a:cubicBezTo>
                    <a:pt x="52376" y="12437"/>
                    <a:pt x="49533" y="13651"/>
                    <a:pt x="46462" y="13900"/>
                  </a:cubicBezTo>
                  <a:cubicBezTo>
                    <a:pt x="46106" y="13929"/>
                    <a:pt x="45756" y="13943"/>
                    <a:pt x="45414" y="13943"/>
                  </a:cubicBezTo>
                  <a:cubicBezTo>
                    <a:pt x="41819" y="13943"/>
                    <a:pt x="39070" y="12358"/>
                    <a:pt x="37432" y="9519"/>
                  </a:cubicBezTo>
                  <a:cubicBezTo>
                    <a:pt x="36966" y="8708"/>
                    <a:pt x="36186" y="8091"/>
                    <a:pt x="35662" y="7312"/>
                  </a:cubicBezTo>
                  <a:cubicBezTo>
                    <a:pt x="35398" y="6918"/>
                    <a:pt x="35239" y="6477"/>
                    <a:pt x="34961" y="6089"/>
                  </a:cubicBezTo>
                  <a:cubicBezTo>
                    <a:pt x="34683" y="5701"/>
                    <a:pt x="34231" y="5284"/>
                    <a:pt x="33877" y="4878"/>
                  </a:cubicBezTo>
                  <a:cubicBezTo>
                    <a:pt x="31549" y="2232"/>
                    <a:pt x="29965" y="1"/>
                    <a:pt x="2637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79" name="Google Shape;11;p2"/>
            <p:cNvSpPr/>
            <p:nvPr/>
          </p:nvSpPr>
          <p:spPr>
            <a:xfrm>
              <a:off x="6072460" y="-2329171"/>
              <a:ext cx="4937575" cy="5865109"/>
            </a:xfrm>
            <a:custGeom>
              <a:avLst/>
              <a:gdLst/>
              <a:ahLst/>
              <a:cxnLst/>
              <a:rect l="l" t="t" r="r" b="b"/>
              <a:pathLst>
                <a:path w="61426" h="72965" extrusionOk="0">
                  <a:moveTo>
                    <a:pt x="15572" y="0"/>
                  </a:moveTo>
                  <a:cubicBezTo>
                    <a:pt x="12146" y="0"/>
                    <a:pt x="8239" y="1172"/>
                    <a:pt x="6049" y="3794"/>
                  </a:cubicBezTo>
                  <a:cubicBezTo>
                    <a:pt x="3361" y="7022"/>
                    <a:pt x="4647" y="13378"/>
                    <a:pt x="6087" y="17165"/>
                  </a:cubicBezTo>
                  <a:cubicBezTo>
                    <a:pt x="6577" y="18448"/>
                    <a:pt x="7327" y="19581"/>
                    <a:pt x="8057" y="20711"/>
                  </a:cubicBezTo>
                  <a:cubicBezTo>
                    <a:pt x="9688" y="23223"/>
                    <a:pt x="11293" y="25865"/>
                    <a:pt x="11977" y="28869"/>
                  </a:cubicBezTo>
                  <a:cubicBezTo>
                    <a:pt x="13431" y="35246"/>
                    <a:pt x="8918" y="38416"/>
                    <a:pt x="4885" y="42437"/>
                  </a:cubicBezTo>
                  <a:cubicBezTo>
                    <a:pt x="3129" y="44190"/>
                    <a:pt x="1530" y="46270"/>
                    <a:pt x="1121" y="48718"/>
                  </a:cubicBezTo>
                  <a:cubicBezTo>
                    <a:pt x="0" y="55439"/>
                    <a:pt x="4552" y="60530"/>
                    <a:pt x="10010" y="63682"/>
                  </a:cubicBezTo>
                  <a:cubicBezTo>
                    <a:pt x="14361" y="66197"/>
                    <a:pt x="19148" y="67735"/>
                    <a:pt x="23430" y="70432"/>
                  </a:cubicBezTo>
                  <a:cubicBezTo>
                    <a:pt x="25145" y="71513"/>
                    <a:pt x="26889" y="72715"/>
                    <a:pt x="28899" y="72933"/>
                  </a:cubicBezTo>
                  <a:cubicBezTo>
                    <a:pt x="29096" y="72954"/>
                    <a:pt x="29286" y="72964"/>
                    <a:pt x="29470" y="72964"/>
                  </a:cubicBezTo>
                  <a:cubicBezTo>
                    <a:pt x="32381" y="72964"/>
                    <a:pt x="33785" y="70371"/>
                    <a:pt x="34216" y="67709"/>
                  </a:cubicBezTo>
                  <a:cubicBezTo>
                    <a:pt x="34665" y="64957"/>
                    <a:pt x="34969" y="61625"/>
                    <a:pt x="38075" y="60640"/>
                  </a:cubicBezTo>
                  <a:cubicBezTo>
                    <a:pt x="38754" y="60425"/>
                    <a:pt x="39419" y="60330"/>
                    <a:pt x="40071" y="60330"/>
                  </a:cubicBezTo>
                  <a:cubicBezTo>
                    <a:pt x="42858" y="60330"/>
                    <a:pt x="45407" y="62076"/>
                    <a:pt x="47873" y="63708"/>
                  </a:cubicBezTo>
                  <a:cubicBezTo>
                    <a:pt x="49160" y="64562"/>
                    <a:pt x="50563" y="64952"/>
                    <a:pt x="51952" y="64952"/>
                  </a:cubicBezTo>
                  <a:cubicBezTo>
                    <a:pt x="55489" y="64952"/>
                    <a:pt x="58939" y="62419"/>
                    <a:pt x="60177" y="58554"/>
                  </a:cubicBezTo>
                  <a:cubicBezTo>
                    <a:pt x="60519" y="57494"/>
                    <a:pt x="60699" y="56367"/>
                    <a:pt x="60826" y="55242"/>
                  </a:cubicBezTo>
                  <a:cubicBezTo>
                    <a:pt x="61426" y="49839"/>
                    <a:pt x="60493" y="43654"/>
                    <a:pt x="56788" y="40052"/>
                  </a:cubicBezTo>
                  <a:cubicBezTo>
                    <a:pt x="54252" y="37593"/>
                    <a:pt x="50863" y="36753"/>
                    <a:pt x="47615" y="36414"/>
                  </a:cubicBezTo>
                  <a:cubicBezTo>
                    <a:pt x="43646" y="35996"/>
                    <a:pt x="38840" y="36657"/>
                    <a:pt x="35641" y="33241"/>
                  </a:cubicBezTo>
                  <a:cubicBezTo>
                    <a:pt x="34627" y="32155"/>
                    <a:pt x="33967" y="30706"/>
                    <a:pt x="33422" y="29249"/>
                  </a:cubicBezTo>
                  <a:cubicBezTo>
                    <a:pt x="31808" y="24915"/>
                    <a:pt x="31055" y="20265"/>
                    <a:pt x="29876" y="15768"/>
                  </a:cubicBezTo>
                  <a:cubicBezTo>
                    <a:pt x="28699" y="11269"/>
                    <a:pt x="26990" y="6738"/>
                    <a:pt x="23931" y="3563"/>
                  </a:cubicBezTo>
                  <a:cubicBezTo>
                    <a:pt x="22253" y="1821"/>
                    <a:pt x="20121" y="581"/>
                    <a:pt x="17910" y="196"/>
                  </a:cubicBezTo>
                  <a:cubicBezTo>
                    <a:pt x="17178" y="67"/>
                    <a:pt x="16389" y="0"/>
                    <a:pt x="1557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80" name="Google Shape;12;p2"/>
            <p:cNvSpPr/>
            <p:nvPr/>
          </p:nvSpPr>
          <p:spPr>
            <a:xfrm>
              <a:off x="502837" y="-2006033"/>
              <a:ext cx="3604592" cy="3619544"/>
            </a:xfrm>
            <a:custGeom>
              <a:avLst/>
              <a:gdLst/>
              <a:ahLst/>
              <a:cxnLst/>
              <a:rect l="l" t="t" r="r" b="b"/>
              <a:pathLst>
                <a:path w="44843" h="45029" extrusionOk="0">
                  <a:moveTo>
                    <a:pt x="2667" y="20326"/>
                  </a:moveTo>
                  <a:cubicBezTo>
                    <a:pt x="2667" y="20326"/>
                    <a:pt x="2668" y="20327"/>
                    <a:pt x="2669" y="20327"/>
                  </a:cubicBezTo>
                  <a:cubicBezTo>
                    <a:pt x="2666" y="20336"/>
                    <a:pt x="2663" y="20347"/>
                    <a:pt x="2657" y="20356"/>
                  </a:cubicBezTo>
                  <a:cubicBezTo>
                    <a:pt x="2662" y="20336"/>
                    <a:pt x="2663" y="20326"/>
                    <a:pt x="2667" y="20326"/>
                  </a:cubicBezTo>
                  <a:close/>
                  <a:moveTo>
                    <a:pt x="19216" y="0"/>
                  </a:moveTo>
                  <a:cubicBezTo>
                    <a:pt x="17719" y="0"/>
                    <a:pt x="16199" y="363"/>
                    <a:pt x="14883" y="922"/>
                  </a:cubicBezTo>
                  <a:cubicBezTo>
                    <a:pt x="9949" y="3022"/>
                    <a:pt x="6577" y="7206"/>
                    <a:pt x="4549" y="12070"/>
                  </a:cubicBezTo>
                  <a:cubicBezTo>
                    <a:pt x="919" y="20761"/>
                    <a:pt x="1" y="32614"/>
                    <a:pt x="7220" y="39770"/>
                  </a:cubicBezTo>
                  <a:cubicBezTo>
                    <a:pt x="11199" y="43714"/>
                    <a:pt x="16485" y="45028"/>
                    <a:pt x="21855" y="45028"/>
                  </a:cubicBezTo>
                  <a:cubicBezTo>
                    <a:pt x="23321" y="45028"/>
                    <a:pt x="24793" y="44931"/>
                    <a:pt x="26246" y="44762"/>
                  </a:cubicBezTo>
                  <a:cubicBezTo>
                    <a:pt x="27683" y="44591"/>
                    <a:pt x="29146" y="44414"/>
                    <a:pt x="30557" y="44119"/>
                  </a:cubicBezTo>
                  <a:cubicBezTo>
                    <a:pt x="31406" y="43945"/>
                    <a:pt x="32208" y="43620"/>
                    <a:pt x="32999" y="43264"/>
                  </a:cubicBezTo>
                  <a:cubicBezTo>
                    <a:pt x="33715" y="42939"/>
                    <a:pt x="34474" y="42739"/>
                    <a:pt x="35178" y="42403"/>
                  </a:cubicBezTo>
                  <a:cubicBezTo>
                    <a:pt x="35711" y="42148"/>
                    <a:pt x="36218" y="41841"/>
                    <a:pt x="36711" y="41520"/>
                  </a:cubicBezTo>
                  <a:cubicBezTo>
                    <a:pt x="37539" y="40975"/>
                    <a:pt x="38356" y="40378"/>
                    <a:pt x="39141" y="39764"/>
                  </a:cubicBezTo>
                  <a:cubicBezTo>
                    <a:pt x="39993" y="39092"/>
                    <a:pt x="40767" y="38330"/>
                    <a:pt x="41413" y="37452"/>
                  </a:cubicBezTo>
                  <a:cubicBezTo>
                    <a:pt x="42224" y="36351"/>
                    <a:pt x="42954" y="35163"/>
                    <a:pt x="43490" y="33897"/>
                  </a:cubicBezTo>
                  <a:cubicBezTo>
                    <a:pt x="43994" y="32701"/>
                    <a:pt x="44330" y="31443"/>
                    <a:pt x="44623" y="30189"/>
                  </a:cubicBezTo>
                  <a:cubicBezTo>
                    <a:pt x="44773" y="29543"/>
                    <a:pt x="44843" y="28879"/>
                    <a:pt x="44823" y="28219"/>
                  </a:cubicBezTo>
                  <a:cubicBezTo>
                    <a:pt x="44808" y="27799"/>
                    <a:pt x="44788" y="27379"/>
                    <a:pt x="44802" y="26953"/>
                  </a:cubicBezTo>
                  <a:cubicBezTo>
                    <a:pt x="44840" y="25701"/>
                    <a:pt x="44704" y="24403"/>
                    <a:pt x="44431" y="23181"/>
                  </a:cubicBezTo>
                  <a:cubicBezTo>
                    <a:pt x="44281" y="22511"/>
                    <a:pt x="44006" y="21894"/>
                    <a:pt x="43754" y="21260"/>
                  </a:cubicBezTo>
                  <a:cubicBezTo>
                    <a:pt x="43551" y="20756"/>
                    <a:pt x="43316" y="20266"/>
                    <a:pt x="43050" y="19794"/>
                  </a:cubicBezTo>
                  <a:cubicBezTo>
                    <a:pt x="42748" y="19267"/>
                    <a:pt x="42421" y="18716"/>
                    <a:pt x="42036" y="18244"/>
                  </a:cubicBezTo>
                  <a:cubicBezTo>
                    <a:pt x="41691" y="17835"/>
                    <a:pt x="41256" y="17514"/>
                    <a:pt x="40813" y="17215"/>
                  </a:cubicBezTo>
                  <a:cubicBezTo>
                    <a:pt x="39892" y="16592"/>
                    <a:pt x="39118" y="15796"/>
                    <a:pt x="38098" y="15315"/>
                  </a:cubicBezTo>
                  <a:cubicBezTo>
                    <a:pt x="37551" y="15060"/>
                    <a:pt x="36983" y="14871"/>
                    <a:pt x="36377" y="14863"/>
                  </a:cubicBezTo>
                  <a:cubicBezTo>
                    <a:pt x="35956" y="14855"/>
                    <a:pt x="35537" y="14844"/>
                    <a:pt x="35120" y="14844"/>
                  </a:cubicBezTo>
                  <a:cubicBezTo>
                    <a:pt x="34938" y="14844"/>
                    <a:pt x="34757" y="14846"/>
                    <a:pt x="34575" y="14851"/>
                  </a:cubicBezTo>
                  <a:cubicBezTo>
                    <a:pt x="34320" y="14859"/>
                    <a:pt x="34049" y="14864"/>
                    <a:pt x="33772" y="14864"/>
                  </a:cubicBezTo>
                  <a:cubicBezTo>
                    <a:pt x="33400" y="14864"/>
                    <a:pt x="33018" y="14854"/>
                    <a:pt x="32652" y="14822"/>
                  </a:cubicBezTo>
                  <a:cubicBezTo>
                    <a:pt x="32217" y="14785"/>
                    <a:pt x="31753" y="14767"/>
                    <a:pt x="31374" y="14579"/>
                  </a:cubicBezTo>
                  <a:cubicBezTo>
                    <a:pt x="30931" y="14359"/>
                    <a:pt x="30519" y="14205"/>
                    <a:pt x="30105" y="13927"/>
                  </a:cubicBezTo>
                  <a:cubicBezTo>
                    <a:pt x="29694" y="13649"/>
                    <a:pt x="29282" y="13371"/>
                    <a:pt x="28943" y="12974"/>
                  </a:cubicBezTo>
                  <a:cubicBezTo>
                    <a:pt x="28178" y="12082"/>
                    <a:pt x="27724" y="10989"/>
                    <a:pt x="27280" y="9912"/>
                  </a:cubicBezTo>
                  <a:cubicBezTo>
                    <a:pt x="26139" y="7119"/>
                    <a:pt x="26223" y="3645"/>
                    <a:pt x="23769" y="1542"/>
                  </a:cubicBezTo>
                  <a:cubicBezTo>
                    <a:pt x="22482" y="440"/>
                    <a:pt x="20863" y="0"/>
                    <a:pt x="1921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8581" name="Google Shape;13;p2"/>
          <p:cNvSpPr txBox="1">
            <a:spLocks noGrp="1"/>
          </p:cNvSpPr>
          <p:nvPr>
            <p:ph type="ctrTitle"/>
          </p:nvPr>
        </p:nvSpPr>
        <p:spPr>
          <a:xfrm>
            <a:off x="1887750" y="1157400"/>
            <a:ext cx="5368500" cy="2450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500">
                <a:solidFill>
                  <a:schemeClr val="accent4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048582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2259000" y="3607800"/>
            <a:ext cx="4626000" cy="378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accent4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048583" name="Google Shape;15;p2"/>
          <p:cNvSpPr/>
          <p:nvPr/>
        </p:nvSpPr>
        <p:spPr>
          <a:xfrm rot="-3600241">
            <a:off x="802171" y="1868451"/>
            <a:ext cx="999448" cy="1003593"/>
          </a:xfrm>
          <a:custGeom>
            <a:avLst/>
            <a:gdLst/>
            <a:ahLst/>
            <a:cxnLst/>
            <a:rect l="l" t="t" r="r" b="b"/>
            <a:pathLst>
              <a:path w="44843" h="45029" extrusionOk="0">
                <a:moveTo>
                  <a:pt x="2667" y="20326"/>
                </a:moveTo>
                <a:cubicBezTo>
                  <a:pt x="2667" y="20326"/>
                  <a:pt x="2668" y="20327"/>
                  <a:pt x="2669" y="20327"/>
                </a:cubicBezTo>
                <a:cubicBezTo>
                  <a:pt x="2666" y="20336"/>
                  <a:pt x="2663" y="20347"/>
                  <a:pt x="2657" y="20356"/>
                </a:cubicBezTo>
                <a:cubicBezTo>
                  <a:pt x="2662" y="20336"/>
                  <a:pt x="2663" y="20326"/>
                  <a:pt x="2667" y="20326"/>
                </a:cubicBezTo>
                <a:close/>
                <a:moveTo>
                  <a:pt x="19216" y="0"/>
                </a:moveTo>
                <a:cubicBezTo>
                  <a:pt x="17719" y="0"/>
                  <a:pt x="16199" y="363"/>
                  <a:pt x="14883" y="922"/>
                </a:cubicBezTo>
                <a:cubicBezTo>
                  <a:pt x="9949" y="3022"/>
                  <a:pt x="6577" y="7206"/>
                  <a:pt x="4549" y="12070"/>
                </a:cubicBezTo>
                <a:cubicBezTo>
                  <a:pt x="919" y="20761"/>
                  <a:pt x="1" y="32614"/>
                  <a:pt x="7220" y="39770"/>
                </a:cubicBezTo>
                <a:cubicBezTo>
                  <a:pt x="11199" y="43714"/>
                  <a:pt x="16485" y="45028"/>
                  <a:pt x="21855" y="45028"/>
                </a:cubicBezTo>
                <a:cubicBezTo>
                  <a:pt x="23321" y="45028"/>
                  <a:pt x="24793" y="44931"/>
                  <a:pt x="26246" y="44762"/>
                </a:cubicBezTo>
                <a:cubicBezTo>
                  <a:pt x="27683" y="44591"/>
                  <a:pt x="29146" y="44414"/>
                  <a:pt x="30557" y="44119"/>
                </a:cubicBezTo>
                <a:cubicBezTo>
                  <a:pt x="31406" y="43945"/>
                  <a:pt x="32208" y="43620"/>
                  <a:pt x="32999" y="43264"/>
                </a:cubicBezTo>
                <a:cubicBezTo>
                  <a:pt x="33715" y="42939"/>
                  <a:pt x="34474" y="42739"/>
                  <a:pt x="35178" y="42403"/>
                </a:cubicBezTo>
                <a:cubicBezTo>
                  <a:pt x="35711" y="42148"/>
                  <a:pt x="36218" y="41841"/>
                  <a:pt x="36711" y="41520"/>
                </a:cubicBezTo>
                <a:cubicBezTo>
                  <a:pt x="37539" y="40975"/>
                  <a:pt x="38356" y="40378"/>
                  <a:pt x="39141" y="39764"/>
                </a:cubicBezTo>
                <a:cubicBezTo>
                  <a:pt x="39993" y="39092"/>
                  <a:pt x="40767" y="38330"/>
                  <a:pt x="41413" y="37452"/>
                </a:cubicBezTo>
                <a:cubicBezTo>
                  <a:pt x="42224" y="36351"/>
                  <a:pt x="42954" y="35163"/>
                  <a:pt x="43490" y="33897"/>
                </a:cubicBezTo>
                <a:cubicBezTo>
                  <a:pt x="43994" y="32701"/>
                  <a:pt x="44330" y="31443"/>
                  <a:pt x="44623" y="30189"/>
                </a:cubicBezTo>
                <a:cubicBezTo>
                  <a:pt x="44773" y="29543"/>
                  <a:pt x="44843" y="28879"/>
                  <a:pt x="44823" y="28219"/>
                </a:cubicBezTo>
                <a:cubicBezTo>
                  <a:pt x="44808" y="27799"/>
                  <a:pt x="44788" y="27379"/>
                  <a:pt x="44802" y="26953"/>
                </a:cubicBezTo>
                <a:cubicBezTo>
                  <a:pt x="44840" y="25701"/>
                  <a:pt x="44704" y="24403"/>
                  <a:pt x="44431" y="23181"/>
                </a:cubicBezTo>
                <a:cubicBezTo>
                  <a:pt x="44281" y="22511"/>
                  <a:pt x="44006" y="21894"/>
                  <a:pt x="43754" y="21260"/>
                </a:cubicBezTo>
                <a:cubicBezTo>
                  <a:pt x="43551" y="20756"/>
                  <a:pt x="43316" y="20266"/>
                  <a:pt x="43050" y="19794"/>
                </a:cubicBezTo>
                <a:cubicBezTo>
                  <a:pt x="42748" y="19267"/>
                  <a:pt x="42421" y="18716"/>
                  <a:pt x="42036" y="18244"/>
                </a:cubicBezTo>
                <a:cubicBezTo>
                  <a:pt x="41691" y="17835"/>
                  <a:pt x="41256" y="17514"/>
                  <a:pt x="40813" y="17215"/>
                </a:cubicBezTo>
                <a:cubicBezTo>
                  <a:pt x="39892" y="16592"/>
                  <a:pt x="39118" y="15796"/>
                  <a:pt x="38098" y="15315"/>
                </a:cubicBezTo>
                <a:cubicBezTo>
                  <a:pt x="37551" y="15060"/>
                  <a:pt x="36983" y="14871"/>
                  <a:pt x="36377" y="14863"/>
                </a:cubicBezTo>
                <a:cubicBezTo>
                  <a:pt x="35956" y="14855"/>
                  <a:pt x="35537" y="14844"/>
                  <a:pt x="35120" y="14844"/>
                </a:cubicBezTo>
                <a:cubicBezTo>
                  <a:pt x="34938" y="14844"/>
                  <a:pt x="34757" y="14846"/>
                  <a:pt x="34575" y="14851"/>
                </a:cubicBezTo>
                <a:cubicBezTo>
                  <a:pt x="34320" y="14859"/>
                  <a:pt x="34049" y="14864"/>
                  <a:pt x="33772" y="14864"/>
                </a:cubicBezTo>
                <a:cubicBezTo>
                  <a:pt x="33400" y="14864"/>
                  <a:pt x="33018" y="14854"/>
                  <a:pt x="32652" y="14822"/>
                </a:cubicBezTo>
                <a:cubicBezTo>
                  <a:pt x="32217" y="14785"/>
                  <a:pt x="31753" y="14767"/>
                  <a:pt x="31374" y="14579"/>
                </a:cubicBezTo>
                <a:cubicBezTo>
                  <a:pt x="30931" y="14359"/>
                  <a:pt x="30519" y="14205"/>
                  <a:pt x="30105" y="13927"/>
                </a:cubicBezTo>
                <a:cubicBezTo>
                  <a:pt x="29694" y="13649"/>
                  <a:pt x="29282" y="13371"/>
                  <a:pt x="28943" y="12974"/>
                </a:cubicBezTo>
                <a:cubicBezTo>
                  <a:pt x="28178" y="12082"/>
                  <a:pt x="27724" y="10989"/>
                  <a:pt x="27280" y="9912"/>
                </a:cubicBezTo>
                <a:cubicBezTo>
                  <a:pt x="26139" y="7119"/>
                  <a:pt x="26223" y="3645"/>
                  <a:pt x="23769" y="1542"/>
                </a:cubicBezTo>
                <a:cubicBezTo>
                  <a:pt x="22482" y="440"/>
                  <a:pt x="20863" y="0"/>
                  <a:pt x="1921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584" name="Google Shape;16;p2"/>
          <p:cNvSpPr/>
          <p:nvPr/>
        </p:nvSpPr>
        <p:spPr>
          <a:xfrm rot="6299884">
            <a:off x="7317070" y="3830866"/>
            <a:ext cx="999403" cy="1003548"/>
          </a:xfrm>
          <a:custGeom>
            <a:avLst/>
            <a:gdLst/>
            <a:ahLst/>
            <a:cxnLst/>
            <a:rect l="l" t="t" r="r" b="b"/>
            <a:pathLst>
              <a:path w="44843" h="45029" extrusionOk="0">
                <a:moveTo>
                  <a:pt x="2667" y="20326"/>
                </a:moveTo>
                <a:cubicBezTo>
                  <a:pt x="2667" y="20326"/>
                  <a:pt x="2668" y="20327"/>
                  <a:pt x="2669" y="20327"/>
                </a:cubicBezTo>
                <a:cubicBezTo>
                  <a:pt x="2666" y="20336"/>
                  <a:pt x="2663" y="20347"/>
                  <a:pt x="2657" y="20356"/>
                </a:cubicBezTo>
                <a:cubicBezTo>
                  <a:pt x="2662" y="20336"/>
                  <a:pt x="2663" y="20326"/>
                  <a:pt x="2667" y="20326"/>
                </a:cubicBezTo>
                <a:close/>
                <a:moveTo>
                  <a:pt x="19216" y="0"/>
                </a:moveTo>
                <a:cubicBezTo>
                  <a:pt x="17719" y="0"/>
                  <a:pt x="16199" y="363"/>
                  <a:pt x="14883" y="922"/>
                </a:cubicBezTo>
                <a:cubicBezTo>
                  <a:pt x="9949" y="3022"/>
                  <a:pt x="6577" y="7206"/>
                  <a:pt x="4549" y="12070"/>
                </a:cubicBezTo>
                <a:cubicBezTo>
                  <a:pt x="919" y="20761"/>
                  <a:pt x="1" y="32614"/>
                  <a:pt x="7220" y="39770"/>
                </a:cubicBezTo>
                <a:cubicBezTo>
                  <a:pt x="11199" y="43714"/>
                  <a:pt x="16485" y="45028"/>
                  <a:pt x="21855" y="45028"/>
                </a:cubicBezTo>
                <a:cubicBezTo>
                  <a:pt x="23321" y="45028"/>
                  <a:pt x="24793" y="44931"/>
                  <a:pt x="26246" y="44762"/>
                </a:cubicBezTo>
                <a:cubicBezTo>
                  <a:pt x="27683" y="44591"/>
                  <a:pt x="29146" y="44414"/>
                  <a:pt x="30557" y="44119"/>
                </a:cubicBezTo>
                <a:cubicBezTo>
                  <a:pt x="31406" y="43945"/>
                  <a:pt x="32208" y="43620"/>
                  <a:pt x="32999" y="43264"/>
                </a:cubicBezTo>
                <a:cubicBezTo>
                  <a:pt x="33715" y="42939"/>
                  <a:pt x="34474" y="42739"/>
                  <a:pt x="35178" y="42403"/>
                </a:cubicBezTo>
                <a:cubicBezTo>
                  <a:pt x="35711" y="42148"/>
                  <a:pt x="36218" y="41841"/>
                  <a:pt x="36711" y="41520"/>
                </a:cubicBezTo>
                <a:cubicBezTo>
                  <a:pt x="37539" y="40975"/>
                  <a:pt x="38356" y="40378"/>
                  <a:pt x="39141" y="39764"/>
                </a:cubicBezTo>
                <a:cubicBezTo>
                  <a:pt x="39993" y="39092"/>
                  <a:pt x="40767" y="38330"/>
                  <a:pt x="41413" y="37452"/>
                </a:cubicBezTo>
                <a:cubicBezTo>
                  <a:pt x="42224" y="36351"/>
                  <a:pt x="42954" y="35163"/>
                  <a:pt x="43490" y="33897"/>
                </a:cubicBezTo>
                <a:cubicBezTo>
                  <a:pt x="43994" y="32701"/>
                  <a:pt x="44330" y="31443"/>
                  <a:pt x="44623" y="30189"/>
                </a:cubicBezTo>
                <a:cubicBezTo>
                  <a:pt x="44773" y="29543"/>
                  <a:pt x="44843" y="28879"/>
                  <a:pt x="44823" y="28219"/>
                </a:cubicBezTo>
                <a:cubicBezTo>
                  <a:pt x="44808" y="27799"/>
                  <a:pt x="44788" y="27379"/>
                  <a:pt x="44802" y="26953"/>
                </a:cubicBezTo>
                <a:cubicBezTo>
                  <a:pt x="44840" y="25701"/>
                  <a:pt x="44704" y="24403"/>
                  <a:pt x="44431" y="23181"/>
                </a:cubicBezTo>
                <a:cubicBezTo>
                  <a:pt x="44281" y="22511"/>
                  <a:pt x="44006" y="21894"/>
                  <a:pt x="43754" y="21260"/>
                </a:cubicBezTo>
                <a:cubicBezTo>
                  <a:pt x="43551" y="20756"/>
                  <a:pt x="43316" y="20266"/>
                  <a:pt x="43050" y="19794"/>
                </a:cubicBezTo>
                <a:cubicBezTo>
                  <a:pt x="42748" y="19267"/>
                  <a:pt x="42421" y="18716"/>
                  <a:pt x="42036" y="18244"/>
                </a:cubicBezTo>
                <a:cubicBezTo>
                  <a:pt x="41691" y="17835"/>
                  <a:pt x="41256" y="17514"/>
                  <a:pt x="40813" y="17215"/>
                </a:cubicBezTo>
                <a:cubicBezTo>
                  <a:pt x="39892" y="16592"/>
                  <a:pt x="39118" y="15796"/>
                  <a:pt x="38098" y="15315"/>
                </a:cubicBezTo>
                <a:cubicBezTo>
                  <a:pt x="37551" y="15060"/>
                  <a:pt x="36983" y="14871"/>
                  <a:pt x="36377" y="14863"/>
                </a:cubicBezTo>
                <a:cubicBezTo>
                  <a:pt x="35956" y="14855"/>
                  <a:pt x="35537" y="14844"/>
                  <a:pt x="35120" y="14844"/>
                </a:cubicBezTo>
                <a:cubicBezTo>
                  <a:pt x="34938" y="14844"/>
                  <a:pt x="34757" y="14846"/>
                  <a:pt x="34575" y="14851"/>
                </a:cubicBezTo>
                <a:cubicBezTo>
                  <a:pt x="34320" y="14859"/>
                  <a:pt x="34049" y="14864"/>
                  <a:pt x="33772" y="14864"/>
                </a:cubicBezTo>
                <a:cubicBezTo>
                  <a:pt x="33400" y="14864"/>
                  <a:pt x="33018" y="14854"/>
                  <a:pt x="32652" y="14822"/>
                </a:cubicBezTo>
                <a:cubicBezTo>
                  <a:pt x="32217" y="14785"/>
                  <a:pt x="31753" y="14767"/>
                  <a:pt x="31374" y="14579"/>
                </a:cubicBezTo>
                <a:cubicBezTo>
                  <a:pt x="30931" y="14359"/>
                  <a:pt x="30519" y="14205"/>
                  <a:pt x="30105" y="13927"/>
                </a:cubicBezTo>
                <a:cubicBezTo>
                  <a:pt x="29694" y="13649"/>
                  <a:pt x="29282" y="13371"/>
                  <a:pt x="28943" y="12974"/>
                </a:cubicBezTo>
                <a:cubicBezTo>
                  <a:pt x="28178" y="12082"/>
                  <a:pt x="27724" y="10989"/>
                  <a:pt x="27280" y="9912"/>
                </a:cubicBezTo>
                <a:cubicBezTo>
                  <a:pt x="26139" y="7119"/>
                  <a:pt x="26223" y="3645"/>
                  <a:pt x="23769" y="1542"/>
                </a:cubicBezTo>
                <a:cubicBezTo>
                  <a:pt x="22482" y="440"/>
                  <a:pt x="20863" y="0"/>
                  <a:pt x="1921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585" name="Google Shape;17;p2"/>
          <p:cNvSpPr/>
          <p:nvPr/>
        </p:nvSpPr>
        <p:spPr>
          <a:xfrm rot="-899746">
            <a:off x="4716566" y="194936"/>
            <a:ext cx="797216" cy="800522"/>
          </a:xfrm>
          <a:custGeom>
            <a:avLst/>
            <a:gdLst/>
            <a:ahLst/>
            <a:cxnLst/>
            <a:rect l="l" t="t" r="r" b="b"/>
            <a:pathLst>
              <a:path w="44843" h="45029" extrusionOk="0">
                <a:moveTo>
                  <a:pt x="2667" y="20326"/>
                </a:moveTo>
                <a:cubicBezTo>
                  <a:pt x="2667" y="20326"/>
                  <a:pt x="2668" y="20327"/>
                  <a:pt x="2669" y="20327"/>
                </a:cubicBezTo>
                <a:cubicBezTo>
                  <a:pt x="2666" y="20336"/>
                  <a:pt x="2663" y="20347"/>
                  <a:pt x="2657" y="20356"/>
                </a:cubicBezTo>
                <a:cubicBezTo>
                  <a:pt x="2662" y="20336"/>
                  <a:pt x="2663" y="20326"/>
                  <a:pt x="2667" y="20326"/>
                </a:cubicBezTo>
                <a:close/>
                <a:moveTo>
                  <a:pt x="19216" y="0"/>
                </a:moveTo>
                <a:cubicBezTo>
                  <a:pt x="17719" y="0"/>
                  <a:pt x="16199" y="363"/>
                  <a:pt x="14883" y="922"/>
                </a:cubicBezTo>
                <a:cubicBezTo>
                  <a:pt x="9949" y="3022"/>
                  <a:pt x="6577" y="7206"/>
                  <a:pt x="4549" y="12070"/>
                </a:cubicBezTo>
                <a:cubicBezTo>
                  <a:pt x="919" y="20761"/>
                  <a:pt x="1" y="32614"/>
                  <a:pt x="7220" y="39770"/>
                </a:cubicBezTo>
                <a:cubicBezTo>
                  <a:pt x="11199" y="43714"/>
                  <a:pt x="16485" y="45028"/>
                  <a:pt x="21855" y="45028"/>
                </a:cubicBezTo>
                <a:cubicBezTo>
                  <a:pt x="23321" y="45028"/>
                  <a:pt x="24793" y="44931"/>
                  <a:pt x="26246" y="44762"/>
                </a:cubicBezTo>
                <a:cubicBezTo>
                  <a:pt x="27683" y="44591"/>
                  <a:pt x="29146" y="44414"/>
                  <a:pt x="30557" y="44119"/>
                </a:cubicBezTo>
                <a:cubicBezTo>
                  <a:pt x="31406" y="43945"/>
                  <a:pt x="32208" y="43620"/>
                  <a:pt x="32999" y="43264"/>
                </a:cubicBezTo>
                <a:cubicBezTo>
                  <a:pt x="33715" y="42939"/>
                  <a:pt x="34474" y="42739"/>
                  <a:pt x="35178" y="42403"/>
                </a:cubicBezTo>
                <a:cubicBezTo>
                  <a:pt x="35711" y="42148"/>
                  <a:pt x="36218" y="41841"/>
                  <a:pt x="36711" y="41520"/>
                </a:cubicBezTo>
                <a:cubicBezTo>
                  <a:pt x="37539" y="40975"/>
                  <a:pt x="38356" y="40378"/>
                  <a:pt x="39141" y="39764"/>
                </a:cubicBezTo>
                <a:cubicBezTo>
                  <a:pt x="39993" y="39092"/>
                  <a:pt x="40767" y="38330"/>
                  <a:pt x="41413" y="37452"/>
                </a:cubicBezTo>
                <a:cubicBezTo>
                  <a:pt x="42224" y="36351"/>
                  <a:pt x="42954" y="35163"/>
                  <a:pt x="43490" y="33897"/>
                </a:cubicBezTo>
                <a:cubicBezTo>
                  <a:pt x="43994" y="32701"/>
                  <a:pt x="44330" y="31443"/>
                  <a:pt x="44623" y="30189"/>
                </a:cubicBezTo>
                <a:cubicBezTo>
                  <a:pt x="44773" y="29543"/>
                  <a:pt x="44843" y="28879"/>
                  <a:pt x="44823" y="28219"/>
                </a:cubicBezTo>
                <a:cubicBezTo>
                  <a:pt x="44808" y="27799"/>
                  <a:pt x="44788" y="27379"/>
                  <a:pt x="44802" y="26953"/>
                </a:cubicBezTo>
                <a:cubicBezTo>
                  <a:pt x="44840" y="25701"/>
                  <a:pt x="44704" y="24403"/>
                  <a:pt x="44431" y="23181"/>
                </a:cubicBezTo>
                <a:cubicBezTo>
                  <a:pt x="44281" y="22511"/>
                  <a:pt x="44006" y="21894"/>
                  <a:pt x="43754" y="21260"/>
                </a:cubicBezTo>
                <a:cubicBezTo>
                  <a:pt x="43551" y="20756"/>
                  <a:pt x="43316" y="20266"/>
                  <a:pt x="43050" y="19794"/>
                </a:cubicBezTo>
                <a:cubicBezTo>
                  <a:pt x="42748" y="19267"/>
                  <a:pt x="42421" y="18716"/>
                  <a:pt x="42036" y="18244"/>
                </a:cubicBezTo>
                <a:cubicBezTo>
                  <a:pt x="41691" y="17835"/>
                  <a:pt x="41256" y="17514"/>
                  <a:pt x="40813" y="17215"/>
                </a:cubicBezTo>
                <a:cubicBezTo>
                  <a:pt x="39892" y="16592"/>
                  <a:pt x="39118" y="15796"/>
                  <a:pt x="38098" y="15315"/>
                </a:cubicBezTo>
                <a:cubicBezTo>
                  <a:pt x="37551" y="15060"/>
                  <a:pt x="36983" y="14871"/>
                  <a:pt x="36377" y="14863"/>
                </a:cubicBezTo>
                <a:cubicBezTo>
                  <a:pt x="35956" y="14855"/>
                  <a:pt x="35537" y="14844"/>
                  <a:pt x="35120" y="14844"/>
                </a:cubicBezTo>
                <a:cubicBezTo>
                  <a:pt x="34938" y="14844"/>
                  <a:pt x="34757" y="14846"/>
                  <a:pt x="34575" y="14851"/>
                </a:cubicBezTo>
                <a:cubicBezTo>
                  <a:pt x="34320" y="14859"/>
                  <a:pt x="34049" y="14864"/>
                  <a:pt x="33772" y="14864"/>
                </a:cubicBezTo>
                <a:cubicBezTo>
                  <a:pt x="33400" y="14864"/>
                  <a:pt x="33018" y="14854"/>
                  <a:pt x="32652" y="14822"/>
                </a:cubicBezTo>
                <a:cubicBezTo>
                  <a:pt x="32217" y="14785"/>
                  <a:pt x="31753" y="14767"/>
                  <a:pt x="31374" y="14579"/>
                </a:cubicBezTo>
                <a:cubicBezTo>
                  <a:pt x="30931" y="14359"/>
                  <a:pt x="30519" y="14205"/>
                  <a:pt x="30105" y="13927"/>
                </a:cubicBezTo>
                <a:cubicBezTo>
                  <a:pt x="29694" y="13649"/>
                  <a:pt x="29282" y="13371"/>
                  <a:pt x="28943" y="12974"/>
                </a:cubicBezTo>
                <a:cubicBezTo>
                  <a:pt x="28178" y="12082"/>
                  <a:pt x="27724" y="10989"/>
                  <a:pt x="27280" y="9912"/>
                </a:cubicBezTo>
                <a:cubicBezTo>
                  <a:pt x="26139" y="7119"/>
                  <a:pt x="26223" y="3645"/>
                  <a:pt x="23769" y="1542"/>
                </a:cubicBezTo>
                <a:cubicBezTo>
                  <a:pt x="22482" y="440"/>
                  <a:pt x="20863" y="0"/>
                  <a:pt x="1921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" name="Google Shape;18;p2"/>
          <p:cNvGrpSpPr/>
          <p:nvPr/>
        </p:nvGrpSpPr>
        <p:grpSpPr>
          <a:xfrm>
            <a:off x="262553" y="1738788"/>
            <a:ext cx="886108" cy="690688"/>
            <a:chOff x="1694375" y="3723300"/>
            <a:chExt cx="336450" cy="262250"/>
          </a:xfrm>
        </p:grpSpPr>
        <p:sp>
          <p:nvSpPr>
            <p:cNvPr id="1048586" name="Google Shape;19;p2"/>
            <p:cNvSpPr/>
            <p:nvPr/>
          </p:nvSpPr>
          <p:spPr>
            <a:xfrm>
              <a:off x="1762675" y="3860600"/>
              <a:ext cx="22250" cy="32150"/>
            </a:xfrm>
            <a:custGeom>
              <a:avLst/>
              <a:gdLst/>
              <a:ahLst/>
              <a:cxnLst/>
              <a:rect l="l" t="t" r="r" b="b"/>
              <a:pathLst>
                <a:path w="890" h="1286" extrusionOk="0">
                  <a:moveTo>
                    <a:pt x="247" y="0"/>
                  </a:moveTo>
                  <a:lnTo>
                    <a:pt x="215" y="21"/>
                  </a:lnTo>
                  <a:cubicBezTo>
                    <a:pt x="199" y="10"/>
                    <a:pt x="183" y="5"/>
                    <a:pt x="167" y="5"/>
                  </a:cubicBezTo>
                  <a:cubicBezTo>
                    <a:pt x="89" y="5"/>
                    <a:pt x="22" y="127"/>
                    <a:pt x="15" y="224"/>
                  </a:cubicBezTo>
                  <a:cubicBezTo>
                    <a:pt x="6" y="345"/>
                    <a:pt x="0" y="467"/>
                    <a:pt x="6" y="589"/>
                  </a:cubicBezTo>
                  <a:cubicBezTo>
                    <a:pt x="9" y="774"/>
                    <a:pt x="26" y="968"/>
                    <a:pt x="136" y="1119"/>
                  </a:cubicBezTo>
                  <a:cubicBezTo>
                    <a:pt x="208" y="1220"/>
                    <a:pt x="335" y="1286"/>
                    <a:pt x="455" y="1286"/>
                  </a:cubicBezTo>
                  <a:cubicBezTo>
                    <a:pt x="514" y="1286"/>
                    <a:pt x="572" y="1270"/>
                    <a:pt x="620" y="1235"/>
                  </a:cubicBezTo>
                  <a:cubicBezTo>
                    <a:pt x="687" y="1180"/>
                    <a:pt x="736" y="1107"/>
                    <a:pt x="759" y="1023"/>
                  </a:cubicBezTo>
                  <a:cubicBezTo>
                    <a:pt x="890" y="623"/>
                    <a:pt x="649" y="137"/>
                    <a:pt x="2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87" name="Google Shape;20;p2"/>
            <p:cNvSpPr/>
            <p:nvPr/>
          </p:nvSpPr>
          <p:spPr>
            <a:xfrm>
              <a:off x="1801700" y="3931000"/>
              <a:ext cx="18650" cy="25425"/>
            </a:xfrm>
            <a:custGeom>
              <a:avLst/>
              <a:gdLst/>
              <a:ahLst/>
              <a:cxnLst/>
              <a:rect l="l" t="t" r="r" b="b"/>
              <a:pathLst>
                <a:path w="746" h="1017" extrusionOk="0">
                  <a:moveTo>
                    <a:pt x="128" y="1"/>
                  </a:moveTo>
                  <a:lnTo>
                    <a:pt x="151" y="64"/>
                  </a:lnTo>
                  <a:cubicBezTo>
                    <a:pt x="1" y="305"/>
                    <a:pt x="10" y="615"/>
                    <a:pt x="172" y="849"/>
                  </a:cubicBezTo>
                  <a:cubicBezTo>
                    <a:pt x="239" y="938"/>
                    <a:pt x="348" y="1017"/>
                    <a:pt x="457" y="1017"/>
                  </a:cubicBezTo>
                  <a:cubicBezTo>
                    <a:pt x="480" y="1017"/>
                    <a:pt x="503" y="1013"/>
                    <a:pt x="525" y="1006"/>
                  </a:cubicBezTo>
                  <a:cubicBezTo>
                    <a:pt x="656" y="962"/>
                    <a:pt x="711" y="826"/>
                    <a:pt x="716" y="702"/>
                  </a:cubicBezTo>
                  <a:cubicBezTo>
                    <a:pt x="745" y="363"/>
                    <a:pt x="464" y="30"/>
                    <a:pt x="12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88" name="Google Shape;21;p2"/>
            <p:cNvSpPr/>
            <p:nvPr/>
          </p:nvSpPr>
          <p:spPr>
            <a:xfrm>
              <a:off x="1812500" y="3866675"/>
              <a:ext cx="21400" cy="27575"/>
            </a:xfrm>
            <a:custGeom>
              <a:avLst/>
              <a:gdLst/>
              <a:ahLst/>
              <a:cxnLst/>
              <a:rect l="l" t="t" r="r" b="b"/>
              <a:pathLst>
                <a:path w="856" h="1103" extrusionOk="0">
                  <a:moveTo>
                    <a:pt x="290" y="1"/>
                  </a:moveTo>
                  <a:cubicBezTo>
                    <a:pt x="218" y="1"/>
                    <a:pt x="145" y="67"/>
                    <a:pt x="171" y="137"/>
                  </a:cubicBezTo>
                  <a:lnTo>
                    <a:pt x="87" y="125"/>
                  </a:lnTo>
                  <a:lnTo>
                    <a:pt x="87" y="125"/>
                  </a:lnTo>
                  <a:cubicBezTo>
                    <a:pt x="44" y="354"/>
                    <a:pt x="1" y="598"/>
                    <a:pt x="90" y="815"/>
                  </a:cubicBezTo>
                  <a:cubicBezTo>
                    <a:pt x="158" y="978"/>
                    <a:pt x="330" y="1102"/>
                    <a:pt x="496" y="1102"/>
                  </a:cubicBezTo>
                  <a:cubicBezTo>
                    <a:pt x="551" y="1102"/>
                    <a:pt x="606" y="1089"/>
                    <a:pt x="655" y="1058"/>
                  </a:cubicBezTo>
                  <a:cubicBezTo>
                    <a:pt x="855" y="934"/>
                    <a:pt x="823" y="572"/>
                    <a:pt x="681" y="351"/>
                  </a:cubicBezTo>
                  <a:cubicBezTo>
                    <a:pt x="621" y="262"/>
                    <a:pt x="551" y="178"/>
                    <a:pt x="476" y="102"/>
                  </a:cubicBezTo>
                  <a:cubicBezTo>
                    <a:pt x="423" y="50"/>
                    <a:pt x="363" y="1"/>
                    <a:pt x="2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89" name="Google Shape;22;p2"/>
            <p:cNvSpPr/>
            <p:nvPr/>
          </p:nvSpPr>
          <p:spPr>
            <a:xfrm>
              <a:off x="1801850" y="3796700"/>
              <a:ext cx="26400" cy="31125"/>
            </a:xfrm>
            <a:custGeom>
              <a:avLst/>
              <a:gdLst/>
              <a:ahLst/>
              <a:cxnLst/>
              <a:rect l="l" t="t" r="r" b="b"/>
              <a:pathLst>
                <a:path w="1056" h="1245" extrusionOk="0">
                  <a:moveTo>
                    <a:pt x="347" y="0"/>
                  </a:moveTo>
                  <a:cubicBezTo>
                    <a:pt x="335" y="0"/>
                    <a:pt x="323" y="2"/>
                    <a:pt x="311" y="4"/>
                  </a:cubicBezTo>
                  <a:cubicBezTo>
                    <a:pt x="238" y="19"/>
                    <a:pt x="186" y="105"/>
                    <a:pt x="227" y="166"/>
                  </a:cubicBezTo>
                  <a:lnTo>
                    <a:pt x="154" y="314"/>
                  </a:lnTo>
                  <a:cubicBezTo>
                    <a:pt x="1" y="717"/>
                    <a:pt x="389" y="1154"/>
                    <a:pt x="815" y="1238"/>
                  </a:cubicBezTo>
                  <a:cubicBezTo>
                    <a:pt x="828" y="1242"/>
                    <a:pt x="842" y="1244"/>
                    <a:pt x="856" y="1244"/>
                  </a:cubicBezTo>
                  <a:cubicBezTo>
                    <a:pt x="881" y="1244"/>
                    <a:pt x="906" y="1238"/>
                    <a:pt x="931" y="1227"/>
                  </a:cubicBezTo>
                  <a:cubicBezTo>
                    <a:pt x="957" y="1201"/>
                    <a:pt x="974" y="1166"/>
                    <a:pt x="977" y="1128"/>
                  </a:cubicBezTo>
                  <a:cubicBezTo>
                    <a:pt x="1055" y="711"/>
                    <a:pt x="873" y="285"/>
                    <a:pt x="513" y="56"/>
                  </a:cubicBezTo>
                  <a:cubicBezTo>
                    <a:pt x="463" y="27"/>
                    <a:pt x="406" y="0"/>
                    <a:pt x="3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90" name="Google Shape;23;p2"/>
            <p:cNvSpPr/>
            <p:nvPr/>
          </p:nvSpPr>
          <p:spPr>
            <a:xfrm>
              <a:off x="1870725" y="3864825"/>
              <a:ext cx="20025" cy="30350"/>
            </a:xfrm>
            <a:custGeom>
              <a:avLst/>
              <a:gdLst/>
              <a:ahLst/>
              <a:cxnLst/>
              <a:rect l="l" t="t" r="r" b="b"/>
              <a:pathLst>
                <a:path w="801" h="1214" extrusionOk="0">
                  <a:moveTo>
                    <a:pt x="205" y="1"/>
                  </a:moveTo>
                  <a:cubicBezTo>
                    <a:pt x="167" y="1"/>
                    <a:pt x="129" y="6"/>
                    <a:pt x="91" y="17"/>
                  </a:cubicBezTo>
                  <a:lnTo>
                    <a:pt x="96" y="110"/>
                  </a:lnTo>
                  <a:cubicBezTo>
                    <a:pt x="44" y="312"/>
                    <a:pt x="1" y="527"/>
                    <a:pt x="36" y="732"/>
                  </a:cubicBezTo>
                  <a:cubicBezTo>
                    <a:pt x="73" y="938"/>
                    <a:pt x="207" y="1141"/>
                    <a:pt x="409" y="1199"/>
                  </a:cubicBezTo>
                  <a:cubicBezTo>
                    <a:pt x="441" y="1208"/>
                    <a:pt x="476" y="1213"/>
                    <a:pt x="510" y="1213"/>
                  </a:cubicBezTo>
                  <a:cubicBezTo>
                    <a:pt x="575" y="1213"/>
                    <a:pt x="639" y="1194"/>
                    <a:pt x="685" y="1147"/>
                  </a:cubicBezTo>
                  <a:cubicBezTo>
                    <a:pt x="751" y="1074"/>
                    <a:pt x="757" y="1011"/>
                    <a:pt x="766" y="935"/>
                  </a:cubicBezTo>
                  <a:cubicBezTo>
                    <a:pt x="800" y="712"/>
                    <a:pt x="786" y="469"/>
                    <a:pt x="667" y="278"/>
                  </a:cubicBezTo>
                  <a:cubicBezTo>
                    <a:pt x="567" y="117"/>
                    <a:pt x="387" y="1"/>
                    <a:pt x="2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91" name="Google Shape;24;p2"/>
            <p:cNvSpPr/>
            <p:nvPr/>
          </p:nvSpPr>
          <p:spPr>
            <a:xfrm>
              <a:off x="1880225" y="3795525"/>
              <a:ext cx="18775" cy="22200"/>
            </a:xfrm>
            <a:custGeom>
              <a:avLst/>
              <a:gdLst/>
              <a:ahLst/>
              <a:cxnLst/>
              <a:rect l="l" t="t" r="r" b="b"/>
              <a:pathLst>
                <a:path w="751" h="888" extrusionOk="0">
                  <a:moveTo>
                    <a:pt x="217" y="0"/>
                  </a:moveTo>
                  <a:cubicBezTo>
                    <a:pt x="177" y="0"/>
                    <a:pt x="138" y="8"/>
                    <a:pt x="102" y="25"/>
                  </a:cubicBezTo>
                  <a:lnTo>
                    <a:pt x="0" y="263"/>
                  </a:lnTo>
                  <a:cubicBezTo>
                    <a:pt x="26" y="474"/>
                    <a:pt x="79" y="706"/>
                    <a:pt x="252" y="828"/>
                  </a:cubicBezTo>
                  <a:cubicBezTo>
                    <a:pt x="309" y="868"/>
                    <a:pt x="381" y="888"/>
                    <a:pt x="453" y="888"/>
                  </a:cubicBezTo>
                  <a:cubicBezTo>
                    <a:pt x="599" y="888"/>
                    <a:pt x="743" y="806"/>
                    <a:pt x="751" y="662"/>
                  </a:cubicBezTo>
                  <a:cubicBezTo>
                    <a:pt x="748" y="587"/>
                    <a:pt x="728" y="515"/>
                    <a:pt x="693" y="451"/>
                  </a:cubicBezTo>
                  <a:cubicBezTo>
                    <a:pt x="638" y="329"/>
                    <a:pt x="577" y="199"/>
                    <a:pt x="478" y="109"/>
                  </a:cubicBezTo>
                  <a:cubicBezTo>
                    <a:pt x="409" y="44"/>
                    <a:pt x="311" y="0"/>
                    <a:pt x="2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92" name="Google Shape;25;p2"/>
            <p:cNvSpPr/>
            <p:nvPr/>
          </p:nvSpPr>
          <p:spPr>
            <a:xfrm>
              <a:off x="1937950" y="3840825"/>
              <a:ext cx="23125" cy="30025"/>
            </a:xfrm>
            <a:custGeom>
              <a:avLst/>
              <a:gdLst/>
              <a:ahLst/>
              <a:cxnLst/>
              <a:rect l="l" t="t" r="r" b="b"/>
              <a:pathLst>
                <a:path w="925" h="1201" extrusionOk="0">
                  <a:moveTo>
                    <a:pt x="174" y="1"/>
                  </a:moveTo>
                  <a:lnTo>
                    <a:pt x="0" y="125"/>
                  </a:lnTo>
                  <a:cubicBezTo>
                    <a:pt x="24" y="415"/>
                    <a:pt x="110" y="699"/>
                    <a:pt x="258" y="951"/>
                  </a:cubicBezTo>
                  <a:cubicBezTo>
                    <a:pt x="325" y="1064"/>
                    <a:pt x="415" y="1174"/>
                    <a:pt x="542" y="1197"/>
                  </a:cubicBezTo>
                  <a:cubicBezTo>
                    <a:pt x="556" y="1199"/>
                    <a:pt x="569" y="1200"/>
                    <a:pt x="582" y="1200"/>
                  </a:cubicBezTo>
                  <a:cubicBezTo>
                    <a:pt x="771" y="1200"/>
                    <a:pt x="910" y="972"/>
                    <a:pt x="913" y="774"/>
                  </a:cubicBezTo>
                  <a:cubicBezTo>
                    <a:pt x="925" y="377"/>
                    <a:pt x="571" y="9"/>
                    <a:pt x="1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93" name="Google Shape;26;p2"/>
            <p:cNvSpPr/>
            <p:nvPr/>
          </p:nvSpPr>
          <p:spPr>
            <a:xfrm>
              <a:off x="1948600" y="3764750"/>
              <a:ext cx="15725" cy="23050"/>
            </a:xfrm>
            <a:custGeom>
              <a:avLst/>
              <a:gdLst/>
              <a:ahLst/>
              <a:cxnLst/>
              <a:rect l="l" t="t" r="r" b="b"/>
              <a:pathLst>
                <a:path w="629" h="922" extrusionOk="0">
                  <a:moveTo>
                    <a:pt x="229" y="1"/>
                  </a:moveTo>
                  <a:cubicBezTo>
                    <a:pt x="132" y="1"/>
                    <a:pt x="41" y="41"/>
                    <a:pt x="0" y="129"/>
                  </a:cubicBezTo>
                  <a:lnTo>
                    <a:pt x="58" y="340"/>
                  </a:lnTo>
                  <a:cubicBezTo>
                    <a:pt x="50" y="555"/>
                    <a:pt x="154" y="761"/>
                    <a:pt x="336" y="879"/>
                  </a:cubicBezTo>
                  <a:cubicBezTo>
                    <a:pt x="374" y="907"/>
                    <a:pt x="419" y="921"/>
                    <a:pt x="464" y="921"/>
                  </a:cubicBezTo>
                  <a:cubicBezTo>
                    <a:pt x="472" y="921"/>
                    <a:pt x="479" y="921"/>
                    <a:pt x="487" y="920"/>
                  </a:cubicBezTo>
                  <a:cubicBezTo>
                    <a:pt x="600" y="897"/>
                    <a:pt x="629" y="752"/>
                    <a:pt x="629" y="636"/>
                  </a:cubicBezTo>
                  <a:cubicBezTo>
                    <a:pt x="626" y="448"/>
                    <a:pt x="603" y="242"/>
                    <a:pt x="478" y="103"/>
                  </a:cubicBezTo>
                  <a:cubicBezTo>
                    <a:pt x="416" y="37"/>
                    <a:pt x="320" y="1"/>
                    <a:pt x="2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94" name="Google Shape;27;p2"/>
            <p:cNvSpPr/>
            <p:nvPr/>
          </p:nvSpPr>
          <p:spPr>
            <a:xfrm>
              <a:off x="1996525" y="3871950"/>
              <a:ext cx="22575" cy="25850"/>
            </a:xfrm>
            <a:custGeom>
              <a:avLst/>
              <a:gdLst/>
              <a:ahLst/>
              <a:cxnLst/>
              <a:rect l="l" t="t" r="r" b="b"/>
              <a:pathLst>
                <a:path w="903" h="1034" extrusionOk="0">
                  <a:moveTo>
                    <a:pt x="77" y="558"/>
                  </a:moveTo>
                  <a:lnTo>
                    <a:pt x="155" y="625"/>
                  </a:lnTo>
                  <a:lnTo>
                    <a:pt x="155" y="625"/>
                  </a:lnTo>
                  <a:cubicBezTo>
                    <a:pt x="138" y="610"/>
                    <a:pt x="123" y="595"/>
                    <a:pt x="110" y="578"/>
                  </a:cubicBezTo>
                  <a:lnTo>
                    <a:pt x="110" y="578"/>
                  </a:lnTo>
                  <a:cubicBezTo>
                    <a:pt x="99" y="571"/>
                    <a:pt x="88" y="564"/>
                    <a:pt x="77" y="558"/>
                  </a:cubicBezTo>
                  <a:close/>
                  <a:moveTo>
                    <a:pt x="155" y="625"/>
                  </a:moveTo>
                  <a:lnTo>
                    <a:pt x="155" y="625"/>
                  </a:lnTo>
                  <a:cubicBezTo>
                    <a:pt x="156" y="625"/>
                    <a:pt x="157" y="626"/>
                    <a:pt x="158" y="627"/>
                  </a:cubicBezTo>
                  <a:lnTo>
                    <a:pt x="155" y="625"/>
                  </a:lnTo>
                  <a:close/>
                  <a:moveTo>
                    <a:pt x="377" y="0"/>
                  </a:moveTo>
                  <a:cubicBezTo>
                    <a:pt x="255" y="0"/>
                    <a:pt x="138" y="60"/>
                    <a:pt x="71" y="169"/>
                  </a:cubicBezTo>
                  <a:cubicBezTo>
                    <a:pt x="0" y="303"/>
                    <a:pt x="17" y="464"/>
                    <a:pt x="110" y="578"/>
                  </a:cubicBezTo>
                  <a:lnTo>
                    <a:pt x="110" y="578"/>
                  </a:lnTo>
                  <a:cubicBezTo>
                    <a:pt x="282" y="701"/>
                    <a:pt x="336" y="989"/>
                    <a:pt x="546" y="1030"/>
                  </a:cubicBezTo>
                  <a:cubicBezTo>
                    <a:pt x="559" y="1032"/>
                    <a:pt x="573" y="1034"/>
                    <a:pt x="586" y="1034"/>
                  </a:cubicBezTo>
                  <a:cubicBezTo>
                    <a:pt x="722" y="1034"/>
                    <a:pt x="847" y="906"/>
                    <a:pt x="873" y="766"/>
                  </a:cubicBezTo>
                  <a:cubicBezTo>
                    <a:pt x="902" y="613"/>
                    <a:pt x="841" y="456"/>
                    <a:pt x="769" y="317"/>
                  </a:cubicBezTo>
                  <a:cubicBezTo>
                    <a:pt x="697" y="178"/>
                    <a:pt x="633" y="82"/>
                    <a:pt x="517" y="27"/>
                  </a:cubicBezTo>
                  <a:cubicBezTo>
                    <a:pt x="471" y="9"/>
                    <a:pt x="424" y="0"/>
                    <a:pt x="3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95" name="Google Shape;28;p2"/>
            <p:cNvSpPr/>
            <p:nvPr/>
          </p:nvSpPr>
          <p:spPr>
            <a:xfrm>
              <a:off x="1932150" y="3926800"/>
              <a:ext cx="17350" cy="24475"/>
            </a:xfrm>
            <a:custGeom>
              <a:avLst/>
              <a:gdLst/>
              <a:ahLst/>
              <a:cxnLst/>
              <a:rect l="l" t="t" r="r" b="b"/>
              <a:pathLst>
                <a:path w="694" h="979" extrusionOk="0">
                  <a:moveTo>
                    <a:pt x="212" y="0"/>
                  </a:moveTo>
                  <a:lnTo>
                    <a:pt x="6" y="140"/>
                  </a:lnTo>
                  <a:cubicBezTo>
                    <a:pt x="1" y="403"/>
                    <a:pt x="88" y="658"/>
                    <a:pt x="247" y="864"/>
                  </a:cubicBezTo>
                  <a:cubicBezTo>
                    <a:pt x="273" y="904"/>
                    <a:pt x="311" y="939"/>
                    <a:pt x="354" y="962"/>
                  </a:cubicBezTo>
                  <a:cubicBezTo>
                    <a:pt x="378" y="974"/>
                    <a:pt x="401" y="979"/>
                    <a:pt x="424" y="979"/>
                  </a:cubicBezTo>
                  <a:cubicBezTo>
                    <a:pt x="572" y="979"/>
                    <a:pt x="693" y="765"/>
                    <a:pt x="676" y="597"/>
                  </a:cubicBezTo>
                  <a:cubicBezTo>
                    <a:pt x="644" y="325"/>
                    <a:pt x="467" y="96"/>
                    <a:pt x="2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96" name="Google Shape;29;p2"/>
            <p:cNvSpPr/>
            <p:nvPr/>
          </p:nvSpPr>
          <p:spPr>
            <a:xfrm>
              <a:off x="1867250" y="3956500"/>
              <a:ext cx="20600" cy="29050"/>
            </a:xfrm>
            <a:custGeom>
              <a:avLst/>
              <a:gdLst/>
              <a:ahLst/>
              <a:cxnLst/>
              <a:rect l="l" t="t" r="r" b="b"/>
              <a:pathLst>
                <a:path w="824" h="1162" extrusionOk="0">
                  <a:moveTo>
                    <a:pt x="67" y="0"/>
                  </a:moveTo>
                  <a:cubicBezTo>
                    <a:pt x="1" y="244"/>
                    <a:pt x="1" y="502"/>
                    <a:pt x="67" y="748"/>
                  </a:cubicBezTo>
                  <a:cubicBezTo>
                    <a:pt x="99" y="869"/>
                    <a:pt x="149" y="991"/>
                    <a:pt x="244" y="1075"/>
                  </a:cubicBezTo>
                  <a:cubicBezTo>
                    <a:pt x="304" y="1129"/>
                    <a:pt x="385" y="1162"/>
                    <a:pt x="464" y="1162"/>
                  </a:cubicBezTo>
                  <a:cubicBezTo>
                    <a:pt x="508" y="1162"/>
                    <a:pt x="551" y="1152"/>
                    <a:pt x="589" y="1130"/>
                  </a:cubicBezTo>
                  <a:cubicBezTo>
                    <a:pt x="664" y="1075"/>
                    <a:pt x="716" y="997"/>
                    <a:pt x="737" y="904"/>
                  </a:cubicBezTo>
                  <a:cubicBezTo>
                    <a:pt x="824" y="565"/>
                    <a:pt x="583" y="177"/>
                    <a:pt x="238" y="102"/>
                  </a:cubicBezTo>
                  <a:lnTo>
                    <a:pt x="6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97" name="Google Shape;30;p2"/>
            <p:cNvSpPr/>
            <p:nvPr/>
          </p:nvSpPr>
          <p:spPr>
            <a:xfrm>
              <a:off x="1751075" y="3946800"/>
              <a:ext cx="22050" cy="24900"/>
            </a:xfrm>
            <a:custGeom>
              <a:avLst/>
              <a:gdLst/>
              <a:ahLst/>
              <a:cxnLst/>
              <a:rect l="l" t="t" r="r" b="b"/>
              <a:pathLst>
                <a:path w="882" h="996" extrusionOk="0">
                  <a:moveTo>
                    <a:pt x="322" y="1"/>
                  </a:moveTo>
                  <a:cubicBezTo>
                    <a:pt x="291" y="1"/>
                    <a:pt x="260" y="7"/>
                    <a:pt x="232" y="23"/>
                  </a:cubicBezTo>
                  <a:cubicBezTo>
                    <a:pt x="175" y="61"/>
                    <a:pt x="154" y="151"/>
                    <a:pt x="204" y="194"/>
                  </a:cubicBezTo>
                  <a:lnTo>
                    <a:pt x="1" y="130"/>
                  </a:lnTo>
                  <a:lnTo>
                    <a:pt x="1" y="130"/>
                  </a:lnTo>
                  <a:cubicBezTo>
                    <a:pt x="7" y="362"/>
                    <a:pt x="12" y="609"/>
                    <a:pt x="143" y="797"/>
                  </a:cubicBezTo>
                  <a:cubicBezTo>
                    <a:pt x="225" y="916"/>
                    <a:pt x="377" y="996"/>
                    <a:pt x="518" y="996"/>
                  </a:cubicBezTo>
                  <a:cubicBezTo>
                    <a:pt x="600" y="996"/>
                    <a:pt x="678" y="969"/>
                    <a:pt x="737" y="907"/>
                  </a:cubicBezTo>
                  <a:cubicBezTo>
                    <a:pt x="789" y="852"/>
                    <a:pt x="821" y="782"/>
                    <a:pt x="835" y="704"/>
                  </a:cubicBezTo>
                  <a:cubicBezTo>
                    <a:pt x="881" y="409"/>
                    <a:pt x="711" y="119"/>
                    <a:pt x="429" y="18"/>
                  </a:cubicBezTo>
                  <a:cubicBezTo>
                    <a:pt x="394" y="8"/>
                    <a:pt x="358" y="1"/>
                    <a:pt x="3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98" name="Google Shape;31;p2"/>
            <p:cNvSpPr/>
            <p:nvPr/>
          </p:nvSpPr>
          <p:spPr>
            <a:xfrm>
              <a:off x="1694375" y="3851175"/>
              <a:ext cx="14950" cy="15000"/>
            </a:xfrm>
            <a:custGeom>
              <a:avLst/>
              <a:gdLst/>
              <a:ahLst/>
              <a:cxnLst/>
              <a:rect l="l" t="t" r="r" b="b"/>
              <a:pathLst>
                <a:path w="598" h="600" extrusionOk="0">
                  <a:moveTo>
                    <a:pt x="281" y="1"/>
                  </a:moveTo>
                  <a:lnTo>
                    <a:pt x="136" y="163"/>
                  </a:lnTo>
                  <a:cubicBezTo>
                    <a:pt x="0" y="262"/>
                    <a:pt x="35" y="511"/>
                    <a:pt x="191" y="580"/>
                  </a:cubicBezTo>
                  <a:cubicBezTo>
                    <a:pt x="222" y="594"/>
                    <a:pt x="254" y="600"/>
                    <a:pt x="286" y="600"/>
                  </a:cubicBezTo>
                  <a:cubicBezTo>
                    <a:pt x="418" y="600"/>
                    <a:pt x="550" y="493"/>
                    <a:pt x="571" y="360"/>
                  </a:cubicBezTo>
                  <a:cubicBezTo>
                    <a:pt x="597" y="192"/>
                    <a:pt x="452" y="18"/>
                    <a:pt x="2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99" name="Google Shape;32;p2"/>
            <p:cNvSpPr/>
            <p:nvPr/>
          </p:nvSpPr>
          <p:spPr>
            <a:xfrm>
              <a:off x="2014950" y="3793375"/>
              <a:ext cx="15875" cy="16175"/>
            </a:xfrm>
            <a:custGeom>
              <a:avLst/>
              <a:gdLst/>
              <a:ahLst/>
              <a:cxnLst/>
              <a:rect l="l" t="t" r="r" b="b"/>
              <a:pathLst>
                <a:path w="635" h="647" extrusionOk="0">
                  <a:moveTo>
                    <a:pt x="151" y="1"/>
                  </a:moveTo>
                  <a:cubicBezTo>
                    <a:pt x="100" y="1"/>
                    <a:pt x="49" y="9"/>
                    <a:pt x="0" y="27"/>
                  </a:cubicBezTo>
                  <a:lnTo>
                    <a:pt x="128" y="137"/>
                  </a:lnTo>
                  <a:cubicBezTo>
                    <a:pt x="119" y="360"/>
                    <a:pt x="252" y="563"/>
                    <a:pt x="461" y="647"/>
                  </a:cubicBezTo>
                  <a:lnTo>
                    <a:pt x="582" y="595"/>
                  </a:lnTo>
                  <a:cubicBezTo>
                    <a:pt x="635" y="430"/>
                    <a:pt x="591" y="250"/>
                    <a:pt x="469" y="128"/>
                  </a:cubicBezTo>
                  <a:cubicBezTo>
                    <a:pt x="383" y="46"/>
                    <a:pt x="268" y="1"/>
                    <a:pt x="15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00" name="Google Shape;33;p2"/>
            <p:cNvSpPr/>
            <p:nvPr/>
          </p:nvSpPr>
          <p:spPr>
            <a:xfrm>
              <a:off x="1832850" y="3746525"/>
              <a:ext cx="13575" cy="14750"/>
            </a:xfrm>
            <a:custGeom>
              <a:avLst/>
              <a:gdLst/>
              <a:ahLst/>
              <a:cxnLst/>
              <a:rect l="l" t="t" r="r" b="b"/>
              <a:pathLst>
                <a:path w="543" h="590" extrusionOk="0">
                  <a:moveTo>
                    <a:pt x="143" y="0"/>
                  </a:moveTo>
                  <a:lnTo>
                    <a:pt x="32" y="128"/>
                  </a:lnTo>
                  <a:cubicBezTo>
                    <a:pt x="1" y="258"/>
                    <a:pt x="15" y="409"/>
                    <a:pt x="105" y="507"/>
                  </a:cubicBezTo>
                  <a:cubicBezTo>
                    <a:pt x="155" y="560"/>
                    <a:pt x="229" y="590"/>
                    <a:pt x="301" y="590"/>
                  </a:cubicBezTo>
                  <a:cubicBezTo>
                    <a:pt x="363" y="590"/>
                    <a:pt x="422" y="567"/>
                    <a:pt x="461" y="519"/>
                  </a:cubicBezTo>
                  <a:cubicBezTo>
                    <a:pt x="542" y="412"/>
                    <a:pt x="508" y="281"/>
                    <a:pt x="435" y="192"/>
                  </a:cubicBezTo>
                  <a:cubicBezTo>
                    <a:pt x="363" y="102"/>
                    <a:pt x="250" y="50"/>
                    <a:pt x="1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01" name="Google Shape;34;p2"/>
            <p:cNvSpPr/>
            <p:nvPr/>
          </p:nvSpPr>
          <p:spPr>
            <a:xfrm>
              <a:off x="1738650" y="3780675"/>
              <a:ext cx="18100" cy="16400"/>
            </a:xfrm>
            <a:custGeom>
              <a:avLst/>
              <a:gdLst/>
              <a:ahLst/>
              <a:cxnLst/>
              <a:rect l="l" t="t" r="r" b="b"/>
              <a:pathLst>
                <a:path w="724" h="656" extrusionOk="0">
                  <a:moveTo>
                    <a:pt x="360" y="1"/>
                  </a:moveTo>
                  <a:cubicBezTo>
                    <a:pt x="308" y="1"/>
                    <a:pt x="258" y="10"/>
                    <a:pt x="214" y="31"/>
                  </a:cubicBezTo>
                  <a:cubicBezTo>
                    <a:pt x="50" y="109"/>
                    <a:pt x="0" y="360"/>
                    <a:pt x="141" y="469"/>
                  </a:cubicBezTo>
                  <a:lnTo>
                    <a:pt x="141" y="469"/>
                  </a:lnTo>
                  <a:cubicBezTo>
                    <a:pt x="169" y="575"/>
                    <a:pt x="287" y="656"/>
                    <a:pt x="403" y="656"/>
                  </a:cubicBezTo>
                  <a:cubicBezTo>
                    <a:pt x="432" y="656"/>
                    <a:pt x="461" y="650"/>
                    <a:pt x="489" y="639"/>
                  </a:cubicBezTo>
                  <a:cubicBezTo>
                    <a:pt x="651" y="576"/>
                    <a:pt x="724" y="364"/>
                    <a:pt x="677" y="196"/>
                  </a:cubicBezTo>
                  <a:cubicBezTo>
                    <a:pt x="641" y="71"/>
                    <a:pt x="498" y="1"/>
                    <a:pt x="3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02" name="Google Shape;35;p2"/>
            <p:cNvSpPr/>
            <p:nvPr/>
          </p:nvSpPr>
          <p:spPr>
            <a:xfrm>
              <a:off x="1913175" y="3723300"/>
              <a:ext cx="11400" cy="13175"/>
            </a:xfrm>
            <a:custGeom>
              <a:avLst/>
              <a:gdLst/>
              <a:ahLst/>
              <a:cxnLst/>
              <a:rect l="l" t="t" r="r" b="b"/>
              <a:pathLst>
                <a:path w="456" h="527" extrusionOk="0">
                  <a:moveTo>
                    <a:pt x="229" y="0"/>
                  </a:moveTo>
                  <a:cubicBezTo>
                    <a:pt x="220" y="0"/>
                    <a:pt x="212" y="1"/>
                    <a:pt x="203" y="2"/>
                  </a:cubicBezTo>
                  <a:cubicBezTo>
                    <a:pt x="92" y="19"/>
                    <a:pt x="27" y="174"/>
                    <a:pt x="97" y="254"/>
                  </a:cubicBezTo>
                  <a:lnTo>
                    <a:pt x="97" y="254"/>
                  </a:lnTo>
                  <a:lnTo>
                    <a:pt x="1" y="165"/>
                  </a:lnTo>
                  <a:lnTo>
                    <a:pt x="1" y="165"/>
                  </a:lnTo>
                  <a:cubicBezTo>
                    <a:pt x="44" y="321"/>
                    <a:pt x="151" y="451"/>
                    <a:pt x="296" y="527"/>
                  </a:cubicBezTo>
                  <a:cubicBezTo>
                    <a:pt x="389" y="448"/>
                    <a:pt x="455" y="333"/>
                    <a:pt x="447" y="211"/>
                  </a:cubicBezTo>
                  <a:cubicBezTo>
                    <a:pt x="436" y="101"/>
                    <a:pt x="338" y="0"/>
                    <a:pt x="2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" name="Google Shape;36;p2"/>
          <p:cNvGrpSpPr/>
          <p:nvPr/>
        </p:nvGrpSpPr>
        <p:grpSpPr>
          <a:xfrm>
            <a:off x="8257695" y="2363333"/>
            <a:ext cx="886306" cy="690622"/>
            <a:chOff x="2543450" y="3795650"/>
            <a:chExt cx="336525" cy="262225"/>
          </a:xfrm>
        </p:grpSpPr>
        <p:sp>
          <p:nvSpPr>
            <p:cNvPr id="1048603" name="Google Shape;37;p2"/>
            <p:cNvSpPr/>
            <p:nvPr/>
          </p:nvSpPr>
          <p:spPr>
            <a:xfrm>
              <a:off x="2611825" y="3932950"/>
              <a:ext cx="22200" cy="32175"/>
            </a:xfrm>
            <a:custGeom>
              <a:avLst/>
              <a:gdLst/>
              <a:ahLst/>
              <a:cxnLst/>
              <a:rect l="l" t="t" r="r" b="b"/>
              <a:pathLst>
                <a:path w="888" h="1287" extrusionOk="0">
                  <a:moveTo>
                    <a:pt x="247" y="1"/>
                  </a:moveTo>
                  <a:lnTo>
                    <a:pt x="212" y="21"/>
                  </a:lnTo>
                  <a:cubicBezTo>
                    <a:pt x="196" y="9"/>
                    <a:pt x="180" y="4"/>
                    <a:pt x="165" y="4"/>
                  </a:cubicBezTo>
                  <a:cubicBezTo>
                    <a:pt x="89" y="4"/>
                    <a:pt x="22" y="128"/>
                    <a:pt x="15" y="227"/>
                  </a:cubicBezTo>
                  <a:cubicBezTo>
                    <a:pt x="4" y="348"/>
                    <a:pt x="1" y="470"/>
                    <a:pt x="4" y="589"/>
                  </a:cubicBezTo>
                  <a:cubicBezTo>
                    <a:pt x="4" y="774"/>
                    <a:pt x="27" y="968"/>
                    <a:pt x="134" y="1119"/>
                  </a:cubicBezTo>
                  <a:cubicBezTo>
                    <a:pt x="209" y="1219"/>
                    <a:pt x="335" y="1286"/>
                    <a:pt x="457" y="1286"/>
                  </a:cubicBezTo>
                  <a:cubicBezTo>
                    <a:pt x="515" y="1286"/>
                    <a:pt x="571" y="1271"/>
                    <a:pt x="621" y="1238"/>
                  </a:cubicBezTo>
                  <a:cubicBezTo>
                    <a:pt x="687" y="1183"/>
                    <a:pt x="734" y="1107"/>
                    <a:pt x="757" y="1023"/>
                  </a:cubicBezTo>
                  <a:cubicBezTo>
                    <a:pt x="887" y="624"/>
                    <a:pt x="647" y="137"/>
                    <a:pt x="24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04" name="Google Shape;38;p2"/>
            <p:cNvSpPr/>
            <p:nvPr/>
          </p:nvSpPr>
          <p:spPr>
            <a:xfrm>
              <a:off x="2650725" y="4003425"/>
              <a:ext cx="18700" cy="25300"/>
            </a:xfrm>
            <a:custGeom>
              <a:avLst/>
              <a:gdLst/>
              <a:ahLst/>
              <a:cxnLst/>
              <a:rect l="l" t="t" r="r" b="b"/>
              <a:pathLst>
                <a:path w="748" h="1012" extrusionOk="0">
                  <a:moveTo>
                    <a:pt x="128" y="1"/>
                  </a:moveTo>
                  <a:lnTo>
                    <a:pt x="157" y="64"/>
                  </a:lnTo>
                  <a:cubicBezTo>
                    <a:pt x="0" y="302"/>
                    <a:pt x="9" y="612"/>
                    <a:pt x="177" y="847"/>
                  </a:cubicBezTo>
                  <a:cubicBezTo>
                    <a:pt x="244" y="937"/>
                    <a:pt x="351" y="1012"/>
                    <a:pt x="459" y="1012"/>
                  </a:cubicBezTo>
                  <a:cubicBezTo>
                    <a:pt x="483" y="1012"/>
                    <a:pt x="507" y="1008"/>
                    <a:pt x="531" y="1000"/>
                  </a:cubicBezTo>
                  <a:cubicBezTo>
                    <a:pt x="661" y="957"/>
                    <a:pt x="713" y="824"/>
                    <a:pt x="722" y="696"/>
                  </a:cubicBezTo>
                  <a:cubicBezTo>
                    <a:pt x="748" y="360"/>
                    <a:pt x="467" y="30"/>
                    <a:pt x="12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05" name="Google Shape;39;p2"/>
            <p:cNvSpPr/>
            <p:nvPr/>
          </p:nvSpPr>
          <p:spPr>
            <a:xfrm>
              <a:off x="2661650" y="3938975"/>
              <a:ext cx="21175" cy="27600"/>
            </a:xfrm>
            <a:custGeom>
              <a:avLst/>
              <a:gdLst/>
              <a:ahLst/>
              <a:cxnLst/>
              <a:rect l="l" t="t" r="r" b="b"/>
              <a:pathLst>
                <a:path w="847" h="1104" extrusionOk="0">
                  <a:moveTo>
                    <a:pt x="287" y="0"/>
                  </a:moveTo>
                  <a:cubicBezTo>
                    <a:pt x="215" y="0"/>
                    <a:pt x="146" y="74"/>
                    <a:pt x="169" y="139"/>
                  </a:cubicBezTo>
                  <a:lnTo>
                    <a:pt x="82" y="128"/>
                  </a:lnTo>
                  <a:lnTo>
                    <a:pt x="82" y="128"/>
                  </a:lnTo>
                  <a:cubicBezTo>
                    <a:pt x="39" y="357"/>
                    <a:pt x="1" y="603"/>
                    <a:pt x="91" y="817"/>
                  </a:cubicBezTo>
                  <a:cubicBezTo>
                    <a:pt x="158" y="976"/>
                    <a:pt x="330" y="1104"/>
                    <a:pt x="495" y="1104"/>
                  </a:cubicBezTo>
                  <a:cubicBezTo>
                    <a:pt x="550" y="1104"/>
                    <a:pt x="604" y="1090"/>
                    <a:pt x="653" y="1058"/>
                  </a:cubicBezTo>
                  <a:cubicBezTo>
                    <a:pt x="847" y="930"/>
                    <a:pt x="818" y="577"/>
                    <a:pt x="676" y="357"/>
                  </a:cubicBezTo>
                  <a:cubicBezTo>
                    <a:pt x="618" y="264"/>
                    <a:pt x="551" y="180"/>
                    <a:pt x="473" y="102"/>
                  </a:cubicBezTo>
                  <a:cubicBezTo>
                    <a:pt x="424" y="52"/>
                    <a:pt x="363" y="6"/>
                    <a:pt x="291" y="0"/>
                  </a:cubicBezTo>
                  <a:cubicBezTo>
                    <a:pt x="289" y="0"/>
                    <a:pt x="288" y="0"/>
                    <a:pt x="2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06" name="Google Shape;40;p2"/>
            <p:cNvSpPr/>
            <p:nvPr/>
          </p:nvSpPr>
          <p:spPr>
            <a:xfrm>
              <a:off x="2651025" y="3869075"/>
              <a:ext cx="26375" cy="31175"/>
            </a:xfrm>
            <a:custGeom>
              <a:avLst/>
              <a:gdLst/>
              <a:ahLst/>
              <a:cxnLst/>
              <a:rect l="l" t="t" r="r" b="b"/>
              <a:pathLst>
                <a:path w="1055" h="1247" extrusionOk="0">
                  <a:moveTo>
                    <a:pt x="352" y="0"/>
                  </a:moveTo>
                  <a:cubicBezTo>
                    <a:pt x="338" y="0"/>
                    <a:pt x="324" y="2"/>
                    <a:pt x="310" y="6"/>
                  </a:cubicBezTo>
                  <a:cubicBezTo>
                    <a:pt x="240" y="24"/>
                    <a:pt x="185" y="102"/>
                    <a:pt x="223" y="166"/>
                  </a:cubicBezTo>
                  <a:lnTo>
                    <a:pt x="154" y="313"/>
                  </a:lnTo>
                  <a:cubicBezTo>
                    <a:pt x="0" y="716"/>
                    <a:pt x="385" y="1156"/>
                    <a:pt x="808" y="1238"/>
                  </a:cubicBezTo>
                  <a:cubicBezTo>
                    <a:pt x="824" y="1244"/>
                    <a:pt x="839" y="1247"/>
                    <a:pt x="854" y="1247"/>
                  </a:cubicBezTo>
                  <a:cubicBezTo>
                    <a:pt x="916" y="1247"/>
                    <a:pt x="972" y="1198"/>
                    <a:pt x="976" y="1130"/>
                  </a:cubicBezTo>
                  <a:cubicBezTo>
                    <a:pt x="1055" y="710"/>
                    <a:pt x="869" y="287"/>
                    <a:pt x="513" y="55"/>
                  </a:cubicBezTo>
                  <a:cubicBezTo>
                    <a:pt x="462" y="28"/>
                    <a:pt x="406" y="0"/>
                    <a:pt x="35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07" name="Google Shape;41;p2"/>
            <p:cNvSpPr/>
            <p:nvPr/>
          </p:nvSpPr>
          <p:spPr>
            <a:xfrm>
              <a:off x="2719825" y="3937125"/>
              <a:ext cx="20075" cy="30425"/>
            </a:xfrm>
            <a:custGeom>
              <a:avLst/>
              <a:gdLst/>
              <a:ahLst/>
              <a:cxnLst/>
              <a:rect l="l" t="t" r="r" b="b"/>
              <a:pathLst>
                <a:path w="803" h="1217" extrusionOk="0">
                  <a:moveTo>
                    <a:pt x="201" y="1"/>
                  </a:moveTo>
                  <a:cubicBezTo>
                    <a:pt x="163" y="1"/>
                    <a:pt x="125" y="6"/>
                    <a:pt x="87" y="16"/>
                  </a:cubicBezTo>
                  <a:lnTo>
                    <a:pt x="96" y="115"/>
                  </a:lnTo>
                  <a:cubicBezTo>
                    <a:pt x="44" y="318"/>
                    <a:pt x="0" y="529"/>
                    <a:pt x="38" y="735"/>
                  </a:cubicBezTo>
                  <a:cubicBezTo>
                    <a:pt x="73" y="940"/>
                    <a:pt x="209" y="1143"/>
                    <a:pt x="412" y="1201"/>
                  </a:cubicBezTo>
                  <a:cubicBezTo>
                    <a:pt x="443" y="1211"/>
                    <a:pt x="476" y="1216"/>
                    <a:pt x="510" y="1216"/>
                  </a:cubicBezTo>
                  <a:cubicBezTo>
                    <a:pt x="576" y="1216"/>
                    <a:pt x="641" y="1196"/>
                    <a:pt x="687" y="1152"/>
                  </a:cubicBezTo>
                  <a:cubicBezTo>
                    <a:pt x="754" y="1082"/>
                    <a:pt x="759" y="1013"/>
                    <a:pt x="768" y="938"/>
                  </a:cubicBezTo>
                  <a:cubicBezTo>
                    <a:pt x="803" y="712"/>
                    <a:pt x="783" y="474"/>
                    <a:pt x="667" y="277"/>
                  </a:cubicBezTo>
                  <a:cubicBezTo>
                    <a:pt x="571" y="116"/>
                    <a:pt x="387" y="1"/>
                    <a:pt x="2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08" name="Google Shape;42;p2"/>
            <p:cNvSpPr/>
            <p:nvPr/>
          </p:nvSpPr>
          <p:spPr>
            <a:xfrm>
              <a:off x="2729225" y="3867875"/>
              <a:ext cx="18950" cy="22275"/>
            </a:xfrm>
            <a:custGeom>
              <a:avLst/>
              <a:gdLst/>
              <a:ahLst/>
              <a:cxnLst/>
              <a:rect l="l" t="t" r="r" b="b"/>
              <a:pathLst>
                <a:path w="758" h="891" extrusionOk="0">
                  <a:moveTo>
                    <a:pt x="224" y="1"/>
                  </a:moveTo>
                  <a:cubicBezTo>
                    <a:pt x="182" y="1"/>
                    <a:pt x="141" y="9"/>
                    <a:pt x="102" y="28"/>
                  </a:cubicBezTo>
                  <a:lnTo>
                    <a:pt x="1" y="263"/>
                  </a:lnTo>
                  <a:cubicBezTo>
                    <a:pt x="30" y="477"/>
                    <a:pt x="85" y="706"/>
                    <a:pt x="259" y="831"/>
                  </a:cubicBezTo>
                  <a:cubicBezTo>
                    <a:pt x="315" y="872"/>
                    <a:pt x="385" y="891"/>
                    <a:pt x="455" y="891"/>
                  </a:cubicBezTo>
                  <a:cubicBezTo>
                    <a:pt x="603" y="891"/>
                    <a:pt x="748" y="806"/>
                    <a:pt x="754" y="663"/>
                  </a:cubicBezTo>
                  <a:cubicBezTo>
                    <a:pt x="757" y="590"/>
                    <a:pt x="725" y="521"/>
                    <a:pt x="696" y="451"/>
                  </a:cubicBezTo>
                  <a:cubicBezTo>
                    <a:pt x="667" y="382"/>
                    <a:pt x="580" y="202"/>
                    <a:pt x="479" y="106"/>
                  </a:cubicBezTo>
                  <a:cubicBezTo>
                    <a:pt x="409" y="43"/>
                    <a:pt x="316" y="1"/>
                    <a:pt x="22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09" name="Google Shape;43;p2"/>
            <p:cNvSpPr/>
            <p:nvPr/>
          </p:nvSpPr>
          <p:spPr>
            <a:xfrm>
              <a:off x="2787025" y="3913175"/>
              <a:ext cx="23150" cy="30025"/>
            </a:xfrm>
            <a:custGeom>
              <a:avLst/>
              <a:gdLst/>
              <a:ahLst/>
              <a:cxnLst/>
              <a:rect l="l" t="t" r="r" b="b"/>
              <a:pathLst>
                <a:path w="926" h="1201" extrusionOk="0">
                  <a:moveTo>
                    <a:pt x="178" y="1"/>
                  </a:moveTo>
                  <a:lnTo>
                    <a:pt x="1" y="128"/>
                  </a:lnTo>
                  <a:cubicBezTo>
                    <a:pt x="27" y="418"/>
                    <a:pt x="114" y="699"/>
                    <a:pt x="262" y="948"/>
                  </a:cubicBezTo>
                  <a:cubicBezTo>
                    <a:pt x="325" y="1061"/>
                    <a:pt x="412" y="1174"/>
                    <a:pt x="540" y="1197"/>
                  </a:cubicBezTo>
                  <a:cubicBezTo>
                    <a:pt x="554" y="1200"/>
                    <a:pt x="567" y="1201"/>
                    <a:pt x="581" y="1201"/>
                  </a:cubicBezTo>
                  <a:cubicBezTo>
                    <a:pt x="774" y="1201"/>
                    <a:pt x="914" y="975"/>
                    <a:pt x="916" y="777"/>
                  </a:cubicBezTo>
                  <a:cubicBezTo>
                    <a:pt x="925" y="377"/>
                    <a:pt x="572" y="12"/>
                    <a:pt x="1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0" name="Google Shape;44;p2"/>
            <p:cNvSpPr/>
            <p:nvPr/>
          </p:nvSpPr>
          <p:spPr>
            <a:xfrm>
              <a:off x="2797600" y="3837150"/>
              <a:ext cx="15900" cy="23050"/>
            </a:xfrm>
            <a:custGeom>
              <a:avLst/>
              <a:gdLst/>
              <a:ahLst/>
              <a:cxnLst/>
              <a:rect l="l" t="t" r="r" b="b"/>
              <a:pathLst>
                <a:path w="636" h="922" extrusionOk="0">
                  <a:moveTo>
                    <a:pt x="228" y="1"/>
                  </a:moveTo>
                  <a:cubicBezTo>
                    <a:pt x="132" y="1"/>
                    <a:pt x="42" y="41"/>
                    <a:pt x="1" y="130"/>
                  </a:cubicBezTo>
                  <a:lnTo>
                    <a:pt x="59" y="336"/>
                  </a:lnTo>
                  <a:cubicBezTo>
                    <a:pt x="53" y="553"/>
                    <a:pt x="160" y="759"/>
                    <a:pt x="343" y="878"/>
                  </a:cubicBezTo>
                  <a:cubicBezTo>
                    <a:pt x="380" y="905"/>
                    <a:pt x="428" y="921"/>
                    <a:pt x="479" y="921"/>
                  </a:cubicBezTo>
                  <a:cubicBezTo>
                    <a:pt x="483" y="921"/>
                    <a:pt x="486" y="921"/>
                    <a:pt x="490" y="921"/>
                  </a:cubicBezTo>
                  <a:cubicBezTo>
                    <a:pt x="606" y="898"/>
                    <a:pt x="635" y="750"/>
                    <a:pt x="635" y="634"/>
                  </a:cubicBezTo>
                  <a:cubicBezTo>
                    <a:pt x="632" y="446"/>
                    <a:pt x="609" y="243"/>
                    <a:pt x="479" y="104"/>
                  </a:cubicBezTo>
                  <a:cubicBezTo>
                    <a:pt x="415" y="38"/>
                    <a:pt x="319" y="1"/>
                    <a:pt x="22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1" name="Google Shape;45;p2"/>
            <p:cNvSpPr/>
            <p:nvPr/>
          </p:nvSpPr>
          <p:spPr>
            <a:xfrm>
              <a:off x="2845575" y="3944300"/>
              <a:ext cx="22525" cy="25875"/>
            </a:xfrm>
            <a:custGeom>
              <a:avLst/>
              <a:gdLst/>
              <a:ahLst/>
              <a:cxnLst/>
              <a:rect l="l" t="t" r="r" b="b"/>
              <a:pathLst>
                <a:path w="901" h="1035" extrusionOk="0">
                  <a:moveTo>
                    <a:pt x="81" y="561"/>
                  </a:moveTo>
                  <a:lnTo>
                    <a:pt x="148" y="621"/>
                  </a:lnTo>
                  <a:lnTo>
                    <a:pt x="148" y="621"/>
                  </a:lnTo>
                  <a:cubicBezTo>
                    <a:pt x="134" y="607"/>
                    <a:pt x="121" y="593"/>
                    <a:pt x="109" y="578"/>
                  </a:cubicBezTo>
                  <a:lnTo>
                    <a:pt x="109" y="578"/>
                  </a:lnTo>
                  <a:cubicBezTo>
                    <a:pt x="100" y="572"/>
                    <a:pt x="90" y="566"/>
                    <a:pt x="81" y="561"/>
                  </a:cubicBezTo>
                  <a:close/>
                  <a:moveTo>
                    <a:pt x="148" y="621"/>
                  </a:moveTo>
                  <a:lnTo>
                    <a:pt x="148" y="621"/>
                  </a:lnTo>
                  <a:cubicBezTo>
                    <a:pt x="153" y="625"/>
                    <a:pt x="157" y="629"/>
                    <a:pt x="162" y="633"/>
                  </a:cubicBezTo>
                  <a:lnTo>
                    <a:pt x="148" y="621"/>
                  </a:lnTo>
                  <a:close/>
                  <a:moveTo>
                    <a:pt x="380" y="1"/>
                  </a:moveTo>
                  <a:cubicBezTo>
                    <a:pt x="259" y="1"/>
                    <a:pt x="142" y="62"/>
                    <a:pt x="75" y="170"/>
                  </a:cubicBezTo>
                  <a:cubicBezTo>
                    <a:pt x="1" y="301"/>
                    <a:pt x="17" y="461"/>
                    <a:pt x="109" y="578"/>
                  </a:cubicBezTo>
                  <a:lnTo>
                    <a:pt x="109" y="578"/>
                  </a:lnTo>
                  <a:cubicBezTo>
                    <a:pt x="285" y="698"/>
                    <a:pt x="335" y="989"/>
                    <a:pt x="547" y="1030"/>
                  </a:cubicBezTo>
                  <a:cubicBezTo>
                    <a:pt x="562" y="1033"/>
                    <a:pt x="577" y="1035"/>
                    <a:pt x="592" y="1035"/>
                  </a:cubicBezTo>
                  <a:cubicBezTo>
                    <a:pt x="729" y="1035"/>
                    <a:pt x="851" y="908"/>
                    <a:pt x="875" y="766"/>
                  </a:cubicBezTo>
                  <a:cubicBezTo>
                    <a:pt x="901" y="610"/>
                    <a:pt x="846" y="454"/>
                    <a:pt x="773" y="317"/>
                  </a:cubicBezTo>
                  <a:cubicBezTo>
                    <a:pt x="701" y="178"/>
                    <a:pt x="634" y="83"/>
                    <a:pt x="515" y="28"/>
                  </a:cubicBezTo>
                  <a:cubicBezTo>
                    <a:pt x="471" y="9"/>
                    <a:pt x="425" y="1"/>
                    <a:pt x="3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2" name="Google Shape;46;p2"/>
            <p:cNvSpPr/>
            <p:nvPr/>
          </p:nvSpPr>
          <p:spPr>
            <a:xfrm>
              <a:off x="2781325" y="3999075"/>
              <a:ext cx="17275" cy="24575"/>
            </a:xfrm>
            <a:custGeom>
              <a:avLst/>
              <a:gdLst/>
              <a:ahLst/>
              <a:cxnLst/>
              <a:rect l="l" t="t" r="r" b="b"/>
              <a:pathLst>
                <a:path w="691" h="983" extrusionOk="0">
                  <a:moveTo>
                    <a:pt x="211" y="1"/>
                  </a:moveTo>
                  <a:lnTo>
                    <a:pt x="0" y="146"/>
                  </a:lnTo>
                  <a:cubicBezTo>
                    <a:pt x="0" y="409"/>
                    <a:pt x="87" y="661"/>
                    <a:pt x="246" y="870"/>
                  </a:cubicBezTo>
                  <a:cubicBezTo>
                    <a:pt x="275" y="911"/>
                    <a:pt x="310" y="942"/>
                    <a:pt x="351" y="966"/>
                  </a:cubicBezTo>
                  <a:cubicBezTo>
                    <a:pt x="375" y="977"/>
                    <a:pt x="399" y="982"/>
                    <a:pt x="422" y="982"/>
                  </a:cubicBezTo>
                  <a:cubicBezTo>
                    <a:pt x="571" y="982"/>
                    <a:pt x="690" y="771"/>
                    <a:pt x="675" y="601"/>
                  </a:cubicBezTo>
                  <a:cubicBezTo>
                    <a:pt x="640" y="328"/>
                    <a:pt x="464" y="99"/>
                    <a:pt x="2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3" name="Google Shape;47;p2"/>
            <p:cNvSpPr/>
            <p:nvPr/>
          </p:nvSpPr>
          <p:spPr>
            <a:xfrm>
              <a:off x="2716425" y="4028925"/>
              <a:ext cx="20525" cy="28950"/>
            </a:xfrm>
            <a:custGeom>
              <a:avLst/>
              <a:gdLst/>
              <a:ahLst/>
              <a:cxnLst/>
              <a:rect l="l" t="t" r="r" b="b"/>
              <a:pathLst>
                <a:path w="821" h="1158" extrusionOk="0">
                  <a:moveTo>
                    <a:pt x="61" y="1"/>
                  </a:moveTo>
                  <a:lnTo>
                    <a:pt x="61" y="1"/>
                  </a:lnTo>
                  <a:cubicBezTo>
                    <a:pt x="0" y="244"/>
                    <a:pt x="0" y="502"/>
                    <a:pt x="64" y="745"/>
                  </a:cubicBezTo>
                  <a:cubicBezTo>
                    <a:pt x="93" y="870"/>
                    <a:pt x="145" y="988"/>
                    <a:pt x="238" y="1072"/>
                  </a:cubicBezTo>
                  <a:cubicBezTo>
                    <a:pt x="299" y="1125"/>
                    <a:pt x="381" y="1158"/>
                    <a:pt x="460" y="1158"/>
                  </a:cubicBezTo>
                  <a:cubicBezTo>
                    <a:pt x="504" y="1158"/>
                    <a:pt x="547" y="1147"/>
                    <a:pt x="585" y="1125"/>
                  </a:cubicBezTo>
                  <a:cubicBezTo>
                    <a:pt x="664" y="1072"/>
                    <a:pt x="716" y="991"/>
                    <a:pt x="730" y="902"/>
                  </a:cubicBezTo>
                  <a:cubicBezTo>
                    <a:pt x="820" y="560"/>
                    <a:pt x="580" y="174"/>
                    <a:pt x="235" y="102"/>
                  </a:cubicBezTo>
                  <a:lnTo>
                    <a:pt x="6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4" name="Google Shape;48;p2"/>
            <p:cNvSpPr/>
            <p:nvPr/>
          </p:nvSpPr>
          <p:spPr>
            <a:xfrm>
              <a:off x="2600250" y="4019175"/>
              <a:ext cx="22175" cy="24875"/>
            </a:xfrm>
            <a:custGeom>
              <a:avLst/>
              <a:gdLst/>
              <a:ahLst/>
              <a:cxnLst/>
              <a:rect l="l" t="t" r="r" b="b"/>
              <a:pathLst>
                <a:path w="887" h="995" extrusionOk="0">
                  <a:moveTo>
                    <a:pt x="330" y="0"/>
                  </a:moveTo>
                  <a:cubicBezTo>
                    <a:pt x="297" y="0"/>
                    <a:pt x="263" y="8"/>
                    <a:pt x="232" y="23"/>
                  </a:cubicBezTo>
                  <a:cubicBezTo>
                    <a:pt x="174" y="60"/>
                    <a:pt x="154" y="150"/>
                    <a:pt x="203" y="194"/>
                  </a:cubicBezTo>
                  <a:lnTo>
                    <a:pt x="0" y="133"/>
                  </a:lnTo>
                  <a:lnTo>
                    <a:pt x="0" y="133"/>
                  </a:lnTo>
                  <a:cubicBezTo>
                    <a:pt x="0" y="362"/>
                    <a:pt x="12" y="608"/>
                    <a:pt x="142" y="796"/>
                  </a:cubicBezTo>
                  <a:cubicBezTo>
                    <a:pt x="225" y="914"/>
                    <a:pt x="378" y="995"/>
                    <a:pt x="520" y="995"/>
                  </a:cubicBezTo>
                  <a:cubicBezTo>
                    <a:pt x="600" y="995"/>
                    <a:pt x="677" y="969"/>
                    <a:pt x="736" y="909"/>
                  </a:cubicBezTo>
                  <a:cubicBezTo>
                    <a:pt x="785" y="854"/>
                    <a:pt x="817" y="782"/>
                    <a:pt x="829" y="706"/>
                  </a:cubicBezTo>
                  <a:cubicBezTo>
                    <a:pt x="887" y="422"/>
                    <a:pt x="704" y="109"/>
                    <a:pt x="423" y="20"/>
                  </a:cubicBezTo>
                  <a:cubicBezTo>
                    <a:pt x="393" y="7"/>
                    <a:pt x="362" y="0"/>
                    <a:pt x="33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5" name="Google Shape;49;p2"/>
            <p:cNvSpPr/>
            <p:nvPr/>
          </p:nvSpPr>
          <p:spPr>
            <a:xfrm>
              <a:off x="2543450" y="3923625"/>
              <a:ext cx="14800" cy="15000"/>
            </a:xfrm>
            <a:custGeom>
              <a:avLst/>
              <a:gdLst/>
              <a:ahLst/>
              <a:cxnLst/>
              <a:rect l="l" t="t" r="r" b="b"/>
              <a:pathLst>
                <a:path w="592" h="600" extrusionOk="0">
                  <a:moveTo>
                    <a:pt x="285" y="0"/>
                  </a:moveTo>
                  <a:lnTo>
                    <a:pt x="140" y="159"/>
                  </a:lnTo>
                  <a:cubicBezTo>
                    <a:pt x="1" y="258"/>
                    <a:pt x="35" y="510"/>
                    <a:pt x="189" y="579"/>
                  </a:cubicBezTo>
                  <a:cubicBezTo>
                    <a:pt x="219" y="593"/>
                    <a:pt x="251" y="599"/>
                    <a:pt x="283" y="599"/>
                  </a:cubicBezTo>
                  <a:cubicBezTo>
                    <a:pt x="417" y="599"/>
                    <a:pt x="553" y="491"/>
                    <a:pt x="571" y="353"/>
                  </a:cubicBezTo>
                  <a:cubicBezTo>
                    <a:pt x="592" y="185"/>
                    <a:pt x="450" y="17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6" name="Google Shape;50;p2"/>
            <p:cNvSpPr/>
            <p:nvPr/>
          </p:nvSpPr>
          <p:spPr>
            <a:xfrm>
              <a:off x="2863950" y="3865725"/>
              <a:ext cx="16025" cy="16200"/>
            </a:xfrm>
            <a:custGeom>
              <a:avLst/>
              <a:gdLst/>
              <a:ahLst/>
              <a:cxnLst/>
              <a:rect l="l" t="t" r="r" b="b"/>
              <a:pathLst>
                <a:path w="641" h="648" extrusionOk="0">
                  <a:moveTo>
                    <a:pt x="156" y="1"/>
                  </a:moveTo>
                  <a:cubicBezTo>
                    <a:pt x="104" y="1"/>
                    <a:pt x="52" y="9"/>
                    <a:pt x="1" y="27"/>
                  </a:cubicBezTo>
                  <a:lnTo>
                    <a:pt x="128" y="140"/>
                  </a:lnTo>
                  <a:cubicBezTo>
                    <a:pt x="122" y="363"/>
                    <a:pt x="256" y="566"/>
                    <a:pt x="464" y="647"/>
                  </a:cubicBezTo>
                  <a:lnTo>
                    <a:pt x="586" y="598"/>
                  </a:lnTo>
                  <a:cubicBezTo>
                    <a:pt x="641" y="433"/>
                    <a:pt x="597" y="250"/>
                    <a:pt x="476" y="129"/>
                  </a:cubicBezTo>
                  <a:cubicBezTo>
                    <a:pt x="388" y="45"/>
                    <a:pt x="273" y="1"/>
                    <a:pt x="1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7" name="Google Shape;51;p2"/>
            <p:cNvSpPr/>
            <p:nvPr/>
          </p:nvSpPr>
          <p:spPr>
            <a:xfrm>
              <a:off x="2682000" y="3818950"/>
              <a:ext cx="13575" cy="14650"/>
            </a:xfrm>
            <a:custGeom>
              <a:avLst/>
              <a:gdLst/>
              <a:ahLst/>
              <a:cxnLst/>
              <a:rect l="l" t="t" r="r" b="b"/>
              <a:pathLst>
                <a:path w="543" h="586" extrusionOk="0">
                  <a:moveTo>
                    <a:pt x="143" y="1"/>
                  </a:moveTo>
                  <a:lnTo>
                    <a:pt x="33" y="122"/>
                  </a:lnTo>
                  <a:cubicBezTo>
                    <a:pt x="1" y="253"/>
                    <a:pt x="15" y="406"/>
                    <a:pt x="105" y="505"/>
                  </a:cubicBezTo>
                  <a:cubicBezTo>
                    <a:pt x="153" y="556"/>
                    <a:pt x="228" y="585"/>
                    <a:pt x="300" y="585"/>
                  </a:cubicBezTo>
                  <a:cubicBezTo>
                    <a:pt x="362" y="585"/>
                    <a:pt x="423" y="563"/>
                    <a:pt x="462" y="513"/>
                  </a:cubicBezTo>
                  <a:cubicBezTo>
                    <a:pt x="543" y="409"/>
                    <a:pt x="508" y="282"/>
                    <a:pt x="436" y="192"/>
                  </a:cubicBezTo>
                  <a:cubicBezTo>
                    <a:pt x="363" y="102"/>
                    <a:pt x="247" y="47"/>
                    <a:pt x="1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8" name="Google Shape;52;p2"/>
            <p:cNvSpPr/>
            <p:nvPr/>
          </p:nvSpPr>
          <p:spPr>
            <a:xfrm>
              <a:off x="2587725" y="3853025"/>
              <a:ext cx="18200" cy="16400"/>
            </a:xfrm>
            <a:custGeom>
              <a:avLst/>
              <a:gdLst/>
              <a:ahLst/>
              <a:cxnLst/>
              <a:rect l="l" t="t" r="r" b="b"/>
              <a:pathLst>
                <a:path w="728" h="656" extrusionOk="0">
                  <a:moveTo>
                    <a:pt x="362" y="0"/>
                  </a:moveTo>
                  <a:cubicBezTo>
                    <a:pt x="310" y="0"/>
                    <a:pt x="259" y="10"/>
                    <a:pt x="214" y="31"/>
                  </a:cubicBezTo>
                  <a:cubicBezTo>
                    <a:pt x="52" y="106"/>
                    <a:pt x="0" y="363"/>
                    <a:pt x="144" y="468"/>
                  </a:cubicBezTo>
                  <a:lnTo>
                    <a:pt x="144" y="468"/>
                  </a:lnTo>
                  <a:cubicBezTo>
                    <a:pt x="171" y="573"/>
                    <a:pt x="290" y="656"/>
                    <a:pt x="405" y="656"/>
                  </a:cubicBezTo>
                  <a:cubicBezTo>
                    <a:pt x="434" y="656"/>
                    <a:pt x="463" y="651"/>
                    <a:pt x="490" y="640"/>
                  </a:cubicBezTo>
                  <a:cubicBezTo>
                    <a:pt x="655" y="576"/>
                    <a:pt x="727" y="364"/>
                    <a:pt x="675" y="193"/>
                  </a:cubicBezTo>
                  <a:cubicBezTo>
                    <a:pt x="637" y="70"/>
                    <a:pt x="497" y="0"/>
                    <a:pt x="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9" name="Google Shape;53;p2"/>
            <p:cNvSpPr/>
            <p:nvPr/>
          </p:nvSpPr>
          <p:spPr>
            <a:xfrm>
              <a:off x="2762325" y="3795650"/>
              <a:ext cx="11400" cy="13175"/>
            </a:xfrm>
            <a:custGeom>
              <a:avLst/>
              <a:gdLst/>
              <a:ahLst/>
              <a:cxnLst/>
              <a:rect l="l" t="t" r="r" b="b"/>
              <a:pathLst>
                <a:path w="456" h="527" extrusionOk="0">
                  <a:moveTo>
                    <a:pt x="229" y="0"/>
                  </a:moveTo>
                  <a:cubicBezTo>
                    <a:pt x="220" y="0"/>
                    <a:pt x="210" y="1"/>
                    <a:pt x="201" y="3"/>
                  </a:cubicBezTo>
                  <a:cubicBezTo>
                    <a:pt x="88" y="19"/>
                    <a:pt x="25" y="179"/>
                    <a:pt x="98" y="260"/>
                  </a:cubicBezTo>
                  <a:lnTo>
                    <a:pt x="98" y="260"/>
                  </a:lnTo>
                  <a:lnTo>
                    <a:pt x="1" y="168"/>
                  </a:lnTo>
                  <a:lnTo>
                    <a:pt x="1" y="168"/>
                  </a:lnTo>
                  <a:cubicBezTo>
                    <a:pt x="44" y="324"/>
                    <a:pt x="152" y="455"/>
                    <a:pt x="296" y="527"/>
                  </a:cubicBezTo>
                  <a:cubicBezTo>
                    <a:pt x="386" y="452"/>
                    <a:pt x="456" y="336"/>
                    <a:pt x="444" y="214"/>
                  </a:cubicBezTo>
                  <a:cubicBezTo>
                    <a:pt x="434" y="105"/>
                    <a:pt x="339" y="0"/>
                    <a:pt x="2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" name="Google Shape;54;p2"/>
          <p:cNvGrpSpPr/>
          <p:nvPr/>
        </p:nvGrpSpPr>
        <p:grpSpPr>
          <a:xfrm>
            <a:off x="2052881" y="4540412"/>
            <a:ext cx="886306" cy="690688"/>
            <a:chOff x="2011825" y="4213800"/>
            <a:chExt cx="336525" cy="262250"/>
          </a:xfrm>
        </p:grpSpPr>
        <p:sp>
          <p:nvSpPr>
            <p:cNvPr id="1048620" name="Google Shape;55;p2"/>
            <p:cNvSpPr/>
            <p:nvPr/>
          </p:nvSpPr>
          <p:spPr>
            <a:xfrm>
              <a:off x="2080200" y="4351100"/>
              <a:ext cx="22175" cy="32175"/>
            </a:xfrm>
            <a:custGeom>
              <a:avLst/>
              <a:gdLst/>
              <a:ahLst/>
              <a:cxnLst/>
              <a:rect l="l" t="t" r="r" b="b"/>
              <a:pathLst>
                <a:path w="887" h="1287" extrusionOk="0">
                  <a:moveTo>
                    <a:pt x="247" y="0"/>
                  </a:moveTo>
                  <a:lnTo>
                    <a:pt x="215" y="23"/>
                  </a:lnTo>
                  <a:cubicBezTo>
                    <a:pt x="198" y="11"/>
                    <a:pt x="182" y="6"/>
                    <a:pt x="166" y="6"/>
                  </a:cubicBezTo>
                  <a:cubicBezTo>
                    <a:pt x="89" y="6"/>
                    <a:pt x="22" y="130"/>
                    <a:pt x="15" y="226"/>
                  </a:cubicBezTo>
                  <a:cubicBezTo>
                    <a:pt x="3" y="348"/>
                    <a:pt x="0" y="470"/>
                    <a:pt x="3" y="591"/>
                  </a:cubicBezTo>
                  <a:cubicBezTo>
                    <a:pt x="9" y="777"/>
                    <a:pt x="27" y="968"/>
                    <a:pt x="134" y="1116"/>
                  </a:cubicBezTo>
                  <a:cubicBezTo>
                    <a:pt x="209" y="1218"/>
                    <a:pt x="338" y="1287"/>
                    <a:pt x="460" y="1287"/>
                  </a:cubicBezTo>
                  <a:cubicBezTo>
                    <a:pt x="517" y="1287"/>
                    <a:pt x="573" y="1272"/>
                    <a:pt x="620" y="1237"/>
                  </a:cubicBezTo>
                  <a:cubicBezTo>
                    <a:pt x="687" y="1182"/>
                    <a:pt x="733" y="1110"/>
                    <a:pt x="757" y="1026"/>
                  </a:cubicBezTo>
                  <a:cubicBezTo>
                    <a:pt x="887" y="623"/>
                    <a:pt x="649" y="139"/>
                    <a:pt x="2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1" name="Google Shape;56;p2"/>
            <p:cNvSpPr/>
            <p:nvPr/>
          </p:nvSpPr>
          <p:spPr>
            <a:xfrm>
              <a:off x="2119250" y="4421575"/>
              <a:ext cx="18625" cy="25350"/>
            </a:xfrm>
            <a:custGeom>
              <a:avLst/>
              <a:gdLst/>
              <a:ahLst/>
              <a:cxnLst/>
              <a:rect l="l" t="t" r="r" b="b"/>
              <a:pathLst>
                <a:path w="745" h="1014" extrusionOk="0">
                  <a:moveTo>
                    <a:pt x="127" y="0"/>
                  </a:moveTo>
                  <a:lnTo>
                    <a:pt x="151" y="61"/>
                  </a:lnTo>
                  <a:cubicBezTo>
                    <a:pt x="0" y="304"/>
                    <a:pt x="6" y="611"/>
                    <a:pt x="171" y="846"/>
                  </a:cubicBezTo>
                  <a:cubicBezTo>
                    <a:pt x="238" y="937"/>
                    <a:pt x="346" y="1014"/>
                    <a:pt x="455" y="1014"/>
                  </a:cubicBezTo>
                  <a:cubicBezTo>
                    <a:pt x="478" y="1014"/>
                    <a:pt x="501" y="1010"/>
                    <a:pt x="524" y="1003"/>
                  </a:cubicBezTo>
                  <a:cubicBezTo>
                    <a:pt x="655" y="959"/>
                    <a:pt x="710" y="826"/>
                    <a:pt x="716" y="698"/>
                  </a:cubicBezTo>
                  <a:cubicBezTo>
                    <a:pt x="745" y="362"/>
                    <a:pt x="464" y="29"/>
                    <a:pt x="12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2" name="Google Shape;57;p2"/>
            <p:cNvSpPr/>
            <p:nvPr/>
          </p:nvSpPr>
          <p:spPr>
            <a:xfrm>
              <a:off x="2130025" y="4357175"/>
              <a:ext cx="21400" cy="27600"/>
            </a:xfrm>
            <a:custGeom>
              <a:avLst/>
              <a:gdLst/>
              <a:ahLst/>
              <a:cxnLst/>
              <a:rect l="l" t="t" r="r" b="b"/>
              <a:pathLst>
                <a:path w="856" h="1104" extrusionOk="0">
                  <a:moveTo>
                    <a:pt x="290" y="1"/>
                  </a:moveTo>
                  <a:cubicBezTo>
                    <a:pt x="218" y="1"/>
                    <a:pt x="146" y="70"/>
                    <a:pt x="169" y="134"/>
                  </a:cubicBezTo>
                  <a:lnTo>
                    <a:pt x="88" y="128"/>
                  </a:lnTo>
                  <a:lnTo>
                    <a:pt x="88" y="128"/>
                  </a:lnTo>
                  <a:cubicBezTo>
                    <a:pt x="44" y="357"/>
                    <a:pt x="1" y="597"/>
                    <a:pt x="90" y="815"/>
                  </a:cubicBezTo>
                  <a:cubicBezTo>
                    <a:pt x="158" y="978"/>
                    <a:pt x="330" y="1103"/>
                    <a:pt x="495" y="1103"/>
                  </a:cubicBezTo>
                  <a:cubicBezTo>
                    <a:pt x="551" y="1103"/>
                    <a:pt x="605" y="1089"/>
                    <a:pt x="655" y="1058"/>
                  </a:cubicBezTo>
                  <a:cubicBezTo>
                    <a:pt x="855" y="933"/>
                    <a:pt x="821" y="574"/>
                    <a:pt x="682" y="351"/>
                  </a:cubicBezTo>
                  <a:cubicBezTo>
                    <a:pt x="621" y="261"/>
                    <a:pt x="551" y="177"/>
                    <a:pt x="473" y="102"/>
                  </a:cubicBezTo>
                  <a:cubicBezTo>
                    <a:pt x="424" y="53"/>
                    <a:pt x="363" y="1"/>
                    <a:pt x="2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3" name="Google Shape;58;p2"/>
            <p:cNvSpPr/>
            <p:nvPr/>
          </p:nvSpPr>
          <p:spPr>
            <a:xfrm>
              <a:off x="2119375" y="4287200"/>
              <a:ext cx="26400" cy="31125"/>
            </a:xfrm>
            <a:custGeom>
              <a:avLst/>
              <a:gdLst/>
              <a:ahLst/>
              <a:cxnLst/>
              <a:rect l="l" t="t" r="r" b="b"/>
              <a:pathLst>
                <a:path w="1056" h="1245" extrusionOk="0">
                  <a:moveTo>
                    <a:pt x="347" y="0"/>
                  </a:moveTo>
                  <a:cubicBezTo>
                    <a:pt x="335" y="0"/>
                    <a:pt x="323" y="1"/>
                    <a:pt x="311" y="4"/>
                  </a:cubicBezTo>
                  <a:cubicBezTo>
                    <a:pt x="238" y="18"/>
                    <a:pt x="186" y="105"/>
                    <a:pt x="227" y="166"/>
                  </a:cubicBezTo>
                  <a:lnTo>
                    <a:pt x="154" y="317"/>
                  </a:lnTo>
                  <a:cubicBezTo>
                    <a:pt x="1" y="716"/>
                    <a:pt x="389" y="1157"/>
                    <a:pt x="812" y="1238"/>
                  </a:cubicBezTo>
                  <a:cubicBezTo>
                    <a:pt x="828" y="1243"/>
                    <a:pt x="844" y="1245"/>
                    <a:pt x="860" y="1245"/>
                  </a:cubicBezTo>
                  <a:cubicBezTo>
                    <a:pt x="884" y="1245"/>
                    <a:pt x="907" y="1240"/>
                    <a:pt x="928" y="1229"/>
                  </a:cubicBezTo>
                  <a:cubicBezTo>
                    <a:pt x="957" y="1203"/>
                    <a:pt x="971" y="1168"/>
                    <a:pt x="977" y="1131"/>
                  </a:cubicBezTo>
                  <a:cubicBezTo>
                    <a:pt x="1055" y="711"/>
                    <a:pt x="870" y="288"/>
                    <a:pt x="514" y="59"/>
                  </a:cubicBezTo>
                  <a:cubicBezTo>
                    <a:pt x="461" y="27"/>
                    <a:pt x="406" y="0"/>
                    <a:pt x="3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4" name="Google Shape;59;p2"/>
            <p:cNvSpPr/>
            <p:nvPr/>
          </p:nvSpPr>
          <p:spPr>
            <a:xfrm>
              <a:off x="2188200" y="4355350"/>
              <a:ext cx="20000" cy="30325"/>
            </a:xfrm>
            <a:custGeom>
              <a:avLst/>
              <a:gdLst/>
              <a:ahLst/>
              <a:cxnLst/>
              <a:rect l="l" t="t" r="r" b="b"/>
              <a:pathLst>
                <a:path w="800" h="1213" extrusionOk="0">
                  <a:moveTo>
                    <a:pt x="201" y="0"/>
                  </a:moveTo>
                  <a:cubicBezTo>
                    <a:pt x="164" y="0"/>
                    <a:pt x="127" y="5"/>
                    <a:pt x="90" y="16"/>
                  </a:cubicBezTo>
                  <a:lnTo>
                    <a:pt x="99" y="111"/>
                  </a:lnTo>
                  <a:cubicBezTo>
                    <a:pt x="44" y="314"/>
                    <a:pt x="0" y="525"/>
                    <a:pt x="38" y="734"/>
                  </a:cubicBezTo>
                  <a:cubicBezTo>
                    <a:pt x="73" y="940"/>
                    <a:pt x="209" y="1143"/>
                    <a:pt x="412" y="1201"/>
                  </a:cubicBezTo>
                  <a:cubicBezTo>
                    <a:pt x="442" y="1208"/>
                    <a:pt x="475" y="1213"/>
                    <a:pt x="507" y="1213"/>
                  </a:cubicBezTo>
                  <a:cubicBezTo>
                    <a:pt x="574" y="1213"/>
                    <a:pt x="639" y="1194"/>
                    <a:pt x="684" y="1145"/>
                  </a:cubicBezTo>
                  <a:cubicBezTo>
                    <a:pt x="753" y="1073"/>
                    <a:pt x="756" y="1012"/>
                    <a:pt x="768" y="934"/>
                  </a:cubicBezTo>
                  <a:cubicBezTo>
                    <a:pt x="800" y="711"/>
                    <a:pt x="785" y="468"/>
                    <a:pt x="666" y="276"/>
                  </a:cubicBezTo>
                  <a:cubicBezTo>
                    <a:pt x="568" y="117"/>
                    <a:pt x="385" y="0"/>
                    <a:pt x="2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5" name="Google Shape;60;p2"/>
            <p:cNvSpPr/>
            <p:nvPr/>
          </p:nvSpPr>
          <p:spPr>
            <a:xfrm>
              <a:off x="2197750" y="4286025"/>
              <a:ext cx="18700" cy="22225"/>
            </a:xfrm>
            <a:custGeom>
              <a:avLst/>
              <a:gdLst/>
              <a:ahLst/>
              <a:cxnLst/>
              <a:rect l="l" t="t" r="r" b="b"/>
              <a:pathLst>
                <a:path w="748" h="889" extrusionOk="0">
                  <a:moveTo>
                    <a:pt x="215" y="0"/>
                  </a:moveTo>
                  <a:cubicBezTo>
                    <a:pt x="176" y="0"/>
                    <a:pt x="137" y="8"/>
                    <a:pt x="102" y="25"/>
                  </a:cubicBezTo>
                  <a:lnTo>
                    <a:pt x="1" y="265"/>
                  </a:lnTo>
                  <a:cubicBezTo>
                    <a:pt x="24" y="474"/>
                    <a:pt x="79" y="706"/>
                    <a:pt x="253" y="830"/>
                  </a:cubicBezTo>
                  <a:cubicBezTo>
                    <a:pt x="309" y="870"/>
                    <a:pt x="380" y="888"/>
                    <a:pt x="450" y="888"/>
                  </a:cubicBezTo>
                  <a:cubicBezTo>
                    <a:pt x="597" y="888"/>
                    <a:pt x="742" y="807"/>
                    <a:pt x="748" y="662"/>
                  </a:cubicBezTo>
                  <a:cubicBezTo>
                    <a:pt x="748" y="590"/>
                    <a:pt x="728" y="517"/>
                    <a:pt x="690" y="453"/>
                  </a:cubicBezTo>
                  <a:cubicBezTo>
                    <a:pt x="638" y="329"/>
                    <a:pt x="574" y="199"/>
                    <a:pt x="479" y="109"/>
                  </a:cubicBezTo>
                  <a:cubicBezTo>
                    <a:pt x="409" y="45"/>
                    <a:pt x="310" y="0"/>
                    <a:pt x="2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6" name="Google Shape;61;p2"/>
            <p:cNvSpPr/>
            <p:nvPr/>
          </p:nvSpPr>
          <p:spPr>
            <a:xfrm>
              <a:off x="2255475" y="4331400"/>
              <a:ext cx="23125" cy="29950"/>
            </a:xfrm>
            <a:custGeom>
              <a:avLst/>
              <a:gdLst/>
              <a:ahLst/>
              <a:cxnLst/>
              <a:rect l="l" t="t" r="r" b="b"/>
              <a:pathLst>
                <a:path w="925" h="1198" extrusionOk="0">
                  <a:moveTo>
                    <a:pt x="174" y="0"/>
                  </a:moveTo>
                  <a:lnTo>
                    <a:pt x="1" y="122"/>
                  </a:lnTo>
                  <a:cubicBezTo>
                    <a:pt x="24" y="414"/>
                    <a:pt x="114" y="695"/>
                    <a:pt x="261" y="948"/>
                  </a:cubicBezTo>
                  <a:cubicBezTo>
                    <a:pt x="322" y="1061"/>
                    <a:pt x="415" y="1173"/>
                    <a:pt x="539" y="1194"/>
                  </a:cubicBezTo>
                  <a:cubicBezTo>
                    <a:pt x="554" y="1196"/>
                    <a:pt x="568" y="1198"/>
                    <a:pt x="582" y="1198"/>
                  </a:cubicBezTo>
                  <a:cubicBezTo>
                    <a:pt x="772" y="1198"/>
                    <a:pt x="910" y="970"/>
                    <a:pt x="913" y="771"/>
                  </a:cubicBezTo>
                  <a:cubicBezTo>
                    <a:pt x="925" y="377"/>
                    <a:pt x="568" y="6"/>
                    <a:pt x="1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7" name="Google Shape;62;p2"/>
            <p:cNvSpPr/>
            <p:nvPr/>
          </p:nvSpPr>
          <p:spPr>
            <a:xfrm>
              <a:off x="2266050" y="4255275"/>
              <a:ext cx="15825" cy="23000"/>
            </a:xfrm>
            <a:custGeom>
              <a:avLst/>
              <a:gdLst/>
              <a:ahLst/>
              <a:cxnLst/>
              <a:rect l="l" t="t" r="r" b="b"/>
              <a:pathLst>
                <a:path w="633" h="920" extrusionOk="0">
                  <a:moveTo>
                    <a:pt x="231" y="1"/>
                  </a:moveTo>
                  <a:cubicBezTo>
                    <a:pt x="135" y="1"/>
                    <a:pt x="42" y="41"/>
                    <a:pt x="1" y="128"/>
                  </a:cubicBezTo>
                  <a:lnTo>
                    <a:pt x="59" y="339"/>
                  </a:lnTo>
                  <a:cubicBezTo>
                    <a:pt x="50" y="556"/>
                    <a:pt x="157" y="759"/>
                    <a:pt x="340" y="878"/>
                  </a:cubicBezTo>
                  <a:cubicBezTo>
                    <a:pt x="377" y="905"/>
                    <a:pt x="420" y="920"/>
                    <a:pt x="467" y="920"/>
                  </a:cubicBezTo>
                  <a:cubicBezTo>
                    <a:pt x="474" y="920"/>
                    <a:pt x="482" y="919"/>
                    <a:pt x="490" y="919"/>
                  </a:cubicBezTo>
                  <a:cubicBezTo>
                    <a:pt x="603" y="895"/>
                    <a:pt x="632" y="751"/>
                    <a:pt x="632" y="635"/>
                  </a:cubicBezTo>
                  <a:cubicBezTo>
                    <a:pt x="629" y="446"/>
                    <a:pt x="606" y="241"/>
                    <a:pt x="479" y="104"/>
                  </a:cubicBezTo>
                  <a:cubicBezTo>
                    <a:pt x="418" y="37"/>
                    <a:pt x="323" y="1"/>
                    <a:pt x="23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8" name="Google Shape;63;p2"/>
            <p:cNvSpPr/>
            <p:nvPr/>
          </p:nvSpPr>
          <p:spPr>
            <a:xfrm>
              <a:off x="2314000" y="4362475"/>
              <a:ext cx="22625" cy="25900"/>
            </a:xfrm>
            <a:custGeom>
              <a:avLst/>
              <a:gdLst/>
              <a:ahLst/>
              <a:cxnLst/>
              <a:rect l="l" t="t" r="r" b="b"/>
              <a:pathLst>
                <a:path w="905" h="1036" extrusionOk="0">
                  <a:moveTo>
                    <a:pt x="79" y="556"/>
                  </a:moveTo>
                  <a:lnTo>
                    <a:pt x="152" y="622"/>
                  </a:lnTo>
                  <a:lnTo>
                    <a:pt x="152" y="622"/>
                  </a:lnTo>
                  <a:cubicBezTo>
                    <a:pt x="136" y="607"/>
                    <a:pt x="122" y="592"/>
                    <a:pt x="109" y="575"/>
                  </a:cubicBezTo>
                  <a:lnTo>
                    <a:pt x="109" y="575"/>
                  </a:lnTo>
                  <a:cubicBezTo>
                    <a:pt x="99" y="568"/>
                    <a:pt x="89" y="562"/>
                    <a:pt x="79" y="556"/>
                  </a:cubicBezTo>
                  <a:close/>
                  <a:moveTo>
                    <a:pt x="152" y="622"/>
                  </a:moveTo>
                  <a:cubicBezTo>
                    <a:pt x="155" y="624"/>
                    <a:pt x="157" y="626"/>
                    <a:pt x="160" y="629"/>
                  </a:cubicBezTo>
                  <a:lnTo>
                    <a:pt x="152" y="622"/>
                  </a:lnTo>
                  <a:close/>
                  <a:moveTo>
                    <a:pt x="377" y="0"/>
                  </a:moveTo>
                  <a:cubicBezTo>
                    <a:pt x="256" y="0"/>
                    <a:pt x="139" y="62"/>
                    <a:pt x="70" y="168"/>
                  </a:cubicBezTo>
                  <a:cubicBezTo>
                    <a:pt x="0" y="302"/>
                    <a:pt x="18" y="460"/>
                    <a:pt x="109" y="575"/>
                  </a:cubicBezTo>
                  <a:lnTo>
                    <a:pt x="109" y="575"/>
                  </a:lnTo>
                  <a:cubicBezTo>
                    <a:pt x="284" y="699"/>
                    <a:pt x="337" y="990"/>
                    <a:pt x="545" y="1031"/>
                  </a:cubicBezTo>
                  <a:cubicBezTo>
                    <a:pt x="559" y="1034"/>
                    <a:pt x="572" y="1035"/>
                    <a:pt x="586" y="1035"/>
                  </a:cubicBezTo>
                  <a:cubicBezTo>
                    <a:pt x="724" y="1035"/>
                    <a:pt x="849" y="905"/>
                    <a:pt x="875" y="768"/>
                  </a:cubicBezTo>
                  <a:cubicBezTo>
                    <a:pt x="904" y="614"/>
                    <a:pt x="844" y="455"/>
                    <a:pt x="771" y="319"/>
                  </a:cubicBezTo>
                  <a:cubicBezTo>
                    <a:pt x="699" y="180"/>
                    <a:pt x="632" y="81"/>
                    <a:pt x="516" y="29"/>
                  </a:cubicBezTo>
                  <a:cubicBezTo>
                    <a:pt x="471" y="10"/>
                    <a:pt x="423" y="0"/>
                    <a:pt x="3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9" name="Google Shape;64;p2"/>
            <p:cNvSpPr/>
            <p:nvPr/>
          </p:nvSpPr>
          <p:spPr>
            <a:xfrm>
              <a:off x="2249675" y="4417300"/>
              <a:ext cx="17350" cy="24475"/>
            </a:xfrm>
            <a:custGeom>
              <a:avLst/>
              <a:gdLst/>
              <a:ahLst/>
              <a:cxnLst/>
              <a:rect l="l" t="t" r="r" b="b"/>
              <a:pathLst>
                <a:path w="694" h="979" extrusionOk="0">
                  <a:moveTo>
                    <a:pt x="212" y="0"/>
                  </a:moveTo>
                  <a:lnTo>
                    <a:pt x="4" y="142"/>
                  </a:lnTo>
                  <a:cubicBezTo>
                    <a:pt x="1" y="403"/>
                    <a:pt x="88" y="658"/>
                    <a:pt x="247" y="866"/>
                  </a:cubicBezTo>
                  <a:cubicBezTo>
                    <a:pt x="273" y="907"/>
                    <a:pt x="311" y="939"/>
                    <a:pt x="351" y="962"/>
                  </a:cubicBezTo>
                  <a:cubicBezTo>
                    <a:pt x="376" y="973"/>
                    <a:pt x="400" y="979"/>
                    <a:pt x="423" y="979"/>
                  </a:cubicBezTo>
                  <a:cubicBezTo>
                    <a:pt x="572" y="979"/>
                    <a:pt x="693" y="767"/>
                    <a:pt x="676" y="597"/>
                  </a:cubicBezTo>
                  <a:cubicBezTo>
                    <a:pt x="644" y="328"/>
                    <a:pt x="464" y="96"/>
                    <a:pt x="2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30" name="Google Shape;65;p2"/>
            <p:cNvSpPr/>
            <p:nvPr/>
          </p:nvSpPr>
          <p:spPr>
            <a:xfrm>
              <a:off x="2184775" y="4447000"/>
              <a:ext cx="20600" cy="29050"/>
            </a:xfrm>
            <a:custGeom>
              <a:avLst/>
              <a:gdLst/>
              <a:ahLst/>
              <a:cxnLst/>
              <a:rect l="l" t="t" r="r" b="b"/>
              <a:pathLst>
                <a:path w="824" h="1162" extrusionOk="0">
                  <a:moveTo>
                    <a:pt x="65" y="0"/>
                  </a:moveTo>
                  <a:cubicBezTo>
                    <a:pt x="1" y="246"/>
                    <a:pt x="1" y="504"/>
                    <a:pt x="65" y="750"/>
                  </a:cubicBezTo>
                  <a:cubicBezTo>
                    <a:pt x="99" y="869"/>
                    <a:pt x="149" y="994"/>
                    <a:pt x="244" y="1075"/>
                  </a:cubicBezTo>
                  <a:cubicBezTo>
                    <a:pt x="304" y="1129"/>
                    <a:pt x="385" y="1161"/>
                    <a:pt x="464" y="1161"/>
                  </a:cubicBezTo>
                  <a:cubicBezTo>
                    <a:pt x="507" y="1161"/>
                    <a:pt x="549" y="1152"/>
                    <a:pt x="586" y="1130"/>
                  </a:cubicBezTo>
                  <a:cubicBezTo>
                    <a:pt x="664" y="1078"/>
                    <a:pt x="717" y="997"/>
                    <a:pt x="737" y="907"/>
                  </a:cubicBezTo>
                  <a:cubicBezTo>
                    <a:pt x="824" y="565"/>
                    <a:pt x="583" y="177"/>
                    <a:pt x="239" y="101"/>
                  </a:cubicBezTo>
                  <a:lnTo>
                    <a:pt x="6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31" name="Google Shape;66;p2"/>
            <p:cNvSpPr/>
            <p:nvPr/>
          </p:nvSpPr>
          <p:spPr>
            <a:xfrm>
              <a:off x="2068600" y="4437300"/>
              <a:ext cx="22050" cy="24925"/>
            </a:xfrm>
            <a:custGeom>
              <a:avLst/>
              <a:gdLst/>
              <a:ahLst/>
              <a:cxnLst/>
              <a:rect l="l" t="t" r="r" b="b"/>
              <a:pathLst>
                <a:path w="882" h="997" extrusionOk="0">
                  <a:moveTo>
                    <a:pt x="325" y="1"/>
                  </a:moveTo>
                  <a:cubicBezTo>
                    <a:pt x="293" y="1"/>
                    <a:pt x="261" y="8"/>
                    <a:pt x="233" y="26"/>
                  </a:cubicBezTo>
                  <a:cubicBezTo>
                    <a:pt x="175" y="61"/>
                    <a:pt x="152" y="153"/>
                    <a:pt x="204" y="197"/>
                  </a:cubicBezTo>
                  <a:lnTo>
                    <a:pt x="1" y="130"/>
                  </a:lnTo>
                  <a:lnTo>
                    <a:pt x="1" y="130"/>
                  </a:lnTo>
                  <a:cubicBezTo>
                    <a:pt x="4" y="362"/>
                    <a:pt x="12" y="608"/>
                    <a:pt x="143" y="797"/>
                  </a:cubicBezTo>
                  <a:cubicBezTo>
                    <a:pt x="226" y="916"/>
                    <a:pt x="379" y="996"/>
                    <a:pt x="520" y="996"/>
                  </a:cubicBezTo>
                  <a:cubicBezTo>
                    <a:pt x="601" y="996"/>
                    <a:pt x="679" y="970"/>
                    <a:pt x="737" y="910"/>
                  </a:cubicBezTo>
                  <a:cubicBezTo>
                    <a:pt x="786" y="852"/>
                    <a:pt x="821" y="782"/>
                    <a:pt x="835" y="707"/>
                  </a:cubicBezTo>
                  <a:cubicBezTo>
                    <a:pt x="882" y="408"/>
                    <a:pt x="711" y="121"/>
                    <a:pt x="430" y="17"/>
                  </a:cubicBezTo>
                  <a:cubicBezTo>
                    <a:pt x="395" y="8"/>
                    <a:pt x="360" y="1"/>
                    <a:pt x="32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32" name="Google Shape;67;p2"/>
            <p:cNvSpPr/>
            <p:nvPr/>
          </p:nvSpPr>
          <p:spPr>
            <a:xfrm>
              <a:off x="2011825" y="4341675"/>
              <a:ext cx="15025" cy="15000"/>
            </a:xfrm>
            <a:custGeom>
              <a:avLst/>
              <a:gdLst/>
              <a:ahLst/>
              <a:cxnLst/>
              <a:rect l="l" t="t" r="r" b="b"/>
              <a:pathLst>
                <a:path w="601" h="600" extrusionOk="0">
                  <a:moveTo>
                    <a:pt x="284" y="1"/>
                  </a:moveTo>
                  <a:lnTo>
                    <a:pt x="140" y="166"/>
                  </a:lnTo>
                  <a:cubicBezTo>
                    <a:pt x="1" y="261"/>
                    <a:pt x="38" y="513"/>
                    <a:pt x="195" y="580"/>
                  </a:cubicBezTo>
                  <a:cubicBezTo>
                    <a:pt x="225" y="594"/>
                    <a:pt x="257" y="600"/>
                    <a:pt x="289" y="600"/>
                  </a:cubicBezTo>
                  <a:cubicBezTo>
                    <a:pt x="420" y="600"/>
                    <a:pt x="553" y="494"/>
                    <a:pt x="574" y="357"/>
                  </a:cubicBezTo>
                  <a:cubicBezTo>
                    <a:pt x="600" y="186"/>
                    <a:pt x="455" y="21"/>
                    <a:pt x="28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33" name="Google Shape;68;p2"/>
            <p:cNvSpPr/>
            <p:nvPr/>
          </p:nvSpPr>
          <p:spPr>
            <a:xfrm>
              <a:off x="2332475" y="4283925"/>
              <a:ext cx="15875" cy="16125"/>
            </a:xfrm>
            <a:custGeom>
              <a:avLst/>
              <a:gdLst/>
              <a:ahLst/>
              <a:cxnLst/>
              <a:rect l="l" t="t" r="r" b="b"/>
              <a:pathLst>
                <a:path w="635" h="645" extrusionOk="0">
                  <a:moveTo>
                    <a:pt x="154" y="1"/>
                  </a:moveTo>
                  <a:cubicBezTo>
                    <a:pt x="102" y="1"/>
                    <a:pt x="50" y="10"/>
                    <a:pt x="0" y="28"/>
                  </a:cubicBezTo>
                  <a:lnTo>
                    <a:pt x="125" y="135"/>
                  </a:lnTo>
                  <a:cubicBezTo>
                    <a:pt x="119" y="358"/>
                    <a:pt x="252" y="561"/>
                    <a:pt x="458" y="645"/>
                  </a:cubicBezTo>
                  <a:lnTo>
                    <a:pt x="583" y="595"/>
                  </a:lnTo>
                  <a:cubicBezTo>
                    <a:pt x="635" y="430"/>
                    <a:pt x="591" y="251"/>
                    <a:pt x="470" y="129"/>
                  </a:cubicBezTo>
                  <a:cubicBezTo>
                    <a:pt x="383" y="45"/>
                    <a:pt x="270" y="1"/>
                    <a:pt x="1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34" name="Google Shape;69;p2"/>
            <p:cNvSpPr/>
            <p:nvPr/>
          </p:nvSpPr>
          <p:spPr>
            <a:xfrm>
              <a:off x="2150375" y="4237025"/>
              <a:ext cx="13575" cy="14750"/>
            </a:xfrm>
            <a:custGeom>
              <a:avLst/>
              <a:gdLst/>
              <a:ahLst/>
              <a:cxnLst/>
              <a:rect l="l" t="t" r="r" b="b"/>
              <a:pathLst>
                <a:path w="543" h="590" extrusionOk="0">
                  <a:moveTo>
                    <a:pt x="140" y="0"/>
                  </a:moveTo>
                  <a:lnTo>
                    <a:pt x="33" y="128"/>
                  </a:lnTo>
                  <a:cubicBezTo>
                    <a:pt x="1" y="258"/>
                    <a:pt x="15" y="412"/>
                    <a:pt x="105" y="507"/>
                  </a:cubicBezTo>
                  <a:cubicBezTo>
                    <a:pt x="153" y="560"/>
                    <a:pt x="228" y="589"/>
                    <a:pt x="300" y="589"/>
                  </a:cubicBezTo>
                  <a:cubicBezTo>
                    <a:pt x="362" y="589"/>
                    <a:pt x="422" y="567"/>
                    <a:pt x="461" y="519"/>
                  </a:cubicBezTo>
                  <a:cubicBezTo>
                    <a:pt x="543" y="414"/>
                    <a:pt x="508" y="284"/>
                    <a:pt x="435" y="194"/>
                  </a:cubicBezTo>
                  <a:cubicBezTo>
                    <a:pt x="363" y="102"/>
                    <a:pt x="250" y="52"/>
                    <a:pt x="14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35" name="Google Shape;70;p2"/>
            <p:cNvSpPr/>
            <p:nvPr/>
          </p:nvSpPr>
          <p:spPr>
            <a:xfrm>
              <a:off x="2056175" y="4271200"/>
              <a:ext cx="18100" cy="16400"/>
            </a:xfrm>
            <a:custGeom>
              <a:avLst/>
              <a:gdLst/>
              <a:ahLst/>
              <a:cxnLst/>
              <a:rect l="l" t="t" r="r" b="b"/>
              <a:pathLst>
                <a:path w="724" h="656" extrusionOk="0">
                  <a:moveTo>
                    <a:pt x="362" y="0"/>
                  </a:moveTo>
                  <a:cubicBezTo>
                    <a:pt x="309" y="0"/>
                    <a:pt x="257" y="11"/>
                    <a:pt x="211" y="32"/>
                  </a:cubicBezTo>
                  <a:cubicBezTo>
                    <a:pt x="50" y="107"/>
                    <a:pt x="0" y="362"/>
                    <a:pt x="141" y="468"/>
                  </a:cubicBezTo>
                  <a:lnTo>
                    <a:pt x="141" y="468"/>
                  </a:lnTo>
                  <a:cubicBezTo>
                    <a:pt x="169" y="575"/>
                    <a:pt x="288" y="656"/>
                    <a:pt x="404" y="656"/>
                  </a:cubicBezTo>
                  <a:cubicBezTo>
                    <a:pt x="432" y="656"/>
                    <a:pt x="460" y="651"/>
                    <a:pt x="486" y="641"/>
                  </a:cubicBezTo>
                  <a:cubicBezTo>
                    <a:pt x="651" y="574"/>
                    <a:pt x="724" y="366"/>
                    <a:pt x="675" y="195"/>
                  </a:cubicBezTo>
                  <a:cubicBezTo>
                    <a:pt x="641" y="71"/>
                    <a:pt x="500" y="0"/>
                    <a:pt x="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36" name="Google Shape;71;p2"/>
            <p:cNvSpPr/>
            <p:nvPr/>
          </p:nvSpPr>
          <p:spPr>
            <a:xfrm>
              <a:off x="2230700" y="4213800"/>
              <a:ext cx="11400" cy="13250"/>
            </a:xfrm>
            <a:custGeom>
              <a:avLst/>
              <a:gdLst/>
              <a:ahLst/>
              <a:cxnLst/>
              <a:rect l="l" t="t" r="r" b="b"/>
              <a:pathLst>
                <a:path w="456" h="530" extrusionOk="0">
                  <a:moveTo>
                    <a:pt x="229" y="0"/>
                  </a:moveTo>
                  <a:cubicBezTo>
                    <a:pt x="220" y="0"/>
                    <a:pt x="212" y="1"/>
                    <a:pt x="204" y="2"/>
                  </a:cubicBezTo>
                  <a:cubicBezTo>
                    <a:pt x="90" y="21"/>
                    <a:pt x="26" y="177"/>
                    <a:pt x="95" y="257"/>
                  </a:cubicBezTo>
                  <a:lnTo>
                    <a:pt x="95" y="257"/>
                  </a:lnTo>
                  <a:lnTo>
                    <a:pt x="1" y="167"/>
                  </a:lnTo>
                  <a:lnTo>
                    <a:pt x="1" y="167"/>
                  </a:lnTo>
                  <a:cubicBezTo>
                    <a:pt x="44" y="321"/>
                    <a:pt x="151" y="454"/>
                    <a:pt x="296" y="529"/>
                  </a:cubicBezTo>
                  <a:cubicBezTo>
                    <a:pt x="386" y="448"/>
                    <a:pt x="456" y="332"/>
                    <a:pt x="444" y="214"/>
                  </a:cubicBezTo>
                  <a:cubicBezTo>
                    <a:pt x="433" y="103"/>
                    <a:pt x="337" y="0"/>
                    <a:pt x="2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" name="Google Shape;72;p2"/>
          <p:cNvGrpSpPr/>
          <p:nvPr/>
        </p:nvGrpSpPr>
        <p:grpSpPr>
          <a:xfrm>
            <a:off x="4946932" y="4372580"/>
            <a:ext cx="1569048" cy="1222860"/>
            <a:chOff x="2543450" y="3795650"/>
            <a:chExt cx="336525" cy="262225"/>
          </a:xfrm>
        </p:grpSpPr>
        <p:sp>
          <p:nvSpPr>
            <p:cNvPr id="1048637" name="Google Shape;73;p2"/>
            <p:cNvSpPr/>
            <p:nvPr/>
          </p:nvSpPr>
          <p:spPr>
            <a:xfrm>
              <a:off x="2611825" y="3932950"/>
              <a:ext cx="22200" cy="32175"/>
            </a:xfrm>
            <a:custGeom>
              <a:avLst/>
              <a:gdLst/>
              <a:ahLst/>
              <a:cxnLst/>
              <a:rect l="l" t="t" r="r" b="b"/>
              <a:pathLst>
                <a:path w="888" h="1287" extrusionOk="0">
                  <a:moveTo>
                    <a:pt x="247" y="1"/>
                  </a:moveTo>
                  <a:lnTo>
                    <a:pt x="212" y="21"/>
                  </a:lnTo>
                  <a:cubicBezTo>
                    <a:pt x="196" y="9"/>
                    <a:pt x="180" y="4"/>
                    <a:pt x="165" y="4"/>
                  </a:cubicBezTo>
                  <a:cubicBezTo>
                    <a:pt x="89" y="4"/>
                    <a:pt x="22" y="128"/>
                    <a:pt x="15" y="227"/>
                  </a:cubicBezTo>
                  <a:cubicBezTo>
                    <a:pt x="4" y="348"/>
                    <a:pt x="1" y="470"/>
                    <a:pt x="4" y="589"/>
                  </a:cubicBezTo>
                  <a:cubicBezTo>
                    <a:pt x="4" y="774"/>
                    <a:pt x="27" y="968"/>
                    <a:pt x="134" y="1119"/>
                  </a:cubicBezTo>
                  <a:cubicBezTo>
                    <a:pt x="209" y="1219"/>
                    <a:pt x="335" y="1286"/>
                    <a:pt x="457" y="1286"/>
                  </a:cubicBezTo>
                  <a:cubicBezTo>
                    <a:pt x="515" y="1286"/>
                    <a:pt x="571" y="1271"/>
                    <a:pt x="621" y="1238"/>
                  </a:cubicBezTo>
                  <a:cubicBezTo>
                    <a:pt x="687" y="1183"/>
                    <a:pt x="734" y="1107"/>
                    <a:pt x="757" y="1023"/>
                  </a:cubicBezTo>
                  <a:cubicBezTo>
                    <a:pt x="887" y="624"/>
                    <a:pt x="647" y="137"/>
                    <a:pt x="2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38" name="Google Shape;74;p2"/>
            <p:cNvSpPr/>
            <p:nvPr/>
          </p:nvSpPr>
          <p:spPr>
            <a:xfrm>
              <a:off x="2650725" y="4003425"/>
              <a:ext cx="18700" cy="25300"/>
            </a:xfrm>
            <a:custGeom>
              <a:avLst/>
              <a:gdLst/>
              <a:ahLst/>
              <a:cxnLst/>
              <a:rect l="l" t="t" r="r" b="b"/>
              <a:pathLst>
                <a:path w="748" h="1012" extrusionOk="0">
                  <a:moveTo>
                    <a:pt x="128" y="1"/>
                  </a:moveTo>
                  <a:lnTo>
                    <a:pt x="157" y="64"/>
                  </a:lnTo>
                  <a:cubicBezTo>
                    <a:pt x="0" y="302"/>
                    <a:pt x="9" y="612"/>
                    <a:pt x="177" y="847"/>
                  </a:cubicBezTo>
                  <a:cubicBezTo>
                    <a:pt x="244" y="937"/>
                    <a:pt x="351" y="1012"/>
                    <a:pt x="459" y="1012"/>
                  </a:cubicBezTo>
                  <a:cubicBezTo>
                    <a:pt x="483" y="1012"/>
                    <a:pt x="507" y="1008"/>
                    <a:pt x="531" y="1000"/>
                  </a:cubicBezTo>
                  <a:cubicBezTo>
                    <a:pt x="661" y="957"/>
                    <a:pt x="713" y="824"/>
                    <a:pt x="722" y="696"/>
                  </a:cubicBezTo>
                  <a:cubicBezTo>
                    <a:pt x="748" y="360"/>
                    <a:pt x="467" y="30"/>
                    <a:pt x="1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39" name="Google Shape;75;p2"/>
            <p:cNvSpPr/>
            <p:nvPr/>
          </p:nvSpPr>
          <p:spPr>
            <a:xfrm>
              <a:off x="2661650" y="3938975"/>
              <a:ext cx="21175" cy="27600"/>
            </a:xfrm>
            <a:custGeom>
              <a:avLst/>
              <a:gdLst/>
              <a:ahLst/>
              <a:cxnLst/>
              <a:rect l="l" t="t" r="r" b="b"/>
              <a:pathLst>
                <a:path w="847" h="1104" extrusionOk="0">
                  <a:moveTo>
                    <a:pt x="287" y="0"/>
                  </a:moveTo>
                  <a:cubicBezTo>
                    <a:pt x="215" y="0"/>
                    <a:pt x="146" y="74"/>
                    <a:pt x="169" y="139"/>
                  </a:cubicBezTo>
                  <a:lnTo>
                    <a:pt x="82" y="128"/>
                  </a:lnTo>
                  <a:lnTo>
                    <a:pt x="82" y="128"/>
                  </a:lnTo>
                  <a:cubicBezTo>
                    <a:pt x="39" y="357"/>
                    <a:pt x="1" y="603"/>
                    <a:pt x="91" y="817"/>
                  </a:cubicBezTo>
                  <a:cubicBezTo>
                    <a:pt x="158" y="976"/>
                    <a:pt x="330" y="1104"/>
                    <a:pt x="495" y="1104"/>
                  </a:cubicBezTo>
                  <a:cubicBezTo>
                    <a:pt x="550" y="1104"/>
                    <a:pt x="604" y="1090"/>
                    <a:pt x="653" y="1058"/>
                  </a:cubicBezTo>
                  <a:cubicBezTo>
                    <a:pt x="847" y="930"/>
                    <a:pt x="818" y="577"/>
                    <a:pt x="676" y="357"/>
                  </a:cubicBezTo>
                  <a:cubicBezTo>
                    <a:pt x="618" y="264"/>
                    <a:pt x="551" y="180"/>
                    <a:pt x="473" y="102"/>
                  </a:cubicBezTo>
                  <a:cubicBezTo>
                    <a:pt x="424" y="52"/>
                    <a:pt x="363" y="6"/>
                    <a:pt x="291" y="0"/>
                  </a:cubicBezTo>
                  <a:cubicBezTo>
                    <a:pt x="289" y="0"/>
                    <a:pt x="288" y="0"/>
                    <a:pt x="2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40" name="Google Shape;76;p2"/>
            <p:cNvSpPr/>
            <p:nvPr/>
          </p:nvSpPr>
          <p:spPr>
            <a:xfrm>
              <a:off x="2651025" y="3869075"/>
              <a:ext cx="26375" cy="31175"/>
            </a:xfrm>
            <a:custGeom>
              <a:avLst/>
              <a:gdLst/>
              <a:ahLst/>
              <a:cxnLst/>
              <a:rect l="l" t="t" r="r" b="b"/>
              <a:pathLst>
                <a:path w="1055" h="1247" extrusionOk="0">
                  <a:moveTo>
                    <a:pt x="352" y="0"/>
                  </a:moveTo>
                  <a:cubicBezTo>
                    <a:pt x="338" y="0"/>
                    <a:pt x="324" y="2"/>
                    <a:pt x="310" y="6"/>
                  </a:cubicBezTo>
                  <a:cubicBezTo>
                    <a:pt x="240" y="24"/>
                    <a:pt x="185" y="102"/>
                    <a:pt x="223" y="166"/>
                  </a:cubicBezTo>
                  <a:lnTo>
                    <a:pt x="154" y="313"/>
                  </a:lnTo>
                  <a:cubicBezTo>
                    <a:pt x="0" y="716"/>
                    <a:pt x="385" y="1156"/>
                    <a:pt x="808" y="1238"/>
                  </a:cubicBezTo>
                  <a:cubicBezTo>
                    <a:pt x="824" y="1244"/>
                    <a:pt x="839" y="1247"/>
                    <a:pt x="854" y="1247"/>
                  </a:cubicBezTo>
                  <a:cubicBezTo>
                    <a:pt x="916" y="1247"/>
                    <a:pt x="972" y="1198"/>
                    <a:pt x="976" y="1130"/>
                  </a:cubicBezTo>
                  <a:cubicBezTo>
                    <a:pt x="1055" y="710"/>
                    <a:pt x="869" y="287"/>
                    <a:pt x="513" y="55"/>
                  </a:cubicBezTo>
                  <a:cubicBezTo>
                    <a:pt x="462" y="28"/>
                    <a:pt x="406" y="0"/>
                    <a:pt x="3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41" name="Google Shape;77;p2"/>
            <p:cNvSpPr/>
            <p:nvPr/>
          </p:nvSpPr>
          <p:spPr>
            <a:xfrm>
              <a:off x="2719825" y="3937125"/>
              <a:ext cx="20075" cy="30425"/>
            </a:xfrm>
            <a:custGeom>
              <a:avLst/>
              <a:gdLst/>
              <a:ahLst/>
              <a:cxnLst/>
              <a:rect l="l" t="t" r="r" b="b"/>
              <a:pathLst>
                <a:path w="803" h="1217" extrusionOk="0">
                  <a:moveTo>
                    <a:pt x="201" y="1"/>
                  </a:moveTo>
                  <a:cubicBezTo>
                    <a:pt x="163" y="1"/>
                    <a:pt x="125" y="6"/>
                    <a:pt x="87" y="16"/>
                  </a:cubicBezTo>
                  <a:lnTo>
                    <a:pt x="96" y="115"/>
                  </a:lnTo>
                  <a:cubicBezTo>
                    <a:pt x="44" y="318"/>
                    <a:pt x="0" y="529"/>
                    <a:pt x="38" y="735"/>
                  </a:cubicBezTo>
                  <a:cubicBezTo>
                    <a:pt x="73" y="940"/>
                    <a:pt x="209" y="1143"/>
                    <a:pt x="412" y="1201"/>
                  </a:cubicBezTo>
                  <a:cubicBezTo>
                    <a:pt x="443" y="1211"/>
                    <a:pt x="476" y="1216"/>
                    <a:pt x="510" y="1216"/>
                  </a:cubicBezTo>
                  <a:cubicBezTo>
                    <a:pt x="576" y="1216"/>
                    <a:pt x="641" y="1196"/>
                    <a:pt x="687" y="1152"/>
                  </a:cubicBezTo>
                  <a:cubicBezTo>
                    <a:pt x="754" y="1082"/>
                    <a:pt x="759" y="1013"/>
                    <a:pt x="768" y="938"/>
                  </a:cubicBezTo>
                  <a:cubicBezTo>
                    <a:pt x="803" y="712"/>
                    <a:pt x="783" y="474"/>
                    <a:pt x="667" y="277"/>
                  </a:cubicBezTo>
                  <a:cubicBezTo>
                    <a:pt x="571" y="116"/>
                    <a:pt x="387" y="1"/>
                    <a:pt x="2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42" name="Google Shape;78;p2"/>
            <p:cNvSpPr/>
            <p:nvPr/>
          </p:nvSpPr>
          <p:spPr>
            <a:xfrm>
              <a:off x="2729225" y="3867875"/>
              <a:ext cx="18950" cy="22275"/>
            </a:xfrm>
            <a:custGeom>
              <a:avLst/>
              <a:gdLst/>
              <a:ahLst/>
              <a:cxnLst/>
              <a:rect l="l" t="t" r="r" b="b"/>
              <a:pathLst>
                <a:path w="758" h="891" extrusionOk="0">
                  <a:moveTo>
                    <a:pt x="224" y="1"/>
                  </a:moveTo>
                  <a:cubicBezTo>
                    <a:pt x="182" y="1"/>
                    <a:pt x="141" y="9"/>
                    <a:pt x="102" y="28"/>
                  </a:cubicBezTo>
                  <a:lnTo>
                    <a:pt x="1" y="263"/>
                  </a:lnTo>
                  <a:cubicBezTo>
                    <a:pt x="30" y="477"/>
                    <a:pt x="85" y="706"/>
                    <a:pt x="259" y="831"/>
                  </a:cubicBezTo>
                  <a:cubicBezTo>
                    <a:pt x="315" y="872"/>
                    <a:pt x="385" y="891"/>
                    <a:pt x="455" y="891"/>
                  </a:cubicBezTo>
                  <a:cubicBezTo>
                    <a:pt x="603" y="891"/>
                    <a:pt x="748" y="806"/>
                    <a:pt x="754" y="663"/>
                  </a:cubicBezTo>
                  <a:cubicBezTo>
                    <a:pt x="757" y="590"/>
                    <a:pt x="725" y="521"/>
                    <a:pt x="696" y="451"/>
                  </a:cubicBezTo>
                  <a:cubicBezTo>
                    <a:pt x="667" y="382"/>
                    <a:pt x="580" y="202"/>
                    <a:pt x="479" y="106"/>
                  </a:cubicBezTo>
                  <a:cubicBezTo>
                    <a:pt x="409" y="43"/>
                    <a:pt x="316" y="1"/>
                    <a:pt x="2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43" name="Google Shape;79;p2"/>
            <p:cNvSpPr/>
            <p:nvPr/>
          </p:nvSpPr>
          <p:spPr>
            <a:xfrm>
              <a:off x="2787025" y="3913175"/>
              <a:ext cx="23150" cy="30025"/>
            </a:xfrm>
            <a:custGeom>
              <a:avLst/>
              <a:gdLst/>
              <a:ahLst/>
              <a:cxnLst/>
              <a:rect l="l" t="t" r="r" b="b"/>
              <a:pathLst>
                <a:path w="926" h="1201" extrusionOk="0">
                  <a:moveTo>
                    <a:pt x="178" y="1"/>
                  </a:moveTo>
                  <a:lnTo>
                    <a:pt x="1" y="128"/>
                  </a:lnTo>
                  <a:cubicBezTo>
                    <a:pt x="27" y="418"/>
                    <a:pt x="114" y="699"/>
                    <a:pt x="262" y="948"/>
                  </a:cubicBezTo>
                  <a:cubicBezTo>
                    <a:pt x="325" y="1061"/>
                    <a:pt x="412" y="1174"/>
                    <a:pt x="540" y="1197"/>
                  </a:cubicBezTo>
                  <a:cubicBezTo>
                    <a:pt x="554" y="1200"/>
                    <a:pt x="567" y="1201"/>
                    <a:pt x="581" y="1201"/>
                  </a:cubicBezTo>
                  <a:cubicBezTo>
                    <a:pt x="774" y="1201"/>
                    <a:pt x="914" y="975"/>
                    <a:pt x="916" y="777"/>
                  </a:cubicBezTo>
                  <a:cubicBezTo>
                    <a:pt x="925" y="377"/>
                    <a:pt x="572" y="12"/>
                    <a:pt x="1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44" name="Google Shape;80;p2"/>
            <p:cNvSpPr/>
            <p:nvPr/>
          </p:nvSpPr>
          <p:spPr>
            <a:xfrm>
              <a:off x="2797600" y="3837150"/>
              <a:ext cx="15900" cy="23050"/>
            </a:xfrm>
            <a:custGeom>
              <a:avLst/>
              <a:gdLst/>
              <a:ahLst/>
              <a:cxnLst/>
              <a:rect l="l" t="t" r="r" b="b"/>
              <a:pathLst>
                <a:path w="636" h="922" extrusionOk="0">
                  <a:moveTo>
                    <a:pt x="228" y="1"/>
                  </a:moveTo>
                  <a:cubicBezTo>
                    <a:pt x="132" y="1"/>
                    <a:pt x="42" y="41"/>
                    <a:pt x="1" y="130"/>
                  </a:cubicBezTo>
                  <a:lnTo>
                    <a:pt x="59" y="336"/>
                  </a:lnTo>
                  <a:cubicBezTo>
                    <a:pt x="53" y="553"/>
                    <a:pt x="160" y="759"/>
                    <a:pt x="343" y="878"/>
                  </a:cubicBezTo>
                  <a:cubicBezTo>
                    <a:pt x="380" y="905"/>
                    <a:pt x="428" y="921"/>
                    <a:pt x="479" y="921"/>
                  </a:cubicBezTo>
                  <a:cubicBezTo>
                    <a:pt x="483" y="921"/>
                    <a:pt x="486" y="921"/>
                    <a:pt x="490" y="921"/>
                  </a:cubicBezTo>
                  <a:cubicBezTo>
                    <a:pt x="606" y="898"/>
                    <a:pt x="635" y="750"/>
                    <a:pt x="635" y="634"/>
                  </a:cubicBezTo>
                  <a:cubicBezTo>
                    <a:pt x="632" y="446"/>
                    <a:pt x="609" y="243"/>
                    <a:pt x="479" y="104"/>
                  </a:cubicBezTo>
                  <a:cubicBezTo>
                    <a:pt x="415" y="38"/>
                    <a:pt x="319" y="1"/>
                    <a:pt x="2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45" name="Google Shape;81;p2"/>
            <p:cNvSpPr/>
            <p:nvPr/>
          </p:nvSpPr>
          <p:spPr>
            <a:xfrm>
              <a:off x="2845575" y="3944300"/>
              <a:ext cx="22525" cy="25875"/>
            </a:xfrm>
            <a:custGeom>
              <a:avLst/>
              <a:gdLst/>
              <a:ahLst/>
              <a:cxnLst/>
              <a:rect l="l" t="t" r="r" b="b"/>
              <a:pathLst>
                <a:path w="901" h="1035" extrusionOk="0">
                  <a:moveTo>
                    <a:pt x="81" y="561"/>
                  </a:moveTo>
                  <a:lnTo>
                    <a:pt x="148" y="621"/>
                  </a:lnTo>
                  <a:lnTo>
                    <a:pt x="148" y="621"/>
                  </a:lnTo>
                  <a:cubicBezTo>
                    <a:pt x="134" y="607"/>
                    <a:pt x="121" y="593"/>
                    <a:pt x="109" y="578"/>
                  </a:cubicBezTo>
                  <a:lnTo>
                    <a:pt x="109" y="578"/>
                  </a:lnTo>
                  <a:cubicBezTo>
                    <a:pt x="100" y="572"/>
                    <a:pt x="90" y="566"/>
                    <a:pt x="81" y="561"/>
                  </a:cubicBezTo>
                  <a:close/>
                  <a:moveTo>
                    <a:pt x="148" y="621"/>
                  </a:moveTo>
                  <a:lnTo>
                    <a:pt x="148" y="621"/>
                  </a:lnTo>
                  <a:cubicBezTo>
                    <a:pt x="153" y="625"/>
                    <a:pt x="157" y="629"/>
                    <a:pt x="162" y="633"/>
                  </a:cubicBezTo>
                  <a:lnTo>
                    <a:pt x="148" y="621"/>
                  </a:lnTo>
                  <a:close/>
                  <a:moveTo>
                    <a:pt x="380" y="1"/>
                  </a:moveTo>
                  <a:cubicBezTo>
                    <a:pt x="259" y="1"/>
                    <a:pt x="142" y="62"/>
                    <a:pt x="75" y="170"/>
                  </a:cubicBezTo>
                  <a:cubicBezTo>
                    <a:pt x="1" y="301"/>
                    <a:pt x="17" y="461"/>
                    <a:pt x="109" y="578"/>
                  </a:cubicBezTo>
                  <a:lnTo>
                    <a:pt x="109" y="578"/>
                  </a:lnTo>
                  <a:cubicBezTo>
                    <a:pt x="285" y="698"/>
                    <a:pt x="335" y="989"/>
                    <a:pt x="547" y="1030"/>
                  </a:cubicBezTo>
                  <a:cubicBezTo>
                    <a:pt x="562" y="1033"/>
                    <a:pt x="577" y="1035"/>
                    <a:pt x="592" y="1035"/>
                  </a:cubicBezTo>
                  <a:cubicBezTo>
                    <a:pt x="729" y="1035"/>
                    <a:pt x="851" y="908"/>
                    <a:pt x="875" y="766"/>
                  </a:cubicBezTo>
                  <a:cubicBezTo>
                    <a:pt x="901" y="610"/>
                    <a:pt x="846" y="454"/>
                    <a:pt x="773" y="317"/>
                  </a:cubicBezTo>
                  <a:cubicBezTo>
                    <a:pt x="701" y="178"/>
                    <a:pt x="634" y="83"/>
                    <a:pt x="515" y="28"/>
                  </a:cubicBezTo>
                  <a:cubicBezTo>
                    <a:pt x="471" y="9"/>
                    <a:pt x="425" y="1"/>
                    <a:pt x="3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46" name="Google Shape;82;p2"/>
            <p:cNvSpPr/>
            <p:nvPr/>
          </p:nvSpPr>
          <p:spPr>
            <a:xfrm>
              <a:off x="2781325" y="3999075"/>
              <a:ext cx="17275" cy="24575"/>
            </a:xfrm>
            <a:custGeom>
              <a:avLst/>
              <a:gdLst/>
              <a:ahLst/>
              <a:cxnLst/>
              <a:rect l="l" t="t" r="r" b="b"/>
              <a:pathLst>
                <a:path w="691" h="983" extrusionOk="0">
                  <a:moveTo>
                    <a:pt x="211" y="1"/>
                  </a:moveTo>
                  <a:lnTo>
                    <a:pt x="0" y="146"/>
                  </a:lnTo>
                  <a:cubicBezTo>
                    <a:pt x="0" y="409"/>
                    <a:pt x="87" y="661"/>
                    <a:pt x="246" y="870"/>
                  </a:cubicBezTo>
                  <a:cubicBezTo>
                    <a:pt x="275" y="911"/>
                    <a:pt x="310" y="942"/>
                    <a:pt x="351" y="966"/>
                  </a:cubicBezTo>
                  <a:cubicBezTo>
                    <a:pt x="375" y="977"/>
                    <a:pt x="399" y="982"/>
                    <a:pt x="422" y="982"/>
                  </a:cubicBezTo>
                  <a:cubicBezTo>
                    <a:pt x="571" y="982"/>
                    <a:pt x="690" y="771"/>
                    <a:pt x="675" y="601"/>
                  </a:cubicBezTo>
                  <a:cubicBezTo>
                    <a:pt x="640" y="328"/>
                    <a:pt x="464" y="99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47" name="Google Shape;83;p2"/>
            <p:cNvSpPr/>
            <p:nvPr/>
          </p:nvSpPr>
          <p:spPr>
            <a:xfrm>
              <a:off x="2716425" y="4028925"/>
              <a:ext cx="20525" cy="28950"/>
            </a:xfrm>
            <a:custGeom>
              <a:avLst/>
              <a:gdLst/>
              <a:ahLst/>
              <a:cxnLst/>
              <a:rect l="l" t="t" r="r" b="b"/>
              <a:pathLst>
                <a:path w="821" h="1158" extrusionOk="0">
                  <a:moveTo>
                    <a:pt x="61" y="1"/>
                  </a:moveTo>
                  <a:lnTo>
                    <a:pt x="61" y="1"/>
                  </a:lnTo>
                  <a:cubicBezTo>
                    <a:pt x="0" y="244"/>
                    <a:pt x="0" y="502"/>
                    <a:pt x="64" y="745"/>
                  </a:cubicBezTo>
                  <a:cubicBezTo>
                    <a:pt x="93" y="870"/>
                    <a:pt x="145" y="988"/>
                    <a:pt x="238" y="1072"/>
                  </a:cubicBezTo>
                  <a:cubicBezTo>
                    <a:pt x="299" y="1125"/>
                    <a:pt x="381" y="1158"/>
                    <a:pt x="460" y="1158"/>
                  </a:cubicBezTo>
                  <a:cubicBezTo>
                    <a:pt x="504" y="1158"/>
                    <a:pt x="547" y="1147"/>
                    <a:pt x="585" y="1125"/>
                  </a:cubicBezTo>
                  <a:cubicBezTo>
                    <a:pt x="664" y="1072"/>
                    <a:pt x="716" y="991"/>
                    <a:pt x="730" y="902"/>
                  </a:cubicBezTo>
                  <a:cubicBezTo>
                    <a:pt x="820" y="560"/>
                    <a:pt x="580" y="174"/>
                    <a:pt x="235" y="102"/>
                  </a:cubicBezTo>
                  <a:lnTo>
                    <a:pt x="6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48" name="Google Shape;84;p2"/>
            <p:cNvSpPr/>
            <p:nvPr/>
          </p:nvSpPr>
          <p:spPr>
            <a:xfrm>
              <a:off x="2600250" y="4019175"/>
              <a:ext cx="22175" cy="24875"/>
            </a:xfrm>
            <a:custGeom>
              <a:avLst/>
              <a:gdLst/>
              <a:ahLst/>
              <a:cxnLst/>
              <a:rect l="l" t="t" r="r" b="b"/>
              <a:pathLst>
                <a:path w="887" h="995" extrusionOk="0">
                  <a:moveTo>
                    <a:pt x="330" y="0"/>
                  </a:moveTo>
                  <a:cubicBezTo>
                    <a:pt x="297" y="0"/>
                    <a:pt x="263" y="8"/>
                    <a:pt x="232" y="23"/>
                  </a:cubicBezTo>
                  <a:cubicBezTo>
                    <a:pt x="174" y="60"/>
                    <a:pt x="154" y="150"/>
                    <a:pt x="203" y="194"/>
                  </a:cubicBezTo>
                  <a:lnTo>
                    <a:pt x="0" y="133"/>
                  </a:lnTo>
                  <a:lnTo>
                    <a:pt x="0" y="133"/>
                  </a:lnTo>
                  <a:cubicBezTo>
                    <a:pt x="0" y="362"/>
                    <a:pt x="12" y="608"/>
                    <a:pt x="142" y="796"/>
                  </a:cubicBezTo>
                  <a:cubicBezTo>
                    <a:pt x="225" y="914"/>
                    <a:pt x="378" y="995"/>
                    <a:pt x="520" y="995"/>
                  </a:cubicBezTo>
                  <a:cubicBezTo>
                    <a:pt x="600" y="995"/>
                    <a:pt x="677" y="969"/>
                    <a:pt x="736" y="909"/>
                  </a:cubicBezTo>
                  <a:cubicBezTo>
                    <a:pt x="785" y="854"/>
                    <a:pt x="817" y="782"/>
                    <a:pt x="829" y="706"/>
                  </a:cubicBezTo>
                  <a:cubicBezTo>
                    <a:pt x="887" y="422"/>
                    <a:pt x="704" y="109"/>
                    <a:pt x="423" y="20"/>
                  </a:cubicBezTo>
                  <a:cubicBezTo>
                    <a:pt x="393" y="7"/>
                    <a:pt x="362" y="0"/>
                    <a:pt x="3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49" name="Google Shape;85;p2"/>
            <p:cNvSpPr/>
            <p:nvPr/>
          </p:nvSpPr>
          <p:spPr>
            <a:xfrm>
              <a:off x="2543450" y="3923625"/>
              <a:ext cx="14800" cy="15000"/>
            </a:xfrm>
            <a:custGeom>
              <a:avLst/>
              <a:gdLst/>
              <a:ahLst/>
              <a:cxnLst/>
              <a:rect l="l" t="t" r="r" b="b"/>
              <a:pathLst>
                <a:path w="592" h="600" extrusionOk="0">
                  <a:moveTo>
                    <a:pt x="285" y="0"/>
                  </a:moveTo>
                  <a:lnTo>
                    <a:pt x="140" y="159"/>
                  </a:lnTo>
                  <a:cubicBezTo>
                    <a:pt x="1" y="258"/>
                    <a:pt x="35" y="510"/>
                    <a:pt x="189" y="579"/>
                  </a:cubicBezTo>
                  <a:cubicBezTo>
                    <a:pt x="219" y="593"/>
                    <a:pt x="251" y="599"/>
                    <a:pt x="283" y="599"/>
                  </a:cubicBezTo>
                  <a:cubicBezTo>
                    <a:pt x="417" y="599"/>
                    <a:pt x="553" y="491"/>
                    <a:pt x="571" y="353"/>
                  </a:cubicBezTo>
                  <a:cubicBezTo>
                    <a:pt x="592" y="185"/>
                    <a:pt x="450" y="17"/>
                    <a:pt x="2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50" name="Google Shape;86;p2"/>
            <p:cNvSpPr/>
            <p:nvPr/>
          </p:nvSpPr>
          <p:spPr>
            <a:xfrm>
              <a:off x="2863950" y="3865725"/>
              <a:ext cx="16025" cy="16200"/>
            </a:xfrm>
            <a:custGeom>
              <a:avLst/>
              <a:gdLst/>
              <a:ahLst/>
              <a:cxnLst/>
              <a:rect l="l" t="t" r="r" b="b"/>
              <a:pathLst>
                <a:path w="641" h="648" extrusionOk="0">
                  <a:moveTo>
                    <a:pt x="156" y="1"/>
                  </a:moveTo>
                  <a:cubicBezTo>
                    <a:pt x="104" y="1"/>
                    <a:pt x="52" y="9"/>
                    <a:pt x="1" y="27"/>
                  </a:cubicBezTo>
                  <a:lnTo>
                    <a:pt x="128" y="140"/>
                  </a:lnTo>
                  <a:cubicBezTo>
                    <a:pt x="122" y="363"/>
                    <a:pt x="256" y="566"/>
                    <a:pt x="464" y="647"/>
                  </a:cubicBezTo>
                  <a:lnTo>
                    <a:pt x="586" y="598"/>
                  </a:lnTo>
                  <a:cubicBezTo>
                    <a:pt x="641" y="433"/>
                    <a:pt x="597" y="250"/>
                    <a:pt x="476" y="129"/>
                  </a:cubicBezTo>
                  <a:cubicBezTo>
                    <a:pt x="388" y="45"/>
                    <a:pt x="273" y="1"/>
                    <a:pt x="1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51" name="Google Shape;87;p2"/>
            <p:cNvSpPr/>
            <p:nvPr/>
          </p:nvSpPr>
          <p:spPr>
            <a:xfrm>
              <a:off x="2682000" y="3818950"/>
              <a:ext cx="13575" cy="14650"/>
            </a:xfrm>
            <a:custGeom>
              <a:avLst/>
              <a:gdLst/>
              <a:ahLst/>
              <a:cxnLst/>
              <a:rect l="l" t="t" r="r" b="b"/>
              <a:pathLst>
                <a:path w="543" h="586" extrusionOk="0">
                  <a:moveTo>
                    <a:pt x="143" y="1"/>
                  </a:moveTo>
                  <a:lnTo>
                    <a:pt x="33" y="122"/>
                  </a:lnTo>
                  <a:cubicBezTo>
                    <a:pt x="1" y="253"/>
                    <a:pt x="15" y="406"/>
                    <a:pt x="105" y="505"/>
                  </a:cubicBezTo>
                  <a:cubicBezTo>
                    <a:pt x="153" y="556"/>
                    <a:pt x="228" y="585"/>
                    <a:pt x="300" y="585"/>
                  </a:cubicBezTo>
                  <a:cubicBezTo>
                    <a:pt x="362" y="585"/>
                    <a:pt x="423" y="563"/>
                    <a:pt x="462" y="513"/>
                  </a:cubicBezTo>
                  <a:cubicBezTo>
                    <a:pt x="543" y="409"/>
                    <a:pt x="508" y="282"/>
                    <a:pt x="436" y="192"/>
                  </a:cubicBezTo>
                  <a:cubicBezTo>
                    <a:pt x="363" y="102"/>
                    <a:pt x="247" y="47"/>
                    <a:pt x="1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52" name="Google Shape;88;p2"/>
            <p:cNvSpPr/>
            <p:nvPr/>
          </p:nvSpPr>
          <p:spPr>
            <a:xfrm>
              <a:off x="2587725" y="3853025"/>
              <a:ext cx="18200" cy="16400"/>
            </a:xfrm>
            <a:custGeom>
              <a:avLst/>
              <a:gdLst/>
              <a:ahLst/>
              <a:cxnLst/>
              <a:rect l="l" t="t" r="r" b="b"/>
              <a:pathLst>
                <a:path w="728" h="656" extrusionOk="0">
                  <a:moveTo>
                    <a:pt x="362" y="0"/>
                  </a:moveTo>
                  <a:cubicBezTo>
                    <a:pt x="310" y="0"/>
                    <a:pt x="259" y="10"/>
                    <a:pt x="214" y="31"/>
                  </a:cubicBezTo>
                  <a:cubicBezTo>
                    <a:pt x="52" y="106"/>
                    <a:pt x="0" y="363"/>
                    <a:pt x="144" y="468"/>
                  </a:cubicBezTo>
                  <a:lnTo>
                    <a:pt x="144" y="468"/>
                  </a:lnTo>
                  <a:cubicBezTo>
                    <a:pt x="171" y="573"/>
                    <a:pt x="290" y="656"/>
                    <a:pt x="405" y="656"/>
                  </a:cubicBezTo>
                  <a:cubicBezTo>
                    <a:pt x="434" y="656"/>
                    <a:pt x="463" y="651"/>
                    <a:pt x="490" y="640"/>
                  </a:cubicBezTo>
                  <a:cubicBezTo>
                    <a:pt x="655" y="576"/>
                    <a:pt x="727" y="364"/>
                    <a:pt x="675" y="193"/>
                  </a:cubicBezTo>
                  <a:cubicBezTo>
                    <a:pt x="637" y="70"/>
                    <a:pt x="497" y="0"/>
                    <a:pt x="3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53" name="Google Shape;89;p2"/>
            <p:cNvSpPr/>
            <p:nvPr/>
          </p:nvSpPr>
          <p:spPr>
            <a:xfrm>
              <a:off x="2762325" y="3795650"/>
              <a:ext cx="11400" cy="13175"/>
            </a:xfrm>
            <a:custGeom>
              <a:avLst/>
              <a:gdLst/>
              <a:ahLst/>
              <a:cxnLst/>
              <a:rect l="l" t="t" r="r" b="b"/>
              <a:pathLst>
                <a:path w="456" h="527" extrusionOk="0">
                  <a:moveTo>
                    <a:pt x="229" y="0"/>
                  </a:moveTo>
                  <a:cubicBezTo>
                    <a:pt x="220" y="0"/>
                    <a:pt x="210" y="1"/>
                    <a:pt x="201" y="3"/>
                  </a:cubicBezTo>
                  <a:cubicBezTo>
                    <a:pt x="88" y="19"/>
                    <a:pt x="25" y="179"/>
                    <a:pt x="98" y="260"/>
                  </a:cubicBezTo>
                  <a:lnTo>
                    <a:pt x="98" y="260"/>
                  </a:lnTo>
                  <a:lnTo>
                    <a:pt x="1" y="168"/>
                  </a:lnTo>
                  <a:lnTo>
                    <a:pt x="1" y="168"/>
                  </a:lnTo>
                  <a:cubicBezTo>
                    <a:pt x="44" y="324"/>
                    <a:pt x="152" y="455"/>
                    <a:pt x="296" y="527"/>
                  </a:cubicBezTo>
                  <a:cubicBezTo>
                    <a:pt x="386" y="452"/>
                    <a:pt x="456" y="336"/>
                    <a:pt x="444" y="214"/>
                  </a:cubicBezTo>
                  <a:cubicBezTo>
                    <a:pt x="434" y="105"/>
                    <a:pt x="339" y="0"/>
                    <a:pt x="2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" name="Google Shape;90;p2"/>
          <p:cNvGrpSpPr/>
          <p:nvPr/>
        </p:nvGrpSpPr>
        <p:grpSpPr>
          <a:xfrm rot="10800000">
            <a:off x="2673085" y="-451950"/>
            <a:ext cx="1569048" cy="1222860"/>
            <a:chOff x="2543450" y="3795650"/>
            <a:chExt cx="336525" cy="262225"/>
          </a:xfrm>
        </p:grpSpPr>
        <p:sp>
          <p:nvSpPr>
            <p:cNvPr id="1048654" name="Google Shape;91;p2"/>
            <p:cNvSpPr/>
            <p:nvPr/>
          </p:nvSpPr>
          <p:spPr>
            <a:xfrm>
              <a:off x="2611825" y="3932950"/>
              <a:ext cx="22200" cy="32175"/>
            </a:xfrm>
            <a:custGeom>
              <a:avLst/>
              <a:gdLst/>
              <a:ahLst/>
              <a:cxnLst/>
              <a:rect l="l" t="t" r="r" b="b"/>
              <a:pathLst>
                <a:path w="888" h="1287" extrusionOk="0">
                  <a:moveTo>
                    <a:pt x="247" y="1"/>
                  </a:moveTo>
                  <a:lnTo>
                    <a:pt x="212" y="21"/>
                  </a:lnTo>
                  <a:cubicBezTo>
                    <a:pt x="196" y="9"/>
                    <a:pt x="180" y="4"/>
                    <a:pt x="165" y="4"/>
                  </a:cubicBezTo>
                  <a:cubicBezTo>
                    <a:pt x="89" y="4"/>
                    <a:pt x="22" y="128"/>
                    <a:pt x="15" y="227"/>
                  </a:cubicBezTo>
                  <a:cubicBezTo>
                    <a:pt x="4" y="348"/>
                    <a:pt x="1" y="470"/>
                    <a:pt x="4" y="589"/>
                  </a:cubicBezTo>
                  <a:cubicBezTo>
                    <a:pt x="4" y="774"/>
                    <a:pt x="27" y="968"/>
                    <a:pt x="134" y="1119"/>
                  </a:cubicBezTo>
                  <a:cubicBezTo>
                    <a:pt x="209" y="1219"/>
                    <a:pt x="335" y="1286"/>
                    <a:pt x="457" y="1286"/>
                  </a:cubicBezTo>
                  <a:cubicBezTo>
                    <a:pt x="515" y="1286"/>
                    <a:pt x="571" y="1271"/>
                    <a:pt x="621" y="1238"/>
                  </a:cubicBezTo>
                  <a:cubicBezTo>
                    <a:pt x="687" y="1183"/>
                    <a:pt x="734" y="1107"/>
                    <a:pt x="757" y="1023"/>
                  </a:cubicBezTo>
                  <a:cubicBezTo>
                    <a:pt x="887" y="624"/>
                    <a:pt x="647" y="137"/>
                    <a:pt x="2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55" name="Google Shape;92;p2"/>
            <p:cNvSpPr/>
            <p:nvPr/>
          </p:nvSpPr>
          <p:spPr>
            <a:xfrm>
              <a:off x="2650725" y="4003425"/>
              <a:ext cx="18700" cy="25300"/>
            </a:xfrm>
            <a:custGeom>
              <a:avLst/>
              <a:gdLst/>
              <a:ahLst/>
              <a:cxnLst/>
              <a:rect l="l" t="t" r="r" b="b"/>
              <a:pathLst>
                <a:path w="748" h="1012" extrusionOk="0">
                  <a:moveTo>
                    <a:pt x="128" y="1"/>
                  </a:moveTo>
                  <a:lnTo>
                    <a:pt x="157" y="64"/>
                  </a:lnTo>
                  <a:cubicBezTo>
                    <a:pt x="0" y="302"/>
                    <a:pt x="9" y="612"/>
                    <a:pt x="177" y="847"/>
                  </a:cubicBezTo>
                  <a:cubicBezTo>
                    <a:pt x="244" y="937"/>
                    <a:pt x="351" y="1012"/>
                    <a:pt x="459" y="1012"/>
                  </a:cubicBezTo>
                  <a:cubicBezTo>
                    <a:pt x="483" y="1012"/>
                    <a:pt x="507" y="1008"/>
                    <a:pt x="531" y="1000"/>
                  </a:cubicBezTo>
                  <a:cubicBezTo>
                    <a:pt x="661" y="957"/>
                    <a:pt x="713" y="824"/>
                    <a:pt x="722" y="696"/>
                  </a:cubicBezTo>
                  <a:cubicBezTo>
                    <a:pt x="748" y="360"/>
                    <a:pt x="467" y="30"/>
                    <a:pt x="1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56" name="Google Shape;93;p2"/>
            <p:cNvSpPr/>
            <p:nvPr/>
          </p:nvSpPr>
          <p:spPr>
            <a:xfrm>
              <a:off x="2661650" y="3938975"/>
              <a:ext cx="21175" cy="27600"/>
            </a:xfrm>
            <a:custGeom>
              <a:avLst/>
              <a:gdLst/>
              <a:ahLst/>
              <a:cxnLst/>
              <a:rect l="l" t="t" r="r" b="b"/>
              <a:pathLst>
                <a:path w="847" h="1104" extrusionOk="0">
                  <a:moveTo>
                    <a:pt x="287" y="0"/>
                  </a:moveTo>
                  <a:cubicBezTo>
                    <a:pt x="215" y="0"/>
                    <a:pt x="146" y="74"/>
                    <a:pt x="169" y="139"/>
                  </a:cubicBezTo>
                  <a:lnTo>
                    <a:pt x="82" y="128"/>
                  </a:lnTo>
                  <a:lnTo>
                    <a:pt x="82" y="128"/>
                  </a:lnTo>
                  <a:cubicBezTo>
                    <a:pt x="39" y="357"/>
                    <a:pt x="1" y="603"/>
                    <a:pt x="91" y="817"/>
                  </a:cubicBezTo>
                  <a:cubicBezTo>
                    <a:pt x="158" y="976"/>
                    <a:pt x="330" y="1104"/>
                    <a:pt x="495" y="1104"/>
                  </a:cubicBezTo>
                  <a:cubicBezTo>
                    <a:pt x="550" y="1104"/>
                    <a:pt x="604" y="1090"/>
                    <a:pt x="653" y="1058"/>
                  </a:cubicBezTo>
                  <a:cubicBezTo>
                    <a:pt x="847" y="930"/>
                    <a:pt x="818" y="577"/>
                    <a:pt x="676" y="357"/>
                  </a:cubicBezTo>
                  <a:cubicBezTo>
                    <a:pt x="618" y="264"/>
                    <a:pt x="551" y="180"/>
                    <a:pt x="473" y="102"/>
                  </a:cubicBezTo>
                  <a:cubicBezTo>
                    <a:pt x="424" y="52"/>
                    <a:pt x="363" y="6"/>
                    <a:pt x="291" y="0"/>
                  </a:cubicBezTo>
                  <a:cubicBezTo>
                    <a:pt x="289" y="0"/>
                    <a:pt x="288" y="0"/>
                    <a:pt x="2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57" name="Google Shape;94;p2"/>
            <p:cNvSpPr/>
            <p:nvPr/>
          </p:nvSpPr>
          <p:spPr>
            <a:xfrm>
              <a:off x="2651025" y="3869075"/>
              <a:ext cx="26375" cy="31175"/>
            </a:xfrm>
            <a:custGeom>
              <a:avLst/>
              <a:gdLst/>
              <a:ahLst/>
              <a:cxnLst/>
              <a:rect l="l" t="t" r="r" b="b"/>
              <a:pathLst>
                <a:path w="1055" h="1247" extrusionOk="0">
                  <a:moveTo>
                    <a:pt x="352" y="0"/>
                  </a:moveTo>
                  <a:cubicBezTo>
                    <a:pt x="338" y="0"/>
                    <a:pt x="324" y="2"/>
                    <a:pt x="310" y="6"/>
                  </a:cubicBezTo>
                  <a:cubicBezTo>
                    <a:pt x="240" y="24"/>
                    <a:pt x="185" y="102"/>
                    <a:pt x="223" y="166"/>
                  </a:cubicBezTo>
                  <a:lnTo>
                    <a:pt x="154" y="313"/>
                  </a:lnTo>
                  <a:cubicBezTo>
                    <a:pt x="0" y="716"/>
                    <a:pt x="385" y="1156"/>
                    <a:pt x="808" y="1238"/>
                  </a:cubicBezTo>
                  <a:cubicBezTo>
                    <a:pt x="824" y="1244"/>
                    <a:pt x="839" y="1247"/>
                    <a:pt x="854" y="1247"/>
                  </a:cubicBezTo>
                  <a:cubicBezTo>
                    <a:pt x="916" y="1247"/>
                    <a:pt x="972" y="1198"/>
                    <a:pt x="976" y="1130"/>
                  </a:cubicBezTo>
                  <a:cubicBezTo>
                    <a:pt x="1055" y="710"/>
                    <a:pt x="869" y="287"/>
                    <a:pt x="513" y="55"/>
                  </a:cubicBezTo>
                  <a:cubicBezTo>
                    <a:pt x="462" y="28"/>
                    <a:pt x="406" y="0"/>
                    <a:pt x="3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58" name="Google Shape;95;p2"/>
            <p:cNvSpPr/>
            <p:nvPr/>
          </p:nvSpPr>
          <p:spPr>
            <a:xfrm>
              <a:off x="2719825" y="3937125"/>
              <a:ext cx="20075" cy="30425"/>
            </a:xfrm>
            <a:custGeom>
              <a:avLst/>
              <a:gdLst/>
              <a:ahLst/>
              <a:cxnLst/>
              <a:rect l="l" t="t" r="r" b="b"/>
              <a:pathLst>
                <a:path w="803" h="1217" extrusionOk="0">
                  <a:moveTo>
                    <a:pt x="201" y="1"/>
                  </a:moveTo>
                  <a:cubicBezTo>
                    <a:pt x="163" y="1"/>
                    <a:pt x="125" y="6"/>
                    <a:pt x="87" y="16"/>
                  </a:cubicBezTo>
                  <a:lnTo>
                    <a:pt x="96" y="115"/>
                  </a:lnTo>
                  <a:cubicBezTo>
                    <a:pt x="44" y="318"/>
                    <a:pt x="0" y="529"/>
                    <a:pt x="38" y="735"/>
                  </a:cubicBezTo>
                  <a:cubicBezTo>
                    <a:pt x="73" y="940"/>
                    <a:pt x="209" y="1143"/>
                    <a:pt x="412" y="1201"/>
                  </a:cubicBezTo>
                  <a:cubicBezTo>
                    <a:pt x="443" y="1211"/>
                    <a:pt x="476" y="1216"/>
                    <a:pt x="510" y="1216"/>
                  </a:cubicBezTo>
                  <a:cubicBezTo>
                    <a:pt x="576" y="1216"/>
                    <a:pt x="641" y="1196"/>
                    <a:pt x="687" y="1152"/>
                  </a:cubicBezTo>
                  <a:cubicBezTo>
                    <a:pt x="754" y="1082"/>
                    <a:pt x="759" y="1013"/>
                    <a:pt x="768" y="938"/>
                  </a:cubicBezTo>
                  <a:cubicBezTo>
                    <a:pt x="803" y="712"/>
                    <a:pt x="783" y="474"/>
                    <a:pt x="667" y="277"/>
                  </a:cubicBezTo>
                  <a:cubicBezTo>
                    <a:pt x="571" y="116"/>
                    <a:pt x="387" y="1"/>
                    <a:pt x="2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59" name="Google Shape;96;p2"/>
            <p:cNvSpPr/>
            <p:nvPr/>
          </p:nvSpPr>
          <p:spPr>
            <a:xfrm>
              <a:off x="2729225" y="3867875"/>
              <a:ext cx="18950" cy="22275"/>
            </a:xfrm>
            <a:custGeom>
              <a:avLst/>
              <a:gdLst/>
              <a:ahLst/>
              <a:cxnLst/>
              <a:rect l="l" t="t" r="r" b="b"/>
              <a:pathLst>
                <a:path w="758" h="891" extrusionOk="0">
                  <a:moveTo>
                    <a:pt x="224" y="1"/>
                  </a:moveTo>
                  <a:cubicBezTo>
                    <a:pt x="182" y="1"/>
                    <a:pt x="141" y="9"/>
                    <a:pt x="102" y="28"/>
                  </a:cubicBezTo>
                  <a:lnTo>
                    <a:pt x="1" y="263"/>
                  </a:lnTo>
                  <a:cubicBezTo>
                    <a:pt x="30" y="477"/>
                    <a:pt x="85" y="706"/>
                    <a:pt x="259" y="831"/>
                  </a:cubicBezTo>
                  <a:cubicBezTo>
                    <a:pt x="315" y="872"/>
                    <a:pt x="385" y="891"/>
                    <a:pt x="455" y="891"/>
                  </a:cubicBezTo>
                  <a:cubicBezTo>
                    <a:pt x="603" y="891"/>
                    <a:pt x="748" y="806"/>
                    <a:pt x="754" y="663"/>
                  </a:cubicBezTo>
                  <a:cubicBezTo>
                    <a:pt x="757" y="590"/>
                    <a:pt x="725" y="521"/>
                    <a:pt x="696" y="451"/>
                  </a:cubicBezTo>
                  <a:cubicBezTo>
                    <a:pt x="667" y="382"/>
                    <a:pt x="580" y="202"/>
                    <a:pt x="479" y="106"/>
                  </a:cubicBezTo>
                  <a:cubicBezTo>
                    <a:pt x="409" y="43"/>
                    <a:pt x="316" y="1"/>
                    <a:pt x="2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60" name="Google Shape;97;p2"/>
            <p:cNvSpPr/>
            <p:nvPr/>
          </p:nvSpPr>
          <p:spPr>
            <a:xfrm>
              <a:off x="2787025" y="3913175"/>
              <a:ext cx="23150" cy="30025"/>
            </a:xfrm>
            <a:custGeom>
              <a:avLst/>
              <a:gdLst/>
              <a:ahLst/>
              <a:cxnLst/>
              <a:rect l="l" t="t" r="r" b="b"/>
              <a:pathLst>
                <a:path w="926" h="1201" extrusionOk="0">
                  <a:moveTo>
                    <a:pt x="178" y="1"/>
                  </a:moveTo>
                  <a:lnTo>
                    <a:pt x="1" y="128"/>
                  </a:lnTo>
                  <a:cubicBezTo>
                    <a:pt x="27" y="418"/>
                    <a:pt x="114" y="699"/>
                    <a:pt x="262" y="948"/>
                  </a:cubicBezTo>
                  <a:cubicBezTo>
                    <a:pt x="325" y="1061"/>
                    <a:pt x="412" y="1174"/>
                    <a:pt x="540" y="1197"/>
                  </a:cubicBezTo>
                  <a:cubicBezTo>
                    <a:pt x="554" y="1200"/>
                    <a:pt x="567" y="1201"/>
                    <a:pt x="581" y="1201"/>
                  </a:cubicBezTo>
                  <a:cubicBezTo>
                    <a:pt x="774" y="1201"/>
                    <a:pt x="914" y="975"/>
                    <a:pt x="916" y="777"/>
                  </a:cubicBezTo>
                  <a:cubicBezTo>
                    <a:pt x="925" y="377"/>
                    <a:pt x="572" y="12"/>
                    <a:pt x="1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61" name="Google Shape;98;p2"/>
            <p:cNvSpPr/>
            <p:nvPr/>
          </p:nvSpPr>
          <p:spPr>
            <a:xfrm>
              <a:off x="2797600" y="3837150"/>
              <a:ext cx="15900" cy="23050"/>
            </a:xfrm>
            <a:custGeom>
              <a:avLst/>
              <a:gdLst/>
              <a:ahLst/>
              <a:cxnLst/>
              <a:rect l="l" t="t" r="r" b="b"/>
              <a:pathLst>
                <a:path w="636" h="922" extrusionOk="0">
                  <a:moveTo>
                    <a:pt x="228" y="1"/>
                  </a:moveTo>
                  <a:cubicBezTo>
                    <a:pt x="132" y="1"/>
                    <a:pt x="42" y="41"/>
                    <a:pt x="1" y="130"/>
                  </a:cubicBezTo>
                  <a:lnTo>
                    <a:pt x="59" y="336"/>
                  </a:lnTo>
                  <a:cubicBezTo>
                    <a:pt x="53" y="553"/>
                    <a:pt x="160" y="759"/>
                    <a:pt x="343" y="878"/>
                  </a:cubicBezTo>
                  <a:cubicBezTo>
                    <a:pt x="380" y="905"/>
                    <a:pt x="428" y="921"/>
                    <a:pt x="479" y="921"/>
                  </a:cubicBezTo>
                  <a:cubicBezTo>
                    <a:pt x="483" y="921"/>
                    <a:pt x="486" y="921"/>
                    <a:pt x="490" y="921"/>
                  </a:cubicBezTo>
                  <a:cubicBezTo>
                    <a:pt x="606" y="898"/>
                    <a:pt x="635" y="750"/>
                    <a:pt x="635" y="634"/>
                  </a:cubicBezTo>
                  <a:cubicBezTo>
                    <a:pt x="632" y="446"/>
                    <a:pt x="609" y="243"/>
                    <a:pt x="479" y="104"/>
                  </a:cubicBezTo>
                  <a:cubicBezTo>
                    <a:pt x="415" y="38"/>
                    <a:pt x="319" y="1"/>
                    <a:pt x="2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62" name="Google Shape;99;p2"/>
            <p:cNvSpPr/>
            <p:nvPr/>
          </p:nvSpPr>
          <p:spPr>
            <a:xfrm>
              <a:off x="2845575" y="3944300"/>
              <a:ext cx="22525" cy="25875"/>
            </a:xfrm>
            <a:custGeom>
              <a:avLst/>
              <a:gdLst/>
              <a:ahLst/>
              <a:cxnLst/>
              <a:rect l="l" t="t" r="r" b="b"/>
              <a:pathLst>
                <a:path w="901" h="1035" extrusionOk="0">
                  <a:moveTo>
                    <a:pt x="81" y="561"/>
                  </a:moveTo>
                  <a:lnTo>
                    <a:pt x="148" y="621"/>
                  </a:lnTo>
                  <a:lnTo>
                    <a:pt x="148" y="621"/>
                  </a:lnTo>
                  <a:cubicBezTo>
                    <a:pt x="134" y="607"/>
                    <a:pt x="121" y="593"/>
                    <a:pt x="109" y="578"/>
                  </a:cubicBezTo>
                  <a:lnTo>
                    <a:pt x="109" y="578"/>
                  </a:lnTo>
                  <a:cubicBezTo>
                    <a:pt x="100" y="572"/>
                    <a:pt x="90" y="566"/>
                    <a:pt x="81" y="561"/>
                  </a:cubicBezTo>
                  <a:close/>
                  <a:moveTo>
                    <a:pt x="148" y="621"/>
                  </a:moveTo>
                  <a:lnTo>
                    <a:pt x="148" y="621"/>
                  </a:lnTo>
                  <a:cubicBezTo>
                    <a:pt x="153" y="625"/>
                    <a:pt x="157" y="629"/>
                    <a:pt x="162" y="633"/>
                  </a:cubicBezTo>
                  <a:lnTo>
                    <a:pt x="148" y="621"/>
                  </a:lnTo>
                  <a:close/>
                  <a:moveTo>
                    <a:pt x="380" y="1"/>
                  </a:moveTo>
                  <a:cubicBezTo>
                    <a:pt x="259" y="1"/>
                    <a:pt x="142" y="62"/>
                    <a:pt x="75" y="170"/>
                  </a:cubicBezTo>
                  <a:cubicBezTo>
                    <a:pt x="1" y="301"/>
                    <a:pt x="17" y="461"/>
                    <a:pt x="109" y="578"/>
                  </a:cubicBezTo>
                  <a:lnTo>
                    <a:pt x="109" y="578"/>
                  </a:lnTo>
                  <a:cubicBezTo>
                    <a:pt x="285" y="698"/>
                    <a:pt x="335" y="989"/>
                    <a:pt x="547" y="1030"/>
                  </a:cubicBezTo>
                  <a:cubicBezTo>
                    <a:pt x="562" y="1033"/>
                    <a:pt x="577" y="1035"/>
                    <a:pt x="592" y="1035"/>
                  </a:cubicBezTo>
                  <a:cubicBezTo>
                    <a:pt x="729" y="1035"/>
                    <a:pt x="851" y="908"/>
                    <a:pt x="875" y="766"/>
                  </a:cubicBezTo>
                  <a:cubicBezTo>
                    <a:pt x="901" y="610"/>
                    <a:pt x="846" y="454"/>
                    <a:pt x="773" y="317"/>
                  </a:cubicBezTo>
                  <a:cubicBezTo>
                    <a:pt x="701" y="178"/>
                    <a:pt x="634" y="83"/>
                    <a:pt x="515" y="28"/>
                  </a:cubicBezTo>
                  <a:cubicBezTo>
                    <a:pt x="471" y="9"/>
                    <a:pt x="425" y="1"/>
                    <a:pt x="3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63" name="Google Shape;100;p2"/>
            <p:cNvSpPr/>
            <p:nvPr/>
          </p:nvSpPr>
          <p:spPr>
            <a:xfrm>
              <a:off x="2781325" y="3999075"/>
              <a:ext cx="17275" cy="24575"/>
            </a:xfrm>
            <a:custGeom>
              <a:avLst/>
              <a:gdLst/>
              <a:ahLst/>
              <a:cxnLst/>
              <a:rect l="l" t="t" r="r" b="b"/>
              <a:pathLst>
                <a:path w="691" h="983" extrusionOk="0">
                  <a:moveTo>
                    <a:pt x="211" y="1"/>
                  </a:moveTo>
                  <a:lnTo>
                    <a:pt x="0" y="146"/>
                  </a:lnTo>
                  <a:cubicBezTo>
                    <a:pt x="0" y="409"/>
                    <a:pt x="87" y="661"/>
                    <a:pt x="246" y="870"/>
                  </a:cubicBezTo>
                  <a:cubicBezTo>
                    <a:pt x="275" y="911"/>
                    <a:pt x="310" y="942"/>
                    <a:pt x="351" y="966"/>
                  </a:cubicBezTo>
                  <a:cubicBezTo>
                    <a:pt x="375" y="977"/>
                    <a:pt x="399" y="982"/>
                    <a:pt x="422" y="982"/>
                  </a:cubicBezTo>
                  <a:cubicBezTo>
                    <a:pt x="571" y="982"/>
                    <a:pt x="690" y="771"/>
                    <a:pt x="675" y="601"/>
                  </a:cubicBezTo>
                  <a:cubicBezTo>
                    <a:pt x="640" y="328"/>
                    <a:pt x="464" y="99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64" name="Google Shape;101;p2"/>
            <p:cNvSpPr/>
            <p:nvPr/>
          </p:nvSpPr>
          <p:spPr>
            <a:xfrm>
              <a:off x="2716425" y="4028925"/>
              <a:ext cx="20525" cy="28950"/>
            </a:xfrm>
            <a:custGeom>
              <a:avLst/>
              <a:gdLst/>
              <a:ahLst/>
              <a:cxnLst/>
              <a:rect l="l" t="t" r="r" b="b"/>
              <a:pathLst>
                <a:path w="821" h="1158" extrusionOk="0">
                  <a:moveTo>
                    <a:pt x="61" y="1"/>
                  </a:moveTo>
                  <a:lnTo>
                    <a:pt x="61" y="1"/>
                  </a:lnTo>
                  <a:cubicBezTo>
                    <a:pt x="0" y="244"/>
                    <a:pt x="0" y="502"/>
                    <a:pt x="64" y="745"/>
                  </a:cubicBezTo>
                  <a:cubicBezTo>
                    <a:pt x="93" y="870"/>
                    <a:pt x="145" y="988"/>
                    <a:pt x="238" y="1072"/>
                  </a:cubicBezTo>
                  <a:cubicBezTo>
                    <a:pt x="299" y="1125"/>
                    <a:pt x="381" y="1158"/>
                    <a:pt x="460" y="1158"/>
                  </a:cubicBezTo>
                  <a:cubicBezTo>
                    <a:pt x="504" y="1158"/>
                    <a:pt x="547" y="1147"/>
                    <a:pt x="585" y="1125"/>
                  </a:cubicBezTo>
                  <a:cubicBezTo>
                    <a:pt x="664" y="1072"/>
                    <a:pt x="716" y="991"/>
                    <a:pt x="730" y="902"/>
                  </a:cubicBezTo>
                  <a:cubicBezTo>
                    <a:pt x="820" y="560"/>
                    <a:pt x="580" y="174"/>
                    <a:pt x="235" y="102"/>
                  </a:cubicBezTo>
                  <a:lnTo>
                    <a:pt x="6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65" name="Google Shape;102;p2"/>
            <p:cNvSpPr/>
            <p:nvPr/>
          </p:nvSpPr>
          <p:spPr>
            <a:xfrm>
              <a:off x="2600250" y="4019175"/>
              <a:ext cx="22175" cy="24875"/>
            </a:xfrm>
            <a:custGeom>
              <a:avLst/>
              <a:gdLst/>
              <a:ahLst/>
              <a:cxnLst/>
              <a:rect l="l" t="t" r="r" b="b"/>
              <a:pathLst>
                <a:path w="887" h="995" extrusionOk="0">
                  <a:moveTo>
                    <a:pt x="330" y="0"/>
                  </a:moveTo>
                  <a:cubicBezTo>
                    <a:pt x="297" y="0"/>
                    <a:pt x="263" y="8"/>
                    <a:pt x="232" y="23"/>
                  </a:cubicBezTo>
                  <a:cubicBezTo>
                    <a:pt x="174" y="60"/>
                    <a:pt x="154" y="150"/>
                    <a:pt x="203" y="194"/>
                  </a:cubicBezTo>
                  <a:lnTo>
                    <a:pt x="0" y="133"/>
                  </a:lnTo>
                  <a:lnTo>
                    <a:pt x="0" y="133"/>
                  </a:lnTo>
                  <a:cubicBezTo>
                    <a:pt x="0" y="362"/>
                    <a:pt x="12" y="608"/>
                    <a:pt x="142" y="796"/>
                  </a:cubicBezTo>
                  <a:cubicBezTo>
                    <a:pt x="225" y="914"/>
                    <a:pt x="378" y="995"/>
                    <a:pt x="520" y="995"/>
                  </a:cubicBezTo>
                  <a:cubicBezTo>
                    <a:pt x="600" y="995"/>
                    <a:pt x="677" y="969"/>
                    <a:pt x="736" y="909"/>
                  </a:cubicBezTo>
                  <a:cubicBezTo>
                    <a:pt x="785" y="854"/>
                    <a:pt x="817" y="782"/>
                    <a:pt x="829" y="706"/>
                  </a:cubicBezTo>
                  <a:cubicBezTo>
                    <a:pt x="887" y="422"/>
                    <a:pt x="704" y="109"/>
                    <a:pt x="423" y="20"/>
                  </a:cubicBezTo>
                  <a:cubicBezTo>
                    <a:pt x="393" y="7"/>
                    <a:pt x="362" y="0"/>
                    <a:pt x="3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66" name="Google Shape;103;p2"/>
            <p:cNvSpPr/>
            <p:nvPr/>
          </p:nvSpPr>
          <p:spPr>
            <a:xfrm>
              <a:off x="2543450" y="3923625"/>
              <a:ext cx="14800" cy="15000"/>
            </a:xfrm>
            <a:custGeom>
              <a:avLst/>
              <a:gdLst/>
              <a:ahLst/>
              <a:cxnLst/>
              <a:rect l="l" t="t" r="r" b="b"/>
              <a:pathLst>
                <a:path w="592" h="600" extrusionOk="0">
                  <a:moveTo>
                    <a:pt x="285" y="0"/>
                  </a:moveTo>
                  <a:lnTo>
                    <a:pt x="140" y="159"/>
                  </a:lnTo>
                  <a:cubicBezTo>
                    <a:pt x="1" y="258"/>
                    <a:pt x="35" y="510"/>
                    <a:pt x="189" y="579"/>
                  </a:cubicBezTo>
                  <a:cubicBezTo>
                    <a:pt x="219" y="593"/>
                    <a:pt x="251" y="599"/>
                    <a:pt x="283" y="599"/>
                  </a:cubicBezTo>
                  <a:cubicBezTo>
                    <a:pt x="417" y="599"/>
                    <a:pt x="553" y="491"/>
                    <a:pt x="571" y="353"/>
                  </a:cubicBezTo>
                  <a:cubicBezTo>
                    <a:pt x="592" y="185"/>
                    <a:pt x="450" y="17"/>
                    <a:pt x="2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67" name="Google Shape;104;p2"/>
            <p:cNvSpPr/>
            <p:nvPr/>
          </p:nvSpPr>
          <p:spPr>
            <a:xfrm>
              <a:off x="2863950" y="3865725"/>
              <a:ext cx="16025" cy="16200"/>
            </a:xfrm>
            <a:custGeom>
              <a:avLst/>
              <a:gdLst/>
              <a:ahLst/>
              <a:cxnLst/>
              <a:rect l="l" t="t" r="r" b="b"/>
              <a:pathLst>
                <a:path w="641" h="648" extrusionOk="0">
                  <a:moveTo>
                    <a:pt x="156" y="1"/>
                  </a:moveTo>
                  <a:cubicBezTo>
                    <a:pt x="104" y="1"/>
                    <a:pt x="52" y="9"/>
                    <a:pt x="1" y="27"/>
                  </a:cubicBezTo>
                  <a:lnTo>
                    <a:pt x="128" y="140"/>
                  </a:lnTo>
                  <a:cubicBezTo>
                    <a:pt x="122" y="363"/>
                    <a:pt x="256" y="566"/>
                    <a:pt x="464" y="647"/>
                  </a:cubicBezTo>
                  <a:lnTo>
                    <a:pt x="586" y="598"/>
                  </a:lnTo>
                  <a:cubicBezTo>
                    <a:pt x="641" y="433"/>
                    <a:pt x="597" y="250"/>
                    <a:pt x="476" y="129"/>
                  </a:cubicBezTo>
                  <a:cubicBezTo>
                    <a:pt x="388" y="45"/>
                    <a:pt x="273" y="1"/>
                    <a:pt x="1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68" name="Google Shape;105;p2"/>
            <p:cNvSpPr/>
            <p:nvPr/>
          </p:nvSpPr>
          <p:spPr>
            <a:xfrm>
              <a:off x="2682000" y="3818950"/>
              <a:ext cx="13575" cy="14650"/>
            </a:xfrm>
            <a:custGeom>
              <a:avLst/>
              <a:gdLst/>
              <a:ahLst/>
              <a:cxnLst/>
              <a:rect l="l" t="t" r="r" b="b"/>
              <a:pathLst>
                <a:path w="543" h="586" extrusionOk="0">
                  <a:moveTo>
                    <a:pt x="143" y="1"/>
                  </a:moveTo>
                  <a:lnTo>
                    <a:pt x="33" y="122"/>
                  </a:lnTo>
                  <a:cubicBezTo>
                    <a:pt x="1" y="253"/>
                    <a:pt x="15" y="406"/>
                    <a:pt x="105" y="505"/>
                  </a:cubicBezTo>
                  <a:cubicBezTo>
                    <a:pt x="153" y="556"/>
                    <a:pt x="228" y="585"/>
                    <a:pt x="300" y="585"/>
                  </a:cubicBezTo>
                  <a:cubicBezTo>
                    <a:pt x="362" y="585"/>
                    <a:pt x="423" y="563"/>
                    <a:pt x="462" y="513"/>
                  </a:cubicBezTo>
                  <a:cubicBezTo>
                    <a:pt x="543" y="409"/>
                    <a:pt x="508" y="282"/>
                    <a:pt x="436" y="192"/>
                  </a:cubicBezTo>
                  <a:cubicBezTo>
                    <a:pt x="363" y="102"/>
                    <a:pt x="247" y="47"/>
                    <a:pt x="1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69" name="Google Shape;106;p2"/>
            <p:cNvSpPr/>
            <p:nvPr/>
          </p:nvSpPr>
          <p:spPr>
            <a:xfrm>
              <a:off x="2587725" y="3853025"/>
              <a:ext cx="18200" cy="16400"/>
            </a:xfrm>
            <a:custGeom>
              <a:avLst/>
              <a:gdLst/>
              <a:ahLst/>
              <a:cxnLst/>
              <a:rect l="l" t="t" r="r" b="b"/>
              <a:pathLst>
                <a:path w="728" h="656" extrusionOk="0">
                  <a:moveTo>
                    <a:pt x="362" y="0"/>
                  </a:moveTo>
                  <a:cubicBezTo>
                    <a:pt x="310" y="0"/>
                    <a:pt x="259" y="10"/>
                    <a:pt x="214" y="31"/>
                  </a:cubicBezTo>
                  <a:cubicBezTo>
                    <a:pt x="52" y="106"/>
                    <a:pt x="0" y="363"/>
                    <a:pt x="144" y="468"/>
                  </a:cubicBezTo>
                  <a:lnTo>
                    <a:pt x="144" y="468"/>
                  </a:lnTo>
                  <a:cubicBezTo>
                    <a:pt x="171" y="573"/>
                    <a:pt x="290" y="656"/>
                    <a:pt x="405" y="656"/>
                  </a:cubicBezTo>
                  <a:cubicBezTo>
                    <a:pt x="434" y="656"/>
                    <a:pt x="463" y="651"/>
                    <a:pt x="490" y="640"/>
                  </a:cubicBezTo>
                  <a:cubicBezTo>
                    <a:pt x="655" y="576"/>
                    <a:pt x="727" y="364"/>
                    <a:pt x="675" y="193"/>
                  </a:cubicBezTo>
                  <a:cubicBezTo>
                    <a:pt x="637" y="70"/>
                    <a:pt x="497" y="0"/>
                    <a:pt x="3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70" name="Google Shape;107;p2"/>
            <p:cNvSpPr/>
            <p:nvPr/>
          </p:nvSpPr>
          <p:spPr>
            <a:xfrm>
              <a:off x="2762325" y="3795650"/>
              <a:ext cx="11400" cy="13175"/>
            </a:xfrm>
            <a:custGeom>
              <a:avLst/>
              <a:gdLst/>
              <a:ahLst/>
              <a:cxnLst/>
              <a:rect l="l" t="t" r="r" b="b"/>
              <a:pathLst>
                <a:path w="456" h="527" extrusionOk="0">
                  <a:moveTo>
                    <a:pt x="229" y="0"/>
                  </a:moveTo>
                  <a:cubicBezTo>
                    <a:pt x="220" y="0"/>
                    <a:pt x="210" y="1"/>
                    <a:pt x="201" y="3"/>
                  </a:cubicBezTo>
                  <a:cubicBezTo>
                    <a:pt x="88" y="19"/>
                    <a:pt x="25" y="179"/>
                    <a:pt x="98" y="260"/>
                  </a:cubicBezTo>
                  <a:lnTo>
                    <a:pt x="98" y="260"/>
                  </a:lnTo>
                  <a:lnTo>
                    <a:pt x="1" y="168"/>
                  </a:lnTo>
                  <a:lnTo>
                    <a:pt x="1" y="168"/>
                  </a:lnTo>
                  <a:cubicBezTo>
                    <a:pt x="44" y="324"/>
                    <a:pt x="152" y="455"/>
                    <a:pt x="296" y="527"/>
                  </a:cubicBezTo>
                  <a:cubicBezTo>
                    <a:pt x="386" y="452"/>
                    <a:pt x="456" y="336"/>
                    <a:pt x="444" y="214"/>
                  </a:cubicBezTo>
                  <a:cubicBezTo>
                    <a:pt x="434" y="105"/>
                    <a:pt x="339" y="0"/>
                    <a:pt x="2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accent5"/>
        </a:solidFill>
        <a:effectLst/>
      </p:bgPr>
    </p:bg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Google Shape;169;p4"/>
          <p:cNvSpPr txBox="1">
            <a:spLocks noGrp="1"/>
          </p:cNvSpPr>
          <p:nvPr>
            <p:ph type="body" idx="1"/>
          </p:nvPr>
        </p:nvSpPr>
        <p:spPr>
          <a:xfrm>
            <a:off x="720000" y="1128275"/>
            <a:ext cx="7704000" cy="3480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250">
                <a:solidFill>
                  <a:srgbClr val="434343"/>
                </a:solidFill>
              </a:defRPr>
            </a:lvl1pPr>
            <a:lvl2pPr marL="914400" lvl="1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1371600" lvl="2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1828800" lvl="3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2286000" lvl="4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2743200" lvl="5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3200400" lvl="6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3657600" lvl="7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4114800" lvl="8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1048717" name="Google Shape;170;p4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478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700"/>
              <a:buNone/>
            </a:lvl1pPr>
            <a:lvl2pPr lvl="1" rtl="0">
              <a:spcBef>
                <a:spcPts val="0"/>
              </a:spcBef>
              <a:spcAft>
                <a:spcPts val="0"/>
              </a:spcAft>
              <a:buSzPts val="3700"/>
              <a:buNone/>
            </a:lvl2pPr>
            <a:lvl3pPr lvl="2" rtl="0">
              <a:spcBef>
                <a:spcPts val="0"/>
              </a:spcBef>
              <a:spcAft>
                <a:spcPts val="0"/>
              </a:spcAft>
              <a:buSzPts val="3700"/>
              <a:buNone/>
            </a:lvl3pPr>
            <a:lvl4pPr lvl="3" rtl="0">
              <a:spcBef>
                <a:spcPts val="0"/>
              </a:spcBef>
              <a:spcAft>
                <a:spcPts val="0"/>
              </a:spcAft>
              <a:buSzPts val="3700"/>
              <a:buNone/>
            </a:lvl4pPr>
            <a:lvl5pPr lvl="4" rtl="0">
              <a:spcBef>
                <a:spcPts val="0"/>
              </a:spcBef>
              <a:spcAft>
                <a:spcPts val="0"/>
              </a:spcAft>
              <a:buSzPts val="3700"/>
              <a:buNone/>
            </a:lvl5pPr>
            <a:lvl6pPr lvl="5" rtl="0">
              <a:spcBef>
                <a:spcPts val="0"/>
              </a:spcBef>
              <a:spcAft>
                <a:spcPts val="0"/>
              </a:spcAft>
              <a:buSzPts val="3700"/>
              <a:buNone/>
            </a:lvl6pPr>
            <a:lvl7pPr lvl="6" rtl="0">
              <a:spcBef>
                <a:spcPts val="0"/>
              </a:spcBef>
              <a:spcAft>
                <a:spcPts val="0"/>
              </a:spcAft>
              <a:buSzPts val="3700"/>
              <a:buNone/>
            </a:lvl7pPr>
            <a:lvl8pPr lvl="7" rtl="0">
              <a:spcBef>
                <a:spcPts val="0"/>
              </a:spcBef>
              <a:spcAft>
                <a:spcPts val="0"/>
              </a:spcAft>
              <a:buSzPts val="3700"/>
              <a:buNone/>
            </a:lvl8pPr>
            <a:lvl9pPr lvl="8" rtl="0">
              <a:spcBef>
                <a:spcPts val="0"/>
              </a:spcBef>
              <a:spcAft>
                <a:spcPts val="0"/>
              </a:spcAft>
              <a:buSzPts val="3700"/>
              <a:buNone/>
            </a:lvl9pPr>
          </a:lstStyle>
          <a:p>
            <a:endParaRPr/>
          </a:p>
        </p:txBody>
      </p:sp>
      <p:sp>
        <p:nvSpPr>
          <p:cNvPr id="1048718" name="Google Shape;171;p4"/>
          <p:cNvSpPr/>
          <p:nvPr/>
        </p:nvSpPr>
        <p:spPr>
          <a:xfrm rot="10800000">
            <a:off x="7482881" y="-1085004"/>
            <a:ext cx="2886432" cy="2898404"/>
          </a:xfrm>
          <a:custGeom>
            <a:avLst/>
            <a:gdLst/>
            <a:ahLst/>
            <a:cxnLst/>
            <a:rect l="l" t="t" r="r" b="b"/>
            <a:pathLst>
              <a:path w="44843" h="45029" extrusionOk="0">
                <a:moveTo>
                  <a:pt x="2667" y="20326"/>
                </a:moveTo>
                <a:cubicBezTo>
                  <a:pt x="2667" y="20326"/>
                  <a:pt x="2668" y="20327"/>
                  <a:pt x="2669" y="20327"/>
                </a:cubicBezTo>
                <a:cubicBezTo>
                  <a:pt x="2666" y="20336"/>
                  <a:pt x="2663" y="20347"/>
                  <a:pt x="2657" y="20356"/>
                </a:cubicBezTo>
                <a:cubicBezTo>
                  <a:pt x="2662" y="20336"/>
                  <a:pt x="2663" y="20326"/>
                  <a:pt x="2667" y="20326"/>
                </a:cubicBezTo>
                <a:close/>
                <a:moveTo>
                  <a:pt x="19216" y="0"/>
                </a:moveTo>
                <a:cubicBezTo>
                  <a:pt x="17719" y="0"/>
                  <a:pt x="16199" y="363"/>
                  <a:pt x="14883" y="922"/>
                </a:cubicBezTo>
                <a:cubicBezTo>
                  <a:pt x="9949" y="3022"/>
                  <a:pt x="6577" y="7206"/>
                  <a:pt x="4549" y="12070"/>
                </a:cubicBezTo>
                <a:cubicBezTo>
                  <a:pt x="919" y="20761"/>
                  <a:pt x="1" y="32614"/>
                  <a:pt x="7220" y="39770"/>
                </a:cubicBezTo>
                <a:cubicBezTo>
                  <a:pt x="11199" y="43714"/>
                  <a:pt x="16485" y="45028"/>
                  <a:pt x="21855" y="45028"/>
                </a:cubicBezTo>
                <a:cubicBezTo>
                  <a:pt x="23321" y="45028"/>
                  <a:pt x="24793" y="44931"/>
                  <a:pt x="26246" y="44762"/>
                </a:cubicBezTo>
                <a:cubicBezTo>
                  <a:pt x="27683" y="44591"/>
                  <a:pt x="29146" y="44414"/>
                  <a:pt x="30557" y="44119"/>
                </a:cubicBezTo>
                <a:cubicBezTo>
                  <a:pt x="31406" y="43945"/>
                  <a:pt x="32208" y="43620"/>
                  <a:pt x="32999" y="43264"/>
                </a:cubicBezTo>
                <a:cubicBezTo>
                  <a:pt x="33715" y="42939"/>
                  <a:pt x="34474" y="42739"/>
                  <a:pt x="35178" y="42403"/>
                </a:cubicBezTo>
                <a:cubicBezTo>
                  <a:pt x="35711" y="42148"/>
                  <a:pt x="36218" y="41841"/>
                  <a:pt x="36711" y="41520"/>
                </a:cubicBezTo>
                <a:cubicBezTo>
                  <a:pt x="37539" y="40975"/>
                  <a:pt x="38356" y="40378"/>
                  <a:pt x="39141" y="39764"/>
                </a:cubicBezTo>
                <a:cubicBezTo>
                  <a:pt x="39993" y="39092"/>
                  <a:pt x="40767" y="38330"/>
                  <a:pt x="41413" y="37452"/>
                </a:cubicBezTo>
                <a:cubicBezTo>
                  <a:pt x="42224" y="36351"/>
                  <a:pt x="42954" y="35163"/>
                  <a:pt x="43490" y="33897"/>
                </a:cubicBezTo>
                <a:cubicBezTo>
                  <a:pt x="43994" y="32701"/>
                  <a:pt x="44330" y="31443"/>
                  <a:pt x="44623" y="30189"/>
                </a:cubicBezTo>
                <a:cubicBezTo>
                  <a:pt x="44773" y="29543"/>
                  <a:pt x="44843" y="28879"/>
                  <a:pt x="44823" y="28219"/>
                </a:cubicBezTo>
                <a:cubicBezTo>
                  <a:pt x="44808" y="27799"/>
                  <a:pt x="44788" y="27379"/>
                  <a:pt x="44802" y="26953"/>
                </a:cubicBezTo>
                <a:cubicBezTo>
                  <a:pt x="44840" y="25701"/>
                  <a:pt x="44704" y="24403"/>
                  <a:pt x="44431" y="23181"/>
                </a:cubicBezTo>
                <a:cubicBezTo>
                  <a:pt x="44281" y="22511"/>
                  <a:pt x="44006" y="21894"/>
                  <a:pt x="43754" y="21260"/>
                </a:cubicBezTo>
                <a:cubicBezTo>
                  <a:pt x="43551" y="20756"/>
                  <a:pt x="43316" y="20266"/>
                  <a:pt x="43050" y="19794"/>
                </a:cubicBezTo>
                <a:cubicBezTo>
                  <a:pt x="42748" y="19267"/>
                  <a:pt x="42421" y="18716"/>
                  <a:pt x="42036" y="18244"/>
                </a:cubicBezTo>
                <a:cubicBezTo>
                  <a:pt x="41691" y="17835"/>
                  <a:pt x="41256" y="17514"/>
                  <a:pt x="40813" y="17215"/>
                </a:cubicBezTo>
                <a:cubicBezTo>
                  <a:pt x="39892" y="16592"/>
                  <a:pt x="39118" y="15796"/>
                  <a:pt x="38098" y="15315"/>
                </a:cubicBezTo>
                <a:cubicBezTo>
                  <a:pt x="37551" y="15060"/>
                  <a:pt x="36983" y="14871"/>
                  <a:pt x="36377" y="14863"/>
                </a:cubicBezTo>
                <a:cubicBezTo>
                  <a:pt x="35956" y="14855"/>
                  <a:pt x="35537" y="14844"/>
                  <a:pt x="35120" y="14844"/>
                </a:cubicBezTo>
                <a:cubicBezTo>
                  <a:pt x="34938" y="14844"/>
                  <a:pt x="34757" y="14846"/>
                  <a:pt x="34575" y="14851"/>
                </a:cubicBezTo>
                <a:cubicBezTo>
                  <a:pt x="34320" y="14859"/>
                  <a:pt x="34049" y="14864"/>
                  <a:pt x="33772" y="14864"/>
                </a:cubicBezTo>
                <a:cubicBezTo>
                  <a:pt x="33400" y="14864"/>
                  <a:pt x="33018" y="14854"/>
                  <a:pt x="32652" y="14822"/>
                </a:cubicBezTo>
                <a:cubicBezTo>
                  <a:pt x="32217" y="14785"/>
                  <a:pt x="31753" y="14767"/>
                  <a:pt x="31374" y="14579"/>
                </a:cubicBezTo>
                <a:cubicBezTo>
                  <a:pt x="30931" y="14359"/>
                  <a:pt x="30519" y="14205"/>
                  <a:pt x="30105" y="13927"/>
                </a:cubicBezTo>
                <a:cubicBezTo>
                  <a:pt x="29694" y="13649"/>
                  <a:pt x="29282" y="13371"/>
                  <a:pt x="28943" y="12974"/>
                </a:cubicBezTo>
                <a:cubicBezTo>
                  <a:pt x="28178" y="12082"/>
                  <a:pt x="27724" y="10989"/>
                  <a:pt x="27280" y="9912"/>
                </a:cubicBezTo>
                <a:cubicBezTo>
                  <a:pt x="26139" y="7119"/>
                  <a:pt x="26223" y="3645"/>
                  <a:pt x="23769" y="1542"/>
                </a:cubicBezTo>
                <a:cubicBezTo>
                  <a:pt x="22482" y="440"/>
                  <a:pt x="20863" y="0"/>
                  <a:pt x="1921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" name="Google Shape;172;p4"/>
          <p:cNvGrpSpPr/>
          <p:nvPr/>
        </p:nvGrpSpPr>
        <p:grpSpPr>
          <a:xfrm rot="5400000">
            <a:off x="8543090" y="1509550"/>
            <a:ext cx="886108" cy="690688"/>
            <a:chOff x="1694375" y="3723300"/>
            <a:chExt cx="336450" cy="262250"/>
          </a:xfrm>
        </p:grpSpPr>
        <p:sp>
          <p:nvSpPr>
            <p:cNvPr id="1048719" name="Google Shape;173;p4"/>
            <p:cNvSpPr/>
            <p:nvPr/>
          </p:nvSpPr>
          <p:spPr>
            <a:xfrm>
              <a:off x="1762675" y="3860600"/>
              <a:ext cx="22250" cy="32150"/>
            </a:xfrm>
            <a:custGeom>
              <a:avLst/>
              <a:gdLst/>
              <a:ahLst/>
              <a:cxnLst/>
              <a:rect l="l" t="t" r="r" b="b"/>
              <a:pathLst>
                <a:path w="890" h="1286" extrusionOk="0">
                  <a:moveTo>
                    <a:pt x="247" y="0"/>
                  </a:moveTo>
                  <a:lnTo>
                    <a:pt x="215" y="21"/>
                  </a:lnTo>
                  <a:cubicBezTo>
                    <a:pt x="199" y="10"/>
                    <a:pt x="183" y="5"/>
                    <a:pt x="167" y="5"/>
                  </a:cubicBezTo>
                  <a:cubicBezTo>
                    <a:pt x="89" y="5"/>
                    <a:pt x="22" y="127"/>
                    <a:pt x="15" y="224"/>
                  </a:cubicBezTo>
                  <a:cubicBezTo>
                    <a:pt x="6" y="345"/>
                    <a:pt x="0" y="467"/>
                    <a:pt x="6" y="589"/>
                  </a:cubicBezTo>
                  <a:cubicBezTo>
                    <a:pt x="9" y="774"/>
                    <a:pt x="26" y="968"/>
                    <a:pt x="136" y="1119"/>
                  </a:cubicBezTo>
                  <a:cubicBezTo>
                    <a:pt x="208" y="1220"/>
                    <a:pt x="335" y="1286"/>
                    <a:pt x="455" y="1286"/>
                  </a:cubicBezTo>
                  <a:cubicBezTo>
                    <a:pt x="514" y="1286"/>
                    <a:pt x="572" y="1270"/>
                    <a:pt x="620" y="1235"/>
                  </a:cubicBezTo>
                  <a:cubicBezTo>
                    <a:pt x="687" y="1180"/>
                    <a:pt x="736" y="1107"/>
                    <a:pt x="759" y="1023"/>
                  </a:cubicBezTo>
                  <a:cubicBezTo>
                    <a:pt x="890" y="623"/>
                    <a:pt x="649" y="137"/>
                    <a:pt x="2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0" name="Google Shape;174;p4"/>
            <p:cNvSpPr/>
            <p:nvPr/>
          </p:nvSpPr>
          <p:spPr>
            <a:xfrm>
              <a:off x="1801700" y="3931000"/>
              <a:ext cx="18650" cy="25425"/>
            </a:xfrm>
            <a:custGeom>
              <a:avLst/>
              <a:gdLst/>
              <a:ahLst/>
              <a:cxnLst/>
              <a:rect l="l" t="t" r="r" b="b"/>
              <a:pathLst>
                <a:path w="746" h="1017" extrusionOk="0">
                  <a:moveTo>
                    <a:pt x="128" y="1"/>
                  </a:moveTo>
                  <a:lnTo>
                    <a:pt x="151" y="64"/>
                  </a:lnTo>
                  <a:cubicBezTo>
                    <a:pt x="1" y="305"/>
                    <a:pt x="10" y="615"/>
                    <a:pt x="172" y="849"/>
                  </a:cubicBezTo>
                  <a:cubicBezTo>
                    <a:pt x="239" y="938"/>
                    <a:pt x="348" y="1017"/>
                    <a:pt x="457" y="1017"/>
                  </a:cubicBezTo>
                  <a:cubicBezTo>
                    <a:pt x="480" y="1017"/>
                    <a:pt x="503" y="1013"/>
                    <a:pt x="525" y="1006"/>
                  </a:cubicBezTo>
                  <a:cubicBezTo>
                    <a:pt x="656" y="962"/>
                    <a:pt x="711" y="826"/>
                    <a:pt x="716" y="702"/>
                  </a:cubicBezTo>
                  <a:cubicBezTo>
                    <a:pt x="745" y="363"/>
                    <a:pt x="464" y="30"/>
                    <a:pt x="12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1" name="Google Shape;175;p4"/>
            <p:cNvSpPr/>
            <p:nvPr/>
          </p:nvSpPr>
          <p:spPr>
            <a:xfrm>
              <a:off x="1812500" y="3866675"/>
              <a:ext cx="21400" cy="27575"/>
            </a:xfrm>
            <a:custGeom>
              <a:avLst/>
              <a:gdLst/>
              <a:ahLst/>
              <a:cxnLst/>
              <a:rect l="l" t="t" r="r" b="b"/>
              <a:pathLst>
                <a:path w="856" h="1103" extrusionOk="0">
                  <a:moveTo>
                    <a:pt x="290" y="1"/>
                  </a:moveTo>
                  <a:cubicBezTo>
                    <a:pt x="218" y="1"/>
                    <a:pt x="145" y="67"/>
                    <a:pt x="171" y="137"/>
                  </a:cubicBezTo>
                  <a:lnTo>
                    <a:pt x="87" y="125"/>
                  </a:lnTo>
                  <a:lnTo>
                    <a:pt x="87" y="125"/>
                  </a:lnTo>
                  <a:cubicBezTo>
                    <a:pt x="44" y="354"/>
                    <a:pt x="1" y="598"/>
                    <a:pt x="90" y="815"/>
                  </a:cubicBezTo>
                  <a:cubicBezTo>
                    <a:pt x="158" y="978"/>
                    <a:pt x="330" y="1102"/>
                    <a:pt x="496" y="1102"/>
                  </a:cubicBezTo>
                  <a:cubicBezTo>
                    <a:pt x="551" y="1102"/>
                    <a:pt x="606" y="1089"/>
                    <a:pt x="655" y="1058"/>
                  </a:cubicBezTo>
                  <a:cubicBezTo>
                    <a:pt x="855" y="934"/>
                    <a:pt x="823" y="572"/>
                    <a:pt x="681" y="351"/>
                  </a:cubicBezTo>
                  <a:cubicBezTo>
                    <a:pt x="621" y="262"/>
                    <a:pt x="551" y="178"/>
                    <a:pt x="476" y="102"/>
                  </a:cubicBezTo>
                  <a:cubicBezTo>
                    <a:pt x="423" y="50"/>
                    <a:pt x="363" y="1"/>
                    <a:pt x="2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2" name="Google Shape;176;p4"/>
            <p:cNvSpPr/>
            <p:nvPr/>
          </p:nvSpPr>
          <p:spPr>
            <a:xfrm>
              <a:off x="1801850" y="3796700"/>
              <a:ext cx="26400" cy="31125"/>
            </a:xfrm>
            <a:custGeom>
              <a:avLst/>
              <a:gdLst/>
              <a:ahLst/>
              <a:cxnLst/>
              <a:rect l="l" t="t" r="r" b="b"/>
              <a:pathLst>
                <a:path w="1056" h="1245" extrusionOk="0">
                  <a:moveTo>
                    <a:pt x="347" y="0"/>
                  </a:moveTo>
                  <a:cubicBezTo>
                    <a:pt x="335" y="0"/>
                    <a:pt x="323" y="2"/>
                    <a:pt x="311" y="4"/>
                  </a:cubicBezTo>
                  <a:cubicBezTo>
                    <a:pt x="238" y="19"/>
                    <a:pt x="186" y="105"/>
                    <a:pt x="227" y="166"/>
                  </a:cubicBezTo>
                  <a:lnTo>
                    <a:pt x="154" y="314"/>
                  </a:lnTo>
                  <a:cubicBezTo>
                    <a:pt x="1" y="717"/>
                    <a:pt x="389" y="1154"/>
                    <a:pt x="815" y="1238"/>
                  </a:cubicBezTo>
                  <a:cubicBezTo>
                    <a:pt x="828" y="1242"/>
                    <a:pt x="842" y="1244"/>
                    <a:pt x="856" y="1244"/>
                  </a:cubicBezTo>
                  <a:cubicBezTo>
                    <a:pt x="881" y="1244"/>
                    <a:pt x="906" y="1238"/>
                    <a:pt x="931" y="1227"/>
                  </a:cubicBezTo>
                  <a:cubicBezTo>
                    <a:pt x="957" y="1201"/>
                    <a:pt x="974" y="1166"/>
                    <a:pt x="977" y="1128"/>
                  </a:cubicBezTo>
                  <a:cubicBezTo>
                    <a:pt x="1055" y="711"/>
                    <a:pt x="873" y="285"/>
                    <a:pt x="513" y="56"/>
                  </a:cubicBezTo>
                  <a:cubicBezTo>
                    <a:pt x="463" y="27"/>
                    <a:pt x="406" y="0"/>
                    <a:pt x="3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3" name="Google Shape;177;p4"/>
            <p:cNvSpPr/>
            <p:nvPr/>
          </p:nvSpPr>
          <p:spPr>
            <a:xfrm>
              <a:off x="1870725" y="3864825"/>
              <a:ext cx="20025" cy="30350"/>
            </a:xfrm>
            <a:custGeom>
              <a:avLst/>
              <a:gdLst/>
              <a:ahLst/>
              <a:cxnLst/>
              <a:rect l="l" t="t" r="r" b="b"/>
              <a:pathLst>
                <a:path w="801" h="1214" extrusionOk="0">
                  <a:moveTo>
                    <a:pt x="205" y="1"/>
                  </a:moveTo>
                  <a:cubicBezTo>
                    <a:pt x="167" y="1"/>
                    <a:pt x="129" y="6"/>
                    <a:pt x="91" y="17"/>
                  </a:cubicBezTo>
                  <a:lnTo>
                    <a:pt x="96" y="110"/>
                  </a:lnTo>
                  <a:cubicBezTo>
                    <a:pt x="44" y="312"/>
                    <a:pt x="1" y="527"/>
                    <a:pt x="36" y="732"/>
                  </a:cubicBezTo>
                  <a:cubicBezTo>
                    <a:pt x="73" y="938"/>
                    <a:pt x="207" y="1141"/>
                    <a:pt x="409" y="1199"/>
                  </a:cubicBezTo>
                  <a:cubicBezTo>
                    <a:pt x="441" y="1208"/>
                    <a:pt x="476" y="1213"/>
                    <a:pt x="510" y="1213"/>
                  </a:cubicBezTo>
                  <a:cubicBezTo>
                    <a:pt x="575" y="1213"/>
                    <a:pt x="639" y="1194"/>
                    <a:pt x="685" y="1147"/>
                  </a:cubicBezTo>
                  <a:cubicBezTo>
                    <a:pt x="751" y="1074"/>
                    <a:pt x="757" y="1011"/>
                    <a:pt x="766" y="935"/>
                  </a:cubicBezTo>
                  <a:cubicBezTo>
                    <a:pt x="800" y="712"/>
                    <a:pt x="786" y="469"/>
                    <a:pt x="667" y="278"/>
                  </a:cubicBezTo>
                  <a:cubicBezTo>
                    <a:pt x="567" y="117"/>
                    <a:pt x="387" y="1"/>
                    <a:pt x="2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4" name="Google Shape;178;p4"/>
            <p:cNvSpPr/>
            <p:nvPr/>
          </p:nvSpPr>
          <p:spPr>
            <a:xfrm>
              <a:off x="1880225" y="3795525"/>
              <a:ext cx="18775" cy="22200"/>
            </a:xfrm>
            <a:custGeom>
              <a:avLst/>
              <a:gdLst/>
              <a:ahLst/>
              <a:cxnLst/>
              <a:rect l="l" t="t" r="r" b="b"/>
              <a:pathLst>
                <a:path w="751" h="888" extrusionOk="0">
                  <a:moveTo>
                    <a:pt x="217" y="0"/>
                  </a:moveTo>
                  <a:cubicBezTo>
                    <a:pt x="177" y="0"/>
                    <a:pt x="138" y="8"/>
                    <a:pt x="102" y="25"/>
                  </a:cubicBezTo>
                  <a:lnTo>
                    <a:pt x="0" y="263"/>
                  </a:lnTo>
                  <a:cubicBezTo>
                    <a:pt x="26" y="474"/>
                    <a:pt x="79" y="706"/>
                    <a:pt x="252" y="828"/>
                  </a:cubicBezTo>
                  <a:cubicBezTo>
                    <a:pt x="309" y="868"/>
                    <a:pt x="381" y="888"/>
                    <a:pt x="453" y="888"/>
                  </a:cubicBezTo>
                  <a:cubicBezTo>
                    <a:pt x="599" y="888"/>
                    <a:pt x="743" y="806"/>
                    <a:pt x="751" y="662"/>
                  </a:cubicBezTo>
                  <a:cubicBezTo>
                    <a:pt x="748" y="587"/>
                    <a:pt x="728" y="515"/>
                    <a:pt x="693" y="451"/>
                  </a:cubicBezTo>
                  <a:cubicBezTo>
                    <a:pt x="638" y="329"/>
                    <a:pt x="577" y="199"/>
                    <a:pt x="478" y="109"/>
                  </a:cubicBezTo>
                  <a:cubicBezTo>
                    <a:pt x="409" y="44"/>
                    <a:pt x="311" y="0"/>
                    <a:pt x="2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5" name="Google Shape;179;p4"/>
            <p:cNvSpPr/>
            <p:nvPr/>
          </p:nvSpPr>
          <p:spPr>
            <a:xfrm>
              <a:off x="1937950" y="3840825"/>
              <a:ext cx="23125" cy="30025"/>
            </a:xfrm>
            <a:custGeom>
              <a:avLst/>
              <a:gdLst/>
              <a:ahLst/>
              <a:cxnLst/>
              <a:rect l="l" t="t" r="r" b="b"/>
              <a:pathLst>
                <a:path w="925" h="1201" extrusionOk="0">
                  <a:moveTo>
                    <a:pt x="174" y="1"/>
                  </a:moveTo>
                  <a:lnTo>
                    <a:pt x="0" y="125"/>
                  </a:lnTo>
                  <a:cubicBezTo>
                    <a:pt x="24" y="415"/>
                    <a:pt x="110" y="699"/>
                    <a:pt x="258" y="951"/>
                  </a:cubicBezTo>
                  <a:cubicBezTo>
                    <a:pt x="325" y="1064"/>
                    <a:pt x="415" y="1174"/>
                    <a:pt x="542" y="1197"/>
                  </a:cubicBezTo>
                  <a:cubicBezTo>
                    <a:pt x="556" y="1199"/>
                    <a:pt x="569" y="1200"/>
                    <a:pt x="582" y="1200"/>
                  </a:cubicBezTo>
                  <a:cubicBezTo>
                    <a:pt x="771" y="1200"/>
                    <a:pt x="910" y="972"/>
                    <a:pt x="913" y="774"/>
                  </a:cubicBezTo>
                  <a:cubicBezTo>
                    <a:pt x="925" y="377"/>
                    <a:pt x="571" y="9"/>
                    <a:pt x="1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6" name="Google Shape;180;p4"/>
            <p:cNvSpPr/>
            <p:nvPr/>
          </p:nvSpPr>
          <p:spPr>
            <a:xfrm>
              <a:off x="1948600" y="3764750"/>
              <a:ext cx="15725" cy="23050"/>
            </a:xfrm>
            <a:custGeom>
              <a:avLst/>
              <a:gdLst/>
              <a:ahLst/>
              <a:cxnLst/>
              <a:rect l="l" t="t" r="r" b="b"/>
              <a:pathLst>
                <a:path w="629" h="922" extrusionOk="0">
                  <a:moveTo>
                    <a:pt x="229" y="1"/>
                  </a:moveTo>
                  <a:cubicBezTo>
                    <a:pt x="132" y="1"/>
                    <a:pt x="41" y="41"/>
                    <a:pt x="0" y="129"/>
                  </a:cubicBezTo>
                  <a:lnTo>
                    <a:pt x="58" y="340"/>
                  </a:lnTo>
                  <a:cubicBezTo>
                    <a:pt x="50" y="555"/>
                    <a:pt x="154" y="761"/>
                    <a:pt x="336" y="879"/>
                  </a:cubicBezTo>
                  <a:cubicBezTo>
                    <a:pt x="374" y="907"/>
                    <a:pt x="419" y="921"/>
                    <a:pt x="464" y="921"/>
                  </a:cubicBezTo>
                  <a:cubicBezTo>
                    <a:pt x="472" y="921"/>
                    <a:pt x="479" y="921"/>
                    <a:pt x="487" y="920"/>
                  </a:cubicBezTo>
                  <a:cubicBezTo>
                    <a:pt x="600" y="897"/>
                    <a:pt x="629" y="752"/>
                    <a:pt x="629" y="636"/>
                  </a:cubicBezTo>
                  <a:cubicBezTo>
                    <a:pt x="626" y="448"/>
                    <a:pt x="603" y="242"/>
                    <a:pt x="478" y="103"/>
                  </a:cubicBezTo>
                  <a:cubicBezTo>
                    <a:pt x="416" y="37"/>
                    <a:pt x="320" y="1"/>
                    <a:pt x="2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7" name="Google Shape;181;p4"/>
            <p:cNvSpPr/>
            <p:nvPr/>
          </p:nvSpPr>
          <p:spPr>
            <a:xfrm>
              <a:off x="1996525" y="3871950"/>
              <a:ext cx="22575" cy="25850"/>
            </a:xfrm>
            <a:custGeom>
              <a:avLst/>
              <a:gdLst/>
              <a:ahLst/>
              <a:cxnLst/>
              <a:rect l="l" t="t" r="r" b="b"/>
              <a:pathLst>
                <a:path w="903" h="1034" extrusionOk="0">
                  <a:moveTo>
                    <a:pt x="77" y="558"/>
                  </a:moveTo>
                  <a:lnTo>
                    <a:pt x="155" y="625"/>
                  </a:lnTo>
                  <a:lnTo>
                    <a:pt x="155" y="625"/>
                  </a:lnTo>
                  <a:cubicBezTo>
                    <a:pt x="138" y="610"/>
                    <a:pt x="123" y="595"/>
                    <a:pt x="110" y="578"/>
                  </a:cubicBezTo>
                  <a:lnTo>
                    <a:pt x="110" y="578"/>
                  </a:lnTo>
                  <a:cubicBezTo>
                    <a:pt x="99" y="571"/>
                    <a:pt x="88" y="564"/>
                    <a:pt x="77" y="558"/>
                  </a:cubicBezTo>
                  <a:close/>
                  <a:moveTo>
                    <a:pt x="155" y="625"/>
                  </a:moveTo>
                  <a:lnTo>
                    <a:pt x="155" y="625"/>
                  </a:lnTo>
                  <a:cubicBezTo>
                    <a:pt x="156" y="625"/>
                    <a:pt x="157" y="626"/>
                    <a:pt x="158" y="627"/>
                  </a:cubicBezTo>
                  <a:lnTo>
                    <a:pt x="155" y="625"/>
                  </a:lnTo>
                  <a:close/>
                  <a:moveTo>
                    <a:pt x="377" y="0"/>
                  </a:moveTo>
                  <a:cubicBezTo>
                    <a:pt x="255" y="0"/>
                    <a:pt x="138" y="60"/>
                    <a:pt x="71" y="169"/>
                  </a:cubicBezTo>
                  <a:cubicBezTo>
                    <a:pt x="0" y="303"/>
                    <a:pt x="17" y="464"/>
                    <a:pt x="110" y="578"/>
                  </a:cubicBezTo>
                  <a:lnTo>
                    <a:pt x="110" y="578"/>
                  </a:lnTo>
                  <a:cubicBezTo>
                    <a:pt x="282" y="701"/>
                    <a:pt x="336" y="989"/>
                    <a:pt x="546" y="1030"/>
                  </a:cubicBezTo>
                  <a:cubicBezTo>
                    <a:pt x="559" y="1032"/>
                    <a:pt x="573" y="1034"/>
                    <a:pt x="586" y="1034"/>
                  </a:cubicBezTo>
                  <a:cubicBezTo>
                    <a:pt x="722" y="1034"/>
                    <a:pt x="847" y="906"/>
                    <a:pt x="873" y="766"/>
                  </a:cubicBezTo>
                  <a:cubicBezTo>
                    <a:pt x="902" y="613"/>
                    <a:pt x="841" y="456"/>
                    <a:pt x="769" y="317"/>
                  </a:cubicBezTo>
                  <a:cubicBezTo>
                    <a:pt x="697" y="178"/>
                    <a:pt x="633" y="82"/>
                    <a:pt x="517" y="27"/>
                  </a:cubicBezTo>
                  <a:cubicBezTo>
                    <a:pt x="471" y="9"/>
                    <a:pt x="424" y="0"/>
                    <a:pt x="3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8" name="Google Shape;182;p4"/>
            <p:cNvSpPr/>
            <p:nvPr/>
          </p:nvSpPr>
          <p:spPr>
            <a:xfrm>
              <a:off x="1932150" y="3926800"/>
              <a:ext cx="17350" cy="24475"/>
            </a:xfrm>
            <a:custGeom>
              <a:avLst/>
              <a:gdLst/>
              <a:ahLst/>
              <a:cxnLst/>
              <a:rect l="l" t="t" r="r" b="b"/>
              <a:pathLst>
                <a:path w="694" h="979" extrusionOk="0">
                  <a:moveTo>
                    <a:pt x="212" y="0"/>
                  </a:moveTo>
                  <a:lnTo>
                    <a:pt x="6" y="140"/>
                  </a:lnTo>
                  <a:cubicBezTo>
                    <a:pt x="1" y="403"/>
                    <a:pt x="88" y="658"/>
                    <a:pt x="247" y="864"/>
                  </a:cubicBezTo>
                  <a:cubicBezTo>
                    <a:pt x="273" y="904"/>
                    <a:pt x="311" y="939"/>
                    <a:pt x="354" y="962"/>
                  </a:cubicBezTo>
                  <a:cubicBezTo>
                    <a:pt x="378" y="974"/>
                    <a:pt x="401" y="979"/>
                    <a:pt x="424" y="979"/>
                  </a:cubicBezTo>
                  <a:cubicBezTo>
                    <a:pt x="572" y="979"/>
                    <a:pt x="693" y="765"/>
                    <a:pt x="676" y="597"/>
                  </a:cubicBezTo>
                  <a:cubicBezTo>
                    <a:pt x="644" y="325"/>
                    <a:pt x="467" y="96"/>
                    <a:pt x="2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9" name="Google Shape;183;p4"/>
            <p:cNvSpPr/>
            <p:nvPr/>
          </p:nvSpPr>
          <p:spPr>
            <a:xfrm>
              <a:off x="1867250" y="3956500"/>
              <a:ext cx="20600" cy="29050"/>
            </a:xfrm>
            <a:custGeom>
              <a:avLst/>
              <a:gdLst/>
              <a:ahLst/>
              <a:cxnLst/>
              <a:rect l="l" t="t" r="r" b="b"/>
              <a:pathLst>
                <a:path w="824" h="1162" extrusionOk="0">
                  <a:moveTo>
                    <a:pt x="67" y="0"/>
                  </a:moveTo>
                  <a:cubicBezTo>
                    <a:pt x="1" y="244"/>
                    <a:pt x="1" y="502"/>
                    <a:pt x="67" y="748"/>
                  </a:cubicBezTo>
                  <a:cubicBezTo>
                    <a:pt x="99" y="869"/>
                    <a:pt x="149" y="991"/>
                    <a:pt x="244" y="1075"/>
                  </a:cubicBezTo>
                  <a:cubicBezTo>
                    <a:pt x="304" y="1129"/>
                    <a:pt x="385" y="1162"/>
                    <a:pt x="464" y="1162"/>
                  </a:cubicBezTo>
                  <a:cubicBezTo>
                    <a:pt x="508" y="1162"/>
                    <a:pt x="551" y="1152"/>
                    <a:pt x="589" y="1130"/>
                  </a:cubicBezTo>
                  <a:cubicBezTo>
                    <a:pt x="664" y="1075"/>
                    <a:pt x="716" y="997"/>
                    <a:pt x="737" y="904"/>
                  </a:cubicBezTo>
                  <a:cubicBezTo>
                    <a:pt x="824" y="565"/>
                    <a:pt x="583" y="177"/>
                    <a:pt x="238" y="102"/>
                  </a:cubicBezTo>
                  <a:lnTo>
                    <a:pt x="6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30" name="Google Shape;184;p4"/>
            <p:cNvSpPr/>
            <p:nvPr/>
          </p:nvSpPr>
          <p:spPr>
            <a:xfrm>
              <a:off x="1751075" y="3946800"/>
              <a:ext cx="22050" cy="24900"/>
            </a:xfrm>
            <a:custGeom>
              <a:avLst/>
              <a:gdLst/>
              <a:ahLst/>
              <a:cxnLst/>
              <a:rect l="l" t="t" r="r" b="b"/>
              <a:pathLst>
                <a:path w="882" h="996" extrusionOk="0">
                  <a:moveTo>
                    <a:pt x="322" y="1"/>
                  </a:moveTo>
                  <a:cubicBezTo>
                    <a:pt x="291" y="1"/>
                    <a:pt x="260" y="7"/>
                    <a:pt x="232" y="23"/>
                  </a:cubicBezTo>
                  <a:cubicBezTo>
                    <a:pt x="175" y="61"/>
                    <a:pt x="154" y="151"/>
                    <a:pt x="204" y="194"/>
                  </a:cubicBezTo>
                  <a:lnTo>
                    <a:pt x="1" y="130"/>
                  </a:lnTo>
                  <a:lnTo>
                    <a:pt x="1" y="130"/>
                  </a:lnTo>
                  <a:cubicBezTo>
                    <a:pt x="7" y="362"/>
                    <a:pt x="12" y="609"/>
                    <a:pt x="143" y="797"/>
                  </a:cubicBezTo>
                  <a:cubicBezTo>
                    <a:pt x="225" y="916"/>
                    <a:pt x="377" y="996"/>
                    <a:pt x="518" y="996"/>
                  </a:cubicBezTo>
                  <a:cubicBezTo>
                    <a:pt x="600" y="996"/>
                    <a:pt x="678" y="969"/>
                    <a:pt x="737" y="907"/>
                  </a:cubicBezTo>
                  <a:cubicBezTo>
                    <a:pt x="789" y="852"/>
                    <a:pt x="821" y="782"/>
                    <a:pt x="835" y="704"/>
                  </a:cubicBezTo>
                  <a:cubicBezTo>
                    <a:pt x="881" y="409"/>
                    <a:pt x="711" y="119"/>
                    <a:pt x="429" y="18"/>
                  </a:cubicBezTo>
                  <a:cubicBezTo>
                    <a:pt x="394" y="8"/>
                    <a:pt x="358" y="1"/>
                    <a:pt x="3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31" name="Google Shape;185;p4"/>
            <p:cNvSpPr/>
            <p:nvPr/>
          </p:nvSpPr>
          <p:spPr>
            <a:xfrm>
              <a:off x="1694375" y="3851175"/>
              <a:ext cx="14950" cy="15000"/>
            </a:xfrm>
            <a:custGeom>
              <a:avLst/>
              <a:gdLst/>
              <a:ahLst/>
              <a:cxnLst/>
              <a:rect l="l" t="t" r="r" b="b"/>
              <a:pathLst>
                <a:path w="598" h="600" extrusionOk="0">
                  <a:moveTo>
                    <a:pt x="281" y="1"/>
                  </a:moveTo>
                  <a:lnTo>
                    <a:pt x="136" y="163"/>
                  </a:lnTo>
                  <a:cubicBezTo>
                    <a:pt x="0" y="262"/>
                    <a:pt x="35" y="511"/>
                    <a:pt x="191" y="580"/>
                  </a:cubicBezTo>
                  <a:cubicBezTo>
                    <a:pt x="222" y="594"/>
                    <a:pt x="254" y="600"/>
                    <a:pt x="286" y="600"/>
                  </a:cubicBezTo>
                  <a:cubicBezTo>
                    <a:pt x="418" y="600"/>
                    <a:pt x="550" y="493"/>
                    <a:pt x="571" y="360"/>
                  </a:cubicBezTo>
                  <a:cubicBezTo>
                    <a:pt x="597" y="192"/>
                    <a:pt x="452" y="18"/>
                    <a:pt x="2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32" name="Google Shape;186;p4"/>
            <p:cNvSpPr/>
            <p:nvPr/>
          </p:nvSpPr>
          <p:spPr>
            <a:xfrm>
              <a:off x="2014950" y="3793375"/>
              <a:ext cx="15875" cy="16175"/>
            </a:xfrm>
            <a:custGeom>
              <a:avLst/>
              <a:gdLst/>
              <a:ahLst/>
              <a:cxnLst/>
              <a:rect l="l" t="t" r="r" b="b"/>
              <a:pathLst>
                <a:path w="635" h="647" extrusionOk="0">
                  <a:moveTo>
                    <a:pt x="151" y="1"/>
                  </a:moveTo>
                  <a:cubicBezTo>
                    <a:pt x="100" y="1"/>
                    <a:pt x="49" y="9"/>
                    <a:pt x="0" y="27"/>
                  </a:cubicBezTo>
                  <a:lnTo>
                    <a:pt x="128" y="137"/>
                  </a:lnTo>
                  <a:cubicBezTo>
                    <a:pt x="119" y="360"/>
                    <a:pt x="252" y="563"/>
                    <a:pt x="461" y="647"/>
                  </a:cubicBezTo>
                  <a:lnTo>
                    <a:pt x="582" y="595"/>
                  </a:lnTo>
                  <a:cubicBezTo>
                    <a:pt x="635" y="430"/>
                    <a:pt x="591" y="250"/>
                    <a:pt x="469" y="128"/>
                  </a:cubicBezTo>
                  <a:cubicBezTo>
                    <a:pt x="383" y="46"/>
                    <a:pt x="268" y="1"/>
                    <a:pt x="15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33" name="Google Shape;187;p4"/>
            <p:cNvSpPr/>
            <p:nvPr/>
          </p:nvSpPr>
          <p:spPr>
            <a:xfrm>
              <a:off x="1832850" y="3746525"/>
              <a:ext cx="13575" cy="14750"/>
            </a:xfrm>
            <a:custGeom>
              <a:avLst/>
              <a:gdLst/>
              <a:ahLst/>
              <a:cxnLst/>
              <a:rect l="l" t="t" r="r" b="b"/>
              <a:pathLst>
                <a:path w="543" h="590" extrusionOk="0">
                  <a:moveTo>
                    <a:pt x="143" y="0"/>
                  </a:moveTo>
                  <a:lnTo>
                    <a:pt x="32" y="128"/>
                  </a:lnTo>
                  <a:cubicBezTo>
                    <a:pt x="1" y="258"/>
                    <a:pt x="15" y="409"/>
                    <a:pt x="105" y="507"/>
                  </a:cubicBezTo>
                  <a:cubicBezTo>
                    <a:pt x="155" y="560"/>
                    <a:pt x="229" y="590"/>
                    <a:pt x="301" y="590"/>
                  </a:cubicBezTo>
                  <a:cubicBezTo>
                    <a:pt x="363" y="590"/>
                    <a:pt x="422" y="567"/>
                    <a:pt x="461" y="519"/>
                  </a:cubicBezTo>
                  <a:cubicBezTo>
                    <a:pt x="542" y="412"/>
                    <a:pt x="508" y="281"/>
                    <a:pt x="435" y="192"/>
                  </a:cubicBezTo>
                  <a:cubicBezTo>
                    <a:pt x="363" y="102"/>
                    <a:pt x="250" y="50"/>
                    <a:pt x="1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34" name="Google Shape;188;p4"/>
            <p:cNvSpPr/>
            <p:nvPr/>
          </p:nvSpPr>
          <p:spPr>
            <a:xfrm>
              <a:off x="1738650" y="3780675"/>
              <a:ext cx="18100" cy="16400"/>
            </a:xfrm>
            <a:custGeom>
              <a:avLst/>
              <a:gdLst/>
              <a:ahLst/>
              <a:cxnLst/>
              <a:rect l="l" t="t" r="r" b="b"/>
              <a:pathLst>
                <a:path w="724" h="656" extrusionOk="0">
                  <a:moveTo>
                    <a:pt x="360" y="1"/>
                  </a:moveTo>
                  <a:cubicBezTo>
                    <a:pt x="308" y="1"/>
                    <a:pt x="258" y="10"/>
                    <a:pt x="214" y="31"/>
                  </a:cubicBezTo>
                  <a:cubicBezTo>
                    <a:pt x="50" y="109"/>
                    <a:pt x="0" y="360"/>
                    <a:pt x="141" y="469"/>
                  </a:cubicBezTo>
                  <a:lnTo>
                    <a:pt x="141" y="469"/>
                  </a:lnTo>
                  <a:cubicBezTo>
                    <a:pt x="169" y="575"/>
                    <a:pt x="287" y="656"/>
                    <a:pt x="403" y="656"/>
                  </a:cubicBezTo>
                  <a:cubicBezTo>
                    <a:pt x="432" y="656"/>
                    <a:pt x="461" y="650"/>
                    <a:pt x="489" y="639"/>
                  </a:cubicBezTo>
                  <a:cubicBezTo>
                    <a:pt x="651" y="576"/>
                    <a:pt x="724" y="364"/>
                    <a:pt x="677" y="196"/>
                  </a:cubicBezTo>
                  <a:cubicBezTo>
                    <a:pt x="641" y="71"/>
                    <a:pt x="498" y="1"/>
                    <a:pt x="3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35" name="Google Shape;189;p4"/>
            <p:cNvSpPr/>
            <p:nvPr/>
          </p:nvSpPr>
          <p:spPr>
            <a:xfrm>
              <a:off x="1913175" y="3723300"/>
              <a:ext cx="11400" cy="13175"/>
            </a:xfrm>
            <a:custGeom>
              <a:avLst/>
              <a:gdLst/>
              <a:ahLst/>
              <a:cxnLst/>
              <a:rect l="l" t="t" r="r" b="b"/>
              <a:pathLst>
                <a:path w="456" h="527" extrusionOk="0">
                  <a:moveTo>
                    <a:pt x="229" y="0"/>
                  </a:moveTo>
                  <a:cubicBezTo>
                    <a:pt x="220" y="0"/>
                    <a:pt x="212" y="1"/>
                    <a:pt x="203" y="2"/>
                  </a:cubicBezTo>
                  <a:cubicBezTo>
                    <a:pt x="92" y="19"/>
                    <a:pt x="27" y="174"/>
                    <a:pt x="97" y="254"/>
                  </a:cubicBezTo>
                  <a:lnTo>
                    <a:pt x="97" y="254"/>
                  </a:lnTo>
                  <a:lnTo>
                    <a:pt x="1" y="165"/>
                  </a:lnTo>
                  <a:lnTo>
                    <a:pt x="1" y="165"/>
                  </a:lnTo>
                  <a:cubicBezTo>
                    <a:pt x="44" y="321"/>
                    <a:pt x="151" y="451"/>
                    <a:pt x="296" y="527"/>
                  </a:cubicBezTo>
                  <a:cubicBezTo>
                    <a:pt x="389" y="448"/>
                    <a:pt x="455" y="333"/>
                    <a:pt x="447" y="211"/>
                  </a:cubicBezTo>
                  <a:cubicBezTo>
                    <a:pt x="436" y="101"/>
                    <a:pt x="338" y="0"/>
                    <a:pt x="2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" name="Google Shape;190;p4"/>
          <p:cNvGrpSpPr/>
          <p:nvPr/>
        </p:nvGrpSpPr>
        <p:grpSpPr>
          <a:xfrm rot="-5400000">
            <a:off x="-811865" y="3902400"/>
            <a:ext cx="1569048" cy="1222860"/>
            <a:chOff x="2543450" y="3795650"/>
            <a:chExt cx="336525" cy="262225"/>
          </a:xfrm>
        </p:grpSpPr>
        <p:sp>
          <p:nvSpPr>
            <p:cNvPr id="1048736" name="Google Shape;191;p4"/>
            <p:cNvSpPr/>
            <p:nvPr/>
          </p:nvSpPr>
          <p:spPr>
            <a:xfrm>
              <a:off x="2611825" y="3932950"/>
              <a:ext cx="22200" cy="32175"/>
            </a:xfrm>
            <a:custGeom>
              <a:avLst/>
              <a:gdLst/>
              <a:ahLst/>
              <a:cxnLst/>
              <a:rect l="l" t="t" r="r" b="b"/>
              <a:pathLst>
                <a:path w="888" h="1287" extrusionOk="0">
                  <a:moveTo>
                    <a:pt x="247" y="1"/>
                  </a:moveTo>
                  <a:lnTo>
                    <a:pt x="212" y="21"/>
                  </a:lnTo>
                  <a:cubicBezTo>
                    <a:pt x="196" y="9"/>
                    <a:pt x="180" y="4"/>
                    <a:pt x="165" y="4"/>
                  </a:cubicBezTo>
                  <a:cubicBezTo>
                    <a:pt x="89" y="4"/>
                    <a:pt x="22" y="128"/>
                    <a:pt x="15" y="227"/>
                  </a:cubicBezTo>
                  <a:cubicBezTo>
                    <a:pt x="4" y="348"/>
                    <a:pt x="1" y="470"/>
                    <a:pt x="4" y="589"/>
                  </a:cubicBezTo>
                  <a:cubicBezTo>
                    <a:pt x="4" y="774"/>
                    <a:pt x="27" y="968"/>
                    <a:pt x="134" y="1119"/>
                  </a:cubicBezTo>
                  <a:cubicBezTo>
                    <a:pt x="209" y="1219"/>
                    <a:pt x="335" y="1286"/>
                    <a:pt x="457" y="1286"/>
                  </a:cubicBezTo>
                  <a:cubicBezTo>
                    <a:pt x="515" y="1286"/>
                    <a:pt x="571" y="1271"/>
                    <a:pt x="621" y="1238"/>
                  </a:cubicBezTo>
                  <a:cubicBezTo>
                    <a:pt x="687" y="1183"/>
                    <a:pt x="734" y="1107"/>
                    <a:pt x="757" y="1023"/>
                  </a:cubicBezTo>
                  <a:cubicBezTo>
                    <a:pt x="887" y="624"/>
                    <a:pt x="647" y="137"/>
                    <a:pt x="2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37" name="Google Shape;192;p4"/>
            <p:cNvSpPr/>
            <p:nvPr/>
          </p:nvSpPr>
          <p:spPr>
            <a:xfrm>
              <a:off x="2650725" y="4003425"/>
              <a:ext cx="18700" cy="25300"/>
            </a:xfrm>
            <a:custGeom>
              <a:avLst/>
              <a:gdLst/>
              <a:ahLst/>
              <a:cxnLst/>
              <a:rect l="l" t="t" r="r" b="b"/>
              <a:pathLst>
                <a:path w="748" h="1012" extrusionOk="0">
                  <a:moveTo>
                    <a:pt x="128" y="1"/>
                  </a:moveTo>
                  <a:lnTo>
                    <a:pt x="157" y="64"/>
                  </a:lnTo>
                  <a:cubicBezTo>
                    <a:pt x="0" y="302"/>
                    <a:pt x="9" y="612"/>
                    <a:pt x="177" y="847"/>
                  </a:cubicBezTo>
                  <a:cubicBezTo>
                    <a:pt x="244" y="937"/>
                    <a:pt x="351" y="1012"/>
                    <a:pt x="459" y="1012"/>
                  </a:cubicBezTo>
                  <a:cubicBezTo>
                    <a:pt x="483" y="1012"/>
                    <a:pt x="507" y="1008"/>
                    <a:pt x="531" y="1000"/>
                  </a:cubicBezTo>
                  <a:cubicBezTo>
                    <a:pt x="661" y="957"/>
                    <a:pt x="713" y="824"/>
                    <a:pt x="722" y="696"/>
                  </a:cubicBezTo>
                  <a:cubicBezTo>
                    <a:pt x="748" y="360"/>
                    <a:pt x="467" y="30"/>
                    <a:pt x="1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38" name="Google Shape;193;p4"/>
            <p:cNvSpPr/>
            <p:nvPr/>
          </p:nvSpPr>
          <p:spPr>
            <a:xfrm>
              <a:off x="2661650" y="3938975"/>
              <a:ext cx="21175" cy="27600"/>
            </a:xfrm>
            <a:custGeom>
              <a:avLst/>
              <a:gdLst/>
              <a:ahLst/>
              <a:cxnLst/>
              <a:rect l="l" t="t" r="r" b="b"/>
              <a:pathLst>
                <a:path w="847" h="1104" extrusionOk="0">
                  <a:moveTo>
                    <a:pt x="287" y="0"/>
                  </a:moveTo>
                  <a:cubicBezTo>
                    <a:pt x="215" y="0"/>
                    <a:pt x="146" y="74"/>
                    <a:pt x="169" y="139"/>
                  </a:cubicBezTo>
                  <a:lnTo>
                    <a:pt x="82" y="128"/>
                  </a:lnTo>
                  <a:lnTo>
                    <a:pt x="82" y="128"/>
                  </a:lnTo>
                  <a:cubicBezTo>
                    <a:pt x="39" y="357"/>
                    <a:pt x="1" y="603"/>
                    <a:pt x="91" y="817"/>
                  </a:cubicBezTo>
                  <a:cubicBezTo>
                    <a:pt x="158" y="976"/>
                    <a:pt x="330" y="1104"/>
                    <a:pt x="495" y="1104"/>
                  </a:cubicBezTo>
                  <a:cubicBezTo>
                    <a:pt x="550" y="1104"/>
                    <a:pt x="604" y="1090"/>
                    <a:pt x="653" y="1058"/>
                  </a:cubicBezTo>
                  <a:cubicBezTo>
                    <a:pt x="847" y="930"/>
                    <a:pt x="818" y="577"/>
                    <a:pt x="676" y="357"/>
                  </a:cubicBezTo>
                  <a:cubicBezTo>
                    <a:pt x="618" y="264"/>
                    <a:pt x="551" y="180"/>
                    <a:pt x="473" y="102"/>
                  </a:cubicBezTo>
                  <a:cubicBezTo>
                    <a:pt x="424" y="52"/>
                    <a:pt x="363" y="6"/>
                    <a:pt x="291" y="0"/>
                  </a:cubicBezTo>
                  <a:cubicBezTo>
                    <a:pt x="289" y="0"/>
                    <a:pt x="288" y="0"/>
                    <a:pt x="2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39" name="Google Shape;194;p4"/>
            <p:cNvSpPr/>
            <p:nvPr/>
          </p:nvSpPr>
          <p:spPr>
            <a:xfrm>
              <a:off x="2651025" y="3869075"/>
              <a:ext cx="26375" cy="31175"/>
            </a:xfrm>
            <a:custGeom>
              <a:avLst/>
              <a:gdLst/>
              <a:ahLst/>
              <a:cxnLst/>
              <a:rect l="l" t="t" r="r" b="b"/>
              <a:pathLst>
                <a:path w="1055" h="1247" extrusionOk="0">
                  <a:moveTo>
                    <a:pt x="352" y="0"/>
                  </a:moveTo>
                  <a:cubicBezTo>
                    <a:pt x="338" y="0"/>
                    <a:pt x="324" y="2"/>
                    <a:pt x="310" y="6"/>
                  </a:cubicBezTo>
                  <a:cubicBezTo>
                    <a:pt x="240" y="24"/>
                    <a:pt x="185" y="102"/>
                    <a:pt x="223" y="166"/>
                  </a:cubicBezTo>
                  <a:lnTo>
                    <a:pt x="154" y="313"/>
                  </a:lnTo>
                  <a:cubicBezTo>
                    <a:pt x="0" y="716"/>
                    <a:pt x="385" y="1156"/>
                    <a:pt x="808" y="1238"/>
                  </a:cubicBezTo>
                  <a:cubicBezTo>
                    <a:pt x="824" y="1244"/>
                    <a:pt x="839" y="1247"/>
                    <a:pt x="854" y="1247"/>
                  </a:cubicBezTo>
                  <a:cubicBezTo>
                    <a:pt x="916" y="1247"/>
                    <a:pt x="972" y="1198"/>
                    <a:pt x="976" y="1130"/>
                  </a:cubicBezTo>
                  <a:cubicBezTo>
                    <a:pt x="1055" y="710"/>
                    <a:pt x="869" y="287"/>
                    <a:pt x="513" y="55"/>
                  </a:cubicBezTo>
                  <a:cubicBezTo>
                    <a:pt x="462" y="28"/>
                    <a:pt x="406" y="0"/>
                    <a:pt x="3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40" name="Google Shape;195;p4"/>
            <p:cNvSpPr/>
            <p:nvPr/>
          </p:nvSpPr>
          <p:spPr>
            <a:xfrm>
              <a:off x="2719825" y="3937125"/>
              <a:ext cx="20075" cy="30425"/>
            </a:xfrm>
            <a:custGeom>
              <a:avLst/>
              <a:gdLst/>
              <a:ahLst/>
              <a:cxnLst/>
              <a:rect l="l" t="t" r="r" b="b"/>
              <a:pathLst>
                <a:path w="803" h="1217" extrusionOk="0">
                  <a:moveTo>
                    <a:pt x="201" y="1"/>
                  </a:moveTo>
                  <a:cubicBezTo>
                    <a:pt x="163" y="1"/>
                    <a:pt x="125" y="6"/>
                    <a:pt x="87" y="16"/>
                  </a:cubicBezTo>
                  <a:lnTo>
                    <a:pt x="96" y="115"/>
                  </a:lnTo>
                  <a:cubicBezTo>
                    <a:pt x="44" y="318"/>
                    <a:pt x="0" y="529"/>
                    <a:pt x="38" y="735"/>
                  </a:cubicBezTo>
                  <a:cubicBezTo>
                    <a:pt x="73" y="940"/>
                    <a:pt x="209" y="1143"/>
                    <a:pt x="412" y="1201"/>
                  </a:cubicBezTo>
                  <a:cubicBezTo>
                    <a:pt x="443" y="1211"/>
                    <a:pt x="476" y="1216"/>
                    <a:pt x="510" y="1216"/>
                  </a:cubicBezTo>
                  <a:cubicBezTo>
                    <a:pt x="576" y="1216"/>
                    <a:pt x="641" y="1196"/>
                    <a:pt x="687" y="1152"/>
                  </a:cubicBezTo>
                  <a:cubicBezTo>
                    <a:pt x="754" y="1082"/>
                    <a:pt x="759" y="1013"/>
                    <a:pt x="768" y="938"/>
                  </a:cubicBezTo>
                  <a:cubicBezTo>
                    <a:pt x="803" y="712"/>
                    <a:pt x="783" y="474"/>
                    <a:pt x="667" y="277"/>
                  </a:cubicBezTo>
                  <a:cubicBezTo>
                    <a:pt x="571" y="116"/>
                    <a:pt x="387" y="1"/>
                    <a:pt x="2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41" name="Google Shape;196;p4"/>
            <p:cNvSpPr/>
            <p:nvPr/>
          </p:nvSpPr>
          <p:spPr>
            <a:xfrm>
              <a:off x="2729225" y="3867875"/>
              <a:ext cx="18950" cy="22275"/>
            </a:xfrm>
            <a:custGeom>
              <a:avLst/>
              <a:gdLst/>
              <a:ahLst/>
              <a:cxnLst/>
              <a:rect l="l" t="t" r="r" b="b"/>
              <a:pathLst>
                <a:path w="758" h="891" extrusionOk="0">
                  <a:moveTo>
                    <a:pt x="224" y="1"/>
                  </a:moveTo>
                  <a:cubicBezTo>
                    <a:pt x="182" y="1"/>
                    <a:pt x="141" y="9"/>
                    <a:pt x="102" y="28"/>
                  </a:cubicBezTo>
                  <a:lnTo>
                    <a:pt x="1" y="263"/>
                  </a:lnTo>
                  <a:cubicBezTo>
                    <a:pt x="30" y="477"/>
                    <a:pt x="85" y="706"/>
                    <a:pt x="259" y="831"/>
                  </a:cubicBezTo>
                  <a:cubicBezTo>
                    <a:pt x="315" y="872"/>
                    <a:pt x="385" y="891"/>
                    <a:pt x="455" y="891"/>
                  </a:cubicBezTo>
                  <a:cubicBezTo>
                    <a:pt x="603" y="891"/>
                    <a:pt x="748" y="806"/>
                    <a:pt x="754" y="663"/>
                  </a:cubicBezTo>
                  <a:cubicBezTo>
                    <a:pt x="757" y="590"/>
                    <a:pt x="725" y="521"/>
                    <a:pt x="696" y="451"/>
                  </a:cubicBezTo>
                  <a:cubicBezTo>
                    <a:pt x="667" y="382"/>
                    <a:pt x="580" y="202"/>
                    <a:pt x="479" y="106"/>
                  </a:cubicBezTo>
                  <a:cubicBezTo>
                    <a:pt x="409" y="43"/>
                    <a:pt x="316" y="1"/>
                    <a:pt x="2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42" name="Google Shape;197;p4"/>
            <p:cNvSpPr/>
            <p:nvPr/>
          </p:nvSpPr>
          <p:spPr>
            <a:xfrm>
              <a:off x="2787025" y="3913175"/>
              <a:ext cx="23150" cy="30025"/>
            </a:xfrm>
            <a:custGeom>
              <a:avLst/>
              <a:gdLst/>
              <a:ahLst/>
              <a:cxnLst/>
              <a:rect l="l" t="t" r="r" b="b"/>
              <a:pathLst>
                <a:path w="926" h="1201" extrusionOk="0">
                  <a:moveTo>
                    <a:pt x="178" y="1"/>
                  </a:moveTo>
                  <a:lnTo>
                    <a:pt x="1" y="128"/>
                  </a:lnTo>
                  <a:cubicBezTo>
                    <a:pt x="27" y="418"/>
                    <a:pt x="114" y="699"/>
                    <a:pt x="262" y="948"/>
                  </a:cubicBezTo>
                  <a:cubicBezTo>
                    <a:pt x="325" y="1061"/>
                    <a:pt x="412" y="1174"/>
                    <a:pt x="540" y="1197"/>
                  </a:cubicBezTo>
                  <a:cubicBezTo>
                    <a:pt x="554" y="1200"/>
                    <a:pt x="567" y="1201"/>
                    <a:pt x="581" y="1201"/>
                  </a:cubicBezTo>
                  <a:cubicBezTo>
                    <a:pt x="774" y="1201"/>
                    <a:pt x="914" y="975"/>
                    <a:pt x="916" y="777"/>
                  </a:cubicBezTo>
                  <a:cubicBezTo>
                    <a:pt x="925" y="377"/>
                    <a:pt x="572" y="12"/>
                    <a:pt x="1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43" name="Google Shape;198;p4"/>
            <p:cNvSpPr/>
            <p:nvPr/>
          </p:nvSpPr>
          <p:spPr>
            <a:xfrm>
              <a:off x="2797600" y="3837150"/>
              <a:ext cx="15900" cy="23050"/>
            </a:xfrm>
            <a:custGeom>
              <a:avLst/>
              <a:gdLst/>
              <a:ahLst/>
              <a:cxnLst/>
              <a:rect l="l" t="t" r="r" b="b"/>
              <a:pathLst>
                <a:path w="636" h="922" extrusionOk="0">
                  <a:moveTo>
                    <a:pt x="228" y="1"/>
                  </a:moveTo>
                  <a:cubicBezTo>
                    <a:pt x="132" y="1"/>
                    <a:pt x="42" y="41"/>
                    <a:pt x="1" y="130"/>
                  </a:cubicBezTo>
                  <a:lnTo>
                    <a:pt x="59" y="336"/>
                  </a:lnTo>
                  <a:cubicBezTo>
                    <a:pt x="53" y="553"/>
                    <a:pt x="160" y="759"/>
                    <a:pt x="343" y="878"/>
                  </a:cubicBezTo>
                  <a:cubicBezTo>
                    <a:pt x="380" y="905"/>
                    <a:pt x="428" y="921"/>
                    <a:pt x="479" y="921"/>
                  </a:cubicBezTo>
                  <a:cubicBezTo>
                    <a:pt x="483" y="921"/>
                    <a:pt x="486" y="921"/>
                    <a:pt x="490" y="921"/>
                  </a:cubicBezTo>
                  <a:cubicBezTo>
                    <a:pt x="606" y="898"/>
                    <a:pt x="635" y="750"/>
                    <a:pt x="635" y="634"/>
                  </a:cubicBezTo>
                  <a:cubicBezTo>
                    <a:pt x="632" y="446"/>
                    <a:pt x="609" y="243"/>
                    <a:pt x="479" y="104"/>
                  </a:cubicBezTo>
                  <a:cubicBezTo>
                    <a:pt x="415" y="38"/>
                    <a:pt x="319" y="1"/>
                    <a:pt x="2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44" name="Google Shape;199;p4"/>
            <p:cNvSpPr/>
            <p:nvPr/>
          </p:nvSpPr>
          <p:spPr>
            <a:xfrm>
              <a:off x="2845575" y="3944300"/>
              <a:ext cx="22525" cy="25875"/>
            </a:xfrm>
            <a:custGeom>
              <a:avLst/>
              <a:gdLst/>
              <a:ahLst/>
              <a:cxnLst/>
              <a:rect l="l" t="t" r="r" b="b"/>
              <a:pathLst>
                <a:path w="901" h="1035" extrusionOk="0">
                  <a:moveTo>
                    <a:pt x="81" y="561"/>
                  </a:moveTo>
                  <a:lnTo>
                    <a:pt x="148" y="621"/>
                  </a:lnTo>
                  <a:lnTo>
                    <a:pt x="148" y="621"/>
                  </a:lnTo>
                  <a:cubicBezTo>
                    <a:pt x="134" y="607"/>
                    <a:pt x="121" y="593"/>
                    <a:pt x="109" y="578"/>
                  </a:cubicBezTo>
                  <a:lnTo>
                    <a:pt x="109" y="578"/>
                  </a:lnTo>
                  <a:cubicBezTo>
                    <a:pt x="100" y="572"/>
                    <a:pt x="90" y="566"/>
                    <a:pt x="81" y="561"/>
                  </a:cubicBezTo>
                  <a:close/>
                  <a:moveTo>
                    <a:pt x="148" y="621"/>
                  </a:moveTo>
                  <a:lnTo>
                    <a:pt x="148" y="621"/>
                  </a:lnTo>
                  <a:cubicBezTo>
                    <a:pt x="153" y="625"/>
                    <a:pt x="157" y="629"/>
                    <a:pt x="162" y="633"/>
                  </a:cubicBezTo>
                  <a:lnTo>
                    <a:pt x="148" y="621"/>
                  </a:lnTo>
                  <a:close/>
                  <a:moveTo>
                    <a:pt x="380" y="1"/>
                  </a:moveTo>
                  <a:cubicBezTo>
                    <a:pt x="259" y="1"/>
                    <a:pt x="142" y="62"/>
                    <a:pt x="75" y="170"/>
                  </a:cubicBezTo>
                  <a:cubicBezTo>
                    <a:pt x="1" y="301"/>
                    <a:pt x="17" y="461"/>
                    <a:pt x="109" y="578"/>
                  </a:cubicBezTo>
                  <a:lnTo>
                    <a:pt x="109" y="578"/>
                  </a:lnTo>
                  <a:cubicBezTo>
                    <a:pt x="285" y="698"/>
                    <a:pt x="335" y="989"/>
                    <a:pt x="547" y="1030"/>
                  </a:cubicBezTo>
                  <a:cubicBezTo>
                    <a:pt x="562" y="1033"/>
                    <a:pt x="577" y="1035"/>
                    <a:pt x="592" y="1035"/>
                  </a:cubicBezTo>
                  <a:cubicBezTo>
                    <a:pt x="729" y="1035"/>
                    <a:pt x="851" y="908"/>
                    <a:pt x="875" y="766"/>
                  </a:cubicBezTo>
                  <a:cubicBezTo>
                    <a:pt x="901" y="610"/>
                    <a:pt x="846" y="454"/>
                    <a:pt x="773" y="317"/>
                  </a:cubicBezTo>
                  <a:cubicBezTo>
                    <a:pt x="701" y="178"/>
                    <a:pt x="634" y="83"/>
                    <a:pt x="515" y="28"/>
                  </a:cubicBezTo>
                  <a:cubicBezTo>
                    <a:pt x="471" y="9"/>
                    <a:pt x="425" y="1"/>
                    <a:pt x="3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45" name="Google Shape;200;p4"/>
            <p:cNvSpPr/>
            <p:nvPr/>
          </p:nvSpPr>
          <p:spPr>
            <a:xfrm>
              <a:off x="2781325" y="3999075"/>
              <a:ext cx="17275" cy="24575"/>
            </a:xfrm>
            <a:custGeom>
              <a:avLst/>
              <a:gdLst/>
              <a:ahLst/>
              <a:cxnLst/>
              <a:rect l="l" t="t" r="r" b="b"/>
              <a:pathLst>
                <a:path w="691" h="983" extrusionOk="0">
                  <a:moveTo>
                    <a:pt x="211" y="1"/>
                  </a:moveTo>
                  <a:lnTo>
                    <a:pt x="0" y="146"/>
                  </a:lnTo>
                  <a:cubicBezTo>
                    <a:pt x="0" y="409"/>
                    <a:pt x="87" y="661"/>
                    <a:pt x="246" y="870"/>
                  </a:cubicBezTo>
                  <a:cubicBezTo>
                    <a:pt x="275" y="911"/>
                    <a:pt x="310" y="942"/>
                    <a:pt x="351" y="966"/>
                  </a:cubicBezTo>
                  <a:cubicBezTo>
                    <a:pt x="375" y="977"/>
                    <a:pt x="399" y="982"/>
                    <a:pt x="422" y="982"/>
                  </a:cubicBezTo>
                  <a:cubicBezTo>
                    <a:pt x="571" y="982"/>
                    <a:pt x="690" y="771"/>
                    <a:pt x="675" y="601"/>
                  </a:cubicBezTo>
                  <a:cubicBezTo>
                    <a:pt x="640" y="328"/>
                    <a:pt x="464" y="99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46" name="Google Shape;201;p4"/>
            <p:cNvSpPr/>
            <p:nvPr/>
          </p:nvSpPr>
          <p:spPr>
            <a:xfrm>
              <a:off x="2716425" y="4028925"/>
              <a:ext cx="20525" cy="28950"/>
            </a:xfrm>
            <a:custGeom>
              <a:avLst/>
              <a:gdLst/>
              <a:ahLst/>
              <a:cxnLst/>
              <a:rect l="l" t="t" r="r" b="b"/>
              <a:pathLst>
                <a:path w="821" h="1158" extrusionOk="0">
                  <a:moveTo>
                    <a:pt x="61" y="1"/>
                  </a:moveTo>
                  <a:lnTo>
                    <a:pt x="61" y="1"/>
                  </a:lnTo>
                  <a:cubicBezTo>
                    <a:pt x="0" y="244"/>
                    <a:pt x="0" y="502"/>
                    <a:pt x="64" y="745"/>
                  </a:cubicBezTo>
                  <a:cubicBezTo>
                    <a:pt x="93" y="870"/>
                    <a:pt x="145" y="988"/>
                    <a:pt x="238" y="1072"/>
                  </a:cubicBezTo>
                  <a:cubicBezTo>
                    <a:pt x="299" y="1125"/>
                    <a:pt x="381" y="1158"/>
                    <a:pt x="460" y="1158"/>
                  </a:cubicBezTo>
                  <a:cubicBezTo>
                    <a:pt x="504" y="1158"/>
                    <a:pt x="547" y="1147"/>
                    <a:pt x="585" y="1125"/>
                  </a:cubicBezTo>
                  <a:cubicBezTo>
                    <a:pt x="664" y="1072"/>
                    <a:pt x="716" y="991"/>
                    <a:pt x="730" y="902"/>
                  </a:cubicBezTo>
                  <a:cubicBezTo>
                    <a:pt x="820" y="560"/>
                    <a:pt x="580" y="174"/>
                    <a:pt x="235" y="102"/>
                  </a:cubicBezTo>
                  <a:lnTo>
                    <a:pt x="6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47" name="Google Shape;202;p4"/>
            <p:cNvSpPr/>
            <p:nvPr/>
          </p:nvSpPr>
          <p:spPr>
            <a:xfrm>
              <a:off x="2600250" y="4019175"/>
              <a:ext cx="22175" cy="24875"/>
            </a:xfrm>
            <a:custGeom>
              <a:avLst/>
              <a:gdLst/>
              <a:ahLst/>
              <a:cxnLst/>
              <a:rect l="l" t="t" r="r" b="b"/>
              <a:pathLst>
                <a:path w="887" h="995" extrusionOk="0">
                  <a:moveTo>
                    <a:pt x="330" y="0"/>
                  </a:moveTo>
                  <a:cubicBezTo>
                    <a:pt x="297" y="0"/>
                    <a:pt x="263" y="8"/>
                    <a:pt x="232" y="23"/>
                  </a:cubicBezTo>
                  <a:cubicBezTo>
                    <a:pt x="174" y="60"/>
                    <a:pt x="154" y="150"/>
                    <a:pt x="203" y="194"/>
                  </a:cubicBezTo>
                  <a:lnTo>
                    <a:pt x="0" y="133"/>
                  </a:lnTo>
                  <a:lnTo>
                    <a:pt x="0" y="133"/>
                  </a:lnTo>
                  <a:cubicBezTo>
                    <a:pt x="0" y="362"/>
                    <a:pt x="12" y="608"/>
                    <a:pt x="142" y="796"/>
                  </a:cubicBezTo>
                  <a:cubicBezTo>
                    <a:pt x="225" y="914"/>
                    <a:pt x="378" y="995"/>
                    <a:pt x="520" y="995"/>
                  </a:cubicBezTo>
                  <a:cubicBezTo>
                    <a:pt x="600" y="995"/>
                    <a:pt x="677" y="969"/>
                    <a:pt x="736" y="909"/>
                  </a:cubicBezTo>
                  <a:cubicBezTo>
                    <a:pt x="785" y="854"/>
                    <a:pt x="817" y="782"/>
                    <a:pt x="829" y="706"/>
                  </a:cubicBezTo>
                  <a:cubicBezTo>
                    <a:pt x="887" y="422"/>
                    <a:pt x="704" y="109"/>
                    <a:pt x="423" y="20"/>
                  </a:cubicBezTo>
                  <a:cubicBezTo>
                    <a:pt x="393" y="7"/>
                    <a:pt x="362" y="0"/>
                    <a:pt x="3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48" name="Google Shape;203;p4"/>
            <p:cNvSpPr/>
            <p:nvPr/>
          </p:nvSpPr>
          <p:spPr>
            <a:xfrm>
              <a:off x="2543450" y="3923625"/>
              <a:ext cx="14800" cy="15000"/>
            </a:xfrm>
            <a:custGeom>
              <a:avLst/>
              <a:gdLst/>
              <a:ahLst/>
              <a:cxnLst/>
              <a:rect l="l" t="t" r="r" b="b"/>
              <a:pathLst>
                <a:path w="592" h="600" extrusionOk="0">
                  <a:moveTo>
                    <a:pt x="285" y="0"/>
                  </a:moveTo>
                  <a:lnTo>
                    <a:pt x="140" y="159"/>
                  </a:lnTo>
                  <a:cubicBezTo>
                    <a:pt x="1" y="258"/>
                    <a:pt x="35" y="510"/>
                    <a:pt x="189" y="579"/>
                  </a:cubicBezTo>
                  <a:cubicBezTo>
                    <a:pt x="219" y="593"/>
                    <a:pt x="251" y="599"/>
                    <a:pt x="283" y="599"/>
                  </a:cubicBezTo>
                  <a:cubicBezTo>
                    <a:pt x="417" y="599"/>
                    <a:pt x="553" y="491"/>
                    <a:pt x="571" y="353"/>
                  </a:cubicBezTo>
                  <a:cubicBezTo>
                    <a:pt x="592" y="185"/>
                    <a:pt x="450" y="17"/>
                    <a:pt x="2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49" name="Google Shape;204;p4"/>
            <p:cNvSpPr/>
            <p:nvPr/>
          </p:nvSpPr>
          <p:spPr>
            <a:xfrm>
              <a:off x="2863950" y="3865725"/>
              <a:ext cx="16025" cy="16200"/>
            </a:xfrm>
            <a:custGeom>
              <a:avLst/>
              <a:gdLst/>
              <a:ahLst/>
              <a:cxnLst/>
              <a:rect l="l" t="t" r="r" b="b"/>
              <a:pathLst>
                <a:path w="641" h="648" extrusionOk="0">
                  <a:moveTo>
                    <a:pt x="156" y="1"/>
                  </a:moveTo>
                  <a:cubicBezTo>
                    <a:pt x="104" y="1"/>
                    <a:pt x="52" y="9"/>
                    <a:pt x="1" y="27"/>
                  </a:cubicBezTo>
                  <a:lnTo>
                    <a:pt x="128" y="140"/>
                  </a:lnTo>
                  <a:cubicBezTo>
                    <a:pt x="122" y="363"/>
                    <a:pt x="256" y="566"/>
                    <a:pt x="464" y="647"/>
                  </a:cubicBezTo>
                  <a:lnTo>
                    <a:pt x="586" y="598"/>
                  </a:lnTo>
                  <a:cubicBezTo>
                    <a:pt x="641" y="433"/>
                    <a:pt x="597" y="250"/>
                    <a:pt x="476" y="129"/>
                  </a:cubicBezTo>
                  <a:cubicBezTo>
                    <a:pt x="388" y="45"/>
                    <a:pt x="273" y="1"/>
                    <a:pt x="1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50" name="Google Shape;205;p4"/>
            <p:cNvSpPr/>
            <p:nvPr/>
          </p:nvSpPr>
          <p:spPr>
            <a:xfrm>
              <a:off x="2682000" y="3818950"/>
              <a:ext cx="13575" cy="14650"/>
            </a:xfrm>
            <a:custGeom>
              <a:avLst/>
              <a:gdLst/>
              <a:ahLst/>
              <a:cxnLst/>
              <a:rect l="l" t="t" r="r" b="b"/>
              <a:pathLst>
                <a:path w="543" h="586" extrusionOk="0">
                  <a:moveTo>
                    <a:pt x="143" y="1"/>
                  </a:moveTo>
                  <a:lnTo>
                    <a:pt x="33" y="122"/>
                  </a:lnTo>
                  <a:cubicBezTo>
                    <a:pt x="1" y="253"/>
                    <a:pt x="15" y="406"/>
                    <a:pt x="105" y="505"/>
                  </a:cubicBezTo>
                  <a:cubicBezTo>
                    <a:pt x="153" y="556"/>
                    <a:pt x="228" y="585"/>
                    <a:pt x="300" y="585"/>
                  </a:cubicBezTo>
                  <a:cubicBezTo>
                    <a:pt x="362" y="585"/>
                    <a:pt x="423" y="563"/>
                    <a:pt x="462" y="513"/>
                  </a:cubicBezTo>
                  <a:cubicBezTo>
                    <a:pt x="543" y="409"/>
                    <a:pt x="508" y="282"/>
                    <a:pt x="436" y="192"/>
                  </a:cubicBezTo>
                  <a:cubicBezTo>
                    <a:pt x="363" y="102"/>
                    <a:pt x="247" y="47"/>
                    <a:pt x="1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51" name="Google Shape;206;p4"/>
            <p:cNvSpPr/>
            <p:nvPr/>
          </p:nvSpPr>
          <p:spPr>
            <a:xfrm>
              <a:off x="2587725" y="3853025"/>
              <a:ext cx="18200" cy="16400"/>
            </a:xfrm>
            <a:custGeom>
              <a:avLst/>
              <a:gdLst/>
              <a:ahLst/>
              <a:cxnLst/>
              <a:rect l="l" t="t" r="r" b="b"/>
              <a:pathLst>
                <a:path w="728" h="656" extrusionOk="0">
                  <a:moveTo>
                    <a:pt x="362" y="0"/>
                  </a:moveTo>
                  <a:cubicBezTo>
                    <a:pt x="310" y="0"/>
                    <a:pt x="259" y="10"/>
                    <a:pt x="214" y="31"/>
                  </a:cubicBezTo>
                  <a:cubicBezTo>
                    <a:pt x="52" y="106"/>
                    <a:pt x="0" y="363"/>
                    <a:pt x="144" y="468"/>
                  </a:cubicBezTo>
                  <a:lnTo>
                    <a:pt x="144" y="468"/>
                  </a:lnTo>
                  <a:cubicBezTo>
                    <a:pt x="171" y="573"/>
                    <a:pt x="290" y="656"/>
                    <a:pt x="405" y="656"/>
                  </a:cubicBezTo>
                  <a:cubicBezTo>
                    <a:pt x="434" y="656"/>
                    <a:pt x="463" y="651"/>
                    <a:pt x="490" y="640"/>
                  </a:cubicBezTo>
                  <a:cubicBezTo>
                    <a:pt x="655" y="576"/>
                    <a:pt x="727" y="364"/>
                    <a:pt x="675" y="193"/>
                  </a:cubicBezTo>
                  <a:cubicBezTo>
                    <a:pt x="637" y="70"/>
                    <a:pt x="497" y="0"/>
                    <a:pt x="3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52" name="Google Shape;207;p4"/>
            <p:cNvSpPr/>
            <p:nvPr/>
          </p:nvSpPr>
          <p:spPr>
            <a:xfrm>
              <a:off x="2762325" y="3795650"/>
              <a:ext cx="11400" cy="13175"/>
            </a:xfrm>
            <a:custGeom>
              <a:avLst/>
              <a:gdLst/>
              <a:ahLst/>
              <a:cxnLst/>
              <a:rect l="l" t="t" r="r" b="b"/>
              <a:pathLst>
                <a:path w="456" h="527" extrusionOk="0">
                  <a:moveTo>
                    <a:pt x="229" y="0"/>
                  </a:moveTo>
                  <a:cubicBezTo>
                    <a:pt x="220" y="0"/>
                    <a:pt x="210" y="1"/>
                    <a:pt x="201" y="3"/>
                  </a:cubicBezTo>
                  <a:cubicBezTo>
                    <a:pt x="88" y="19"/>
                    <a:pt x="25" y="179"/>
                    <a:pt x="98" y="260"/>
                  </a:cubicBezTo>
                  <a:lnTo>
                    <a:pt x="98" y="260"/>
                  </a:lnTo>
                  <a:lnTo>
                    <a:pt x="1" y="168"/>
                  </a:lnTo>
                  <a:lnTo>
                    <a:pt x="1" y="168"/>
                  </a:lnTo>
                  <a:cubicBezTo>
                    <a:pt x="44" y="324"/>
                    <a:pt x="152" y="455"/>
                    <a:pt x="296" y="527"/>
                  </a:cubicBezTo>
                  <a:cubicBezTo>
                    <a:pt x="386" y="452"/>
                    <a:pt x="456" y="336"/>
                    <a:pt x="444" y="214"/>
                  </a:cubicBezTo>
                  <a:cubicBezTo>
                    <a:pt x="434" y="105"/>
                    <a:pt x="339" y="0"/>
                    <a:pt x="2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accent5"/>
        </a:solidFill>
        <a:effectLst/>
      </p:bgPr>
    </p:bg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37" name="Google Shape;365;p7"/>
          <p:cNvSpPr/>
          <p:nvPr/>
        </p:nvSpPr>
        <p:spPr>
          <a:xfrm>
            <a:off x="-1478438" y="-2006033"/>
            <a:ext cx="3604592" cy="3619544"/>
          </a:xfrm>
          <a:custGeom>
            <a:avLst/>
            <a:gdLst/>
            <a:ahLst/>
            <a:cxnLst/>
            <a:rect l="l" t="t" r="r" b="b"/>
            <a:pathLst>
              <a:path w="44843" h="45029" extrusionOk="0">
                <a:moveTo>
                  <a:pt x="2667" y="20326"/>
                </a:moveTo>
                <a:cubicBezTo>
                  <a:pt x="2667" y="20326"/>
                  <a:pt x="2668" y="20327"/>
                  <a:pt x="2669" y="20327"/>
                </a:cubicBezTo>
                <a:cubicBezTo>
                  <a:pt x="2666" y="20336"/>
                  <a:pt x="2663" y="20347"/>
                  <a:pt x="2657" y="20356"/>
                </a:cubicBezTo>
                <a:cubicBezTo>
                  <a:pt x="2662" y="20336"/>
                  <a:pt x="2663" y="20326"/>
                  <a:pt x="2667" y="20326"/>
                </a:cubicBezTo>
                <a:close/>
                <a:moveTo>
                  <a:pt x="19216" y="0"/>
                </a:moveTo>
                <a:cubicBezTo>
                  <a:pt x="17719" y="0"/>
                  <a:pt x="16199" y="363"/>
                  <a:pt x="14883" y="922"/>
                </a:cubicBezTo>
                <a:cubicBezTo>
                  <a:pt x="9949" y="3022"/>
                  <a:pt x="6577" y="7206"/>
                  <a:pt x="4549" y="12070"/>
                </a:cubicBezTo>
                <a:cubicBezTo>
                  <a:pt x="919" y="20761"/>
                  <a:pt x="1" y="32614"/>
                  <a:pt x="7220" y="39770"/>
                </a:cubicBezTo>
                <a:cubicBezTo>
                  <a:pt x="11199" y="43714"/>
                  <a:pt x="16485" y="45028"/>
                  <a:pt x="21855" y="45028"/>
                </a:cubicBezTo>
                <a:cubicBezTo>
                  <a:pt x="23321" y="45028"/>
                  <a:pt x="24793" y="44931"/>
                  <a:pt x="26246" y="44762"/>
                </a:cubicBezTo>
                <a:cubicBezTo>
                  <a:pt x="27683" y="44591"/>
                  <a:pt x="29146" y="44414"/>
                  <a:pt x="30557" y="44119"/>
                </a:cubicBezTo>
                <a:cubicBezTo>
                  <a:pt x="31406" y="43945"/>
                  <a:pt x="32208" y="43620"/>
                  <a:pt x="32999" y="43264"/>
                </a:cubicBezTo>
                <a:cubicBezTo>
                  <a:pt x="33715" y="42939"/>
                  <a:pt x="34474" y="42739"/>
                  <a:pt x="35178" y="42403"/>
                </a:cubicBezTo>
                <a:cubicBezTo>
                  <a:pt x="35711" y="42148"/>
                  <a:pt x="36218" y="41841"/>
                  <a:pt x="36711" y="41520"/>
                </a:cubicBezTo>
                <a:cubicBezTo>
                  <a:pt x="37539" y="40975"/>
                  <a:pt x="38356" y="40378"/>
                  <a:pt x="39141" y="39764"/>
                </a:cubicBezTo>
                <a:cubicBezTo>
                  <a:pt x="39993" y="39092"/>
                  <a:pt x="40767" y="38330"/>
                  <a:pt x="41413" y="37452"/>
                </a:cubicBezTo>
                <a:cubicBezTo>
                  <a:pt x="42224" y="36351"/>
                  <a:pt x="42954" y="35163"/>
                  <a:pt x="43490" y="33897"/>
                </a:cubicBezTo>
                <a:cubicBezTo>
                  <a:pt x="43994" y="32701"/>
                  <a:pt x="44330" y="31443"/>
                  <a:pt x="44623" y="30189"/>
                </a:cubicBezTo>
                <a:cubicBezTo>
                  <a:pt x="44773" y="29543"/>
                  <a:pt x="44843" y="28879"/>
                  <a:pt x="44823" y="28219"/>
                </a:cubicBezTo>
                <a:cubicBezTo>
                  <a:pt x="44808" y="27799"/>
                  <a:pt x="44788" y="27379"/>
                  <a:pt x="44802" y="26953"/>
                </a:cubicBezTo>
                <a:cubicBezTo>
                  <a:pt x="44840" y="25701"/>
                  <a:pt x="44704" y="24403"/>
                  <a:pt x="44431" y="23181"/>
                </a:cubicBezTo>
                <a:cubicBezTo>
                  <a:pt x="44281" y="22511"/>
                  <a:pt x="44006" y="21894"/>
                  <a:pt x="43754" y="21260"/>
                </a:cubicBezTo>
                <a:cubicBezTo>
                  <a:pt x="43551" y="20756"/>
                  <a:pt x="43316" y="20266"/>
                  <a:pt x="43050" y="19794"/>
                </a:cubicBezTo>
                <a:cubicBezTo>
                  <a:pt x="42748" y="19267"/>
                  <a:pt x="42421" y="18716"/>
                  <a:pt x="42036" y="18244"/>
                </a:cubicBezTo>
                <a:cubicBezTo>
                  <a:pt x="41691" y="17835"/>
                  <a:pt x="41256" y="17514"/>
                  <a:pt x="40813" y="17215"/>
                </a:cubicBezTo>
                <a:cubicBezTo>
                  <a:pt x="39892" y="16592"/>
                  <a:pt x="39118" y="15796"/>
                  <a:pt x="38098" y="15315"/>
                </a:cubicBezTo>
                <a:cubicBezTo>
                  <a:pt x="37551" y="15060"/>
                  <a:pt x="36983" y="14871"/>
                  <a:pt x="36377" y="14863"/>
                </a:cubicBezTo>
                <a:cubicBezTo>
                  <a:pt x="35956" y="14855"/>
                  <a:pt x="35537" y="14844"/>
                  <a:pt x="35120" y="14844"/>
                </a:cubicBezTo>
                <a:cubicBezTo>
                  <a:pt x="34938" y="14844"/>
                  <a:pt x="34757" y="14846"/>
                  <a:pt x="34575" y="14851"/>
                </a:cubicBezTo>
                <a:cubicBezTo>
                  <a:pt x="34320" y="14859"/>
                  <a:pt x="34049" y="14864"/>
                  <a:pt x="33772" y="14864"/>
                </a:cubicBezTo>
                <a:cubicBezTo>
                  <a:pt x="33400" y="14864"/>
                  <a:pt x="33018" y="14854"/>
                  <a:pt x="32652" y="14822"/>
                </a:cubicBezTo>
                <a:cubicBezTo>
                  <a:pt x="32217" y="14785"/>
                  <a:pt x="31753" y="14767"/>
                  <a:pt x="31374" y="14579"/>
                </a:cubicBezTo>
                <a:cubicBezTo>
                  <a:pt x="30931" y="14359"/>
                  <a:pt x="30519" y="14205"/>
                  <a:pt x="30105" y="13927"/>
                </a:cubicBezTo>
                <a:cubicBezTo>
                  <a:pt x="29694" y="13649"/>
                  <a:pt x="29282" y="13371"/>
                  <a:pt x="28943" y="12974"/>
                </a:cubicBezTo>
                <a:cubicBezTo>
                  <a:pt x="28178" y="12082"/>
                  <a:pt x="27724" y="10989"/>
                  <a:pt x="27280" y="9912"/>
                </a:cubicBezTo>
                <a:cubicBezTo>
                  <a:pt x="26139" y="7119"/>
                  <a:pt x="26223" y="3645"/>
                  <a:pt x="23769" y="1542"/>
                </a:cubicBezTo>
                <a:cubicBezTo>
                  <a:pt x="22482" y="440"/>
                  <a:pt x="20863" y="0"/>
                  <a:pt x="1921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938" name="Google Shape;366;p7"/>
          <p:cNvSpPr/>
          <p:nvPr/>
        </p:nvSpPr>
        <p:spPr>
          <a:xfrm rot="-4500116">
            <a:off x="213533" y="1787753"/>
            <a:ext cx="999403" cy="1003548"/>
          </a:xfrm>
          <a:custGeom>
            <a:avLst/>
            <a:gdLst/>
            <a:ahLst/>
            <a:cxnLst/>
            <a:rect l="l" t="t" r="r" b="b"/>
            <a:pathLst>
              <a:path w="44843" h="45029" extrusionOk="0">
                <a:moveTo>
                  <a:pt x="2667" y="20326"/>
                </a:moveTo>
                <a:cubicBezTo>
                  <a:pt x="2667" y="20326"/>
                  <a:pt x="2668" y="20327"/>
                  <a:pt x="2669" y="20327"/>
                </a:cubicBezTo>
                <a:cubicBezTo>
                  <a:pt x="2666" y="20336"/>
                  <a:pt x="2663" y="20347"/>
                  <a:pt x="2657" y="20356"/>
                </a:cubicBezTo>
                <a:cubicBezTo>
                  <a:pt x="2662" y="20336"/>
                  <a:pt x="2663" y="20326"/>
                  <a:pt x="2667" y="20326"/>
                </a:cubicBezTo>
                <a:close/>
                <a:moveTo>
                  <a:pt x="19216" y="0"/>
                </a:moveTo>
                <a:cubicBezTo>
                  <a:pt x="17719" y="0"/>
                  <a:pt x="16199" y="363"/>
                  <a:pt x="14883" y="922"/>
                </a:cubicBezTo>
                <a:cubicBezTo>
                  <a:pt x="9949" y="3022"/>
                  <a:pt x="6577" y="7206"/>
                  <a:pt x="4549" y="12070"/>
                </a:cubicBezTo>
                <a:cubicBezTo>
                  <a:pt x="919" y="20761"/>
                  <a:pt x="1" y="32614"/>
                  <a:pt x="7220" y="39770"/>
                </a:cubicBezTo>
                <a:cubicBezTo>
                  <a:pt x="11199" y="43714"/>
                  <a:pt x="16485" y="45028"/>
                  <a:pt x="21855" y="45028"/>
                </a:cubicBezTo>
                <a:cubicBezTo>
                  <a:pt x="23321" y="45028"/>
                  <a:pt x="24793" y="44931"/>
                  <a:pt x="26246" y="44762"/>
                </a:cubicBezTo>
                <a:cubicBezTo>
                  <a:pt x="27683" y="44591"/>
                  <a:pt x="29146" y="44414"/>
                  <a:pt x="30557" y="44119"/>
                </a:cubicBezTo>
                <a:cubicBezTo>
                  <a:pt x="31406" y="43945"/>
                  <a:pt x="32208" y="43620"/>
                  <a:pt x="32999" y="43264"/>
                </a:cubicBezTo>
                <a:cubicBezTo>
                  <a:pt x="33715" y="42939"/>
                  <a:pt x="34474" y="42739"/>
                  <a:pt x="35178" y="42403"/>
                </a:cubicBezTo>
                <a:cubicBezTo>
                  <a:pt x="35711" y="42148"/>
                  <a:pt x="36218" y="41841"/>
                  <a:pt x="36711" y="41520"/>
                </a:cubicBezTo>
                <a:cubicBezTo>
                  <a:pt x="37539" y="40975"/>
                  <a:pt x="38356" y="40378"/>
                  <a:pt x="39141" y="39764"/>
                </a:cubicBezTo>
                <a:cubicBezTo>
                  <a:pt x="39993" y="39092"/>
                  <a:pt x="40767" y="38330"/>
                  <a:pt x="41413" y="37452"/>
                </a:cubicBezTo>
                <a:cubicBezTo>
                  <a:pt x="42224" y="36351"/>
                  <a:pt x="42954" y="35163"/>
                  <a:pt x="43490" y="33897"/>
                </a:cubicBezTo>
                <a:cubicBezTo>
                  <a:pt x="43994" y="32701"/>
                  <a:pt x="44330" y="31443"/>
                  <a:pt x="44623" y="30189"/>
                </a:cubicBezTo>
                <a:cubicBezTo>
                  <a:pt x="44773" y="29543"/>
                  <a:pt x="44843" y="28879"/>
                  <a:pt x="44823" y="28219"/>
                </a:cubicBezTo>
                <a:cubicBezTo>
                  <a:pt x="44808" y="27799"/>
                  <a:pt x="44788" y="27379"/>
                  <a:pt x="44802" y="26953"/>
                </a:cubicBezTo>
                <a:cubicBezTo>
                  <a:pt x="44840" y="25701"/>
                  <a:pt x="44704" y="24403"/>
                  <a:pt x="44431" y="23181"/>
                </a:cubicBezTo>
                <a:cubicBezTo>
                  <a:pt x="44281" y="22511"/>
                  <a:pt x="44006" y="21894"/>
                  <a:pt x="43754" y="21260"/>
                </a:cubicBezTo>
                <a:cubicBezTo>
                  <a:pt x="43551" y="20756"/>
                  <a:pt x="43316" y="20266"/>
                  <a:pt x="43050" y="19794"/>
                </a:cubicBezTo>
                <a:cubicBezTo>
                  <a:pt x="42748" y="19267"/>
                  <a:pt x="42421" y="18716"/>
                  <a:pt x="42036" y="18244"/>
                </a:cubicBezTo>
                <a:cubicBezTo>
                  <a:pt x="41691" y="17835"/>
                  <a:pt x="41256" y="17514"/>
                  <a:pt x="40813" y="17215"/>
                </a:cubicBezTo>
                <a:cubicBezTo>
                  <a:pt x="39892" y="16592"/>
                  <a:pt x="39118" y="15796"/>
                  <a:pt x="38098" y="15315"/>
                </a:cubicBezTo>
                <a:cubicBezTo>
                  <a:pt x="37551" y="15060"/>
                  <a:pt x="36983" y="14871"/>
                  <a:pt x="36377" y="14863"/>
                </a:cubicBezTo>
                <a:cubicBezTo>
                  <a:pt x="35956" y="14855"/>
                  <a:pt x="35537" y="14844"/>
                  <a:pt x="35120" y="14844"/>
                </a:cubicBezTo>
                <a:cubicBezTo>
                  <a:pt x="34938" y="14844"/>
                  <a:pt x="34757" y="14846"/>
                  <a:pt x="34575" y="14851"/>
                </a:cubicBezTo>
                <a:cubicBezTo>
                  <a:pt x="34320" y="14859"/>
                  <a:pt x="34049" y="14864"/>
                  <a:pt x="33772" y="14864"/>
                </a:cubicBezTo>
                <a:cubicBezTo>
                  <a:pt x="33400" y="14864"/>
                  <a:pt x="33018" y="14854"/>
                  <a:pt x="32652" y="14822"/>
                </a:cubicBezTo>
                <a:cubicBezTo>
                  <a:pt x="32217" y="14785"/>
                  <a:pt x="31753" y="14767"/>
                  <a:pt x="31374" y="14579"/>
                </a:cubicBezTo>
                <a:cubicBezTo>
                  <a:pt x="30931" y="14359"/>
                  <a:pt x="30519" y="14205"/>
                  <a:pt x="30105" y="13927"/>
                </a:cubicBezTo>
                <a:cubicBezTo>
                  <a:pt x="29694" y="13649"/>
                  <a:pt x="29282" y="13371"/>
                  <a:pt x="28943" y="12974"/>
                </a:cubicBezTo>
                <a:cubicBezTo>
                  <a:pt x="28178" y="12082"/>
                  <a:pt x="27724" y="10989"/>
                  <a:pt x="27280" y="9912"/>
                </a:cubicBezTo>
                <a:cubicBezTo>
                  <a:pt x="26139" y="7119"/>
                  <a:pt x="26223" y="3645"/>
                  <a:pt x="23769" y="1542"/>
                </a:cubicBezTo>
                <a:cubicBezTo>
                  <a:pt x="22482" y="440"/>
                  <a:pt x="20863" y="0"/>
                  <a:pt x="1921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939" name="Google Shape;367;p7"/>
          <p:cNvSpPr/>
          <p:nvPr/>
        </p:nvSpPr>
        <p:spPr>
          <a:xfrm rot="7199952">
            <a:off x="7929664" y="1381747"/>
            <a:ext cx="999350" cy="1003496"/>
          </a:xfrm>
          <a:custGeom>
            <a:avLst/>
            <a:gdLst/>
            <a:ahLst/>
            <a:cxnLst/>
            <a:rect l="l" t="t" r="r" b="b"/>
            <a:pathLst>
              <a:path w="44843" h="45029" extrusionOk="0">
                <a:moveTo>
                  <a:pt x="2667" y="20326"/>
                </a:moveTo>
                <a:cubicBezTo>
                  <a:pt x="2667" y="20326"/>
                  <a:pt x="2668" y="20327"/>
                  <a:pt x="2669" y="20327"/>
                </a:cubicBezTo>
                <a:cubicBezTo>
                  <a:pt x="2666" y="20336"/>
                  <a:pt x="2663" y="20347"/>
                  <a:pt x="2657" y="20356"/>
                </a:cubicBezTo>
                <a:cubicBezTo>
                  <a:pt x="2662" y="20336"/>
                  <a:pt x="2663" y="20326"/>
                  <a:pt x="2667" y="20326"/>
                </a:cubicBezTo>
                <a:close/>
                <a:moveTo>
                  <a:pt x="19216" y="0"/>
                </a:moveTo>
                <a:cubicBezTo>
                  <a:pt x="17719" y="0"/>
                  <a:pt x="16199" y="363"/>
                  <a:pt x="14883" y="922"/>
                </a:cubicBezTo>
                <a:cubicBezTo>
                  <a:pt x="9949" y="3022"/>
                  <a:pt x="6577" y="7206"/>
                  <a:pt x="4549" y="12070"/>
                </a:cubicBezTo>
                <a:cubicBezTo>
                  <a:pt x="919" y="20761"/>
                  <a:pt x="1" y="32614"/>
                  <a:pt x="7220" y="39770"/>
                </a:cubicBezTo>
                <a:cubicBezTo>
                  <a:pt x="11199" y="43714"/>
                  <a:pt x="16485" y="45028"/>
                  <a:pt x="21855" y="45028"/>
                </a:cubicBezTo>
                <a:cubicBezTo>
                  <a:pt x="23321" y="45028"/>
                  <a:pt x="24793" y="44931"/>
                  <a:pt x="26246" y="44762"/>
                </a:cubicBezTo>
                <a:cubicBezTo>
                  <a:pt x="27683" y="44591"/>
                  <a:pt x="29146" y="44414"/>
                  <a:pt x="30557" y="44119"/>
                </a:cubicBezTo>
                <a:cubicBezTo>
                  <a:pt x="31406" y="43945"/>
                  <a:pt x="32208" y="43620"/>
                  <a:pt x="32999" y="43264"/>
                </a:cubicBezTo>
                <a:cubicBezTo>
                  <a:pt x="33715" y="42939"/>
                  <a:pt x="34474" y="42739"/>
                  <a:pt x="35178" y="42403"/>
                </a:cubicBezTo>
                <a:cubicBezTo>
                  <a:pt x="35711" y="42148"/>
                  <a:pt x="36218" y="41841"/>
                  <a:pt x="36711" y="41520"/>
                </a:cubicBezTo>
                <a:cubicBezTo>
                  <a:pt x="37539" y="40975"/>
                  <a:pt x="38356" y="40378"/>
                  <a:pt x="39141" y="39764"/>
                </a:cubicBezTo>
                <a:cubicBezTo>
                  <a:pt x="39993" y="39092"/>
                  <a:pt x="40767" y="38330"/>
                  <a:pt x="41413" y="37452"/>
                </a:cubicBezTo>
                <a:cubicBezTo>
                  <a:pt x="42224" y="36351"/>
                  <a:pt x="42954" y="35163"/>
                  <a:pt x="43490" y="33897"/>
                </a:cubicBezTo>
                <a:cubicBezTo>
                  <a:pt x="43994" y="32701"/>
                  <a:pt x="44330" y="31443"/>
                  <a:pt x="44623" y="30189"/>
                </a:cubicBezTo>
                <a:cubicBezTo>
                  <a:pt x="44773" y="29543"/>
                  <a:pt x="44843" y="28879"/>
                  <a:pt x="44823" y="28219"/>
                </a:cubicBezTo>
                <a:cubicBezTo>
                  <a:pt x="44808" y="27799"/>
                  <a:pt x="44788" y="27379"/>
                  <a:pt x="44802" y="26953"/>
                </a:cubicBezTo>
                <a:cubicBezTo>
                  <a:pt x="44840" y="25701"/>
                  <a:pt x="44704" y="24403"/>
                  <a:pt x="44431" y="23181"/>
                </a:cubicBezTo>
                <a:cubicBezTo>
                  <a:pt x="44281" y="22511"/>
                  <a:pt x="44006" y="21894"/>
                  <a:pt x="43754" y="21260"/>
                </a:cubicBezTo>
                <a:cubicBezTo>
                  <a:pt x="43551" y="20756"/>
                  <a:pt x="43316" y="20266"/>
                  <a:pt x="43050" y="19794"/>
                </a:cubicBezTo>
                <a:cubicBezTo>
                  <a:pt x="42748" y="19267"/>
                  <a:pt x="42421" y="18716"/>
                  <a:pt x="42036" y="18244"/>
                </a:cubicBezTo>
                <a:cubicBezTo>
                  <a:pt x="41691" y="17835"/>
                  <a:pt x="41256" y="17514"/>
                  <a:pt x="40813" y="17215"/>
                </a:cubicBezTo>
                <a:cubicBezTo>
                  <a:pt x="39892" y="16592"/>
                  <a:pt x="39118" y="15796"/>
                  <a:pt x="38098" y="15315"/>
                </a:cubicBezTo>
                <a:cubicBezTo>
                  <a:pt x="37551" y="15060"/>
                  <a:pt x="36983" y="14871"/>
                  <a:pt x="36377" y="14863"/>
                </a:cubicBezTo>
                <a:cubicBezTo>
                  <a:pt x="35956" y="14855"/>
                  <a:pt x="35537" y="14844"/>
                  <a:pt x="35120" y="14844"/>
                </a:cubicBezTo>
                <a:cubicBezTo>
                  <a:pt x="34938" y="14844"/>
                  <a:pt x="34757" y="14846"/>
                  <a:pt x="34575" y="14851"/>
                </a:cubicBezTo>
                <a:cubicBezTo>
                  <a:pt x="34320" y="14859"/>
                  <a:pt x="34049" y="14864"/>
                  <a:pt x="33772" y="14864"/>
                </a:cubicBezTo>
                <a:cubicBezTo>
                  <a:pt x="33400" y="14864"/>
                  <a:pt x="33018" y="14854"/>
                  <a:pt x="32652" y="14822"/>
                </a:cubicBezTo>
                <a:cubicBezTo>
                  <a:pt x="32217" y="14785"/>
                  <a:pt x="31753" y="14767"/>
                  <a:pt x="31374" y="14579"/>
                </a:cubicBezTo>
                <a:cubicBezTo>
                  <a:pt x="30931" y="14359"/>
                  <a:pt x="30519" y="14205"/>
                  <a:pt x="30105" y="13927"/>
                </a:cubicBezTo>
                <a:cubicBezTo>
                  <a:pt x="29694" y="13649"/>
                  <a:pt x="29282" y="13371"/>
                  <a:pt x="28943" y="12974"/>
                </a:cubicBezTo>
                <a:cubicBezTo>
                  <a:pt x="28178" y="12082"/>
                  <a:pt x="27724" y="10989"/>
                  <a:pt x="27280" y="9912"/>
                </a:cubicBezTo>
                <a:cubicBezTo>
                  <a:pt x="26139" y="7119"/>
                  <a:pt x="26223" y="3645"/>
                  <a:pt x="23769" y="1542"/>
                </a:cubicBezTo>
                <a:cubicBezTo>
                  <a:pt x="22482" y="440"/>
                  <a:pt x="20863" y="0"/>
                  <a:pt x="1921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7" name="Google Shape;368;p7"/>
          <p:cNvGrpSpPr/>
          <p:nvPr/>
        </p:nvGrpSpPr>
        <p:grpSpPr>
          <a:xfrm rot="10800000">
            <a:off x="1488098" y="-332887"/>
            <a:ext cx="1569048" cy="1222860"/>
            <a:chOff x="2543450" y="3795650"/>
            <a:chExt cx="336525" cy="262225"/>
          </a:xfrm>
        </p:grpSpPr>
        <p:sp>
          <p:nvSpPr>
            <p:cNvPr id="1048940" name="Google Shape;369;p7"/>
            <p:cNvSpPr/>
            <p:nvPr/>
          </p:nvSpPr>
          <p:spPr>
            <a:xfrm>
              <a:off x="2611825" y="3932950"/>
              <a:ext cx="22200" cy="32175"/>
            </a:xfrm>
            <a:custGeom>
              <a:avLst/>
              <a:gdLst/>
              <a:ahLst/>
              <a:cxnLst/>
              <a:rect l="l" t="t" r="r" b="b"/>
              <a:pathLst>
                <a:path w="888" h="1287" extrusionOk="0">
                  <a:moveTo>
                    <a:pt x="247" y="1"/>
                  </a:moveTo>
                  <a:lnTo>
                    <a:pt x="212" y="21"/>
                  </a:lnTo>
                  <a:cubicBezTo>
                    <a:pt x="196" y="9"/>
                    <a:pt x="180" y="4"/>
                    <a:pt x="165" y="4"/>
                  </a:cubicBezTo>
                  <a:cubicBezTo>
                    <a:pt x="89" y="4"/>
                    <a:pt x="22" y="128"/>
                    <a:pt x="15" y="227"/>
                  </a:cubicBezTo>
                  <a:cubicBezTo>
                    <a:pt x="4" y="348"/>
                    <a:pt x="1" y="470"/>
                    <a:pt x="4" y="589"/>
                  </a:cubicBezTo>
                  <a:cubicBezTo>
                    <a:pt x="4" y="774"/>
                    <a:pt x="27" y="968"/>
                    <a:pt x="134" y="1119"/>
                  </a:cubicBezTo>
                  <a:cubicBezTo>
                    <a:pt x="209" y="1219"/>
                    <a:pt x="335" y="1286"/>
                    <a:pt x="457" y="1286"/>
                  </a:cubicBezTo>
                  <a:cubicBezTo>
                    <a:pt x="515" y="1286"/>
                    <a:pt x="571" y="1271"/>
                    <a:pt x="621" y="1238"/>
                  </a:cubicBezTo>
                  <a:cubicBezTo>
                    <a:pt x="687" y="1183"/>
                    <a:pt x="734" y="1107"/>
                    <a:pt x="757" y="1023"/>
                  </a:cubicBezTo>
                  <a:cubicBezTo>
                    <a:pt x="887" y="624"/>
                    <a:pt x="647" y="137"/>
                    <a:pt x="2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41" name="Google Shape;370;p7"/>
            <p:cNvSpPr/>
            <p:nvPr/>
          </p:nvSpPr>
          <p:spPr>
            <a:xfrm>
              <a:off x="2650725" y="4003425"/>
              <a:ext cx="18700" cy="25300"/>
            </a:xfrm>
            <a:custGeom>
              <a:avLst/>
              <a:gdLst/>
              <a:ahLst/>
              <a:cxnLst/>
              <a:rect l="l" t="t" r="r" b="b"/>
              <a:pathLst>
                <a:path w="748" h="1012" extrusionOk="0">
                  <a:moveTo>
                    <a:pt x="128" y="1"/>
                  </a:moveTo>
                  <a:lnTo>
                    <a:pt x="157" y="64"/>
                  </a:lnTo>
                  <a:cubicBezTo>
                    <a:pt x="0" y="302"/>
                    <a:pt x="9" y="612"/>
                    <a:pt x="177" y="847"/>
                  </a:cubicBezTo>
                  <a:cubicBezTo>
                    <a:pt x="244" y="937"/>
                    <a:pt x="351" y="1012"/>
                    <a:pt x="459" y="1012"/>
                  </a:cubicBezTo>
                  <a:cubicBezTo>
                    <a:pt x="483" y="1012"/>
                    <a:pt x="507" y="1008"/>
                    <a:pt x="531" y="1000"/>
                  </a:cubicBezTo>
                  <a:cubicBezTo>
                    <a:pt x="661" y="957"/>
                    <a:pt x="713" y="824"/>
                    <a:pt x="722" y="696"/>
                  </a:cubicBezTo>
                  <a:cubicBezTo>
                    <a:pt x="748" y="360"/>
                    <a:pt x="467" y="30"/>
                    <a:pt x="1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42" name="Google Shape;371;p7"/>
            <p:cNvSpPr/>
            <p:nvPr/>
          </p:nvSpPr>
          <p:spPr>
            <a:xfrm>
              <a:off x="2661650" y="3938975"/>
              <a:ext cx="21175" cy="27600"/>
            </a:xfrm>
            <a:custGeom>
              <a:avLst/>
              <a:gdLst/>
              <a:ahLst/>
              <a:cxnLst/>
              <a:rect l="l" t="t" r="r" b="b"/>
              <a:pathLst>
                <a:path w="847" h="1104" extrusionOk="0">
                  <a:moveTo>
                    <a:pt x="287" y="0"/>
                  </a:moveTo>
                  <a:cubicBezTo>
                    <a:pt x="215" y="0"/>
                    <a:pt x="146" y="74"/>
                    <a:pt x="169" y="139"/>
                  </a:cubicBezTo>
                  <a:lnTo>
                    <a:pt x="82" y="128"/>
                  </a:lnTo>
                  <a:lnTo>
                    <a:pt x="82" y="128"/>
                  </a:lnTo>
                  <a:cubicBezTo>
                    <a:pt x="39" y="357"/>
                    <a:pt x="1" y="603"/>
                    <a:pt x="91" y="817"/>
                  </a:cubicBezTo>
                  <a:cubicBezTo>
                    <a:pt x="158" y="976"/>
                    <a:pt x="330" y="1104"/>
                    <a:pt x="495" y="1104"/>
                  </a:cubicBezTo>
                  <a:cubicBezTo>
                    <a:pt x="550" y="1104"/>
                    <a:pt x="604" y="1090"/>
                    <a:pt x="653" y="1058"/>
                  </a:cubicBezTo>
                  <a:cubicBezTo>
                    <a:pt x="847" y="930"/>
                    <a:pt x="818" y="577"/>
                    <a:pt x="676" y="357"/>
                  </a:cubicBezTo>
                  <a:cubicBezTo>
                    <a:pt x="618" y="264"/>
                    <a:pt x="551" y="180"/>
                    <a:pt x="473" y="102"/>
                  </a:cubicBezTo>
                  <a:cubicBezTo>
                    <a:pt x="424" y="52"/>
                    <a:pt x="363" y="6"/>
                    <a:pt x="291" y="0"/>
                  </a:cubicBezTo>
                  <a:cubicBezTo>
                    <a:pt x="289" y="0"/>
                    <a:pt x="288" y="0"/>
                    <a:pt x="2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43" name="Google Shape;372;p7"/>
            <p:cNvSpPr/>
            <p:nvPr/>
          </p:nvSpPr>
          <p:spPr>
            <a:xfrm>
              <a:off x="2651025" y="3869075"/>
              <a:ext cx="26375" cy="31175"/>
            </a:xfrm>
            <a:custGeom>
              <a:avLst/>
              <a:gdLst/>
              <a:ahLst/>
              <a:cxnLst/>
              <a:rect l="l" t="t" r="r" b="b"/>
              <a:pathLst>
                <a:path w="1055" h="1247" extrusionOk="0">
                  <a:moveTo>
                    <a:pt x="352" y="0"/>
                  </a:moveTo>
                  <a:cubicBezTo>
                    <a:pt x="338" y="0"/>
                    <a:pt x="324" y="2"/>
                    <a:pt x="310" y="6"/>
                  </a:cubicBezTo>
                  <a:cubicBezTo>
                    <a:pt x="240" y="24"/>
                    <a:pt x="185" y="102"/>
                    <a:pt x="223" y="166"/>
                  </a:cubicBezTo>
                  <a:lnTo>
                    <a:pt x="154" y="313"/>
                  </a:lnTo>
                  <a:cubicBezTo>
                    <a:pt x="0" y="716"/>
                    <a:pt x="385" y="1156"/>
                    <a:pt x="808" y="1238"/>
                  </a:cubicBezTo>
                  <a:cubicBezTo>
                    <a:pt x="824" y="1244"/>
                    <a:pt x="839" y="1247"/>
                    <a:pt x="854" y="1247"/>
                  </a:cubicBezTo>
                  <a:cubicBezTo>
                    <a:pt x="916" y="1247"/>
                    <a:pt x="972" y="1198"/>
                    <a:pt x="976" y="1130"/>
                  </a:cubicBezTo>
                  <a:cubicBezTo>
                    <a:pt x="1055" y="710"/>
                    <a:pt x="869" y="287"/>
                    <a:pt x="513" y="55"/>
                  </a:cubicBezTo>
                  <a:cubicBezTo>
                    <a:pt x="462" y="28"/>
                    <a:pt x="406" y="0"/>
                    <a:pt x="3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44" name="Google Shape;373;p7"/>
            <p:cNvSpPr/>
            <p:nvPr/>
          </p:nvSpPr>
          <p:spPr>
            <a:xfrm>
              <a:off x="2719825" y="3937125"/>
              <a:ext cx="20075" cy="30425"/>
            </a:xfrm>
            <a:custGeom>
              <a:avLst/>
              <a:gdLst/>
              <a:ahLst/>
              <a:cxnLst/>
              <a:rect l="l" t="t" r="r" b="b"/>
              <a:pathLst>
                <a:path w="803" h="1217" extrusionOk="0">
                  <a:moveTo>
                    <a:pt x="201" y="1"/>
                  </a:moveTo>
                  <a:cubicBezTo>
                    <a:pt x="163" y="1"/>
                    <a:pt x="125" y="6"/>
                    <a:pt x="87" y="16"/>
                  </a:cubicBezTo>
                  <a:lnTo>
                    <a:pt x="96" y="115"/>
                  </a:lnTo>
                  <a:cubicBezTo>
                    <a:pt x="44" y="318"/>
                    <a:pt x="0" y="529"/>
                    <a:pt x="38" y="735"/>
                  </a:cubicBezTo>
                  <a:cubicBezTo>
                    <a:pt x="73" y="940"/>
                    <a:pt x="209" y="1143"/>
                    <a:pt x="412" y="1201"/>
                  </a:cubicBezTo>
                  <a:cubicBezTo>
                    <a:pt x="443" y="1211"/>
                    <a:pt x="476" y="1216"/>
                    <a:pt x="510" y="1216"/>
                  </a:cubicBezTo>
                  <a:cubicBezTo>
                    <a:pt x="576" y="1216"/>
                    <a:pt x="641" y="1196"/>
                    <a:pt x="687" y="1152"/>
                  </a:cubicBezTo>
                  <a:cubicBezTo>
                    <a:pt x="754" y="1082"/>
                    <a:pt x="759" y="1013"/>
                    <a:pt x="768" y="938"/>
                  </a:cubicBezTo>
                  <a:cubicBezTo>
                    <a:pt x="803" y="712"/>
                    <a:pt x="783" y="474"/>
                    <a:pt x="667" y="277"/>
                  </a:cubicBezTo>
                  <a:cubicBezTo>
                    <a:pt x="571" y="116"/>
                    <a:pt x="387" y="1"/>
                    <a:pt x="2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45" name="Google Shape;374;p7"/>
            <p:cNvSpPr/>
            <p:nvPr/>
          </p:nvSpPr>
          <p:spPr>
            <a:xfrm>
              <a:off x="2729225" y="3867875"/>
              <a:ext cx="18950" cy="22275"/>
            </a:xfrm>
            <a:custGeom>
              <a:avLst/>
              <a:gdLst/>
              <a:ahLst/>
              <a:cxnLst/>
              <a:rect l="l" t="t" r="r" b="b"/>
              <a:pathLst>
                <a:path w="758" h="891" extrusionOk="0">
                  <a:moveTo>
                    <a:pt x="224" y="1"/>
                  </a:moveTo>
                  <a:cubicBezTo>
                    <a:pt x="182" y="1"/>
                    <a:pt x="141" y="9"/>
                    <a:pt x="102" y="28"/>
                  </a:cubicBezTo>
                  <a:lnTo>
                    <a:pt x="1" y="263"/>
                  </a:lnTo>
                  <a:cubicBezTo>
                    <a:pt x="30" y="477"/>
                    <a:pt x="85" y="706"/>
                    <a:pt x="259" y="831"/>
                  </a:cubicBezTo>
                  <a:cubicBezTo>
                    <a:pt x="315" y="872"/>
                    <a:pt x="385" y="891"/>
                    <a:pt x="455" y="891"/>
                  </a:cubicBezTo>
                  <a:cubicBezTo>
                    <a:pt x="603" y="891"/>
                    <a:pt x="748" y="806"/>
                    <a:pt x="754" y="663"/>
                  </a:cubicBezTo>
                  <a:cubicBezTo>
                    <a:pt x="757" y="590"/>
                    <a:pt x="725" y="521"/>
                    <a:pt x="696" y="451"/>
                  </a:cubicBezTo>
                  <a:cubicBezTo>
                    <a:pt x="667" y="382"/>
                    <a:pt x="580" y="202"/>
                    <a:pt x="479" y="106"/>
                  </a:cubicBezTo>
                  <a:cubicBezTo>
                    <a:pt x="409" y="43"/>
                    <a:pt x="316" y="1"/>
                    <a:pt x="2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46" name="Google Shape;375;p7"/>
            <p:cNvSpPr/>
            <p:nvPr/>
          </p:nvSpPr>
          <p:spPr>
            <a:xfrm>
              <a:off x="2787025" y="3913175"/>
              <a:ext cx="23150" cy="30025"/>
            </a:xfrm>
            <a:custGeom>
              <a:avLst/>
              <a:gdLst/>
              <a:ahLst/>
              <a:cxnLst/>
              <a:rect l="l" t="t" r="r" b="b"/>
              <a:pathLst>
                <a:path w="926" h="1201" extrusionOk="0">
                  <a:moveTo>
                    <a:pt x="178" y="1"/>
                  </a:moveTo>
                  <a:lnTo>
                    <a:pt x="1" y="128"/>
                  </a:lnTo>
                  <a:cubicBezTo>
                    <a:pt x="27" y="418"/>
                    <a:pt x="114" y="699"/>
                    <a:pt x="262" y="948"/>
                  </a:cubicBezTo>
                  <a:cubicBezTo>
                    <a:pt x="325" y="1061"/>
                    <a:pt x="412" y="1174"/>
                    <a:pt x="540" y="1197"/>
                  </a:cubicBezTo>
                  <a:cubicBezTo>
                    <a:pt x="554" y="1200"/>
                    <a:pt x="567" y="1201"/>
                    <a:pt x="581" y="1201"/>
                  </a:cubicBezTo>
                  <a:cubicBezTo>
                    <a:pt x="774" y="1201"/>
                    <a:pt x="914" y="975"/>
                    <a:pt x="916" y="777"/>
                  </a:cubicBezTo>
                  <a:cubicBezTo>
                    <a:pt x="925" y="377"/>
                    <a:pt x="572" y="12"/>
                    <a:pt x="1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47" name="Google Shape;376;p7"/>
            <p:cNvSpPr/>
            <p:nvPr/>
          </p:nvSpPr>
          <p:spPr>
            <a:xfrm>
              <a:off x="2797600" y="3837150"/>
              <a:ext cx="15900" cy="23050"/>
            </a:xfrm>
            <a:custGeom>
              <a:avLst/>
              <a:gdLst/>
              <a:ahLst/>
              <a:cxnLst/>
              <a:rect l="l" t="t" r="r" b="b"/>
              <a:pathLst>
                <a:path w="636" h="922" extrusionOk="0">
                  <a:moveTo>
                    <a:pt x="228" y="1"/>
                  </a:moveTo>
                  <a:cubicBezTo>
                    <a:pt x="132" y="1"/>
                    <a:pt x="42" y="41"/>
                    <a:pt x="1" y="130"/>
                  </a:cubicBezTo>
                  <a:lnTo>
                    <a:pt x="59" y="336"/>
                  </a:lnTo>
                  <a:cubicBezTo>
                    <a:pt x="53" y="553"/>
                    <a:pt x="160" y="759"/>
                    <a:pt x="343" y="878"/>
                  </a:cubicBezTo>
                  <a:cubicBezTo>
                    <a:pt x="380" y="905"/>
                    <a:pt x="428" y="921"/>
                    <a:pt x="479" y="921"/>
                  </a:cubicBezTo>
                  <a:cubicBezTo>
                    <a:pt x="483" y="921"/>
                    <a:pt x="486" y="921"/>
                    <a:pt x="490" y="921"/>
                  </a:cubicBezTo>
                  <a:cubicBezTo>
                    <a:pt x="606" y="898"/>
                    <a:pt x="635" y="750"/>
                    <a:pt x="635" y="634"/>
                  </a:cubicBezTo>
                  <a:cubicBezTo>
                    <a:pt x="632" y="446"/>
                    <a:pt x="609" y="243"/>
                    <a:pt x="479" y="104"/>
                  </a:cubicBezTo>
                  <a:cubicBezTo>
                    <a:pt x="415" y="38"/>
                    <a:pt x="319" y="1"/>
                    <a:pt x="2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48" name="Google Shape;377;p7"/>
            <p:cNvSpPr/>
            <p:nvPr/>
          </p:nvSpPr>
          <p:spPr>
            <a:xfrm>
              <a:off x="2845575" y="3944300"/>
              <a:ext cx="22525" cy="25875"/>
            </a:xfrm>
            <a:custGeom>
              <a:avLst/>
              <a:gdLst/>
              <a:ahLst/>
              <a:cxnLst/>
              <a:rect l="l" t="t" r="r" b="b"/>
              <a:pathLst>
                <a:path w="901" h="1035" extrusionOk="0">
                  <a:moveTo>
                    <a:pt x="81" y="561"/>
                  </a:moveTo>
                  <a:lnTo>
                    <a:pt x="148" y="621"/>
                  </a:lnTo>
                  <a:lnTo>
                    <a:pt x="148" y="621"/>
                  </a:lnTo>
                  <a:cubicBezTo>
                    <a:pt x="134" y="607"/>
                    <a:pt x="121" y="593"/>
                    <a:pt x="109" y="578"/>
                  </a:cubicBezTo>
                  <a:lnTo>
                    <a:pt x="109" y="578"/>
                  </a:lnTo>
                  <a:cubicBezTo>
                    <a:pt x="100" y="572"/>
                    <a:pt x="90" y="566"/>
                    <a:pt x="81" y="561"/>
                  </a:cubicBezTo>
                  <a:close/>
                  <a:moveTo>
                    <a:pt x="148" y="621"/>
                  </a:moveTo>
                  <a:lnTo>
                    <a:pt x="148" y="621"/>
                  </a:lnTo>
                  <a:cubicBezTo>
                    <a:pt x="153" y="625"/>
                    <a:pt x="157" y="629"/>
                    <a:pt x="162" y="633"/>
                  </a:cubicBezTo>
                  <a:lnTo>
                    <a:pt x="148" y="621"/>
                  </a:lnTo>
                  <a:close/>
                  <a:moveTo>
                    <a:pt x="380" y="1"/>
                  </a:moveTo>
                  <a:cubicBezTo>
                    <a:pt x="259" y="1"/>
                    <a:pt x="142" y="62"/>
                    <a:pt x="75" y="170"/>
                  </a:cubicBezTo>
                  <a:cubicBezTo>
                    <a:pt x="1" y="301"/>
                    <a:pt x="17" y="461"/>
                    <a:pt x="109" y="578"/>
                  </a:cubicBezTo>
                  <a:lnTo>
                    <a:pt x="109" y="578"/>
                  </a:lnTo>
                  <a:cubicBezTo>
                    <a:pt x="285" y="698"/>
                    <a:pt x="335" y="989"/>
                    <a:pt x="547" y="1030"/>
                  </a:cubicBezTo>
                  <a:cubicBezTo>
                    <a:pt x="562" y="1033"/>
                    <a:pt x="577" y="1035"/>
                    <a:pt x="592" y="1035"/>
                  </a:cubicBezTo>
                  <a:cubicBezTo>
                    <a:pt x="729" y="1035"/>
                    <a:pt x="851" y="908"/>
                    <a:pt x="875" y="766"/>
                  </a:cubicBezTo>
                  <a:cubicBezTo>
                    <a:pt x="901" y="610"/>
                    <a:pt x="846" y="454"/>
                    <a:pt x="773" y="317"/>
                  </a:cubicBezTo>
                  <a:cubicBezTo>
                    <a:pt x="701" y="178"/>
                    <a:pt x="634" y="83"/>
                    <a:pt x="515" y="28"/>
                  </a:cubicBezTo>
                  <a:cubicBezTo>
                    <a:pt x="471" y="9"/>
                    <a:pt x="425" y="1"/>
                    <a:pt x="3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49" name="Google Shape;378;p7"/>
            <p:cNvSpPr/>
            <p:nvPr/>
          </p:nvSpPr>
          <p:spPr>
            <a:xfrm>
              <a:off x="2781325" y="3999075"/>
              <a:ext cx="17275" cy="24575"/>
            </a:xfrm>
            <a:custGeom>
              <a:avLst/>
              <a:gdLst/>
              <a:ahLst/>
              <a:cxnLst/>
              <a:rect l="l" t="t" r="r" b="b"/>
              <a:pathLst>
                <a:path w="691" h="983" extrusionOk="0">
                  <a:moveTo>
                    <a:pt x="211" y="1"/>
                  </a:moveTo>
                  <a:lnTo>
                    <a:pt x="0" y="146"/>
                  </a:lnTo>
                  <a:cubicBezTo>
                    <a:pt x="0" y="409"/>
                    <a:pt x="87" y="661"/>
                    <a:pt x="246" y="870"/>
                  </a:cubicBezTo>
                  <a:cubicBezTo>
                    <a:pt x="275" y="911"/>
                    <a:pt x="310" y="942"/>
                    <a:pt x="351" y="966"/>
                  </a:cubicBezTo>
                  <a:cubicBezTo>
                    <a:pt x="375" y="977"/>
                    <a:pt x="399" y="982"/>
                    <a:pt x="422" y="982"/>
                  </a:cubicBezTo>
                  <a:cubicBezTo>
                    <a:pt x="571" y="982"/>
                    <a:pt x="690" y="771"/>
                    <a:pt x="675" y="601"/>
                  </a:cubicBezTo>
                  <a:cubicBezTo>
                    <a:pt x="640" y="328"/>
                    <a:pt x="464" y="99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50" name="Google Shape;379;p7"/>
            <p:cNvSpPr/>
            <p:nvPr/>
          </p:nvSpPr>
          <p:spPr>
            <a:xfrm>
              <a:off x="2716425" y="4028925"/>
              <a:ext cx="20525" cy="28950"/>
            </a:xfrm>
            <a:custGeom>
              <a:avLst/>
              <a:gdLst/>
              <a:ahLst/>
              <a:cxnLst/>
              <a:rect l="l" t="t" r="r" b="b"/>
              <a:pathLst>
                <a:path w="821" h="1158" extrusionOk="0">
                  <a:moveTo>
                    <a:pt x="61" y="1"/>
                  </a:moveTo>
                  <a:lnTo>
                    <a:pt x="61" y="1"/>
                  </a:lnTo>
                  <a:cubicBezTo>
                    <a:pt x="0" y="244"/>
                    <a:pt x="0" y="502"/>
                    <a:pt x="64" y="745"/>
                  </a:cubicBezTo>
                  <a:cubicBezTo>
                    <a:pt x="93" y="870"/>
                    <a:pt x="145" y="988"/>
                    <a:pt x="238" y="1072"/>
                  </a:cubicBezTo>
                  <a:cubicBezTo>
                    <a:pt x="299" y="1125"/>
                    <a:pt x="381" y="1158"/>
                    <a:pt x="460" y="1158"/>
                  </a:cubicBezTo>
                  <a:cubicBezTo>
                    <a:pt x="504" y="1158"/>
                    <a:pt x="547" y="1147"/>
                    <a:pt x="585" y="1125"/>
                  </a:cubicBezTo>
                  <a:cubicBezTo>
                    <a:pt x="664" y="1072"/>
                    <a:pt x="716" y="991"/>
                    <a:pt x="730" y="902"/>
                  </a:cubicBezTo>
                  <a:cubicBezTo>
                    <a:pt x="820" y="560"/>
                    <a:pt x="580" y="174"/>
                    <a:pt x="235" y="102"/>
                  </a:cubicBezTo>
                  <a:lnTo>
                    <a:pt x="6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51" name="Google Shape;380;p7"/>
            <p:cNvSpPr/>
            <p:nvPr/>
          </p:nvSpPr>
          <p:spPr>
            <a:xfrm>
              <a:off x="2600250" y="4019175"/>
              <a:ext cx="22175" cy="24875"/>
            </a:xfrm>
            <a:custGeom>
              <a:avLst/>
              <a:gdLst/>
              <a:ahLst/>
              <a:cxnLst/>
              <a:rect l="l" t="t" r="r" b="b"/>
              <a:pathLst>
                <a:path w="887" h="995" extrusionOk="0">
                  <a:moveTo>
                    <a:pt x="330" y="0"/>
                  </a:moveTo>
                  <a:cubicBezTo>
                    <a:pt x="297" y="0"/>
                    <a:pt x="263" y="8"/>
                    <a:pt x="232" y="23"/>
                  </a:cubicBezTo>
                  <a:cubicBezTo>
                    <a:pt x="174" y="60"/>
                    <a:pt x="154" y="150"/>
                    <a:pt x="203" y="194"/>
                  </a:cubicBezTo>
                  <a:lnTo>
                    <a:pt x="0" y="133"/>
                  </a:lnTo>
                  <a:lnTo>
                    <a:pt x="0" y="133"/>
                  </a:lnTo>
                  <a:cubicBezTo>
                    <a:pt x="0" y="362"/>
                    <a:pt x="12" y="608"/>
                    <a:pt x="142" y="796"/>
                  </a:cubicBezTo>
                  <a:cubicBezTo>
                    <a:pt x="225" y="914"/>
                    <a:pt x="378" y="995"/>
                    <a:pt x="520" y="995"/>
                  </a:cubicBezTo>
                  <a:cubicBezTo>
                    <a:pt x="600" y="995"/>
                    <a:pt x="677" y="969"/>
                    <a:pt x="736" y="909"/>
                  </a:cubicBezTo>
                  <a:cubicBezTo>
                    <a:pt x="785" y="854"/>
                    <a:pt x="817" y="782"/>
                    <a:pt x="829" y="706"/>
                  </a:cubicBezTo>
                  <a:cubicBezTo>
                    <a:pt x="887" y="422"/>
                    <a:pt x="704" y="109"/>
                    <a:pt x="423" y="20"/>
                  </a:cubicBezTo>
                  <a:cubicBezTo>
                    <a:pt x="393" y="7"/>
                    <a:pt x="362" y="0"/>
                    <a:pt x="3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52" name="Google Shape;381;p7"/>
            <p:cNvSpPr/>
            <p:nvPr/>
          </p:nvSpPr>
          <p:spPr>
            <a:xfrm>
              <a:off x="2543450" y="3923625"/>
              <a:ext cx="14800" cy="15000"/>
            </a:xfrm>
            <a:custGeom>
              <a:avLst/>
              <a:gdLst/>
              <a:ahLst/>
              <a:cxnLst/>
              <a:rect l="l" t="t" r="r" b="b"/>
              <a:pathLst>
                <a:path w="592" h="600" extrusionOk="0">
                  <a:moveTo>
                    <a:pt x="285" y="0"/>
                  </a:moveTo>
                  <a:lnTo>
                    <a:pt x="140" y="159"/>
                  </a:lnTo>
                  <a:cubicBezTo>
                    <a:pt x="1" y="258"/>
                    <a:pt x="35" y="510"/>
                    <a:pt x="189" y="579"/>
                  </a:cubicBezTo>
                  <a:cubicBezTo>
                    <a:pt x="219" y="593"/>
                    <a:pt x="251" y="599"/>
                    <a:pt x="283" y="599"/>
                  </a:cubicBezTo>
                  <a:cubicBezTo>
                    <a:pt x="417" y="599"/>
                    <a:pt x="553" y="491"/>
                    <a:pt x="571" y="353"/>
                  </a:cubicBezTo>
                  <a:cubicBezTo>
                    <a:pt x="592" y="185"/>
                    <a:pt x="450" y="17"/>
                    <a:pt x="2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53" name="Google Shape;382;p7"/>
            <p:cNvSpPr/>
            <p:nvPr/>
          </p:nvSpPr>
          <p:spPr>
            <a:xfrm>
              <a:off x="2863950" y="3865725"/>
              <a:ext cx="16025" cy="16200"/>
            </a:xfrm>
            <a:custGeom>
              <a:avLst/>
              <a:gdLst/>
              <a:ahLst/>
              <a:cxnLst/>
              <a:rect l="l" t="t" r="r" b="b"/>
              <a:pathLst>
                <a:path w="641" h="648" extrusionOk="0">
                  <a:moveTo>
                    <a:pt x="156" y="1"/>
                  </a:moveTo>
                  <a:cubicBezTo>
                    <a:pt x="104" y="1"/>
                    <a:pt x="52" y="9"/>
                    <a:pt x="1" y="27"/>
                  </a:cubicBezTo>
                  <a:lnTo>
                    <a:pt x="128" y="140"/>
                  </a:lnTo>
                  <a:cubicBezTo>
                    <a:pt x="122" y="363"/>
                    <a:pt x="256" y="566"/>
                    <a:pt x="464" y="647"/>
                  </a:cubicBezTo>
                  <a:lnTo>
                    <a:pt x="586" y="598"/>
                  </a:lnTo>
                  <a:cubicBezTo>
                    <a:pt x="641" y="433"/>
                    <a:pt x="597" y="250"/>
                    <a:pt x="476" y="129"/>
                  </a:cubicBezTo>
                  <a:cubicBezTo>
                    <a:pt x="388" y="45"/>
                    <a:pt x="273" y="1"/>
                    <a:pt x="1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54" name="Google Shape;383;p7"/>
            <p:cNvSpPr/>
            <p:nvPr/>
          </p:nvSpPr>
          <p:spPr>
            <a:xfrm>
              <a:off x="2682000" y="3818950"/>
              <a:ext cx="13575" cy="14650"/>
            </a:xfrm>
            <a:custGeom>
              <a:avLst/>
              <a:gdLst/>
              <a:ahLst/>
              <a:cxnLst/>
              <a:rect l="l" t="t" r="r" b="b"/>
              <a:pathLst>
                <a:path w="543" h="586" extrusionOk="0">
                  <a:moveTo>
                    <a:pt x="143" y="1"/>
                  </a:moveTo>
                  <a:lnTo>
                    <a:pt x="33" y="122"/>
                  </a:lnTo>
                  <a:cubicBezTo>
                    <a:pt x="1" y="253"/>
                    <a:pt x="15" y="406"/>
                    <a:pt x="105" y="505"/>
                  </a:cubicBezTo>
                  <a:cubicBezTo>
                    <a:pt x="153" y="556"/>
                    <a:pt x="228" y="585"/>
                    <a:pt x="300" y="585"/>
                  </a:cubicBezTo>
                  <a:cubicBezTo>
                    <a:pt x="362" y="585"/>
                    <a:pt x="423" y="563"/>
                    <a:pt x="462" y="513"/>
                  </a:cubicBezTo>
                  <a:cubicBezTo>
                    <a:pt x="543" y="409"/>
                    <a:pt x="508" y="282"/>
                    <a:pt x="436" y="192"/>
                  </a:cubicBezTo>
                  <a:cubicBezTo>
                    <a:pt x="363" y="102"/>
                    <a:pt x="247" y="47"/>
                    <a:pt x="1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55" name="Google Shape;384;p7"/>
            <p:cNvSpPr/>
            <p:nvPr/>
          </p:nvSpPr>
          <p:spPr>
            <a:xfrm>
              <a:off x="2587725" y="3853025"/>
              <a:ext cx="18200" cy="16400"/>
            </a:xfrm>
            <a:custGeom>
              <a:avLst/>
              <a:gdLst/>
              <a:ahLst/>
              <a:cxnLst/>
              <a:rect l="l" t="t" r="r" b="b"/>
              <a:pathLst>
                <a:path w="728" h="656" extrusionOk="0">
                  <a:moveTo>
                    <a:pt x="362" y="0"/>
                  </a:moveTo>
                  <a:cubicBezTo>
                    <a:pt x="310" y="0"/>
                    <a:pt x="259" y="10"/>
                    <a:pt x="214" y="31"/>
                  </a:cubicBezTo>
                  <a:cubicBezTo>
                    <a:pt x="52" y="106"/>
                    <a:pt x="0" y="363"/>
                    <a:pt x="144" y="468"/>
                  </a:cubicBezTo>
                  <a:lnTo>
                    <a:pt x="144" y="468"/>
                  </a:lnTo>
                  <a:cubicBezTo>
                    <a:pt x="171" y="573"/>
                    <a:pt x="290" y="656"/>
                    <a:pt x="405" y="656"/>
                  </a:cubicBezTo>
                  <a:cubicBezTo>
                    <a:pt x="434" y="656"/>
                    <a:pt x="463" y="651"/>
                    <a:pt x="490" y="640"/>
                  </a:cubicBezTo>
                  <a:cubicBezTo>
                    <a:pt x="655" y="576"/>
                    <a:pt x="727" y="364"/>
                    <a:pt x="675" y="193"/>
                  </a:cubicBezTo>
                  <a:cubicBezTo>
                    <a:pt x="637" y="70"/>
                    <a:pt x="497" y="0"/>
                    <a:pt x="3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56" name="Google Shape;385;p7"/>
            <p:cNvSpPr/>
            <p:nvPr/>
          </p:nvSpPr>
          <p:spPr>
            <a:xfrm>
              <a:off x="2762325" y="3795650"/>
              <a:ext cx="11400" cy="13175"/>
            </a:xfrm>
            <a:custGeom>
              <a:avLst/>
              <a:gdLst/>
              <a:ahLst/>
              <a:cxnLst/>
              <a:rect l="l" t="t" r="r" b="b"/>
              <a:pathLst>
                <a:path w="456" h="527" extrusionOk="0">
                  <a:moveTo>
                    <a:pt x="229" y="0"/>
                  </a:moveTo>
                  <a:cubicBezTo>
                    <a:pt x="220" y="0"/>
                    <a:pt x="210" y="1"/>
                    <a:pt x="201" y="3"/>
                  </a:cubicBezTo>
                  <a:cubicBezTo>
                    <a:pt x="88" y="19"/>
                    <a:pt x="25" y="179"/>
                    <a:pt x="98" y="260"/>
                  </a:cubicBezTo>
                  <a:lnTo>
                    <a:pt x="98" y="260"/>
                  </a:lnTo>
                  <a:lnTo>
                    <a:pt x="1" y="168"/>
                  </a:lnTo>
                  <a:lnTo>
                    <a:pt x="1" y="168"/>
                  </a:lnTo>
                  <a:cubicBezTo>
                    <a:pt x="44" y="324"/>
                    <a:pt x="152" y="455"/>
                    <a:pt x="296" y="527"/>
                  </a:cubicBezTo>
                  <a:cubicBezTo>
                    <a:pt x="386" y="452"/>
                    <a:pt x="456" y="336"/>
                    <a:pt x="444" y="214"/>
                  </a:cubicBezTo>
                  <a:cubicBezTo>
                    <a:pt x="434" y="105"/>
                    <a:pt x="339" y="0"/>
                    <a:pt x="2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" name="Google Shape;386;p7"/>
          <p:cNvGrpSpPr/>
          <p:nvPr/>
        </p:nvGrpSpPr>
        <p:grpSpPr>
          <a:xfrm rot="10800000">
            <a:off x="-369885" y="1797288"/>
            <a:ext cx="886108" cy="690688"/>
            <a:chOff x="1694375" y="3723300"/>
            <a:chExt cx="336450" cy="262250"/>
          </a:xfrm>
        </p:grpSpPr>
        <p:sp>
          <p:nvSpPr>
            <p:cNvPr id="1048957" name="Google Shape;387;p7"/>
            <p:cNvSpPr/>
            <p:nvPr/>
          </p:nvSpPr>
          <p:spPr>
            <a:xfrm>
              <a:off x="1762675" y="3860600"/>
              <a:ext cx="22250" cy="32150"/>
            </a:xfrm>
            <a:custGeom>
              <a:avLst/>
              <a:gdLst/>
              <a:ahLst/>
              <a:cxnLst/>
              <a:rect l="l" t="t" r="r" b="b"/>
              <a:pathLst>
                <a:path w="890" h="1286" extrusionOk="0">
                  <a:moveTo>
                    <a:pt x="247" y="0"/>
                  </a:moveTo>
                  <a:lnTo>
                    <a:pt x="215" y="21"/>
                  </a:lnTo>
                  <a:cubicBezTo>
                    <a:pt x="199" y="10"/>
                    <a:pt x="183" y="5"/>
                    <a:pt x="167" y="5"/>
                  </a:cubicBezTo>
                  <a:cubicBezTo>
                    <a:pt x="89" y="5"/>
                    <a:pt x="22" y="127"/>
                    <a:pt x="15" y="224"/>
                  </a:cubicBezTo>
                  <a:cubicBezTo>
                    <a:pt x="6" y="345"/>
                    <a:pt x="0" y="467"/>
                    <a:pt x="6" y="589"/>
                  </a:cubicBezTo>
                  <a:cubicBezTo>
                    <a:pt x="9" y="774"/>
                    <a:pt x="26" y="968"/>
                    <a:pt x="136" y="1119"/>
                  </a:cubicBezTo>
                  <a:cubicBezTo>
                    <a:pt x="208" y="1220"/>
                    <a:pt x="335" y="1286"/>
                    <a:pt x="455" y="1286"/>
                  </a:cubicBezTo>
                  <a:cubicBezTo>
                    <a:pt x="514" y="1286"/>
                    <a:pt x="572" y="1270"/>
                    <a:pt x="620" y="1235"/>
                  </a:cubicBezTo>
                  <a:cubicBezTo>
                    <a:pt x="687" y="1180"/>
                    <a:pt x="736" y="1107"/>
                    <a:pt x="759" y="1023"/>
                  </a:cubicBezTo>
                  <a:cubicBezTo>
                    <a:pt x="890" y="623"/>
                    <a:pt x="649" y="137"/>
                    <a:pt x="2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58" name="Google Shape;388;p7"/>
            <p:cNvSpPr/>
            <p:nvPr/>
          </p:nvSpPr>
          <p:spPr>
            <a:xfrm>
              <a:off x="1801700" y="3931000"/>
              <a:ext cx="18650" cy="25425"/>
            </a:xfrm>
            <a:custGeom>
              <a:avLst/>
              <a:gdLst/>
              <a:ahLst/>
              <a:cxnLst/>
              <a:rect l="l" t="t" r="r" b="b"/>
              <a:pathLst>
                <a:path w="746" h="1017" extrusionOk="0">
                  <a:moveTo>
                    <a:pt x="128" y="1"/>
                  </a:moveTo>
                  <a:lnTo>
                    <a:pt x="151" y="64"/>
                  </a:lnTo>
                  <a:cubicBezTo>
                    <a:pt x="1" y="305"/>
                    <a:pt x="10" y="615"/>
                    <a:pt x="172" y="849"/>
                  </a:cubicBezTo>
                  <a:cubicBezTo>
                    <a:pt x="239" y="938"/>
                    <a:pt x="348" y="1017"/>
                    <a:pt x="457" y="1017"/>
                  </a:cubicBezTo>
                  <a:cubicBezTo>
                    <a:pt x="480" y="1017"/>
                    <a:pt x="503" y="1013"/>
                    <a:pt x="525" y="1006"/>
                  </a:cubicBezTo>
                  <a:cubicBezTo>
                    <a:pt x="656" y="962"/>
                    <a:pt x="711" y="826"/>
                    <a:pt x="716" y="702"/>
                  </a:cubicBezTo>
                  <a:cubicBezTo>
                    <a:pt x="745" y="363"/>
                    <a:pt x="464" y="30"/>
                    <a:pt x="12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59" name="Google Shape;389;p7"/>
            <p:cNvSpPr/>
            <p:nvPr/>
          </p:nvSpPr>
          <p:spPr>
            <a:xfrm>
              <a:off x="1812500" y="3866675"/>
              <a:ext cx="21400" cy="27575"/>
            </a:xfrm>
            <a:custGeom>
              <a:avLst/>
              <a:gdLst/>
              <a:ahLst/>
              <a:cxnLst/>
              <a:rect l="l" t="t" r="r" b="b"/>
              <a:pathLst>
                <a:path w="856" h="1103" extrusionOk="0">
                  <a:moveTo>
                    <a:pt x="290" y="1"/>
                  </a:moveTo>
                  <a:cubicBezTo>
                    <a:pt x="218" y="1"/>
                    <a:pt x="145" y="67"/>
                    <a:pt x="171" y="137"/>
                  </a:cubicBezTo>
                  <a:lnTo>
                    <a:pt x="87" y="125"/>
                  </a:lnTo>
                  <a:lnTo>
                    <a:pt x="87" y="125"/>
                  </a:lnTo>
                  <a:cubicBezTo>
                    <a:pt x="44" y="354"/>
                    <a:pt x="1" y="598"/>
                    <a:pt x="90" y="815"/>
                  </a:cubicBezTo>
                  <a:cubicBezTo>
                    <a:pt x="158" y="978"/>
                    <a:pt x="330" y="1102"/>
                    <a:pt x="496" y="1102"/>
                  </a:cubicBezTo>
                  <a:cubicBezTo>
                    <a:pt x="551" y="1102"/>
                    <a:pt x="606" y="1089"/>
                    <a:pt x="655" y="1058"/>
                  </a:cubicBezTo>
                  <a:cubicBezTo>
                    <a:pt x="855" y="934"/>
                    <a:pt x="823" y="572"/>
                    <a:pt x="681" y="351"/>
                  </a:cubicBezTo>
                  <a:cubicBezTo>
                    <a:pt x="621" y="262"/>
                    <a:pt x="551" y="178"/>
                    <a:pt x="476" y="102"/>
                  </a:cubicBezTo>
                  <a:cubicBezTo>
                    <a:pt x="423" y="50"/>
                    <a:pt x="363" y="1"/>
                    <a:pt x="2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60" name="Google Shape;390;p7"/>
            <p:cNvSpPr/>
            <p:nvPr/>
          </p:nvSpPr>
          <p:spPr>
            <a:xfrm>
              <a:off x="1801850" y="3796700"/>
              <a:ext cx="26400" cy="31125"/>
            </a:xfrm>
            <a:custGeom>
              <a:avLst/>
              <a:gdLst/>
              <a:ahLst/>
              <a:cxnLst/>
              <a:rect l="l" t="t" r="r" b="b"/>
              <a:pathLst>
                <a:path w="1056" h="1245" extrusionOk="0">
                  <a:moveTo>
                    <a:pt x="347" y="0"/>
                  </a:moveTo>
                  <a:cubicBezTo>
                    <a:pt x="335" y="0"/>
                    <a:pt x="323" y="2"/>
                    <a:pt x="311" y="4"/>
                  </a:cubicBezTo>
                  <a:cubicBezTo>
                    <a:pt x="238" y="19"/>
                    <a:pt x="186" y="105"/>
                    <a:pt x="227" y="166"/>
                  </a:cubicBezTo>
                  <a:lnTo>
                    <a:pt x="154" y="314"/>
                  </a:lnTo>
                  <a:cubicBezTo>
                    <a:pt x="1" y="717"/>
                    <a:pt x="389" y="1154"/>
                    <a:pt x="815" y="1238"/>
                  </a:cubicBezTo>
                  <a:cubicBezTo>
                    <a:pt x="828" y="1242"/>
                    <a:pt x="842" y="1244"/>
                    <a:pt x="856" y="1244"/>
                  </a:cubicBezTo>
                  <a:cubicBezTo>
                    <a:pt x="881" y="1244"/>
                    <a:pt x="906" y="1238"/>
                    <a:pt x="931" y="1227"/>
                  </a:cubicBezTo>
                  <a:cubicBezTo>
                    <a:pt x="957" y="1201"/>
                    <a:pt x="974" y="1166"/>
                    <a:pt x="977" y="1128"/>
                  </a:cubicBezTo>
                  <a:cubicBezTo>
                    <a:pt x="1055" y="711"/>
                    <a:pt x="873" y="285"/>
                    <a:pt x="513" y="56"/>
                  </a:cubicBezTo>
                  <a:cubicBezTo>
                    <a:pt x="463" y="27"/>
                    <a:pt x="406" y="0"/>
                    <a:pt x="3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61" name="Google Shape;391;p7"/>
            <p:cNvSpPr/>
            <p:nvPr/>
          </p:nvSpPr>
          <p:spPr>
            <a:xfrm>
              <a:off x="1870725" y="3864825"/>
              <a:ext cx="20025" cy="30350"/>
            </a:xfrm>
            <a:custGeom>
              <a:avLst/>
              <a:gdLst/>
              <a:ahLst/>
              <a:cxnLst/>
              <a:rect l="l" t="t" r="r" b="b"/>
              <a:pathLst>
                <a:path w="801" h="1214" extrusionOk="0">
                  <a:moveTo>
                    <a:pt x="205" y="1"/>
                  </a:moveTo>
                  <a:cubicBezTo>
                    <a:pt x="167" y="1"/>
                    <a:pt x="129" y="6"/>
                    <a:pt x="91" y="17"/>
                  </a:cubicBezTo>
                  <a:lnTo>
                    <a:pt x="96" y="110"/>
                  </a:lnTo>
                  <a:cubicBezTo>
                    <a:pt x="44" y="312"/>
                    <a:pt x="1" y="527"/>
                    <a:pt x="36" y="732"/>
                  </a:cubicBezTo>
                  <a:cubicBezTo>
                    <a:pt x="73" y="938"/>
                    <a:pt x="207" y="1141"/>
                    <a:pt x="409" y="1199"/>
                  </a:cubicBezTo>
                  <a:cubicBezTo>
                    <a:pt x="441" y="1208"/>
                    <a:pt x="476" y="1213"/>
                    <a:pt x="510" y="1213"/>
                  </a:cubicBezTo>
                  <a:cubicBezTo>
                    <a:pt x="575" y="1213"/>
                    <a:pt x="639" y="1194"/>
                    <a:pt x="685" y="1147"/>
                  </a:cubicBezTo>
                  <a:cubicBezTo>
                    <a:pt x="751" y="1074"/>
                    <a:pt x="757" y="1011"/>
                    <a:pt x="766" y="935"/>
                  </a:cubicBezTo>
                  <a:cubicBezTo>
                    <a:pt x="800" y="712"/>
                    <a:pt x="786" y="469"/>
                    <a:pt x="667" y="278"/>
                  </a:cubicBezTo>
                  <a:cubicBezTo>
                    <a:pt x="567" y="117"/>
                    <a:pt x="387" y="1"/>
                    <a:pt x="2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62" name="Google Shape;392;p7"/>
            <p:cNvSpPr/>
            <p:nvPr/>
          </p:nvSpPr>
          <p:spPr>
            <a:xfrm>
              <a:off x="1880225" y="3795525"/>
              <a:ext cx="18775" cy="22200"/>
            </a:xfrm>
            <a:custGeom>
              <a:avLst/>
              <a:gdLst/>
              <a:ahLst/>
              <a:cxnLst/>
              <a:rect l="l" t="t" r="r" b="b"/>
              <a:pathLst>
                <a:path w="751" h="888" extrusionOk="0">
                  <a:moveTo>
                    <a:pt x="217" y="0"/>
                  </a:moveTo>
                  <a:cubicBezTo>
                    <a:pt x="177" y="0"/>
                    <a:pt x="138" y="8"/>
                    <a:pt x="102" y="25"/>
                  </a:cubicBezTo>
                  <a:lnTo>
                    <a:pt x="0" y="263"/>
                  </a:lnTo>
                  <a:cubicBezTo>
                    <a:pt x="26" y="474"/>
                    <a:pt x="79" y="706"/>
                    <a:pt x="252" y="828"/>
                  </a:cubicBezTo>
                  <a:cubicBezTo>
                    <a:pt x="309" y="868"/>
                    <a:pt x="381" y="888"/>
                    <a:pt x="453" y="888"/>
                  </a:cubicBezTo>
                  <a:cubicBezTo>
                    <a:pt x="599" y="888"/>
                    <a:pt x="743" y="806"/>
                    <a:pt x="751" y="662"/>
                  </a:cubicBezTo>
                  <a:cubicBezTo>
                    <a:pt x="748" y="587"/>
                    <a:pt x="728" y="515"/>
                    <a:pt x="693" y="451"/>
                  </a:cubicBezTo>
                  <a:cubicBezTo>
                    <a:pt x="638" y="329"/>
                    <a:pt x="577" y="199"/>
                    <a:pt x="478" y="109"/>
                  </a:cubicBezTo>
                  <a:cubicBezTo>
                    <a:pt x="409" y="44"/>
                    <a:pt x="311" y="0"/>
                    <a:pt x="2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63" name="Google Shape;393;p7"/>
            <p:cNvSpPr/>
            <p:nvPr/>
          </p:nvSpPr>
          <p:spPr>
            <a:xfrm>
              <a:off x="1937950" y="3840825"/>
              <a:ext cx="23125" cy="30025"/>
            </a:xfrm>
            <a:custGeom>
              <a:avLst/>
              <a:gdLst/>
              <a:ahLst/>
              <a:cxnLst/>
              <a:rect l="l" t="t" r="r" b="b"/>
              <a:pathLst>
                <a:path w="925" h="1201" extrusionOk="0">
                  <a:moveTo>
                    <a:pt x="174" y="1"/>
                  </a:moveTo>
                  <a:lnTo>
                    <a:pt x="0" y="125"/>
                  </a:lnTo>
                  <a:cubicBezTo>
                    <a:pt x="24" y="415"/>
                    <a:pt x="110" y="699"/>
                    <a:pt x="258" y="951"/>
                  </a:cubicBezTo>
                  <a:cubicBezTo>
                    <a:pt x="325" y="1064"/>
                    <a:pt x="415" y="1174"/>
                    <a:pt x="542" y="1197"/>
                  </a:cubicBezTo>
                  <a:cubicBezTo>
                    <a:pt x="556" y="1199"/>
                    <a:pt x="569" y="1200"/>
                    <a:pt x="582" y="1200"/>
                  </a:cubicBezTo>
                  <a:cubicBezTo>
                    <a:pt x="771" y="1200"/>
                    <a:pt x="910" y="972"/>
                    <a:pt x="913" y="774"/>
                  </a:cubicBezTo>
                  <a:cubicBezTo>
                    <a:pt x="925" y="377"/>
                    <a:pt x="571" y="9"/>
                    <a:pt x="1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64" name="Google Shape;394;p7"/>
            <p:cNvSpPr/>
            <p:nvPr/>
          </p:nvSpPr>
          <p:spPr>
            <a:xfrm>
              <a:off x="1948600" y="3764750"/>
              <a:ext cx="15725" cy="23050"/>
            </a:xfrm>
            <a:custGeom>
              <a:avLst/>
              <a:gdLst/>
              <a:ahLst/>
              <a:cxnLst/>
              <a:rect l="l" t="t" r="r" b="b"/>
              <a:pathLst>
                <a:path w="629" h="922" extrusionOk="0">
                  <a:moveTo>
                    <a:pt x="229" y="1"/>
                  </a:moveTo>
                  <a:cubicBezTo>
                    <a:pt x="132" y="1"/>
                    <a:pt x="41" y="41"/>
                    <a:pt x="0" y="129"/>
                  </a:cubicBezTo>
                  <a:lnTo>
                    <a:pt x="58" y="340"/>
                  </a:lnTo>
                  <a:cubicBezTo>
                    <a:pt x="50" y="555"/>
                    <a:pt x="154" y="761"/>
                    <a:pt x="336" y="879"/>
                  </a:cubicBezTo>
                  <a:cubicBezTo>
                    <a:pt x="374" y="907"/>
                    <a:pt x="419" y="921"/>
                    <a:pt x="464" y="921"/>
                  </a:cubicBezTo>
                  <a:cubicBezTo>
                    <a:pt x="472" y="921"/>
                    <a:pt x="479" y="921"/>
                    <a:pt x="487" y="920"/>
                  </a:cubicBezTo>
                  <a:cubicBezTo>
                    <a:pt x="600" y="897"/>
                    <a:pt x="629" y="752"/>
                    <a:pt x="629" y="636"/>
                  </a:cubicBezTo>
                  <a:cubicBezTo>
                    <a:pt x="626" y="448"/>
                    <a:pt x="603" y="242"/>
                    <a:pt x="478" y="103"/>
                  </a:cubicBezTo>
                  <a:cubicBezTo>
                    <a:pt x="416" y="37"/>
                    <a:pt x="320" y="1"/>
                    <a:pt x="2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65" name="Google Shape;395;p7"/>
            <p:cNvSpPr/>
            <p:nvPr/>
          </p:nvSpPr>
          <p:spPr>
            <a:xfrm>
              <a:off x="1996525" y="3871950"/>
              <a:ext cx="22575" cy="25850"/>
            </a:xfrm>
            <a:custGeom>
              <a:avLst/>
              <a:gdLst/>
              <a:ahLst/>
              <a:cxnLst/>
              <a:rect l="l" t="t" r="r" b="b"/>
              <a:pathLst>
                <a:path w="903" h="1034" extrusionOk="0">
                  <a:moveTo>
                    <a:pt x="77" y="558"/>
                  </a:moveTo>
                  <a:lnTo>
                    <a:pt x="155" y="625"/>
                  </a:lnTo>
                  <a:lnTo>
                    <a:pt x="155" y="625"/>
                  </a:lnTo>
                  <a:cubicBezTo>
                    <a:pt x="138" y="610"/>
                    <a:pt x="123" y="595"/>
                    <a:pt x="110" y="578"/>
                  </a:cubicBezTo>
                  <a:lnTo>
                    <a:pt x="110" y="578"/>
                  </a:lnTo>
                  <a:cubicBezTo>
                    <a:pt x="99" y="571"/>
                    <a:pt x="88" y="564"/>
                    <a:pt x="77" y="558"/>
                  </a:cubicBezTo>
                  <a:close/>
                  <a:moveTo>
                    <a:pt x="155" y="625"/>
                  </a:moveTo>
                  <a:lnTo>
                    <a:pt x="155" y="625"/>
                  </a:lnTo>
                  <a:cubicBezTo>
                    <a:pt x="156" y="625"/>
                    <a:pt x="157" y="626"/>
                    <a:pt x="158" y="627"/>
                  </a:cubicBezTo>
                  <a:lnTo>
                    <a:pt x="155" y="625"/>
                  </a:lnTo>
                  <a:close/>
                  <a:moveTo>
                    <a:pt x="377" y="0"/>
                  </a:moveTo>
                  <a:cubicBezTo>
                    <a:pt x="255" y="0"/>
                    <a:pt x="138" y="60"/>
                    <a:pt x="71" y="169"/>
                  </a:cubicBezTo>
                  <a:cubicBezTo>
                    <a:pt x="0" y="303"/>
                    <a:pt x="17" y="464"/>
                    <a:pt x="110" y="578"/>
                  </a:cubicBezTo>
                  <a:lnTo>
                    <a:pt x="110" y="578"/>
                  </a:lnTo>
                  <a:cubicBezTo>
                    <a:pt x="282" y="701"/>
                    <a:pt x="336" y="989"/>
                    <a:pt x="546" y="1030"/>
                  </a:cubicBezTo>
                  <a:cubicBezTo>
                    <a:pt x="559" y="1032"/>
                    <a:pt x="573" y="1034"/>
                    <a:pt x="586" y="1034"/>
                  </a:cubicBezTo>
                  <a:cubicBezTo>
                    <a:pt x="722" y="1034"/>
                    <a:pt x="847" y="906"/>
                    <a:pt x="873" y="766"/>
                  </a:cubicBezTo>
                  <a:cubicBezTo>
                    <a:pt x="902" y="613"/>
                    <a:pt x="841" y="456"/>
                    <a:pt x="769" y="317"/>
                  </a:cubicBezTo>
                  <a:cubicBezTo>
                    <a:pt x="697" y="178"/>
                    <a:pt x="633" y="82"/>
                    <a:pt x="517" y="27"/>
                  </a:cubicBezTo>
                  <a:cubicBezTo>
                    <a:pt x="471" y="9"/>
                    <a:pt x="424" y="0"/>
                    <a:pt x="3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66" name="Google Shape;396;p7"/>
            <p:cNvSpPr/>
            <p:nvPr/>
          </p:nvSpPr>
          <p:spPr>
            <a:xfrm>
              <a:off x="1932150" y="3926800"/>
              <a:ext cx="17350" cy="24475"/>
            </a:xfrm>
            <a:custGeom>
              <a:avLst/>
              <a:gdLst/>
              <a:ahLst/>
              <a:cxnLst/>
              <a:rect l="l" t="t" r="r" b="b"/>
              <a:pathLst>
                <a:path w="694" h="979" extrusionOk="0">
                  <a:moveTo>
                    <a:pt x="212" y="0"/>
                  </a:moveTo>
                  <a:lnTo>
                    <a:pt x="6" y="140"/>
                  </a:lnTo>
                  <a:cubicBezTo>
                    <a:pt x="1" y="403"/>
                    <a:pt x="88" y="658"/>
                    <a:pt x="247" y="864"/>
                  </a:cubicBezTo>
                  <a:cubicBezTo>
                    <a:pt x="273" y="904"/>
                    <a:pt x="311" y="939"/>
                    <a:pt x="354" y="962"/>
                  </a:cubicBezTo>
                  <a:cubicBezTo>
                    <a:pt x="378" y="974"/>
                    <a:pt x="401" y="979"/>
                    <a:pt x="424" y="979"/>
                  </a:cubicBezTo>
                  <a:cubicBezTo>
                    <a:pt x="572" y="979"/>
                    <a:pt x="693" y="765"/>
                    <a:pt x="676" y="597"/>
                  </a:cubicBezTo>
                  <a:cubicBezTo>
                    <a:pt x="644" y="325"/>
                    <a:pt x="467" y="96"/>
                    <a:pt x="2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67" name="Google Shape;397;p7"/>
            <p:cNvSpPr/>
            <p:nvPr/>
          </p:nvSpPr>
          <p:spPr>
            <a:xfrm>
              <a:off x="1867250" y="3956500"/>
              <a:ext cx="20600" cy="29050"/>
            </a:xfrm>
            <a:custGeom>
              <a:avLst/>
              <a:gdLst/>
              <a:ahLst/>
              <a:cxnLst/>
              <a:rect l="l" t="t" r="r" b="b"/>
              <a:pathLst>
                <a:path w="824" h="1162" extrusionOk="0">
                  <a:moveTo>
                    <a:pt x="67" y="0"/>
                  </a:moveTo>
                  <a:cubicBezTo>
                    <a:pt x="1" y="244"/>
                    <a:pt x="1" y="502"/>
                    <a:pt x="67" y="748"/>
                  </a:cubicBezTo>
                  <a:cubicBezTo>
                    <a:pt x="99" y="869"/>
                    <a:pt x="149" y="991"/>
                    <a:pt x="244" y="1075"/>
                  </a:cubicBezTo>
                  <a:cubicBezTo>
                    <a:pt x="304" y="1129"/>
                    <a:pt x="385" y="1162"/>
                    <a:pt x="464" y="1162"/>
                  </a:cubicBezTo>
                  <a:cubicBezTo>
                    <a:pt x="508" y="1162"/>
                    <a:pt x="551" y="1152"/>
                    <a:pt x="589" y="1130"/>
                  </a:cubicBezTo>
                  <a:cubicBezTo>
                    <a:pt x="664" y="1075"/>
                    <a:pt x="716" y="997"/>
                    <a:pt x="737" y="904"/>
                  </a:cubicBezTo>
                  <a:cubicBezTo>
                    <a:pt x="824" y="565"/>
                    <a:pt x="583" y="177"/>
                    <a:pt x="238" y="102"/>
                  </a:cubicBezTo>
                  <a:lnTo>
                    <a:pt x="6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68" name="Google Shape;398;p7"/>
            <p:cNvSpPr/>
            <p:nvPr/>
          </p:nvSpPr>
          <p:spPr>
            <a:xfrm>
              <a:off x="1751075" y="3946800"/>
              <a:ext cx="22050" cy="24900"/>
            </a:xfrm>
            <a:custGeom>
              <a:avLst/>
              <a:gdLst/>
              <a:ahLst/>
              <a:cxnLst/>
              <a:rect l="l" t="t" r="r" b="b"/>
              <a:pathLst>
                <a:path w="882" h="996" extrusionOk="0">
                  <a:moveTo>
                    <a:pt x="322" y="1"/>
                  </a:moveTo>
                  <a:cubicBezTo>
                    <a:pt x="291" y="1"/>
                    <a:pt x="260" y="7"/>
                    <a:pt x="232" y="23"/>
                  </a:cubicBezTo>
                  <a:cubicBezTo>
                    <a:pt x="175" y="61"/>
                    <a:pt x="154" y="151"/>
                    <a:pt x="204" y="194"/>
                  </a:cubicBezTo>
                  <a:lnTo>
                    <a:pt x="1" y="130"/>
                  </a:lnTo>
                  <a:lnTo>
                    <a:pt x="1" y="130"/>
                  </a:lnTo>
                  <a:cubicBezTo>
                    <a:pt x="7" y="362"/>
                    <a:pt x="12" y="609"/>
                    <a:pt x="143" y="797"/>
                  </a:cubicBezTo>
                  <a:cubicBezTo>
                    <a:pt x="225" y="916"/>
                    <a:pt x="377" y="996"/>
                    <a:pt x="518" y="996"/>
                  </a:cubicBezTo>
                  <a:cubicBezTo>
                    <a:pt x="600" y="996"/>
                    <a:pt x="678" y="969"/>
                    <a:pt x="737" y="907"/>
                  </a:cubicBezTo>
                  <a:cubicBezTo>
                    <a:pt x="789" y="852"/>
                    <a:pt x="821" y="782"/>
                    <a:pt x="835" y="704"/>
                  </a:cubicBezTo>
                  <a:cubicBezTo>
                    <a:pt x="881" y="409"/>
                    <a:pt x="711" y="119"/>
                    <a:pt x="429" y="18"/>
                  </a:cubicBezTo>
                  <a:cubicBezTo>
                    <a:pt x="394" y="8"/>
                    <a:pt x="358" y="1"/>
                    <a:pt x="3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69" name="Google Shape;399;p7"/>
            <p:cNvSpPr/>
            <p:nvPr/>
          </p:nvSpPr>
          <p:spPr>
            <a:xfrm>
              <a:off x="1694375" y="3851175"/>
              <a:ext cx="14950" cy="15000"/>
            </a:xfrm>
            <a:custGeom>
              <a:avLst/>
              <a:gdLst/>
              <a:ahLst/>
              <a:cxnLst/>
              <a:rect l="l" t="t" r="r" b="b"/>
              <a:pathLst>
                <a:path w="598" h="600" extrusionOk="0">
                  <a:moveTo>
                    <a:pt x="281" y="1"/>
                  </a:moveTo>
                  <a:lnTo>
                    <a:pt x="136" y="163"/>
                  </a:lnTo>
                  <a:cubicBezTo>
                    <a:pt x="0" y="262"/>
                    <a:pt x="35" y="511"/>
                    <a:pt x="191" y="580"/>
                  </a:cubicBezTo>
                  <a:cubicBezTo>
                    <a:pt x="222" y="594"/>
                    <a:pt x="254" y="600"/>
                    <a:pt x="286" y="600"/>
                  </a:cubicBezTo>
                  <a:cubicBezTo>
                    <a:pt x="418" y="600"/>
                    <a:pt x="550" y="493"/>
                    <a:pt x="571" y="360"/>
                  </a:cubicBezTo>
                  <a:cubicBezTo>
                    <a:pt x="597" y="192"/>
                    <a:pt x="452" y="18"/>
                    <a:pt x="2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70" name="Google Shape;400;p7"/>
            <p:cNvSpPr/>
            <p:nvPr/>
          </p:nvSpPr>
          <p:spPr>
            <a:xfrm>
              <a:off x="2014950" y="3793375"/>
              <a:ext cx="15875" cy="16175"/>
            </a:xfrm>
            <a:custGeom>
              <a:avLst/>
              <a:gdLst/>
              <a:ahLst/>
              <a:cxnLst/>
              <a:rect l="l" t="t" r="r" b="b"/>
              <a:pathLst>
                <a:path w="635" h="647" extrusionOk="0">
                  <a:moveTo>
                    <a:pt x="151" y="1"/>
                  </a:moveTo>
                  <a:cubicBezTo>
                    <a:pt x="100" y="1"/>
                    <a:pt x="49" y="9"/>
                    <a:pt x="0" y="27"/>
                  </a:cubicBezTo>
                  <a:lnTo>
                    <a:pt x="128" y="137"/>
                  </a:lnTo>
                  <a:cubicBezTo>
                    <a:pt x="119" y="360"/>
                    <a:pt x="252" y="563"/>
                    <a:pt x="461" y="647"/>
                  </a:cubicBezTo>
                  <a:lnTo>
                    <a:pt x="582" y="595"/>
                  </a:lnTo>
                  <a:cubicBezTo>
                    <a:pt x="635" y="430"/>
                    <a:pt x="591" y="250"/>
                    <a:pt x="469" y="128"/>
                  </a:cubicBezTo>
                  <a:cubicBezTo>
                    <a:pt x="383" y="46"/>
                    <a:pt x="268" y="1"/>
                    <a:pt x="15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71" name="Google Shape;401;p7"/>
            <p:cNvSpPr/>
            <p:nvPr/>
          </p:nvSpPr>
          <p:spPr>
            <a:xfrm>
              <a:off x="1832850" y="3746525"/>
              <a:ext cx="13575" cy="14750"/>
            </a:xfrm>
            <a:custGeom>
              <a:avLst/>
              <a:gdLst/>
              <a:ahLst/>
              <a:cxnLst/>
              <a:rect l="l" t="t" r="r" b="b"/>
              <a:pathLst>
                <a:path w="543" h="590" extrusionOk="0">
                  <a:moveTo>
                    <a:pt x="143" y="0"/>
                  </a:moveTo>
                  <a:lnTo>
                    <a:pt x="32" y="128"/>
                  </a:lnTo>
                  <a:cubicBezTo>
                    <a:pt x="1" y="258"/>
                    <a:pt x="15" y="409"/>
                    <a:pt x="105" y="507"/>
                  </a:cubicBezTo>
                  <a:cubicBezTo>
                    <a:pt x="155" y="560"/>
                    <a:pt x="229" y="590"/>
                    <a:pt x="301" y="590"/>
                  </a:cubicBezTo>
                  <a:cubicBezTo>
                    <a:pt x="363" y="590"/>
                    <a:pt x="422" y="567"/>
                    <a:pt x="461" y="519"/>
                  </a:cubicBezTo>
                  <a:cubicBezTo>
                    <a:pt x="542" y="412"/>
                    <a:pt x="508" y="281"/>
                    <a:pt x="435" y="192"/>
                  </a:cubicBezTo>
                  <a:cubicBezTo>
                    <a:pt x="363" y="102"/>
                    <a:pt x="250" y="50"/>
                    <a:pt x="1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72" name="Google Shape;402;p7"/>
            <p:cNvSpPr/>
            <p:nvPr/>
          </p:nvSpPr>
          <p:spPr>
            <a:xfrm>
              <a:off x="1738650" y="3780675"/>
              <a:ext cx="18100" cy="16400"/>
            </a:xfrm>
            <a:custGeom>
              <a:avLst/>
              <a:gdLst/>
              <a:ahLst/>
              <a:cxnLst/>
              <a:rect l="l" t="t" r="r" b="b"/>
              <a:pathLst>
                <a:path w="724" h="656" extrusionOk="0">
                  <a:moveTo>
                    <a:pt x="360" y="1"/>
                  </a:moveTo>
                  <a:cubicBezTo>
                    <a:pt x="308" y="1"/>
                    <a:pt x="258" y="10"/>
                    <a:pt x="214" y="31"/>
                  </a:cubicBezTo>
                  <a:cubicBezTo>
                    <a:pt x="50" y="109"/>
                    <a:pt x="0" y="360"/>
                    <a:pt x="141" y="469"/>
                  </a:cubicBezTo>
                  <a:lnTo>
                    <a:pt x="141" y="469"/>
                  </a:lnTo>
                  <a:cubicBezTo>
                    <a:pt x="169" y="575"/>
                    <a:pt x="287" y="656"/>
                    <a:pt x="403" y="656"/>
                  </a:cubicBezTo>
                  <a:cubicBezTo>
                    <a:pt x="432" y="656"/>
                    <a:pt x="461" y="650"/>
                    <a:pt x="489" y="639"/>
                  </a:cubicBezTo>
                  <a:cubicBezTo>
                    <a:pt x="651" y="576"/>
                    <a:pt x="724" y="364"/>
                    <a:pt x="677" y="196"/>
                  </a:cubicBezTo>
                  <a:cubicBezTo>
                    <a:pt x="641" y="71"/>
                    <a:pt x="498" y="1"/>
                    <a:pt x="3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73" name="Google Shape;403;p7"/>
            <p:cNvSpPr/>
            <p:nvPr/>
          </p:nvSpPr>
          <p:spPr>
            <a:xfrm>
              <a:off x="1913175" y="3723300"/>
              <a:ext cx="11400" cy="13175"/>
            </a:xfrm>
            <a:custGeom>
              <a:avLst/>
              <a:gdLst/>
              <a:ahLst/>
              <a:cxnLst/>
              <a:rect l="l" t="t" r="r" b="b"/>
              <a:pathLst>
                <a:path w="456" h="527" extrusionOk="0">
                  <a:moveTo>
                    <a:pt x="229" y="0"/>
                  </a:moveTo>
                  <a:cubicBezTo>
                    <a:pt x="220" y="0"/>
                    <a:pt x="212" y="1"/>
                    <a:pt x="203" y="2"/>
                  </a:cubicBezTo>
                  <a:cubicBezTo>
                    <a:pt x="92" y="19"/>
                    <a:pt x="27" y="174"/>
                    <a:pt x="97" y="254"/>
                  </a:cubicBezTo>
                  <a:lnTo>
                    <a:pt x="97" y="254"/>
                  </a:lnTo>
                  <a:lnTo>
                    <a:pt x="1" y="165"/>
                  </a:lnTo>
                  <a:lnTo>
                    <a:pt x="1" y="165"/>
                  </a:lnTo>
                  <a:cubicBezTo>
                    <a:pt x="44" y="321"/>
                    <a:pt x="151" y="451"/>
                    <a:pt x="296" y="527"/>
                  </a:cubicBezTo>
                  <a:cubicBezTo>
                    <a:pt x="389" y="448"/>
                    <a:pt x="455" y="333"/>
                    <a:pt x="447" y="211"/>
                  </a:cubicBezTo>
                  <a:cubicBezTo>
                    <a:pt x="436" y="101"/>
                    <a:pt x="338" y="0"/>
                    <a:pt x="2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8974" name="Google Shape;404;p7"/>
          <p:cNvSpPr/>
          <p:nvPr/>
        </p:nvSpPr>
        <p:spPr>
          <a:xfrm>
            <a:off x="7017862" y="2708592"/>
            <a:ext cx="3604592" cy="3619544"/>
          </a:xfrm>
          <a:custGeom>
            <a:avLst/>
            <a:gdLst/>
            <a:ahLst/>
            <a:cxnLst/>
            <a:rect l="l" t="t" r="r" b="b"/>
            <a:pathLst>
              <a:path w="44843" h="45029" extrusionOk="0">
                <a:moveTo>
                  <a:pt x="2667" y="20326"/>
                </a:moveTo>
                <a:cubicBezTo>
                  <a:pt x="2667" y="20326"/>
                  <a:pt x="2668" y="20327"/>
                  <a:pt x="2669" y="20327"/>
                </a:cubicBezTo>
                <a:cubicBezTo>
                  <a:pt x="2666" y="20336"/>
                  <a:pt x="2663" y="20347"/>
                  <a:pt x="2657" y="20356"/>
                </a:cubicBezTo>
                <a:cubicBezTo>
                  <a:pt x="2662" y="20336"/>
                  <a:pt x="2663" y="20326"/>
                  <a:pt x="2667" y="20326"/>
                </a:cubicBezTo>
                <a:close/>
                <a:moveTo>
                  <a:pt x="19216" y="0"/>
                </a:moveTo>
                <a:cubicBezTo>
                  <a:pt x="17719" y="0"/>
                  <a:pt x="16199" y="363"/>
                  <a:pt x="14883" y="922"/>
                </a:cubicBezTo>
                <a:cubicBezTo>
                  <a:pt x="9949" y="3022"/>
                  <a:pt x="6577" y="7206"/>
                  <a:pt x="4549" y="12070"/>
                </a:cubicBezTo>
                <a:cubicBezTo>
                  <a:pt x="919" y="20761"/>
                  <a:pt x="1" y="32614"/>
                  <a:pt x="7220" y="39770"/>
                </a:cubicBezTo>
                <a:cubicBezTo>
                  <a:pt x="11199" y="43714"/>
                  <a:pt x="16485" y="45028"/>
                  <a:pt x="21855" y="45028"/>
                </a:cubicBezTo>
                <a:cubicBezTo>
                  <a:pt x="23321" y="45028"/>
                  <a:pt x="24793" y="44931"/>
                  <a:pt x="26246" y="44762"/>
                </a:cubicBezTo>
                <a:cubicBezTo>
                  <a:pt x="27683" y="44591"/>
                  <a:pt x="29146" y="44414"/>
                  <a:pt x="30557" y="44119"/>
                </a:cubicBezTo>
                <a:cubicBezTo>
                  <a:pt x="31406" y="43945"/>
                  <a:pt x="32208" y="43620"/>
                  <a:pt x="32999" y="43264"/>
                </a:cubicBezTo>
                <a:cubicBezTo>
                  <a:pt x="33715" y="42939"/>
                  <a:pt x="34474" y="42739"/>
                  <a:pt x="35178" y="42403"/>
                </a:cubicBezTo>
                <a:cubicBezTo>
                  <a:pt x="35711" y="42148"/>
                  <a:pt x="36218" y="41841"/>
                  <a:pt x="36711" y="41520"/>
                </a:cubicBezTo>
                <a:cubicBezTo>
                  <a:pt x="37539" y="40975"/>
                  <a:pt x="38356" y="40378"/>
                  <a:pt x="39141" y="39764"/>
                </a:cubicBezTo>
                <a:cubicBezTo>
                  <a:pt x="39993" y="39092"/>
                  <a:pt x="40767" y="38330"/>
                  <a:pt x="41413" y="37452"/>
                </a:cubicBezTo>
                <a:cubicBezTo>
                  <a:pt x="42224" y="36351"/>
                  <a:pt x="42954" y="35163"/>
                  <a:pt x="43490" y="33897"/>
                </a:cubicBezTo>
                <a:cubicBezTo>
                  <a:pt x="43994" y="32701"/>
                  <a:pt x="44330" y="31443"/>
                  <a:pt x="44623" y="30189"/>
                </a:cubicBezTo>
                <a:cubicBezTo>
                  <a:pt x="44773" y="29543"/>
                  <a:pt x="44843" y="28879"/>
                  <a:pt x="44823" y="28219"/>
                </a:cubicBezTo>
                <a:cubicBezTo>
                  <a:pt x="44808" y="27799"/>
                  <a:pt x="44788" y="27379"/>
                  <a:pt x="44802" y="26953"/>
                </a:cubicBezTo>
                <a:cubicBezTo>
                  <a:pt x="44840" y="25701"/>
                  <a:pt x="44704" y="24403"/>
                  <a:pt x="44431" y="23181"/>
                </a:cubicBezTo>
                <a:cubicBezTo>
                  <a:pt x="44281" y="22511"/>
                  <a:pt x="44006" y="21894"/>
                  <a:pt x="43754" y="21260"/>
                </a:cubicBezTo>
                <a:cubicBezTo>
                  <a:pt x="43551" y="20756"/>
                  <a:pt x="43316" y="20266"/>
                  <a:pt x="43050" y="19794"/>
                </a:cubicBezTo>
                <a:cubicBezTo>
                  <a:pt x="42748" y="19267"/>
                  <a:pt x="42421" y="18716"/>
                  <a:pt x="42036" y="18244"/>
                </a:cubicBezTo>
                <a:cubicBezTo>
                  <a:pt x="41691" y="17835"/>
                  <a:pt x="41256" y="17514"/>
                  <a:pt x="40813" y="17215"/>
                </a:cubicBezTo>
                <a:cubicBezTo>
                  <a:pt x="39892" y="16592"/>
                  <a:pt x="39118" y="15796"/>
                  <a:pt x="38098" y="15315"/>
                </a:cubicBezTo>
                <a:cubicBezTo>
                  <a:pt x="37551" y="15060"/>
                  <a:pt x="36983" y="14871"/>
                  <a:pt x="36377" y="14863"/>
                </a:cubicBezTo>
                <a:cubicBezTo>
                  <a:pt x="35956" y="14855"/>
                  <a:pt x="35537" y="14844"/>
                  <a:pt x="35120" y="14844"/>
                </a:cubicBezTo>
                <a:cubicBezTo>
                  <a:pt x="34938" y="14844"/>
                  <a:pt x="34757" y="14846"/>
                  <a:pt x="34575" y="14851"/>
                </a:cubicBezTo>
                <a:cubicBezTo>
                  <a:pt x="34320" y="14859"/>
                  <a:pt x="34049" y="14864"/>
                  <a:pt x="33772" y="14864"/>
                </a:cubicBezTo>
                <a:cubicBezTo>
                  <a:pt x="33400" y="14864"/>
                  <a:pt x="33018" y="14854"/>
                  <a:pt x="32652" y="14822"/>
                </a:cubicBezTo>
                <a:cubicBezTo>
                  <a:pt x="32217" y="14785"/>
                  <a:pt x="31753" y="14767"/>
                  <a:pt x="31374" y="14579"/>
                </a:cubicBezTo>
                <a:cubicBezTo>
                  <a:pt x="30931" y="14359"/>
                  <a:pt x="30519" y="14205"/>
                  <a:pt x="30105" y="13927"/>
                </a:cubicBezTo>
                <a:cubicBezTo>
                  <a:pt x="29694" y="13649"/>
                  <a:pt x="29282" y="13371"/>
                  <a:pt x="28943" y="12974"/>
                </a:cubicBezTo>
                <a:cubicBezTo>
                  <a:pt x="28178" y="12082"/>
                  <a:pt x="27724" y="10989"/>
                  <a:pt x="27280" y="9912"/>
                </a:cubicBezTo>
                <a:cubicBezTo>
                  <a:pt x="26139" y="7119"/>
                  <a:pt x="26223" y="3645"/>
                  <a:pt x="23769" y="1542"/>
                </a:cubicBezTo>
                <a:cubicBezTo>
                  <a:pt x="22482" y="440"/>
                  <a:pt x="20863" y="0"/>
                  <a:pt x="1921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9" name="Google Shape;405;p7"/>
          <p:cNvGrpSpPr/>
          <p:nvPr/>
        </p:nvGrpSpPr>
        <p:grpSpPr>
          <a:xfrm rot="10800000">
            <a:off x="8377090" y="1269500"/>
            <a:ext cx="886108" cy="690688"/>
            <a:chOff x="1694375" y="3723300"/>
            <a:chExt cx="336450" cy="262250"/>
          </a:xfrm>
        </p:grpSpPr>
        <p:sp>
          <p:nvSpPr>
            <p:cNvPr id="1048975" name="Google Shape;406;p7"/>
            <p:cNvSpPr/>
            <p:nvPr/>
          </p:nvSpPr>
          <p:spPr>
            <a:xfrm>
              <a:off x="1762675" y="3860600"/>
              <a:ext cx="22250" cy="32150"/>
            </a:xfrm>
            <a:custGeom>
              <a:avLst/>
              <a:gdLst/>
              <a:ahLst/>
              <a:cxnLst/>
              <a:rect l="l" t="t" r="r" b="b"/>
              <a:pathLst>
                <a:path w="890" h="1286" extrusionOk="0">
                  <a:moveTo>
                    <a:pt x="247" y="0"/>
                  </a:moveTo>
                  <a:lnTo>
                    <a:pt x="215" y="21"/>
                  </a:lnTo>
                  <a:cubicBezTo>
                    <a:pt x="199" y="10"/>
                    <a:pt x="183" y="5"/>
                    <a:pt x="167" y="5"/>
                  </a:cubicBezTo>
                  <a:cubicBezTo>
                    <a:pt x="89" y="5"/>
                    <a:pt x="22" y="127"/>
                    <a:pt x="15" y="224"/>
                  </a:cubicBezTo>
                  <a:cubicBezTo>
                    <a:pt x="6" y="345"/>
                    <a:pt x="0" y="467"/>
                    <a:pt x="6" y="589"/>
                  </a:cubicBezTo>
                  <a:cubicBezTo>
                    <a:pt x="9" y="774"/>
                    <a:pt x="26" y="968"/>
                    <a:pt x="136" y="1119"/>
                  </a:cubicBezTo>
                  <a:cubicBezTo>
                    <a:pt x="208" y="1220"/>
                    <a:pt x="335" y="1286"/>
                    <a:pt x="455" y="1286"/>
                  </a:cubicBezTo>
                  <a:cubicBezTo>
                    <a:pt x="514" y="1286"/>
                    <a:pt x="572" y="1270"/>
                    <a:pt x="620" y="1235"/>
                  </a:cubicBezTo>
                  <a:cubicBezTo>
                    <a:pt x="687" y="1180"/>
                    <a:pt x="736" y="1107"/>
                    <a:pt x="759" y="1023"/>
                  </a:cubicBezTo>
                  <a:cubicBezTo>
                    <a:pt x="890" y="623"/>
                    <a:pt x="649" y="137"/>
                    <a:pt x="2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76" name="Google Shape;407;p7"/>
            <p:cNvSpPr/>
            <p:nvPr/>
          </p:nvSpPr>
          <p:spPr>
            <a:xfrm>
              <a:off x="1801700" y="3931000"/>
              <a:ext cx="18650" cy="25425"/>
            </a:xfrm>
            <a:custGeom>
              <a:avLst/>
              <a:gdLst/>
              <a:ahLst/>
              <a:cxnLst/>
              <a:rect l="l" t="t" r="r" b="b"/>
              <a:pathLst>
                <a:path w="746" h="1017" extrusionOk="0">
                  <a:moveTo>
                    <a:pt x="128" y="1"/>
                  </a:moveTo>
                  <a:lnTo>
                    <a:pt x="151" y="64"/>
                  </a:lnTo>
                  <a:cubicBezTo>
                    <a:pt x="1" y="305"/>
                    <a:pt x="10" y="615"/>
                    <a:pt x="172" y="849"/>
                  </a:cubicBezTo>
                  <a:cubicBezTo>
                    <a:pt x="239" y="938"/>
                    <a:pt x="348" y="1017"/>
                    <a:pt x="457" y="1017"/>
                  </a:cubicBezTo>
                  <a:cubicBezTo>
                    <a:pt x="480" y="1017"/>
                    <a:pt x="503" y="1013"/>
                    <a:pt x="525" y="1006"/>
                  </a:cubicBezTo>
                  <a:cubicBezTo>
                    <a:pt x="656" y="962"/>
                    <a:pt x="711" y="826"/>
                    <a:pt x="716" y="702"/>
                  </a:cubicBezTo>
                  <a:cubicBezTo>
                    <a:pt x="745" y="363"/>
                    <a:pt x="464" y="30"/>
                    <a:pt x="12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77" name="Google Shape;408;p7"/>
            <p:cNvSpPr/>
            <p:nvPr/>
          </p:nvSpPr>
          <p:spPr>
            <a:xfrm>
              <a:off x="1812500" y="3866675"/>
              <a:ext cx="21400" cy="27575"/>
            </a:xfrm>
            <a:custGeom>
              <a:avLst/>
              <a:gdLst/>
              <a:ahLst/>
              <a:cxnLst/>
              <a:rect l="l" t="t" r="r" b="b"/>
              <a:pathLst>
                <a:path w="856" h="1103" extrusionOk="0">
                  <a:moveTo>
                    <a:pt x="290" y="1"/>
                  </a:moveTo>
                  <a:cubicBezTo>
                    <a:pt x="218" y="1"/>
                    <a:pt x="145" y="67"/>
                    <a:pt x="171" y="137"/>
                  </a:cubicBezTo>
                  <a:lnTo>
                    <a:pt x="87" y="125"/>
                  </a:lnTo>
                  <a:lnTo>
                    <a:pt x="87" y="125"/>
                  </a:lnTo>
                  <a:cubicBezTo>
                    <a:pt x="44" y="354"/>
                    <a:pt x="1" y="598"/>
                    <a:pt x="90" y="815"/>
                  </a:cubicBezTo>
                  <a:cubicBezTo>
                    <a:pt x="158" y="978"/>
                    <a:pt x="330" y="1102"/>
                    <a:pt x="496" y="1102"/>
                  </a:cubicBezTo>
                  <a:cubicBezTo>
                    <a:pt x="551" y="1102"/>
                    <a:pt x="606" y="1089"/>
                    <a:pt x="655" y="1058"/>
                  </a:cubicBezTo>
                  <a:cubicBezTo>
                    <a:pt x="855" y="934"/>
                    <a:pt x="823" y="572"/>
                    <a:pt x="681" y="351"/>
                  </a:cubicBezTo>
                  <a:cubicBezTo>
                    <a:pt x="621" y="262"/>
                    <a:pt x="551" y="178"/>
                    <a:pt x="476" y="102"/>
                  </a:cubicBezTo>
                  <a:cubicBezTo>
                    <a:pt x="423" y="50"/>
                    <a:pt x="363" y="1"/>
                    <a:pt x="2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78" name="Google Shape;409;p7"/>
            <p:cNvSpPr/>
            <p:nvPr/>
          </p:nvSpPr>
          <p:spPr>
            <a:xfrm>
              <a:off x="1801850" y="3796700"/>
              <a:ext cx="26400" cy="31125"/>
            </a:xfrm>
            <a:custGeom>
              <a:avLst/>
              <a:gdLst/>
              <a:ahLst/>
              <a:cxnLst/>
              <a:rect l="l" t="t" r="r" b="b"/>
              <a:pathLst>
                <a:path w="1056" h="1245" extrusionOk="0">
                  <a:moveTo>
                    <a:pt x="347" y="0"/>
                  </a:moveTo>
                  <a:cubicBezTo>
                    <a:pt x="335" y="0"/>
                    <a:pt x="323" y="2"/>
                    <a:pt x="311" y="4"/>
                  </a:cubicBezTo>
                  <a:cubicBezTo>
                    <a:pt x="238" y="19"/>
                    <a:pt x="186" y="105"/>
                    <a:pt x="227" y="166"/>
                  </a:cubicBezTo>
                  <a:lnTo>
                    <a:pt x="154" y="314"/>
                  </a:lnTo>
                  <a:cubicBezTo>
                    <a:pt x="1" y="717"/>
                    <a:pt x="389" y="1154"/>
                    <a:pt x="815" y="1238"/>
                  </a:cubicBezTo>
                  <a:cubicBezTo>
                    <a:pt x="828" y="1242"/>
                    <a:pt x="842" y="1244"/>
                    <a:pt x="856" y="1244"/>
                  </a:cubicBezTo>
                  <a:cubicBezTo>
                    <a:pt x="881" y="1244"/>
                    <a:pt x="906" y="1238"/>
                    <a:pt x="931" y="1227"/>
                  </a:cubicBezTo>
                  <a:cubicBezTo>
                    <a:pt x="957" y="1201"/>
                    <a:pt x="974" y="1166"/>
                    <a:pt x="977" y="1128"/>
                  </a:cubicBezTo>
                  <a:cubicBezTo>
                    <a:pt x="1055" y="711"/>
                    <a:pt x="873" y="285"/>
                    <a:pt x="513" y="56"/>
                  </a:cubicBezTo>
                  <a:cubicBezTo>
                    <a:pt x="463" y="27"/>
                    <a:pt x="406" y="0"/>
                    <a:pt x="3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79" name="Google Shape;410;p7"/>
            <p:cNvSpPr/>
            <p:nvPr/>
          </p:nvSpPr>
          <p:spPr>
            <a:xfrm>
              <a:off x="1870725" y="3864825"/>
              <a:ext cx="20025" cy="30350"/>
            </a:xfrm>
            <a:custGeom>
              <a:avLst/>
              <a:gdLst/>
              <a:ahLst/>
              <a:cxnLst/>
              <a:rect l="l" t="t" r="r" b="b"/>
              <a:pathLst>
                <a:path w="801" h="1214" extrusionOk="0">
                  <a:moveTo>
                    <a:pt x="205" y="1"/>
                  </a:moveTo>
                  <a:cubicBezTo>
                    <a:pt x="167" y="1"/>
                    <a:pt x="129" y="6"/>
                    <a:pt x="91" y="17"/>
                  </a:cubicBezTo>
                  <a:lnTo>
                    <a:pt x="96" y="110"/>
                  </a:lnTo>
                  <a:cubicBezTo>
                    <a:pt x="44" y="312"/>
                    <a:pt x="1" y="527"/>
                    <a:pt x="36" y="732"/>
                  </a:cubicBezTo>
                  <a:cubicBezTo>
                    <a:pt x="73" y="938"/>
                    <a:pt x="207" y="1141"/>
                    <a:pt x="409" y="1199"/>
                  </a:cubicBezTo>
                  <a:cubicBezTo>
                    <a:pt x="441" y="1208"/>
                    <a:pt x="476" y="1213"/>
                    <a:pt x="510" y="1213"/>
                  </a:cubicBezTo>
                  <a:cubicBezTo>
                    <a:pt x="575" y="1213"/>
                    <a:pt x="639" y="1194"/>
                    <a:pt x="685" y="1147"/>
                  </a:cubicBezTo>
                  <a:cubicBezTo>
                    <a:pt x="751" y="1074"/>
                    <a:pt x="757" y="1011"/>
                    <a:pt x="766" y="935"/>
                  </a:cubicBezTo>
                  <a:cubicBezTo>
                    <a:pt x="800" y="712"/>
                    <a:pt x="786" y="469"/>
                    <a:pt x="667" y="278"/>
                  </a:cubicBezTo>
                  <a:cubicBezTo>
                    <a:pt x="567" y="117"/>
                    <a:pt x="387" y="1"/>
                    <a:pt x="2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80" name="Google Shape;411;p7"/>
            <p:cNvSpPr/>
            <p:nvPr/>
          </p:nvSpPr>
          <p:spPr>
            <a:xfrm>
              <a:off x="1880225" y="3795525"/>
              <a:ext cx="18775" cy="22200"/>
            </a:xfrm>
            <a:custGeom>
              <a:avLst/>
              <a:gdLst/>
              <a:ahLst/>
              <a:cxnLst/>
              <a:rect l="l" t="t" r="r" b="b"/>
              <a:pathLst>
                <a:path w="751" h="888" extrusionOk="0">
                  <a:moveTo>
                    <a:pt x="217" y="0"/>
                  </a:moveTo>
                  <a:cubicBezTo>
                    <a:pt x="177" y="0"/>
                    <a:pt x="138" y="8"/>
                    <a:pt x="102" y="25"/>
                  </a:cubicBezTo>
                  <a:lnTo>
                    <a:pt x="0" y="263"/>
                  </a:lnTo>
                  <a:cubicBezTo>
                    <a:pt x="26" y="474"/>
                    <a:pt x="79" y="706"/>
                    <a:pt x="252" y="828"/>
                  </a:cubicBezTo>
                  <a:cubicBezTo>
                    <a:pt x="309" y="868"/>
                    <a:pt x="381" y="888"/>
                    <a:pt x="453" y="888"/>
                  </a:cubicBezTo>
                  <a:cubicBezTo>
                    <a:pt x="599" y="888"/>
                    <a:pt x="743" y="806"/>
                    <a:pt x="751" y="662"/>
                  </a:cubicBezTo>
                  <a:cubicBezTo>
                    <a:pt x="748" y="587"/>
                    <a:pt x="728" y="515"/>
                    <a:pt x="693" y="451"/>
                  </a:cubicBezTo>
                  <a:cubicBezTo>
                    <a:pt x="638" y="329"/>
                    <a:pt x="577" y="199"/>
                    <a:pt x="478" y="109"/>
                  </a:cubicBezTo>
                  <a:cubicBezTo>
                    <a:pt x="409" y="44"/>
                    <a:pt x="311" y="0"/>
                    <a:pt x="2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81" name="Google Shape;412;p7"/>
            <p:cNvSpPr/>
            <p:nvPr/>
          </p:nvSpPr>
          <p:spPr>
            <a:xfrm>
              <a:off x="1937950" y="3840825"/>
              <a:ext cx="23125" cy="30025"/>
            </a:xfrm>
            <a:custGeom>
              <a:avLst/>
              <a:gdLst/>
              <a:ahLst/>
              <a:cxnLst/>
              <a:rect l="l" t="t" r="r" b="b"/>
              <a:pathLst>
                <a:path w="925" h="1201" extrusionOk="0">
                  <a:moveTo>
                    <a:pt x="174" y="1"/>
                  </a:moveTo>
                  <a:lnTo>
                    <a:pt x="0" y="125"/>
                  </a:lnTo>
                  <a:cubicBezTo>
                    <a:pt x="24" y="415"/>
                    <a:pt x="110" y="699"/>
                    <a:pt x="258" y="951"/>
                  </a:cubicBezTo>
                  <a:cubicBezTo>
                    <a:pt x="325" y="1064"/>
                    <a:pt x="415" y="1174"/>
                    <a:pt x="542" y="1197"/>
                  </a:cubicBezTo>
                  <a:cubicBezTo>
                    <a:pt x="556" y="1199"/>
                    <a:pt x="569" y="1200"/>
                    <a:pt x="582" y="1200"/>
                  </a:cubicBezTo>
                  <a:cubicBezTo>
                    <a:pt x="771" y="1200"/>
                    <a:pt x="910" y="972"/>
                    <a:pt x="913" y="774"/>
                  </a:cubicBezTo>
                  <a:cubicBezTo>
                    <a:pt x="925" y="377"/>
                    <a:pt x="571" y="9"/>
                    <a:pt x="1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82" name="Google Shape;413;p7"/>
            <p:cNvSpPr/>
            <p:nvPr/>
          </p:nvSpPr>
          <p:spPr>
            <a:xfrm>
              <a:off x="1948600" y="3764750"/>
              <a:ext cx="15725" cy="23050"/>
            </a:xfrm>
            <a:custGeom>
              <a:avLst/>
              <a:gdLst/>
              <a:ahLst/>
              <a:cxnLst/>
              <a:rect l="l" t="t" r="r" b="b"/>
              <a:pathLst>
                <a:path w="629" h="922" extrusionOk="0">
                  <a:moveTo>
                    <a:pt x="229" y="1"/>
                  </a:moveTo>
                  <a:cubicBezTo>
                    <a:pt x="132" y="1"/>
                    <a:pt x="41" y="41"/>
                    <a:pt x="0" y="129"/>
                  </a:cubicBezTo>
                  <a:lnTo>
                    <a:pt x="58" y="340"/>
                  </a:lnTo>
                  <a:cubicBezTo>
                    <a:pt x="50" y="555"/>
                    <a:pt x="154" y="761"/>
                    <a:pt x="336" y="879"/>
                  </a:cubicBezTo>
                  <a:cubicBezTo>
                    <a:pt x="374" y="907"/>
                    <a:pt x="419" y="921"/>
                    <a:pt x="464" y="921"/>
                  </a:cubicBezTo>
                  <a:cubicBezTo>
                    <a:pt x="472" y="921"/>
                    <a:pt x="479" y="921"/>
                    <a:pt x="487" y="920"/>
                  </a:cubicBezTo>
                  <a:cubicBezTo>
                    <a:pt x="600" y="897"/>
                    <a:pt x="629" y="752"/>
                    <a:pt x="629" y="636"/>
                  </a:cubicBezTo>
                  <a:cubicBezTo>
                    <a:pt x="626" y="448"/>
                    <a:pt x="603" y="242"/>
                    <a:pt x="478" y="103"/>
                  </a:cubicBezTo>
                  <a:cubicBezTo>
                    <a:pt x="416" y="37"/>
                    <a:pt x="320" y="1"/>
                    <a:pt x="2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83" name="Google Shape;414;p7"/>
            <p:cNvSpPr/>
            <p:nvPr/>
          </p:nvSpPr>
          <p:spPr>
            <a:xfrm>
              <a:off x="1996525" y="3871950"/>
              <a:ext cx="22575" cy="25850"/>
            </a:xfrm>
            <a:custGeom>
              <a:avLst/>
              <a:gdLst/>
              <a:ahLst/>
              <a:cxnLst/>
              <a:rect l="l" t="t" r="r" b="b"/>
              <a:pathLst>
                <a:path w="903" h="1034" extrusionOk="0">
                  <a:moveTo>
                    <a:pt x="77" y="558"/>
                  </a:moveTo>
                  <a:lnTo>
                    <a:pt x="155" y="625"/>
                  </a:lnTo>
                  <a:lnTo>
                    <a:pt x="155" y="625"/>
                  </a:lnTo>
                  <a:cubicBezTo>
                    <a:pt x="138" y="610"/>
                    <a:pt x="123" y="595"/>
                    <a:pt x="110" y="578"/>
                  </a:cubicBezTo>
                  <a:lnTo>
                    <a:pt x="110" y="578"/>
                  </a:lnTo>
                  <a:cubicBezTo>
                    <a:pt x="99" y="571"/>
                    <a:pt x="88" y="564"/>
                    <a:pt x="77" y="558"/>
                  </a:cubicBezTo>
                  <a:close/>
                  <a:moveTo>
                    <a:pt x="155" y="625"/>
                  </a:moveTo>
                  <a:lnTo>
                    <a:pt x="155" y="625"/>
                  </a:lnTo>
                  <a:cubicBezTo>
                    <a:pt x="156" y="625"/>
                    <a:pt x="157" y="626"/>
                    <a:pt x="158" y="627"/>
                  </a:cubicBezTo>
                  <a:lnTo>
                    <a:pt x="155" y="625"/>
                  </a:lnTo>
                  <a:close/>
                  <a:moveTo>
                    <a:pt x="377" y="0"/>
                  </a:moveTo>
                  <a:cubicBezTo>
                    <a:pt x="255" y="0"/>
                    <a:pt x="138" y="60"/>
                    <a:pt x="71" y="169"/>
                  </a:cubicBezTo>
                  <a:cubicBezTo>
                    <a:pt x="0" y="303"/>
                    <a:pt x="17" y="464"/>
                    <a:pt x="110" y="578"/>
                  </a:cubicBezTo>
                  <a:lnTo>
                    <a:pt x="110" y="578"/>
                  </a:lnTo>
                  <a:cubicBezTo>
                    <a:pt x="282" y="701"/>
                    <a:pt x="336" y="989"/>
                    <a:pt x="546" y="1030"/>
                  </a:cubicBezTo>
                  <a:cubicBezTo>
                    <a:pt x="559" y="1032"/>
                    <a:pt x="573" y="1034"/>
                    <a:pt x="586" y="1034"/>
                  </a:cubicBezTo>
                  <a:cubicBezTo>
                    <a:pt x="722" y="1034"/>
                    <a:pt x="847" y="906"/>
                    <a:pt x="873" y="766"/>
                  </a:cubicBezTo>
                  <a:cubicBezTo>
                    <a:pt x="902" y="613"/>
                    <a:pt x="841" y="456"/>
                    <a:pt x="769" y="317"/>
                  </a:cubicBezTo>
                  <a:cubicBezTo>
                    <a:pt x="697" y="178"/>
                    <a:pt x="633" y="82"/>
                    <a:pt x="517" y="27"/>
                  </a:cubicBezTo>
                  <a:cubicBezTo>
                    <a:pt x="471" y="9"/>
                    <a:pt x="424" y="0"/>
                    <a:pt x="3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84" name="Google Shape;415;p7"/>
            <p:cNvSpPr/>
            <p:nvPr/>
          </p:nvSpPr>
          <p:spPr>
            <a:xfrm>
              <a:off x="1932150" y="3926800"/>
              <a:ext cx="17350" cy="24475"/>
            </a:xfrm>
            <a:custGeom>
              <a:avLst/>
              <a:gdLst/>
              <a:ahLst/>
              <a:cxnLst/>
              <a:rect l="l" t="t" r="r" b="b"/>
              <a:pathLst>
                <a:path w="694" h="979" extrusionOk="0">
                  <a:moveTo>
                    <a:pt x="212" y="0"/>
                  </a:moveTo>
                  <a:lnTo>
                    <a:pt x="6" y="140"/>
                  </a:lnTo>
                  <a:cubicBezTo>
                    <a:pt x="1" y="403"/>
                    <a:pt x="88" y="658"/>
                    <a:pt x="247" y="864"/>
                  </a:cubicBezTo>
                  <a:cubicBezTo>
                    <a:pt x="273" y="904"/>
                    <a:pt x="311" y="939"/>
                    <a:pt x="354" y="962"/>
                  </a:cubicBezTo>
                  <a:cubicBezTo>
                    <a:pt x="378" y="974"/>
                    <a:pt x="401" y="979"/>
                    <a:pt x="424" y="979"/>
                  </a:cubicBezTo>
                  <a:cubicBezTo>
                    <a:pt x="572" y="979"/>
                    <a:pt x="693" y="765"/>
                    <a:pt x="676" y="597"/>
                  </a:cubicBezTo>
                  <a:cubicBezTo>
                    <a:pt x="644" y="325"/>
                    <a:pt x="467" y="96"/>
                    <a:pt x="2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85" name="Google Shape;416;p7"/>
            <p:cNvSpPr/>
            <p:nvPr/>
          </p:nvSpPr>
          <p:spPr>
            <a:xfrm>
              <a:off x="1867250" y="3956500"/>
              <a:ext cx="20600" cy="29050"/>
            </a:xfrm>
            <a:custGeom>
              <a:avLst/>
              <a:gdLst/>
              <a:ahLst/>
              <a:cxnLst/>
              <a:rect l="l" t="t" r="r" b="b"/>
              <a:pathLst>
                <a:path w="824" h="1162" extrusionOk="0">
                  <a:moveTo>
                    <a:pt x="67" y="0"/>
                  </a:moveTo>
                  <a:cubicBezTo>
                    <a:pt x="1" y="244"/>
                    <a:pt x="1" y="502"/>
                    <a:pt x="67" y="748"/>
                  </a:cubicBezTo>
                  <a:cubicBezTo>
                    <a:pt x="99" y="869"/>
                    <a:pt x="149" y="991"/>
                    <a:pt x="244" y="1075"/>
                  </a:cubicBezTo>
                  <a:cubicBezTo>
                    <a:pt x="304" y="1129"/>
                    <a:pt x="385" y="1162"/>
                    <a:pt x="464" y="1162"/>
                  </a:cubicBezTo>
                  <a:cubicBezTo>
                    <a:pt x="508" y="1162"/>
                    <a:pt x="551" y="1152"/>
                    <a:pt x="589" y="1130"/>
                  </a:cubicBezTo>
                  <a:cubicBezTo>
                    <a:pt x="664" y="1075"/>
                    <a:pt x="716" y="997"/>
                    <a:pt x="737" y="904"/>
                  </a:cubicBezTo>
                  <a:cubicBezTo>
                    <a:pt x="824" y="565"/>
                    <a:pt x="583" y="177"/>
                    <a:pt x="238" y="102"/>
                  </a:cubicBezTo>
                  <a:lnTo>
                    <a:pt x="6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86" name="Google Shape;417;p7"/>
            <p:cNvSpPr/>
            <p:nvPr/>
          </p:nvSpPr>
          <p:spPr>
            <a:xfrm>
              <a:off x="1751075" y="3946800"/>
              <a:ext cx="22050" cy="24900"/>
            </a:xfrm>
            <a:custGeom>
              <a:avLst/>
              <a:gdLst/>
              <a:ahLst/>
              <a:cxnLst/>
              <a:rect l="l" t="t" r="r" b="b"/>
              <a:pathLst>
                <a:path w="882" h="996" extrusionOk="0">
                  <a:moveTo>
                    <a:pt x="322" y="1"/>
                  </a:moveTo>
                  <a:cubicBezTo>
                    <a:pt x="291" y="1"/>
                    <a:pt x="260" y="7"/>
                    <a:pt x="232" y="23"/>
                  </a:cubicBezTo>
                  <a:cubicBezTo>
                    <a:pt x="175" y="61"/>
                    <a:pt x="154" y="151"/>
                    <a:pt x="204" y="194"/>
                  </a:cubicBezTo>
                  <a:lnTo>
                    <a:pt x="1" y="130"/>
                  </a:lnTo>
                  <a:lnTo>
                    <a:pt x="1" y="130"/>
                  </a:lnTo>
                  <a:cubicBezTo>
                    <a:pt x="7" y="362"/>
                    <a:pt x="12" y="609"/>
                    <a:pt x="143" y="797"/>
                  </a:cubicBezTo>
                  <a:cubicBezTo>
                    <a:pt x="225" y="916"/>
                    <a:pt x="377" y="996"/>
                    <a:pt x="518" y="996"/>
                  </a:cubicBezTo>
                  <a:cubicBezTo>
                    <a:pt x="600" y="996"/>
                    <a:pt x="678" y="969"/>
                    <a:pt x="737" y="907"/>
                  </a:cubicBezTo>
                  <a:cubicBezTo>
                    <a:pt x="789" y="852"/>
                    <a:pt x="821" y="782"/>
                    <a:pt x="835" y="704"/>
                  </a:cubicBezTo>
                  <a:cubicBezTo>
                    <a:pt x="881" y="409"/>
                    <a:pt x="711" y="119"/>
                    <a:pt x="429" y="18"/>
                  </a:cubicBezTo>
                  <a:cubicBezTo>
                    <a:pt x="394" y="8"/>
                    <a:pt x="358" y="1"/>
                    <a:pt x="3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87" name="Google Shape;418;p7"/>
            <p:cNvSpPr/>
            <p:nvPr/>
          </p:nvSpPr>
          <p:spPr>
            <a:xfrm>
              <a:off x="1694375" y="3851175"/>
              <a:ext cx="14950" cy="15000"/>
            </a:xfrm>
            <a:custGeom>
              <a:avLst/>
              <a:gdLst/>
              <a:ahLst/>
              <a:cxnLst/>
              <a:rect l="l" t="t" r="r" b="b"/>
              <a:pathLst>
                <a:path w="598" h="600" extrusionOk="0">
                  <a:moveTo>
                    <a:pt x="281" y="1"/>
                  </a:moveTo>
                  <a:lnTo>
                    <a:pt x="136" y="163"/>
                  </a:lnTo>
                  <a:cubicBezTo>
                    <a:pt x="0" y="262"/>
                    <a:pt x="35" y="511"/>
                    <a:pt x="191" y="580"/>
                  </a:cubicBezTo>
                  <a:cubicBezTo>
                    <a:pt x="222" y="594"/>
                    <a:pt x="254" y="600"/>
                    <a:pt x="286" y="600"/>
                  </a:cubicBezTo>
                  <a:cubicBezTo>
                    <a:pt x="418" y="600"/>
                    <a:pt x="550" y="493"/>
                    <a:pt x="571" y="360"/>
                  </a:cubicBezTo>
                  <a:cubicBezTo>
                    <a:pt x="597" y="192"/>
                    <a:pt x="452" y="18"/>
                    <a:pt x="2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88" name="Google Shape;419;p7"/>
            <p:cNvSpPr/>
            <p:nvPr/>
          </p:nvSpPr>
          <p:spPr>
            <a:xfrm>
              <a:off x="2014950" y="3793375"/>
              <a:ext cx="15875" cy="16175"/>
            </a:xfrm>
            <a:custGeom>
              <a:avLst/>
              <a:gdLst/>
              <a:ahLst/>
              <a:cxnLst/>
              <a:rect l="l" t="t" r="r" b="b"/>
              <a:pathLst>
                <a:path w="635" h="647" extrusionOk="0">
                  <a:moveTo>
                    <a:pt x="151" y="1"/>
                  </a:moveTo>
                  <a:cubicBezTo>
                    <a:pt x="100" y="1"/>
                    <a:pt x="49" y="9"/>
                    <a:pt x="0" y="27"/>
                  </a:cubicBezTo>
                  <a:lnTo>
                    <a:pt x="128" y="137"/>
                  </a:lnTo>
                  <a:cubicBezTo>
                    <a:pt x="119" y="360"/>
                    <a:pt x="252" y="563"/>
                    <a:pt x="461" y="647"/>
                  </a:cubicBezTo>
                  <a:lnTo>
                    <a:pt x="582" y="595"/>
                  </a:lnTo>
                  <a:cubicBezTo>
                    <a:pt x="635" y="430"/>
                    <a:pt x="591" y="250"/>
                    <a:pt x="469" y="128"/>
                  </a:cubicBezTo>
                  <a:cubicBezTo>
                    <a:pt x="383" y="46"/>
                    <a:pt x="268" y="1"/>
                    <a:pt x="15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89" name="Google Shape;420;p7"/>
            <p:cNvSpPr/>
            <p:nvPr/>
          </p:nvSpPr>
          <p:spPr>
            <a:xfrm>
              <a:off x="1832850" y="3746525"/>
              <a:ext cx="13575" cy="14750"/>
            </a:xfrm>
            <a:custGeom>
              <a:avLst/>
              <a:gdLst/>
              <a:ahLst/>
              <a:cxnLst/>
              <a:rect l="l" t="t" r="r" b="b"/>
              <a:pathLst>
                <a:path w="543" h="590" extrusionOk="0">
                  <a:moveTo>
                    <a:pt x="143" y="0"/>
                  </a:moveTo>
                  <a:lnTo>
                    <a:pt x="32" y="128"/>
                  </a:lnTo>
                  <a:cubicBezTo>
                    <a:pt x="1" y="258"/>
                    <a:pt x="15" y="409"/>
                    <a:pt x="105" y="507"/>
                  </a:cubicBezTo>
                  <a:cubicBezTo>
                    <a:pt x="155" y="560"/>
                    <a:pt x="229" y="590"/>
                    <a:pt x="301" y="590"/>
                  </a:cubicBezTo>
                  <a:cubicBezTo>
                    <a:pt x="363" y="590"/>
                    <a:pt x="422" y="567"/>
                    <a:pt x="461" y="519"/>
                  </a:cubicBezTo>
                  <a:cubicBezTo>
                    <a:pt x="542" y="412"/>
                    <a:pt x="508" y="281"/>
                    <a:pt x="435" y="192"/>
                  </a:cubicBezTo>
                  <a:cubicBezTo>
                    <a:pt x="363" y="102"/>
                    <a:pt x="250" y="50"/>
                    <a:pt x="1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90" name="Google Shape;421;p7"/>
            <p:cNvSpPr/>
            <p:nvPr/>
          </p:nvSpPr>
          <p:spPr>
            <a:xfrm>
              <a:off x="1738650" y="3780675"/>
              <a:ext cx="18100" cy="16400"/>
            </a:xfrm>
            <a:custGeom>
              <a:avLst/>
              <a:gdLst/>
              <a:ahLst/>
              <a:cxnLst/>
              <a:rect l="l" t="t" r="r" b="b"/>
              <a:pathLst>
                <a:path w="724" h="656" extrusionOk="0">
                  <a:moveTo>
                    <a:pt x="360" y="1"/>
                  </a:moveTo>
                  <a:cubicBezTo>
                    <a:pt x="308" y="1"/>
                    <a:pt x="258" y="10"/>
                    <a:pt x="214" y="31"/>
                  </a:cubicBezTo>
                  <a:cubicBezTo>
                    <a:pt x="50" y="109"/>
                    <a:pt x="0" y="360"/>
                    <a:pt x="141" y="469"/>
                  </a:cubicBezTo>
                  <a:lnTo>
                    <a:pt x="141" y="469"/>
                  </a:lnTo>
                  <a:cubicBezTo>
                    <a:pt x="169" y="575"/>
                    <a:pt x="287" y="656"/>
                    <a:pt x="403" y="656"/>
                  </a:cubicBezTo>
                  <a:cubicBezTo>
                    <a:pt x="432" y="656"/>
                    <a:pt x="461" y="650"/>
                    <a:pt x="489" y="639"/>
                  </a:cubicBezTo>
                  <a:cubicBezTo>
                    <a:pt x="651" y="576"/>
                    <a:pt x="724" y="364"/>
                    <a:pt x="677" y="196"/>
                  </a:cubicBezTo>
                  <a:cubicBezTo>
                    <a:pt x="641" y="71"/>
                    <a:pt x="498" y="1"/>
                    <a:pt x="3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91" name="Google Shape;422;p7"/>
            <p:cNvSpPr/>
            <p:nvPr/>
          </p:nvSpPr>
          <p:spPr>
            <a:xfrm>
              <a:off x="1913175" y="3723300"/>
              <a:ext cx="11400" cy="13175"/>
            </a:xfrm>
            <a:custGeom>
              <a:avLst/>
              <a:gdLst/>
              <a:ahLst/>
              <a:cxnLst/>
              <a:rect l="l" t="t" r="r" b="b"/>
              <a:pathLst>
                <a:path w="456" h="527" extrusionOk="0">
                  <a:moveTo>
                    <a:pt x="229" y="0"/>
                  </a:moveTo>
                  <a:cubicBezTo>
                    <a:pt x="220" y="0"/>
                    <a:pt x="212" y="1"/>
                    <a:pt x="203" y="2"/>
                  </a:cubicBezTo>
                  <a:cubicBezTo>
                    <a:pt x="92" y="19"/>
                    <a:pt x="27" y="174"/>
                    <a:pt x="97" y="254"/>
                  </a:cubicBezTo>
                  <a:lnTo>
                    <a:pt x="97" y="254"/>
                  </a:lnTo>
                  <a:lnTo>
                    <a:pt x="1" y="165"/>
                  </a:lnTo>
                  <a:lnTo>
                    <a:pt x="1" y="165"/>
                  </a:lnTo>
                  <a:cubicBezTo>
                    <a:pt x="44" y="321"/>
                    <a:pt x="151" y="451"/>
                    <a:pt x="296" y="527"/>
                  </a:cubicBezTo>
                  <a:cubicBezTo>
                    <a:pt x="389" y="448"/>
                    <a:pt x="455" y="333"/>
                    <a:pt x="447" y="211"/>
                  </a:cubicBezTo>
                  <a:cubicBezTo>
                    <a:pt x="436" y="101"/>
                    <a:pt x="338" y="0"/>
                    <a:pt x="2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0" name="Google Shape;423;p7"/>
          <p:cNvGrpSpPr/>
          <p:nvPr/>
        </p:nvGrpSpPr>
        <p:grpSpPr>
          <a:xfrm rot="10800000">
            <a:off x="6272348" y="4159488"/>
            <a:ext cx="1569048" cy="1222860"/>
            <a:chOff x="2543450" y="3795650"/>
            <a:chExt cx="336525" cy="262225"/>
          </a:xfrm>
        </p:grpSpPr>
        <p:sp>
          <p:nvSpPr>
            <p:cNvPr id="1048992" name="Google Shape;424;p7"/>
            <p:cNvSpPr/>
            <p:nvPr/>
          </p:nvSpPr>
          <p:spPr>
            <a:xfrm>
              <a:off x="2611825" y="3932950"/>
              <a:ext cx="22200" cy="32175"/>
            </a:xfrm>
            <a:custGeom>
              <a:avLst/>
              <a:gdLst/>
              <a:ahLst/>
              <a:cxnLst/>
              <a:rect l="l" t="t" r="r" b="b"/>
              <a:pathLst>
                <a:path w="888" h="1287" extrusionOk="0">
                  <a:moveTo>
                    <a:pt x="247" y="1"/>
                  </a:moveTo>
                  <a:lnTo>
                    <a:pt x="212" y="21"/>
                  </a:lnTo>
                  <a:cubicBezTo>
                    <a:pt x="196" y="9"/>
                    <a:pt x="180" y="4"/>
                    <a:pt x="165" y="4"/>
                  </a:cubicBezTo>
                  <a:cubicBezTo>
                    <a:pt x="89" y="4"/>
                    <a:pt x="22" y="128"/>
                    <a:pt x="15" y="227"/>
                  </a:cubicBezTo>
                  <a:cubicBezTo>
                    <a:pt x="4" y="348"/>
                    <a:pt x="1" y="470"/>
                    <a:pt x="4" y="589"/>
                  </a:cubicBezTo>
                  <a:cubicBezTo>
                    <a:pt x="4" y="774"/>
                    <a:pt x="27" y="968"/>
                    <a:pt x="134" y="1119"/>
                  </a:cubicBezTo>
                  <a:cubicBezTo>
                    <a:pt x="209" y="1219"/>
                    <a:pt x="335" y="1286"/>
                    <a:pt x="457" y="1286"/>
                  </a:cubicBezTo>
                  <a:cubicBezTo>
                    <a:pt x="515" y="1286"/>
                    <a:pt x="571" y="1271"/>
                    <a:pt x="621" y="1238"/>
                  </a:cubicBezTo>
                  <a:cubicBezTo>
                    <a:pt x="687" y="1183"/>
                    <a:pt x="734" y="1107"/>
                    <a:pt x="757" y="1023"/>
                  </a:cubicBezTo>
                  <a:cubicBezTo>
                    <a:pt x="887" y="624"/>
                    <a:pt x="647" y="137"/>
                    <a:pt x="2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93" name="Google Shape;425;p7"/>
            <p:cNvSpPr/>
            <p:nvPr/>
          </p:nvSpPr>
          <p:spPr>
            <a:xfrm>
              <a:off x="2650725" y="4003425"/>
              <a:ext cx="18700" cy="25300"/>
            </a:xfrm>
            <a:custGeom>
              <a:avLst/>
              <a:gdLst/>
              <a:ahLst/>
              <a:cxnLst/>
              <a:rect l="l" t="t" r="r" b="b"/>
              <a:pathLst>
                <a:path w="748" h="1012" extrusionOk="0">
                  <a:moveTo>
                    <a:pt x="128" y="1"/>
                  </a:moveTo>
                  <a:lnTo>
                    <a:pt x="157" y="64"/>
                  </a:lnTo>
                  <a:cubicBezTo>
                    <a:pt x="0" y="302"/>
                    <a:pt x="9" y="612"/>
                    <a:pt x="177" y="847"/>
                  </a:cubicBezTo>
                  <a:cubicBezTo>
                    <a:pt x="244" y="937"/>
                    <a:pt x="351" y="1012"/>
                    <a:pt x="459" y="1012"/>
                  </a:cubicBezTo>
                  <a:cubicBezTo>
                    <a:pt x="483" y="1012"/>
                    <a:pt x="507" y="1008"/>
                    <a:pt x="531" y="1000"/>
                  </a:cubicBezTo>
                  <a:cubicBezTo>
                    <a:pt x="661" y="957"/>
                    <a:pt x="713" y="824"/>
                    <a:pt x="722" y="696"/>
                  </a:cubicBezTo>
                  <a:cubicBezTo>
                    <a:pt x="748" y="360"/>
                    <a:pt x="467" y="30"/>
                    <a:pt x="1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94" name="Google Shape;426;p7"/>
            <p:cNvSpPr/>
            <p:nvPr/>
          </p:nvSpPr>
          <p:spPr>
            <a:xfrm>
              <a:off x="2661650" y="3938975"/>
              <a:ext cx="21175" cy="27600"/>
            </a:xfrm>
            <a:custGeom>
              <a:avLst/>
              <a:gdLst/>
              <a:ahLst/>
              <a:cxnLst/>
              <a:rect l="l" t="t" r="r" b="b"/>
              <a:pathLst>
                <a:path w="847" h="1104" extrusionOk="0">
                  <a:moveTo>
                    <a:pt x="287" y="0"/>
                  </a:moveTo>
                  <a:cubicBezTo>
                    <a:pt x="215" y="0"/>
                    <a:pt x="146" y="74"/>
                    <a:pt x="169" y="139"/>
                  </a:cubicBezTo>
                  <a:lnTo>
                    <a:pt x="82" y="128"/>
                  </a:lnTo>
                  <a:lnTo>
                    <a:pt x="82" y="128"/>
                  </a:lnTo>
                  <a:cubicBezTo>
                    <a:pt x="39" y="357"/>
                    <a:pt x="1" y="603"/>
                    <a:pt x="91" y="817"/>
                  </a:cubicBezTo>
                  <a:cubicBezTo>
                    <a:pt x="158" y="976"/>
                    <a:pt x="330" y="1104"/>
                    <a:pt x="495" y="1104"/>
                  </a:cubicBezTo>
                  <a:cubicBezTo>
                    <a:pt x="550" y="1104"/>
                    <a:pt x="604" y="1090"/>
                    <a:pt x="653" y="1058"/>
                  </a:cubicBezTo>
                  <a:cubicBezTo>
                    <a:pt x="847" y="930"/>
                    <a:pt x="818" y="577"/>
                    <a:pt x="676" y="357"/>
                  </a:cubicBezTo>
                  <a:cubicBezTo>
                    <a:pt x="618" y="264"/>
                    <a:pt x="551" y="180"/>
                    <a:pt x="473" y="102"/>
                  </a:cubicBezTo>
                  <a:cubicBezTo>
                    <a:pt x="424" y="52"/>
                    <a:pt x="363" y="6"/>
                    <a:pt x="291" y="0"/>
                  </a:cubicBezTo>
                  <a:cubicBezTo>
                    <a:pt x="289" y="0"/>
                    <a:pt x="288" y="0"/>
                    <a:pt x="2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95" name="Google Shape;427;p7"/>
            <p:cNvSpPr/>
            <p:nvPr/>
          </p:nvSpPr>
          <p:spPr>
            <a:xfrm>
              <a:off x="2651025" y="3869075"/>
              <a:ext cx="26375" cy="31175"/>
            </a:xfrm>
            <a:custGeom>
              <a:avLst/>
              <a:gdLst/>
              <a:ahLst/>
              <a:cxnLst/>
              <a:rect l="l" t="t" r="r" b="b"/>
              <a:pathLst>
                <a:path w="1055" h="1247" extrusionOk="0">
                  <a:moveTo>
                    <a:pt x="352" y="0"/>
                  </a:moveTo>
                  <a:cubicBezTo>
                    <a:pt x="338" y="0"/>
                    <a:pt x="324" y="2"/>
                    <a:pt x="310" y="6"/>
                  </a:cubicBezTo>
                  <a:cubicBezTo>
                    <a:pt x="240" y="24"/>
                    <a:pt x="185" y="102"/>
                    <a:pt x="223" y="166"/>
                  </a:cubicBezTo>
                  <a:lnTo>
                    <a:pt x="154" y="313"/>
                  </a:lnTo>
                  <a:cubicBezTo>
                    <a:pt x="0" y="716"/>
                    <a:pt x="385" y="1156"/>
                    <a:pt x="808" y="1238"/>
                  </a:cubicBezTo>
                  <a:cubicBezTo>
                    <a:pt x="824" y="1244"/>
                    <a:pt x="839" y="1247"/>
                    <a:pt x="854" y="1247"/>
                  </a:cubicBezTo>
                  <a:cubicBezTo>
                    <a:pt x="916" y="1247"/>
                    <a:pt x="972" y="1198"/>
                    <a:pt x="976" y="1130"/>
                  </a:cubicBezTo>
                  <a:cubicBezTo>
                    <a:pt x="1055" y="710"/>
                    <a:pt x="869" y="287"/>
                    <a:pt x="513" y="55"/>
                  </a:cubicBezTo>
                  <a:cubicBezTo>
                    <a:pt x="462" y="28"/>
                    <a:pt x="406" y="0"/>
                    <a:pt x="3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96" name="Google Shape;428;p7"/>
            <p:cNvSpPr/>
            <p:nvPr/>
          </p:nvSpPr>
          <p:spPr>
            <a:xfrm>
              <a:off x="2719825" y="3937125"/>
              <a:ext cx="20075" cy="30425"/>
            </a:xfrm>
            <a:custGeom>
              <a:avLst/>
              <a:gdLst/>
              <a:ahLst/>
              <a:cxnLst/>
              <a:rect l="l" t="t" r="r" b="b"/>
              <a:pathLst>
                <a:path w="803" h="1217" extrusionOk="0">
                  <a:moveTo>
                    <a:pt x="201" y="1"/>
                  </a:moveTo>
                  <a:cubicBezTo>
                    <a:pt x="163" y="1"/>
                    <a:pt x="125" y="6"/>
                    <a:pt x="87" y="16"/>
                  </a:cubicBezTo>
                  <a:lnTo>
                    <a:pt x="96" y="115"/>
                  </a:lnTo>
                  <a:cubicBezTo>
                    <a:pt x="44" y="318"/>
                    <a:pt x="0" y="529"/>
                    <a:pt x="38" y="735"/>
                  </a:cubicBezTo>
                  <a:cubicBezTo>
                    <a:pt x="73" y="940"/>
                    <a:pt x="209" y="1143"/>
                    <a:pt x="412" y="1201"/>
                  </a:cubicBezTo>
                  <a:cubicBezTo>
                    <a:pt x="443" y="1211"/>
                    <a:pt x="476" y="1216"/>
                    <a:pt x="510" y="1216"/>
                  </a:cubicBezTo>
                  <a:cubicBezTo>
                    <a:pt x="576" y="1216"/>
                    <a:pt x="641" y="1196"/>
                    <a:pt x="687" y="1152"/>
                  </a:cubicBezTo>
                  <a:cubicBezTo>
                    <a:pt x="754" y="1082"/>
                    <a:pt x="759" y="1013"/>
                    <a:pt x="768" y="938"/>
                  </a:cubicBezTo>
                  <a:cubicBezTo>
                    <a:pt x="803" y="712"/>
                    <a:pt x="783" y="474"/>
                    <a:pt x="667" y="277"/>
                  </a:cubicBezTo>
                  <a:cubicBezTo>
                    <a:pt x="571" y="116"/>
                    <a:pt x="387" y="1"/>
                    <a:pt x="2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97" name="Google Shape;429;p7"/>
            <p:cNvSpPr/>
            <p:nvPr/>
          </p:nvSpPr>
          <p:spPr>
            <a:xfrm>
              <a:off x="2729225" y="3867875"/>
              <a:ext cx="18950" cy="22275"/>
            </a:xfrm>
            <a:custGeom>
              <a:avLst/>
              <a:gdLst/>
              <a:ahLst/>
              <a:cxnLst/>
              <a:rect l="l" t="t" r="r" b="b"/>
              <a:pathLst>
                <a:path w="758" h="891" extrusionOk="0">
                  <a:moveTo>
                    <a:pt x="224" y="1"/>
                  </a:moveTo>
                  <a:cubicBezTo>
                    <a:pt x="182" y="1"/>
                    <a:pt x="141" y="9"/>
                    <a:pt x="102" y="28"/>
                  </a:cubicBezTo>
                  <a:lnTo>
                    <a:pt x="1" y="263"/>
                  </a:lnTo>
                  <a:cubicBezTo>
                    <a:pt x="30" y="477"/>
                    <a:pt x="85" y="706"/>
                    <a:pt x="259" y="831"/>
                  </a:cubicBezTo>
                  <a:cubicBezTo>
                    <a:pt x="315" y="872"/>
                    <a:pt x="385" y="891"/>
                    <a:pt x="455" y="891"/>
                  </a:cubicBezTo>
                  <a:cubicBezTo>
                    <a:pt x="603" y="891"/>
                    <a:pt x="748" y="806"/>
                    <a:pt x="754" y="663"/>
                  </a:cubicBezTo>
                  <a:cubicBezTo>
                    <a:pt x="757" y="590"/>
                    <a:pt x="725" y="521"/>
                    <a:pt x="696" y="451"/>
                  </a:cubicBezTo>
                  <a:cubicBezTo>
                    <a:pt x="667" y="382"/>
                    <a:pt x="580" y="202"/>
                    <a:pt x="479" y="106"/>
                  </a:cubicBezTo>
                  <a:cubicBezTo>
                    <a:pt x="409" y="43"/>
                    <a:pt x="316" y="1"/>
                    <a:pt x="2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98" name="Google Shape;430;p7"/>
            <p:cNvSpPr/>
            <p:nvPr/>
          </p:nvSpPr>
          <p:spPr>
            <a:xfrm>
              <a:off x="2787025" y="3913175"/>
              <a:ext cx="23150" cy="30025"/>
            </a:xfrm>
            <a:custGeom>
              <a:avLst/>
              <a:gdLst/>
              <a:ahLst/>
              <a:cxnLst/>
              <a:rect l="l" t="t" r="r" b="b"/>
              <a:pathLst>
                <a:path w="926" h="1201" extrusionOk="0">
                  <a:moveTo>
                    <a:pt x="178" y="1"/>
                  </a:moveTo>
                  <a:lnTo>
                    <a:pt x="1" y="128"/>
                  </a:lnTo>
                  <a:cubicBezTo>
                    <a:pt x="27" y="418"/>
                    <a:pt x="114" y="699"/>
                    <a:pt x="262" y="948"/>
                  </a:cubicBezTo>
                  <a:cubicBezTo>
                    <a:pt x="325" y="1061"/>
                    <a:pt x="412" y="1174"/>
                    <a:pt x="540" y="1197"/>
                  </a:cubicBezTo>
                  <a:cubicBezTo>
                    <a:pt x="554" y="1200"/>
                    <a:pt x="567" y="1201"/>
                    <a:pt x="581" y="1201"/>
                  </a:cubicBezTo>
                  <a:cubicBezTo>
                    <a:pt x="774" y="1201"/>
                    <a:pt x="914" y="975"/>
                    <a:pt x="916" y="777"/>
                  </a:cubicBezTo>
                  <a:cubicBezTo>
                    <a:pt x="925" y="377"/>
                    <a:pt x="572" y="12"/>
                    <a:pt x="1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99" name="Google Shape;431;p7"/>
            <p:cNvSpPr/>
            <p:nvPr/>
          </p:nvSpPr>
          <p:spPr>
            <a:xfrm>
              <a:off x="2797600" y="3837150"/>
              <a:ext cx="15900" cy="23050"/>
            </a:xfrm>
            <a:custGeom>
              <a:avLst/>
              <a:gdLst/>
              <a:ahLst/>
              <a:cxnLst/>
              <a:rect l="l" t="t" r="r" b="b"/>
              <a:pathLst>
                <a:path w="636" h="922" extrusionOk="0">
                  <a:moveTo>
                    <a:pt x="228" y="1"/>
                  </a:moveTo>
                  <a:cubicBezTo>
                    <a:pt x="132" y="1"/>
                    <a:pt x="42" y="41"/>
                    <a:pt x="1" y="130"/>
                  </a:cubicBezTo>
                  <a:lnTo>
                    <a:pt x="59" y="336"/>
                  </a:lnTo>
                  <a:cubicBezTo>
                    <a:pt x="53" y="553"/>
                    <a:pt x="160" y="759"/>
                    <a:pt x="343" y="878"/>
                  </a:cubicBezTo>
                  <a:cubicBezTo>
                    <a:pt x="380" y="905"/>
                    <a:pt x="428" y="921"/>
                    <a:pt x="479" y="921"/>
                  </a:cubicBezTo>
                  <a:cubicBezTo>
                    <a:pt x="483" y="921"/>
                    <a:pt x="486" y="921"/>
                    <a:pt x="490" y="921"/>
                  </a:cubicBezTo>
                  <a:cubicBezTo>
                    <a:pt x="606" y="898"/>
                    <a:pt x="635" y="750"/>
                    <a:pt x="635" y="634"/>
                  </a:cubicBezTo>
                  <a:cubicBezTo>
                    <a:pt x="632" y="446"/>
                    <a:pt x="609" y="243"/>
                    <a:pt x="479" y="104"/>
                  </a:cubicBezTo>
                  <a:cubicBezTo>
                    <a:pt x="415" y="38"/>
                    <a:pt x="319" y="1"/>
                    <a:pt x="2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00" name="Google Shape;432;p7"/>
            <p:cNvSpPr/>
            <p:nvPr/>
          </p:nvSpPr>
          <p:spPr>
            <a:xfrm>
              <a:off x="2845575" y="3944300"/>
              <a:ext cx="22525" cy="25875"/>
            </a:xfrm>
            <a:custGeom>
              <a:avLst/>
              <a:gdLst/>
              <a:ahLst/>
              <a:cxnLst/>
              <a:rect l="l" t="t" r="r" b="b"/>
              <a:pathLst>
                <a:path w="901" h="1035" extrusionOk="0">
                  <a:moveTo>
                    <a:pt x="81" y="561"/>
                  </a:moveTo>
                  <a:lnTo>
                    <a:pt x="148" y="621"/>
                  </a:lnTo>
                  <a:lnTo>
                    <a:pt x="148" y="621"/>
                  </a:lnTo>
                  <a:cubicBezTo>
                    <a:pt x="134" y="607"/>
                    <a:pt x="121" y="593"/>
                    <a:pt x="109" y="578"/>
                  </a:cubicBezTo>
                  <a:lnTo>
                    <a:pt x="109" y="578"/>
                  </a:lnTo>
                  <a:cubicBezTo>
                    <a:pt x="100" y="572"/>
                    <a:pt x="90" y="566"/>
                    <a:pt x="81" y="561"/>
                  </a:cubicBezTo>
                  <a:close/>
                  <a:moveTo>
                    <a:pt x="148" y="621"/>
                  </a:moveTo>
                  <a:lnTo>
                    <a:pt x="148" y="621"/>
                  </a:lnTo>
                  <a:cubicBezTo>
                    <a:pt x="153" y="625"/>
                    <a:pt x="157" y="629"/>
                    <a:pt x="162" y="633"/>
                  </a:cubicBezTo>
                  <a:lnTo>
                    <a:pt x="148" y="621"/>
                  </a:lnTo>
                  <a:close/>
                  <a:moveTo>
                    <a:pt x="380" y="1"/>
                  </a:moveTo>
                  <a:cubicBezTo>
                    <a:pt x="259" y="1"/>
                    <a:pt x="142" y="62"/>
                    <a:pt x="75" y="170"/>
                  </a:cubicBezTo>
                  <a:cubicBezTo>
                    <a:pt x="1" y="301"/>
                    <a:pt x="17" y="461"/>
                    <a:pt x="109" y="578"/>
                  </a:cubicBezTo>
                  <a:lnTo>
                    <a:pt x="109" y="578"/>
                  </a:lnTo>
                  <a:cubicBezTo>
                    <a:pt x="285" y="698"/>
                    <a:pt x="335" y="989"/>
                    <a:pt x="547" y="1030"/>
                  </a:cubicBezTo>
                  <a:cubicBezTo>
                    <a:pt x="562" y="1033"/>
                    <a:pt x="577" y="1035"/>
                    <a:pt x="592" y="1035"/>
                  </a:cubicBezTo>
                  <a:cubicBezTo>
                    <a:pt x="729" y="1035"/>
                    <a:pt x="851" y="908"/>
                    <a:pt x="875" y="766"/>
                  </a:cubicBezTo>
                  <a:cubicBezTo>
                    <a:pt x="901" y="610"/>
                    <a:pt x="846" y="454"/>
                    <a:pt x="773" y="317"/>
                  </a:cubicBezTo>
                  <a:cubicBezTo>
                    <a:pt x="701" y="178"/>
                    <a:pt x="634" y="83"/>
                    <a:pt x="515" y="28"/>
                  </a:cubicBezTo>
                  <a:cubicBezTo>
                    <a:pt x="471" y="9"/>
                    <a:pt x="425" y="1"/>
                    <a:pt x="3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01" name="Google Shape;433;p7"/>
            <p:cNvSpPr/>
            <p:nvPr/>
          </p:nvSpPr>
          <p:spPr>
            <a:xfrm>
              <a:off x="2781325" y="3999075"/>
              <a:ext cx="17275" cy="24575"/>
            </a:xfrm>
            <a:custGeom>
              <a:avLst/>
              <a:gdLst/>
              <a:ahLst/>
              <a:cxnLst/>
              <a:rect l="l" t="t" r="r" b="b"/>
              <a:pathLst>
                <a:path w="691" h="983" extrusionOk="0">
                  <a:moveTo>
                    <a:pt x="211" y="1"/>
                  </a:moveTo>
                  <a:lnTo>
                    <a:pt x="0" y="146"/>
                  </a:lnTo>
                  <a:cubicBezTo>
                    <a:pt x="0" y="409"/>
                    <a:pt x="87" y="661"/>
                    <a:pt x="246" y="870"/>
                  </a:cubicBezTo>
                  <a:cubicBezTo>
                    <a:pt x="275" y="911"/>
                    <a:pt x="310" y="942"/>
                    <a:pt x="351" y="966"/>
                  </a:cubicBezTo>
                  <a:cubicBezTo>
                    <a:pt x="375" y="977"/>
                    <a:pt x="399" y="982"/>
                    <a:pt x="422" y="982"/>
                  </a:cubicBezTo>
                  <a:cubicBezTo>
                    <a:pt x="571" y="982"/>
                    <a:pt x="690" y="771"/>
                    <a:pt x="675" y="601"/>
                  </a:cubicBezTo>
                  <a:cubicBezTo>
                    <a:pt x="640" y="328"/>
                    <a:pt x="464" y="99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02" name="Google Shape;434;p7"/>
            <p:cNvSpPr/>
            <p:nvPr/>
          </p:nvSpPr>
          <p:spPr>
            <a:xfrm>
              <a:off x="2716425" y="4028925"/>
              <a:ext cx="20525" cy="28950"/>
            </a:xfrm>
            <a:custGeom>
              <a:avLst/>
              <a:gdLst/>
              <a:ahLst/>
              <a:cxnLst/>
              <a:rect l="l" t="t" r="r" b="b"/>
              <a:pathLst>
                <a:path w="821" h="1158" extrusionOk="0">
                  <a:moveTo>
                    <a:pt x="61" y="1"/>
                  </a:moveTo>
                  <a:lnTo>
                    <a:pt x="61" y="1"/>
                  </a:lnTo>
                  <a:cubicBezTo>
                    <a:pt x="0" y="244"/>
                    <a:pt x="0" y="502"/>
                    <a:pt x="64" y="745"/>
                  </a:cubicBezTo>
                  <a:cubicBezTo>
                    <a:pt x="93" y="870"/>
                    <a:pt x="145" y="988"/>
                    <a:pt x="238" y="1072"/>
                  </a:cubicBezTo>
                  <a:cubicBezTo>
                    <a:pt x="299" y="1125"/>
                    <a:pt x="381" y="1158"/>
                    <a:pt x="460" y="1158"/>
                  </a:cubicBezTo>
                  <a:cubicBezTo>
                    <a:pt x="504" y="1158"/>
                    <a:pt x="547" y="1147"/>
                    <a:pt x="585" y="1125"/>
                  </a:cubicBezTo>
                  <a:cubicBezTo>
                    <a:pt x="664" y="1072"/>
                    <a:pt x="716" y="991"/>
                    <a:pt x="730" y="902"/>
                  </a:cubicBezTo>
                  <a:cubicBezTo>
                    <a:pt x="820" y="560"/>
                    <a:pt x="580" y="174"/>
                    <a:pt x="235" y="102"/>
                  </a:cubicBezTo>
                  <a:lnTo>
                    <a:pt x="6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03" name="Google Shape;435;p7"/>
            <p:cNvSpPr/>
            <p:nvPr/>
          </p:nvSpPr>
          <p:spPr>
            <a:xfrm>
              <a:off x="2600250" y="4019175"/>
              <a:ext cx="22175" cy="24875"/>
            </a:xfrm>
            <a:custGeom>
              <a:avLst/>
              <a:gdLst/>
              <a:ahLst/>
              <a:cxnLst/>
              <a:rect l="l" t="t" r="r" b="b"/>
              <a:pathLst>
                <a:path w="887" h="995" extrusionOk="0">
                  <a:moveTo>
                    <a:pt x="330" y="0"/>
                  </a:moveTo>
                  <a:cubicBezTo>
                    <a:pt x="297" y="0"/>
                    <a:pt x="263" y="8"/>
                    <a:pt x="232" y="23"/>
                  </a:cubicBezTo>
                  <a:cubicBezTo>
                    <a:pt x="174" y="60"/>
                    <a:pt x="154" y="150"/>
                    <a:pt x="203" y="194"/>
                  </a:cubicBezTo>
                  <a:lnTo>
                    <a:pt x="0" y="133"/>
                  </a:lnTo>
                  <a:lnTo>
                    <a:pt x="0" y="133"/>
                  </a:lnTo>
                  <a:cubicBezTo>
                    <a:pt x="0" y="362"/>
                    <a:pt x="12" y="608"/>
                    <a:pt x="142" y="796"/>
                  </a:cubicBezTo>
                  <a:cubicBezTo>
                    <a:pt x="225" y="914"/>
                    <a:pt x="378" y="995"/>
                    <a:pt x="520" y="995"/>
                  </a:cubicBezTo>
                  <a:cubicBezTo>
                    <a:pt x="600" y="995"/>
                    <a:pt x="677" y="969"/>
                    <a:pt x="736" y="909"/>
                  </a:cubicBezTo>
                  <a:cubicBezTo>
                    <a:pt x="785" y="854"/>
                    <a:pt x="817" y="782"/>
                    <a:pt x="829" y="706"/>
                  </a:cubicBezTo>
                  <a:cubicBezTo>
                    <a:pt x="887" y="422"/>
                    <a:pt x="704" y="109"/>
                    <a:pt x="423" y="20"/>
                  </a:cubicBezTo>
                  <a:cubicBezTo>
                    <a:pt x="393" y="7"/>
                    <a:pt x="362" y="0"/>
                    <a:pt x="3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04" name="Google Shape;436;p7"/>
            <p:cNvSpPr/>
            <p:nvPr/>
          </p:nvSpPr>
          <p:spPr>
            <a:xfrm>
              <a:off x="2543450" y="3923625"/>
              <a:ext cx="14800" cy="15000"/>
            </a:xfrm>
            <a:custGeom>
              <a:avLst/>
              <a:gdLst/>
              <a:ahLst/>
              <a:cxnLst/>
              <a:rect l="l" t="t" r="r" b="b"/>
              <a:pathLst>
                <a:path w="592" h="600" extrusionOk="0">
                  <a:moveTo>
                    <a:pt x="285" y="0"/>
                  </a:moveTo>
                  <a:lnTo>
                    <a:pt x="140" y="159"/>
                  </a:lnTo>
                  <a:cubicBezTo>
                    <a:pt x="1" y="258"/>
                    <a:pt x="35" y="510"/>
                    <a:pt x="189" y="579"/>
                  </a:cubicBezTo>
                  <a:cubicBezTo>
                    <a:pt x="219" y="593"/>
                    <a:pt x="251" y="599"/>
                    <a:pt x="283" y="599"/>
                  </a:cubicBezTo>
                  <a:cubicBezTo>
                    <a:pt x="417" y="599"/>
                    <a:pt x="553" y="491"/>
                    <a:pt x="571" y="353"/>
                  </a:cubicBezTo>
                  <a:cubicBezTo>
                    <a:pt x="592" y="185"/>
                    <a:pt x="450" y="17"/>
                    <a:pt x="2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05" name="Google Shape;437;p7"/>
            <p:cNvSpPr/>
            <p:nvPr/>
          </p:nvSpPr>
          <p:spPr>
            <a:xfrm>
              <a:off x="2863950" y="3865725"/>
              <a:ext cx="16025" cy="16200"/>
            </a:xfrm>
            <a:custGeom>
              <a:avLst/>
              <a:gdLst/>
              <a:ahLst/>
              <a:cxnLst/>
              <a:rect l="l" t="t" r="r" b="b"/>
              <a:pathLst>
                <a:path w="641" h="648" extrusionOk="0">
                  <a:moveTo>
                    <a:pt x="156" y="1"/>
                  </a:moveTo>
                  <a:cubicBezTo>
                    <a:pt x="104" y="1"/>
                    <a:pt x="52" y="9"/>
                    <a:pt x="1" y="27"/>
                  </a:cubicBezTo>
                  <a:lnTo>
                    <a:pt x="128" y="140"/>
                  </a:lnTo>
                  <a:cubicBezTo>
                    <a:pt x="122" y="363"/>
                    <a:pt x="256" y="566"/>
                    <a:pt x="464" y="647"/>
                  </a:cubicBezTo>
                  <a:lnTo>
                    <a:pt x="586" y="598"/>
                  </a:lnTo>
                  <a:cubicBezTo>
                    <a:pt x="641" y="433"/>
                    <a:pt x="597" y="250"/>
                    <a:pt x="476" y="129"/>
                  </a:cubicBezTo>
                  <a:cubicBezTo>
                    <a:pt x="388" y="45"/>
                    <a:pt x="273" y="1"/>
                    <a:pt x="1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06" name="Google Shape;438;p7"/>
            <p:cNvSpPr/>
            <p:nvPr/>
          </p:nvSpPr>
          <p:spPr>
            <a:xfrm>
              <a:off x="2682000" y="3818950"/>
              <a:ext cx="13575" cy="14650"/>
            </a:xfrm>
            <a:custGeom>
              <a:avLst/>
              <a:gdLst/>
              <a:ahLst/>
              <a:cxnLst/>
              <a:rect l="l" t="t" r="r" b="b"/>
              <a:pathLst>
                <a:path w="543" h="586" extrusionOk="0">
                  <a:moveTo>
                    <a:pt x="143" y="1"/>
                  </a:moveTo>
                  <a:lnTo>
                    <a:pt x="33" y="122"/>
                  </a:lnTo>
                  <a:cubicBezTo>
                    <a:pt x="1" y="253"/>
                    <a:pt x="15" y="406"/>
                    <a:pt x="105" y="505"/>
                  </a:cubicBezTo>
                  <a:cubicBezTo>
                    <a:pt x="153" y="556"/>
                    <a:pt x="228" y="585"/>
                    <a:pt x="300" y="585"/>
                  </a:cubicBezTo>
                  <a:cubicBezTo>
                    <a:pt x="362" y="585"/>
                    <a:pt x="423" y="563"/>
                    <a:pt x="462" y="513"/>
                  </a:cubicBezTo>
                  <a:cubicBezTo>
                    <a:pt x="543" y="409"/>
                    <a:pt x="508" y="282"/>
                    <a:pt x="436" y="192"/>
                  </a:cubicBezTo>
                  <a:cubicBezTo>
                    <a:pt x="363" y="102"/>
                    <a:pt x="247" y="47"/>
                    <a:pt x="1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07" name="Google Shape;439;p7"/>
            <p:cNvSpPr/>
            <p:nvPr/>
          </p:nvSpPr>
          <p:spPr>
            <a:xfrm>
              <a:off x="2587725" y="3853025"/>
              <a:ext cx="18200" cy="16400"/>
            </a:xfrm>
            <a:custGeom>
              <a:avLst/>
              <a:gdLst/>
              <a:ahLst/>
              <a:cxnLst/>
              <a:rect l="l" t="t" r="r" b="b"/>
              <a:pathLst>
                <a:path w="728" h="656" extrusionOk="0">
                  <a:moveTo>
                    <a:pt x="362" y="0"/>
                  </a:moveTo>
                  <a:cubicBezTo>
                    <a:pt x="310" y="0"/>
                    <a:pt x="259" y="10"/>
                    <a:pt x="214" y="31"/>
                  </a:cubicBezTo>
                  <a:cubicBezTo>
                    <a:pt x="52" y="106"/>
                    <a:pt x="0" y="363"/>
                    <a:pt x="144" y="468"/>
                  </a:cubicBezTo>
                  <a:lnTo>
                    <a:pt x="144" y="468"/>
                  </a:lnTo>
                  <a:cubicBezTo>
                    <a:pt x="171" y="573"/>
                    <a:pt x="290" y="656"/>
                    <a:pt x="405" y="656"/>
                  </a:cubicBezTo>
                  <a:cubicBezTo>
                    <a:pt x="434" y="656"/>
                    <a:pt x="463" y="651"/>
                    <a:pt x="490" y="640"/>
                  </a:cubicBezTo>
                  <a:cubicBezTo>
                    <a:pt x="655" y="576"/>
                    <a:pt x="727" y="364"/>
                    <a:pt x="675" y="193"/>
                  </a:cubicBezTo>
                  <a:cubicBezTo>
                    <a:pt x="637" y="70"/>
                    <a:pt x="497" y="0"/>
                    <a:pt x="3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08" name="Google Shape;440;p7"/>
            <p:cNvSpPr/>
            <p:nvPr/>
          </p:nvSpPr>
          <p:spPr>
            <a:xfrm>
              <a:off x="2762325" y="3795650"/>
              <a:ext cx="11400" cy="13175"/>
            </a:xfrm>
            <a:custGeom>
              <a:avLst/>
              <a:gdLst/>
              <a:ahLst/>
              <a:cxnLst/>
              <a:rect l="l" t="t" r="r" b="b"/>
              <a:pathLst>
                <a:path w="456" h="527" extrusionOk="0">
                  <a:moveTo>
                    <a:pt x="229" y="0"/>
                  </a:moveTo>
                  <a:cubicBezTo>
                    <a:pt x="220" y="0"/>
                    <a:pt x="210" y="1"/>
                    <a:pt x="201" y="3"/>
                  </a:cubicBezTo>
                  <a:cubicBezTo>
                    <a:pt x="88" y="19"/>
                    <a:pt x="25" y="179"/>
                    <a:pt x="98" y="260"/>
                  </a:cubicBezTo>
                  <a:lnTo>
                    <a:pt x="98" y="260"/>
                  </a:lnTo>
                  <a:lnTo>
                    <a:pt x="1" y="168"/>
                  </a:lnTo>
                  <a:lnTo>
                    <a:pt x="1" y="168"/>
                  </a:lnTo>
                  <a:cubicBezTo>
                    <a:pt x="44" y="324"/>
                    <a:pt x="152" y="455"/>
                    <a:pt x="296" y="527"/>
                  </a:cubicBezTo>
                  <a:cubicBezTo>
                    <a:pt x="386" y="452"/>
                    <a:pt x="456" y="336"/>
                    <a:pt x="444" y="214"/>
                  </a:cubicBezTo>
                  <a:cubicBezTo>
                    <a:pt x="434" y="105"/>
                    <a:pt x="339" y="0"/>
                    <a:pt x="2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9009" name="Google Shape;441;p7"/>
          <p:cNvSpPr txBox="1">
            <a:spLocks noGrp="1"/>
          </p:cNvSpPr>
          <p:nvPr>
            <p:ph type="title"/>
          </p:nvPr>
        </p:nvSpPr>
        <p:spPr>
          <a:xfrm>
            <a:off x="1845300" y="1104300"/>
            <a:ext cx="54534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700"/>
              <a:buNone/>
            </a:lvl1pPr>
            <a:lvl2pPr lvl="1" rtl="0">
              <a:spcBef>
                <a:spcPts val="0"/>
              </a:spcBef>
              <a:spcAft>
                <a:spcPts val="0"/>
              </a:spcAft>
              <a:buSzPts val="3700"/>
              <a:buNone/>
            </a:lvl2pPr>
            <a:lvl3pPr lvl="2" rtl="0">
              <a:spcBef>
                <a:spcPts val="0"/>
              </a:spcBef>
              <a:spcAft>
                <a:spcPts val="0"/>
              </a:spcAft>
              <a:buSzPts val="3700"/>
              <a:buNone/>
            </a:lvl3pPr>
            <a:lvl4pPr lvl="3" rtl="0">
              <a:spcBef>
                <a:spcPts val="0"/>
              </a:spcBef>
              <a:spcAft>
                <a:spcPts val="0"/>
              </a:spcAft>
              <a:buSzPts val="3700"/>
              <a:buNone/>
            </a:lvl4pPr>
            <a:lvl5pPr lvl="4" rtl="0">
              <a:spcBef>
                <a:spcPts val="0"/>
              </a:spcBef>
              <a:spcAft>
                <a:spcPts val="0"/>
              </a:spcAft>
              <a:buSzPts val="3700"/>
              <a:buNone/>
            </a:lvl5pPr>
            <a:lvl6pPr lvl="5" rtl="0">
              <a:spcBef>
                <a:spcPts val="0"/>
              </a:spcBef>
              <a:spcAft>
                <a:spcPts val="0"/>
              </a:spcAft>
              <a:buSzPts val="3700"/>
              <a:buNone/>
            </a:lvl6pPr>
            <a:lvl7pPr lvl="6" rtl="0">
              <a:spcBef>
                <a:spcPts val="0"/>
              </a:spcBef>
              <a:spcAft>
                <a:spcPts val="0"/>
              </a:spcAft>
              <a:buSzPts val="3700"/>
              <a:buNone/>
            </a:lvl7pPr>
            <a:lvl8pPr lvl="7" rtl="0">
              <a:spcBef>
                <a:spcPts val="0"/>
              </a:spcBef>
              <a:spcAft>
                <a:spcPts val="0"/>
              </a:spcAft>
              <a:buSzPts val="3700"/>
              <a:buNone/>
            </a:lvl8pPr>
            <a:lvl9pPr lvl="8" rtl="0">
              <a:spcBef>
                <a:spcPts val="0"/>
              </a:spcBef>
              <a:spcAft>
                <a:spcPts val="0"/>
              </a:spcAft>
              <a:buSzPts val="3700"/>
              <a:buNone/>
            </a:lvl9pPr>
          </a:lstStyle>
          <a:p>
            <a:endParaRPr/>
          </a:p>
        </p:txBody>
      </p:sp>
      <p:sp>
        <p:nvSpPr>
          <p:cNvPr id="1049010" name="Google Shape;442;p7"/>
          <p:cNvSpPr txBox="1">
            <a:spLocks noGrp="1"/>
          </p:cNvSpPr>
          <p:nvPr>
            <p:ph type="subTitle" idx="1"/>
          </p:nvPr>
        </p:nvSpPr>
        <p:spPr>
          <a:xfrm>
            <a:off x="1845300" y="1797300"/>
            <a:ext cx="5453400" cy="2241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Nunito Light"/>
              <a:buChar char="●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600"/>
              <a:buFont typeface="Nunito Light"/>
              <a:buChar char="○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500"/>
              <a:buFont typeface="Nunito Light"/>
              <a:buChar char="■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500"/>
              <a:buFont typeface="Nunito Light"/>
              <a:buChar char="●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400"/>
              <a:buFont typeface="Nunito Light"/>
              <a:buChar char="○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400"/>
              <a:buFont typeface="Nunito Light"/>
              <a:buChar char="■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300"/>
              <a:buFont typeface="Nunito Light"/>
              <a:buChar char="●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300"/>
              <a:buFont typeface="Nunito Light"/>
              <a:buChar char="○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400"/>
              <a:buFont typeface="Nunito Light"/>
              <a:buChar char="■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bg>
      <p:bgPr>
        <a:solidFill>
          <a:schemeClr val="accent5"/>
        </a:solidFill>
        <a:effectLst/>
      </p:bgPr>
    </p:bg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5" name="Google Shape;739;p13"/>
          <p:cNvSpPr/>
          <p:nvPr/>
        </p:nvSpPr>
        <p:spPr>
          <a:xfrm>
            <a:off x="-1082885" y="3613548"/>
            <a:ext cx="3014010" cy="3026512"/>
          </a:xfrm>
          <a:custGeom>
            <a:avLst/>
            <a:gdLst/>
            <a:ahLst/>
            <a:cxnLst/>
            <a:rect l="l" t="t" r="r" b="b"/>
            <a:pathLst>
              <a:path w="44843" h="45029" extrusionOk="0">
                <a:moveTo>
                  <a:pt x="2667" y="20326"/>
                </a:moveTo>
                <a:cubicBezTo>
                  <a:pt x="2667" y="20326"/>
                  <a:pt x="2668" y="20327"/>
                  <a:pt x="2669" y="20327"/>
                </a:cubicBezTo>
                <a:cubicBezTo>
                  <a:pt x="2666" y="20336"/>
                  <a:pt x="2663" y="20347"/>
                  <a:pt x="2657" y="20356"/>
                </a:cubicBezTo>
                <a:cubicBezTo>
                  <a:pt x="2662" y="20336"/>
                  <a:pt x="2663" y="20326"/>
                  <a:pt x="2667" y="20326"/>
                </a:cubicBezTo>
                <a:close/>
                <a:moveTo>
                  <a:pt x="19216" y="0"/>
                </a:moveTo>
                <a:cubicBezTo>
                  <a:pt x="17719" y="0"/>
                  <a:pt x="16199" y="363"/>
                  <a:pt x="14883" y="922"/>
                </a:cubicBezTo>
                <a:cubicBezTo>
                  <a:pt x="9949" y="3022"/>
                  <a:pt x="6577" y="7206"/>
                  <a:pt x="4549" y="12070"/>
                </a:cubicBezTo>
                <a:cubicBezTo>
                  <a:pt x="919" y="20761"/>
                  <a:pt x="1" y="32614"/>
                  <a:pt x="7220" y="39770"/>
                </a:cubicBezTo>
                <a:cubicBezTo>
                  <a:pt x="11199" y="43714"/>
                  <a:pt x="16485" y="45028"/>
                  <a:pt x="21855" y="45028"/>
                </a:cubicBezTo>
                <a:cubicBezTo>
                  <a:pt x="23321" y="45028"/>
                  <a:pt x="24793" y="44931"/>
                  <a:pt x="26246" y="44762"/>
                </a:cubicBezTo>
                <a:cubicBezTo>
                  <a:pt x="27683" y="44591"/>
                  <a:pt x="29146" y="44414"/>
                  <a:pt x="30557" y="44119"/>
                </a:cubicBezTo>
                <a:cubicBezTo>
                  <a:pt x="31406" y="43945"/>
                  <a:pt x="32208" y="43620"/>
                  <a:pt x="32999" y="43264"/>
                </a:cubicBezTo>
                <a:cubicBezTo>
                  <a:pt x="33715" y="42939"/>
                  <a:pt x="34474" y="42739"/>
                  <a:pt x="35178" y="42403"/>
                </a:cubicBezTo>
                <a:cubicBezTo>
                  <a:pt x="35711" y="42148"/>
                  <a:pt x="36218" y="41841"/>
                  <a:pt x="36711" y="41520"/>
                </a:cubicBezTo>
                <a:cubicBezTo>
                  <a:pt x="37539" y="40975"/>
                  <a:pt x="38356" y="40378"/>
                  <a:pt x="39141" y="39764"/>
                </a:cubicBezTo>
                <a:cubicBezTo>
                  <a:pt x="39993" y="39092"/>
                  <a:pt x="40767" y="38330"/>
                  <a:pt x="41413" y="37452"/>
                </a:cubicBezTo>
                <a:cubicBezTo>
                  <a:pt x="42224" y="36351"/>
                  <a:pt x="42954" y="35163"/>
                  <a:pt x="43490" y="33897"/>
                </a:cubicBezTo>
                <a:cubicBezTo>
                  <a:pt x="43994" y="32701"/>
                  <a:pt x="44330" y="31443"/>
                  <a:pt x="44623" y="30189"/>
                </a:cubicBezTo>
                <a:cubicBezTo>
                  <a:pt x="44773" y="29543"/>
                  <a:pt x="44843" y="28879"/>
                  <a:pt x="44823" y="28219"/>
                </a:cubicBezTo>
                <a:cubicBezTo>
                  <a:pt x="44808" y="27799"/>
                  <a:pt x="44788" y="27379"/>
                  <a:pt x="44802" y="26953"/>
                </a:cubicBezTo>
                <a:cubicBezTo>
                  <a:pt x="44840" y="25701"/>
                  <a:pt x="44704" y="24403"/>
                  <a:pt x="44431" y="23181"/>
                </a:cubicBezTo>
                <a:cubicBezTo>
                  <a:pt x="44281" y="22511"/>
                  <a:pt x="44006" y="21894"/>
                  <a:pt x="43754" y="21260"/>
                </a:cubicBezTo>
                <a:cubicBezTo>
                  <a:pt x="43551" y="20756"/>
                  <a:pt x="43316" y="20266"/>
                  <a:pt x="43050" y="19794"/>
                </a:cubicBezTo>
                <a:cubicBezTo>
                  <a:pt x="42748" y="19267"/>
                  <a:pt x="42421" y="18716"/>
                  <a:pt x="42036" y="18244"/>
                </a:cubicBezTo>
                <a:cubicBezTo>
                  <a:pt x="41691" y="17835"/>
                  <a:pt x="41256" y="17514"/>
                  <a:pt x="40813" y="17215"/>
                </a:cubicBezTo>
                <a:cubicBezTo>
                  <a:pt x="39892" y="16592"/>
                  <a:pt x="39118" y="15796"/>
                  <a:pt x="38098" y="15315"/>
                </a:cubicBezTo>
                <a:cubicBezTo>
                  <a:pt x="37551" y="15060"/>
                  <a:pt x="36983" y="14871"/>
                  <a:pt x="36377" y="14863"/>
                </a:cubicBezTo>
                <a:cubicBezTo>
                  <a:pt x="35956" y="14855"/>
                  <a:pt x="35537" y="14844"/>
                  <a:pt x="35120" y="14844"/>
                </a:cubicBezTo>
                <a:cubicBezTo>
                  <a:pt x="34938" y="14844"/>
                  <a:pt x="34757" y="14846"/>
                  <a:pt x="34575" y="14851"/>
                </a:cubicBezTo>
                <a:cubicBezTo>
                  <a:pt x="34320" y="14859"/>
                  <a:pt x="34049" y="14864"/>
                  <a:pt x="33772" y="14864"/>
                </a:cubicBezTo>
                <a:cubicBezTo>
                  <a:pt x="33400" y="14864"/>
                  <a:pt x="33018" y="14854"/>
                  <a:pt x="32652" y="14822"/>
                </a:cubicBezTo>
                <a:cubicBezTo>
                  <a:pt x="32217" y="14785"/>
                  <a:pt x="31753" y="14767"/>
                  <a:pt x="31374" y="14579"/>
                </a:cubicBezTo>
                <a:cubicBezTo>
                  <a:pt x="30931" y="14359"/>
                  <a:pt x="30519" y="14205"/>
                  <a:pt x="30105" y="13927"/>
                </a:cubicBezTo>
                <a:cubicBezTo>
                  <a:pt x="29694" y="13649"/>
                  <a:pt x="29282" y="13371"/>
                  <a:pt x="28943" y="12974"/>
                </a:cubicBezTo>
                <a:cubicBezTo>
                  <a:pt x="28178" y="12082"/>
                  <a:pt x="27724" y="10989"/>
                  <a:pt x="27280" y="9912"/>
                </a:cubicBezTo>
                <a:cubicBezTo>
                  <a:pt x="26139" y="7119"/>
                  <a:pt x="26223" y="3645"/>
                  <a:pt x="23769" y="1542"/>
                </a:cubicBezTo>
                <a:cubicBezTo>
                  <a:pt x="22482" y="440"/>
                  <a:pt x="20863" y="0"/>
                  <a:pt x="1921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766" name="Google Shape;740;p13"/>
          <p:cNvSpPr/>
          <p:nvPr/>
        </p:nvSpPr>
        <p:spPr>
          <a:xfrm rot="10800000">
            <a:off x="6622397" y="-1031117"/>
            <a:ext cx="3604480" cy="3619431"/>
          </a:xfrm>
          <a:custGeom>
            <a:avLst/>
            <a:gdLst/>
            <a:ahLst/>
            <a:cxnLst/>
            <a:rect l="l" t="t" r="r" b="b"/>
            <a:pathLst>
              <a:path w="44843" h="45029" extrusionOk="0">
                <a:moveTo>
                  <a:pt x="2667" y="20326"/>
                </a:moveTo>
                <a:cubicBezTo>
                  <a:pt x="2667" y="20326"/>
                  <a:pt x="2668" y="20327"/>
                  <a:pt x="2669" y="20327"/>
                </a:cubicBezTo>
                <a:cubicBezTo>
                  <a:pt x="2666" y="20336"/>
                  <a:pt x="2663" y="20347"/>
                  <a:pt x="2657" y="20356"/>
                </a:cubicBezTo>
                <a:cubicBezTo>
                  <a:pt x="2662" y="20336"/>
                  <a:pt x="2663" y="20326"/>
                  <a:pt x="2667" y="20326"/>
                </a:cubicBezTo>
                <a:close/>
                <a:moveTo>
                  <a:pt x="19216" y="0"/>
                </a:moveTo>
                <a:cubicBezTo>
                  <a:pt x="17719" y="0"/>
                  <a:pt x="16199" y="363"/>
                  <a:pt x="14883" y="922"/>
                </a:cubicBezTo>
                <a:cubicBezTo>
                  <a:pt x="9949" y="3022"/>
                  <a:pt x="6577" y="7206"/>
                  <a:pt x="4549" y="12070"/>
                </a:cubicBezTo>
                <a:cubicBezTo>
                  <a:pt x="919" y="20761"/>
                  <a:pt x="1" y="32614"/>
                  <a:pt x="7220" y="39770"/>
                </a:cubicBezTo>
                <a:cubicBezTo>
                  <a:pt x="11199" y="43714"/>
                  <a:pt x="16485" y="45028"/>
                  <a:pt x="21855" y="45028"/>
                </a:cubicBezTo>
                <a:cubicBezTo>
                  <a:pt x="23321" y="45028"/>
                  <a:pt x="24793" y="44931"/>
                  <a:pt x="26246" y="44762"/>
                </a:cubicBezTo>
                <a:cubicBezTo>
                  <a:pt x="27683" y="44591"/>
                  <a:pt x="29146" y="44414"/>
                  <a:pt x="30557" y="44119"/>
                </a:cubicBezTo>
                <a:cubicBezTo>
                  <a:pt x="31406" y="43945"/>
                  <a:pt x="32208" y="43620"/>
                  <a:pt x="32999" y="43264"/>
                </a:cubicBezTo>
                <a:cubicBezTo>
                  <a:pt x="33715" y="42939"/>
                  <a:pt x="34474" y="42739"/>
                  <a:pt x="35178" y="42403"/>
                </a:cubicBezTo>
                <a:cubicBezTo>
                  <a:pt x="35711" y="42148"/>
                  <a:pt x="36218" y="41841"/>
                  <a:pt x="36711" y="41520"/>
                </a:cubicBezTo>
                <a:cubicBezTo>
                  <a:pt x="37539" y="40975"/>
                  <a:pt x="38356" y="40378"/>
                  <a:pt x="39141" y="39764"/>
                </a:cubicBezTo>
                <a:cubicBezTo>
                  <a:pt x="39993" y="39092"/>
                  <a:pt x="40767" y="38330"/>
                  <a:pt x="41413" y="37452"/>
                </a:cubicBezTo>
                <a:cubicBezTo>
                  <a:pt x="42224" y="36351"/>
                  <a:pt x="42954" y="35163"/>
                  <a:pt x="43490" y="33897"/>
                </a:cubicBezTo>
                <a:cubicBezTo>
                  <a:pt x="43994" y="32701"/>
                  <a:pt x="44330" y="31443"/>
                  <a:pt x="44623" y="30189"/>
                </a:cubicBezTo>
                <a:cubicBezTo>
                  <a:pt x="44773" y="29543"/>
                  <a:pt x="44843" y="28879"/>
                  <a:pt x="44823" y="28219"/>
                </a:cubicBezTo>
                <a:cubicBezTo>
                  <a:pt x="44808" y="27799"/>
                  <a:pt x="44788" y="27379"/>
                  <a:pt x="44802" y="26953"/>
                </a:cubicBezTo>
                <a:cubicBezTo>
                  <a:pt x="44840" y="25701"/>
                  <a:pt x="44704" y="24403"/>
                  <a:pt x="44431" y="23181"/>
                </a:cubicBezTo>
                <a:cubicBezTo>
                  <a:pt x="44281" y="22511"/>
                  <a:pt x="44006" y="21894"/>
                  <a:pt x="43754" y="21260"/>
                </a:cubicBezTo>
                <a:cubicBezTo>
                  <a:pt x="43551" y="20756"/>
                  <a:pt x="43316" y="20266"/>
                  <a:pt x="43050" y="19794"/>
                </a:cubicBezTo>
                <a:cubicBezTo>
                  <a:pt x="42748" y="19267"/>
                  <a:pt x="42421" y="18716"/>
                  <a:pt x="42036" y="18244"/>
                </a:cubicBezTo>
                <a:cubicBezTo>
                  <a:pt x="41691" y="17835"/>
                  <a:pt x="41256" y="17514"/>
                  <a:pt x="40813" y="17215"/>
                </a:cubicBezTo>
                <a:cubicBezTo>
                  <a:pt x="39892" y="16592"/>
                  <a:pt x="39118" y="15796"/>
                  <a:pt x="38098" y="15315"/>
                </a:cubicBezTo>
                <a:cubicBezTo>
                  <a:pt x="37551" y="15060"/>
                  <a:pt x="36983" y="14871"/>
                  <a:pt x="36377" y="14863"/>
                </a:cubicBezTo>
                <a:cubicBezTo>
                  <a:pt x="35956" y="14855"/>
                  <a:pt x="35537" y="14844"/>
                  <a:pt x="35120" y="14844"/>
                </a:cubicBezTo>
                <a:cubicBezTo>
                  <a:pt x="34938" y="14844"/>
                  <a:pt x="34757" y="14846"/>
                  <a:pt x="34575" y="14851"/>
                </a:cubicBezTo>
                <a:cubicBezTo>
                  <a:pt x="34320" y="14859"/>
                  <a:pt x="34049" y="14864"/>
                  <a:pt x="33772" y="14864"/>
                </a:cubicBezTo>
                <a:cubicBezTo>
                  <a:pt x="33400" y="14864"/>
                  <a:pt x="33018" y="14854"/>
                  <a:pt x="32652" y="14822"/>
                </a:cubicBezTo>
                <a:cubicBezTo>
                  <a:pt x="32217" y="14785"/>
                  <a:pt x="31753" y="14767"/>
                  <a:pt x="31374" y="14579"/>
                </a:cubicBezTo>
                <a:cubicBezTo>
                  <a:pt x="30931" y="14359"/>
                  <a:pt x="30519" y="14205"/>
                  <a:pt x="30105" y="13927"/>
                </a:cubicBezTo>
                <a:cubicBezTo>
                  <a:pt x="29694" y="13649"/>
                  <a:pt x="29282" y="13371"/>
                  <a:pt x="28943" y="12974"/>
                </a:cubicBezTo>
                <a:cubicBezTo>
                  <a:pt x="28178" y="12082"/>
                  <a:pt x="27724" y="10989"/>
                  <a:pt x="27280" y="9912"/>
                </a:cubicBezTo>
                <a:cubicBezTo>
                  <a:pt x="26139" y="7119"/>
                  <a:pt x="26223" y="3645"/>
                  <a:pt x="23769" y="1542"/>
                </a:cubicBezTo>
                <a:cubicBezTo>
                  <a:pt x="22482" y="440"/>
                  <a:pt x="20863" y="0"/>
                  <a:pt x="1921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8" name="Google Shape;741;p13"/>
          <p:cNvGrpSpPr/>
          <p:nvPr/>
        </p:nvGrpSpPr>
        <p:grpSpPr>
          <a:xfrm>
            <a:off x="1326790" y="4608563"/>
            <a:ext cx="886108" cy="690688"/>
            <a:chOff x="1694375" y="3723300"/>
            <a:chExt cx="336450" cy="262250"/>
          </a:xfrm>
        </p:grpSpPr>
        <p:sp>
          <p:nvSpPr>
            <p:cNvPr id="1048767" name="Google Shape;742;p13"/>
            <p:cNvSpPr/>
            <p:nvPr/>
          </p:nvSpPr>
          <p:spPr>
            <a:xfrm>
              <a:off x="1762675" y="3860600"/>
              <a:ext cx="22250" cy="32150"/>
            </a:xfrm>
            <a:custGeom>
              <a:avLst/>
              <a:gdLst/>
              <a:ahLst/>
              <a:cxnLst/>
              <a:rect l="l" t="t" r="r" b="b"/>
              <a:pathLst>
                <a:path w="890" h="1286" extrusionOk="0">
                  <a:moveTo>
                    <a:pt x="247" y="0"/>
                  </a:moveTo>
                  <a:lnTo>
                    <a:pt x="215" y="21"/>
                  </a:lnTo>
                  <a:cubicBezTo>
                    <a:pt x="199" y="10"/>
                    <a:pt x="183" y="5"/>
                    <a:pt x="167" y="5"/>
                  </a:cubicBezTo>
                  <a:cubicBezTo>
                    <a:pt x="89" y="5"/>
                    <a:pt x="22" y="127"/>
                    <a:pt x="15" y="224"/>
                  </a:cubicBezTo>
                  <a:cubicBezTo>
                    <a:pt x="6" y="345"/>
                    <a:pt x="0" y="467"/>
                    <a:pt x="6" y="589"/>
                  </a:cubicBezTo>
                  <a:cubicBezTo>
                    <a:pt x="9" y="774"/>
                    <a:pt x="26" y="968"/>
                    <a:pt x="136" y="1119"/>
                  </a:cubicBezTo>
                  <a:cubicBezTo>
                    <a:pt x="208" y="1220"/>
                    <a:pt x="335" y="1286"/>
                    <a:pt x="455" y="1286"/>
                  </a:cubicBezTo>
                  <a:cubicBezTo>
                    <a:pt x="514" y="1286"/>
                    <a:pt x="572" y="1270"/>
                    <a:pt x="620" y="1235"/>
                  </a:cubicBezTo>
                  <a:cubicBezTo>
                    <a:pt x="687" y="1180"/>
                    <a:pt x="736" y="1107"/>
                    <a:pt x="759" y="1023"/>
                  </a:cubicBezTo>
                  <a:cubicBezTo>
                    <a:pt x="890" y="623"/>
                    <a:pt x="649" y="137"/>
                    <a:pt x="2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68" name="Google Shape;743;p13"/>
            <p:cNvSpPr/>
            <p:nvPr/>
          </p:nvSpPr>
          <p:spPr>
            <a:xfrm>
              <a:off x="1801700" y="3931000"/>
              <a:ext cx="18650" cy="25425"/>
            </a:xfrm>
            <a:custGeom>
              <a:avLst/>
              <a:gdLst/>
              <a:ahLst/>
              <a:cxnLst/>
              <a:rect l="l" t="t" r="r" b="b"/>
              <a:pathLst>
                <a:path w="746" h="1017" extrusionOk="0">
                  <a:moveTo>
                    <a:pt x="128" y="1"/>
                  </a:moveTo>
                  <a:lnTo>
                    <a:pt x="151" y="64"/>
                  </a:lnTo>
                  <a:cubicBezTo>
                    <a:pt x="1" y="305"/>
                    <a:pt x="10" y="615"/>
                    <a:pt x="172" y="849"/>
                  </a:cubicBezTo>
                  <a:cubicBezTo>
                    <a:pt x="239" y="938"/>
                    <a:pt x="348" y="1017"/>
                    <a:pt x="457" y="1017"/>
                  </a:cubicBezTo>
                  <a:cubicBezTo>
                    <a:pt x="480" y="1017"/>
                    <a:pt x="503" y="1013"/>
                    <a:pt x="525" y="1006"/>
                  </a:cubicBezTo>
                  <a:cubicBezTo>
                    <a:pt x="656" y="962"/>
                    <a:pt x="711" y="826"/>
                    <a:pt x="716" y="702"/>
                  </a:cubicBezTo>
                  <a:cubicBezTo>
                    <a:pt x="745" y="363"/>
                    <a:pt x="464" y="30"/>
                    <a:pt x="12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69" name="Google Shape;744;p13"/>
            <p:cNvSpPr/>
            <p:nvPr/>
          </p:nvSpPr>
          <p:spPr>
            <a:xfrm>
              <a:off x="1812500" y="3866675"/>
              <a:ext cx="21400" cy="27575"/>
            </a:xfrm>
            <a:custGeom>
              <a:avLst/>
              <a:gdLst/>
              <a:ahLst/>
              <a:cxnLst/>
              <a:rect l="l" t="t" r="r" b="b"/>
              <a:pathLst>
                <a:path w="856" h="1103" extrusionOk="0">
                  <a:moveTo>
                    <a:pt x="290" y="1"/>
                  </a:moveTo>
                  <a:cubicBezTo>
                    <a:pt x="218" y="1"/>
                    <a:pt x="145" y="67"/>
                    <a:pt x="171" y="137"/>
                  </a:cubicBezTo>
                  <a:lnTo>
                    <a:pt x="87" y="125"/>
                  </a:lnTo>
                  <a:lnTo>
                    <a:pt x="87" y="125"/>
                  </a:lnTo>
                  <a:cubicBezTo>
                    <a:pt x="44" y="354"/>
                    <a:pt x="1" y="598"/>
                    <a:pt x="90" y="815"/>
                  </a:cubicBezTo>
                  <a:cubicBezTo>
                    <a:pt x="158" y="978"/>
                    <a:pt x="330" y="1102"/>
                    <a:pt x="496" y="1102"/>
                  </a:cubicBezTo>
                  <a:cubicBezTo>
                    <a:pt x="551" y="1102"/>
                    <a:pt x="606" y="1089"/>
                    <a:pt x="655" y="1058"/>
                  </a:cubicBezTo>
                  <a:cubicBezTo>
                    <a:pt x="855" y="934"/>
                    <a:pt x="823" y="572"/>
                    <a:pt x="681" y="351"/>
                  </a:cubicBezTo>
                  <a:cubicBezTo>
                    <a:pt x="621" y="262"/>
                    <a:pt x="551" y="178"/>
                    <a:pt x="476" y="102"/>
                  </a:cubicBezTo>
                  <a:cubicBezTo>
                    <a:pt x="423" y="50"/>
                    <a:pt x="363" y="1"/>
                    <a:pt x="2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70" name="Google Shape;745;p13"/>
            <p:cNvSpPr/>
            <p:nvPr/>
          </p:nvSpPr>
          <p:spPr>
            <a:xfrm>
              <a:off x="1801850" y="3796700"/>
              <a:ext cx="26400" cy="31125"/>
            </a:xfrm>
            <a:custGeom>
              <a:avLst/>
              <a:gdLst/>
              <a:ahLst/>
              <a:cxnLst/>
              <a:rect l="l" t="t" r="r" b="b"/>
              <a:pathLst>
                <a:path w="1056" h="1245" extrusionOk="0">
                  <a:moveTo>
                    <a:pt x="347" y="0"/>
                  </a:moveTo>
                  <a:cubicBezTo>
                    <a:pt x="335" y="0"/>
                    <a:pt x="323" y="2"/>
                    <a:pt x="311" y="4"/>
                  </a:cubicBezTo>
                  <a:cubicBezTo>
                    <a:pt x="238" y="19"/>
                    <a:pt x="186" y="105"/>
                    <a:pt x="227" y="166"/>
                  </a:cubicBezTo>
                  <a:lnTo>
                    <a:pt x="154" y="314"/>
                  </a:lnTo>
                  <a:cubicBezTo>
                    <a:pt x="1" y="717"/>
                    <a:pt x="389" y="1154"/>
                    <a:pt x="815" y="1238"/>
                  </a:cubicBezTo>
                  <a:cubicBezTo>
                    <a:pt x="828" y="1242"/>
                    <a:pt x="842" y="1244"/>
                    <a:pt x="856" y="1244"/>
                  </a:cubicBezTo>
                  <a:cubicBezTo>
                    <a:pt x="881" y="1244"/>
                    <a:pt x="906" y="1238"/>
                    <a:pt x="931" y="1227"/>
                  </a:cubicBezTo>
                  <a:cubicBezTo>
                    <a:pt x="957" y="1201"/>
                    <a:pt x="974" y="1166"/>
                    <a:pt x="977" y="1128"/>
                  </a:cubicBezTo>
                  <a:cubicBezTo>
                    <a:pt x="1055" y="711"/>
                    <a:pt x="873" y="285"/>
                    <a:pt x="513" y="56"/>
                  </a:cubicBezTo>
                  <a:cubicBezTo>
                    <a:pt x="463" y="27"/>
                    <a:pt x="406" y="0"/>
                    <a:pt x="3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71" name="Google Shape;746;p13"/>
            <p:cNvSpPr/>
            <p:nvPr/>
          </p:nvSpPr>
          <p:spPr>
            <a:xfrm>
              <a:off x="1870725" y="3864825"/>
              <a:ext cx="20025" cy="30350"/>
            </a:xfrm>
            <a:custGeom>
              <a:avLst/>
              <a:gdLst/>
              <a:ahLst/>
              <a:cxnLst/>
              <a:rect l="l" t="t" r="r" b="b"/>
              <a:pathLst>
                <a:path w="801" h="1214" extrusionOk="0">
                  <a:moveTo>
                    <a:pt x="205" y="1"/>
                  </a:moveTo>
                  <a:cubicBezTo>
                    <a:pt x="167" y="1"/>
                    <a:pt x="129" y="6"/>
                    <a:pt x="91" y="17"/>
                  </a:cubicBezTo>
                  <a:lnTo>
                    <a:pt x="96" y="110"/>
                  </a:lnTo>
                  <a:cubicBezTo>
                    <a:pt x="44" y="312"/>
                    <a:pt x="1" y="527"/>
                    <a:pt x="36" y="732"/>
                  </a:cubicBezTo>
                  <a:cubicBezTo>
                    <a:pt x="73" y="938"/>
                    <a:pt x="207" y="1141"/>
                    <a:pt x="409" y="1199"/>
                  </a:cubicBezTo>
                  <a:cubicBezTo>
                    <a:pt x="441" y="1208"/>
                    <a:pt x="476" y="1213"/>
                    <a:pt x="510" y="1213"/>
                  </a:cubicBezTo>
                  <a:cubicBezTo>
                    <a:pt x="575" y="1213"/>
                    <a:pt x="639" y="1194"/>
                    <a:pt x="685" y="1147"/>
                  </a:cubicBezTo>
                  <a:cubicBezTo>
                    <a:pt x="751" y="1074"/>
                    <a:pt x="757" y="1011"/>
                    <a:pt x="766" y="935"/>
                  </a:cubicBezTo>
                  <a:cubicBezTo>
                    <a:pt x="800" y="712"/>
                    <a:pt x="786" y="469"/>
                    <a:pt x="667" y="278"/>
                  </a:cubicBezTo>
                  <a:cubicBezTo>
                    <a:pt x="567" y="117"/>
                    <a:pt x="387" y="1"/>
                    <a:pt x="2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72" name="Google Shape;747;p13"/>
            <p:cNvSpPr/>
            <p:nvPr/>
          </p:nvSpPr>
          <p:spPr>
            <a:xfrm>
              <a:off x="1880225" y="3795525"/>
              <a:ext cx="18775" cy="22200"/>
            </a:xfrm>
            <a:custGeom>
              <a:avLst/>
              <a:gdLst/>
              <a:ahLst/>
              <a:cxnLst/>
              <a:rect l="l" t="t" r="r" b="b"/>
              <a:pathLst>
                <a:path w="751" h="888" extrusionOk="0">
                  <a:moveTo>
                    <a:pt x="217" y="0"/>
                  </a:moveTo>
                  <a:cubicBezTo>
                    <a:pt x="177" y="0"/>
                    <a:pt x="138" y="8"/>
                    <a:pt x="102" y="25"/>
                  </a:cubicBezTo>
                  <a:lnTo>
                    <a:pt x="0" y="263"/>
                  </a:lnTo>
                  <a:cubicBezTo>
                    <a:pt x="26" y="474"/>
                    <a:pt x="79" y="706"/>
                    <a:pt x="252" y="828"/>
                  </a:cubicBezTo>
                  <a:cubicBezTo>
                    <a:pt x="309" y="868"/>
                    <a:pt x="381" y="888"/>
                    <a:pt x="453" y="888"/>
                  </a:cubicBezTo>
                  <a:cubicBezTo>
                    <a:pt x="599" y="888"/>
                    <a:pt x="743" y="806"/>
                    <a:pt x="751" y="662"/>
                  </a:cubicBezTo>
                  <a:cubicBezTo>
                    <a:pt x="748" y="587"/>
                    <a:pt x="728" y="515"/>
                    <a:pt x="693" y="451"/>
                  </a:cubicBezTo>
                  <a:cubicBezTo>
                    <a:pt x="638" y="329"/>
                    <a:pt x="577" y="199"/>
                    <a:pt x="478" y="109"/>
                  </a:cubicBezTo>
                  <a:cubicBezTo>
                    <a:pt x="409" y="44"/>
                    <a:pt x="311" y="0"/>
                    <a:pt x="2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73" name="Google Shape;748;p13"/>
            <p:cNvSpPr/>
            <p:nvPr/>
          </p:nvSpPr>
          <p:spPr>
            <a:xfrm>
              <a:off x="1937950" y="3840825"/>
              <a:ext cx="23125" cy="30025"/>
            </a:xfrm>
            <a:custGeom>
              <a:avLst/>
              <a:gdLst/>
              <a:ahLst/>
              <a:cxnLst/>
              <a:rect l="l" t="t" r="r" b="b"/>
              <a:pathLst>
                <a:path w="925" h="1201" extrusionOk="0">
                  <a:moveTo>
                    <a:pt x="174" y="1"/>
                  </a:moveTo>
                  <a:lnTo>
                    <a:pt x="0" y="125"/>
                  </a:lnTo>
                  <a:cubicBezTo>
                    <a:pt x="24" y="415"/>
                    <a:pt x="110" y="699"/>
                    <a:pt x="258" y="951"/>
                  </a:cubicBezTo>
                  <a:cubicBezTo>
                    <a:pt x="325" y="1064"/>
                    <a:pt x="415" y="1174"/>
                    <a:pt x="542" y="1197"/>
                  </a:cubicBezTo>
                  <a:cubicBezTo>
                    <a:pt x="556" y="1199"/>
                    <a:pt x="569" y="1200"/>
                    <a:pt x="582" y="1200"/>
                  </a:cubicBezTo>
                  <a:cubicBezTo>
                    <a:pt x="771" y="1200"/>
                    <a:pt x="910" y="972"/>
                    <a:pt x="913" y="774"/>
                  </a:cubicBezTo>
                  <a:cubicBezTo>
                    <a:pt x="925" y="377"/>
                    <a:pt x="571" y="9"/>
                    <a:pt x="1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74" name="Google Shape;749;p13"/>
            <p:cNvSpPr/>
            <p:nvPr/>
          </p:nvSpPr>
          <p:spPr>
            <a:xfrm>
              <a:off x="1948600" y="3764750"/>
              <a:ext cx="15725" cy="23050"/>
            </a:xfrm>
            <a:custGeom>
              <a:avLst/>
              <a:gdLst/>
              <a:ahLst/>
              <a:cxnLst/>
              <a:rect l="l" t="t" r="r" b="b"/>
              <a:pathLst>
                <a:path w="629" h="922" extrusionOk="0">
                  <a:moveTo>
                    <a:pt x="229" y="1"/>
                  </a:moveTo>
                  <a:cubicBezTo>
                    <a:pt x="132" y="1"/>
                    <a:pt x="41" y="41"/>
                    <a:pt x="0" y="129"/>
                  </a:cubicBezTo>
                  <a:lnTo>
                    <a:pt x="58" y="340"/>
                  </a:lnTo>
                  <a:cubicBezTo>
                    <a:pt x="50" y="555"/>
                    <a:pt x="154" y="761"/>
                    <a:pt x="336" y="879"/>
                  </a:cubicBezTo>
                  <a:cubicBezTo>
                    <a:pt x="374" y="907"/>
                    <a:pt x="419" y="921"/>
                    <a:pt x="464" y="921"/>
                  </a:cubicBezTo>
                  <a:cubicBezTo>
                    <a:pt x="472" y="921"/>
                    <a:pt x="479" y="921"/>
                    <a:pt x="487" y="920"/>
                  </a:cubicBezTo>
                  <a:cubicBezTo>
                    <a:pt x="600" y="897"/>
                    <a:pt x="629" y="752"/>
                    <a:pt x="629" y="636"/>
                  </a:cubicBezTo>
                  <a:cubicBezTo>
                    <a:pt x="626" y="448"/>
                    <a:pt x="603" y="242"/>
                    <a:pt x="478" y="103"/>
                  </a:cubicBezTo>
                  <a:cubicBezTo>
                    <a:pt x="416" y="37"/>
                    <a:pt x="320" y="1"/>
                    <a:pt x="2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75" name="Google Shape;750;p13"/>
            <p:cNvSpPr/>
            <p:nvPr/>
          </p:nvSpPr>
          <p:spPr>
            <a:xfrm>
              <a:off x="1996525" y="3871950"/>
              <a:ext cx="22575" cy="25850"/>
            </a:xfrm>
            <a:custGeom>
              <a:avLst/>
              <a:gdLst/>
              <a:ahLst/>
              <a:cxnLst/>
              <a:rect l="l" t="t" r="r" b="b"/>
              <a:pathLst>
                <a:path w="903" h="1034" extrusionOk="0">
                  <a:moveTo>
                    <a:pt x="77" y="558"/>
                  </a:moveTo>
                  <a:lnTo>
                    <a:pt x="155" y="625"/>
                  </a:lnTo>
                  <a:lnTo>
                    <a:pt x="155" y="625"/>
                  </a:lnTo>
                  <a:cubicBezTo>
                    <a:pt x="138" y="610"/>
                    <a:pt x="123" y="595"/>
                    <a:pt x="110" y="578"/>
                  </a:cubicBezTo>
                  <a:lnTo>
                    <a:pt x="110" y="578"/>
                  </a:lnTo>
                  <a:cubicBezTo>
                    <a:pt x="99" y="571"/>
                    <a:pt x="88" y="564"/>
                    <a:pt x="77" y="558"/>
                  </a:cubicBezTo>
                  <a:close/>
                  <a:moveTo>
                    <a:pt x="155" y="625"/>
                  </a:moveTo>
                  <a:lnTo>
                    <a:pt x="155" y="625"/>
                  </a:lnTo>
                  <a:cubicBezTo>
                    <a:pt x="156" y="625"/>
                    <a:pt x="157" y="626"/>
                    <a:pt x="158" y="627"/>
                  </a:cubicBezTo>
                  <a:lnTo>
                    <a:pt x="155" y="625"/>
                  </a:lnTo>
                  <a:close/>
                  <a:moveTo>
                    <a:pt x="377" y="0"/>
                  </a:moveTo>
                  <a:cubicBezTo>
                    <a:pt x="255" y="0"/>
                    <a:pt x="138" y="60"/>
                    <a:pt x="71" y="169"/>
                  </a:cubicBezTo>
                  <a:cubicBezTo>
                    <a:pt x="0" y="303"/>
                    <a:pt x="17" y="464"/>
                    <a:pt x="110" y="578"/>
                  </a:cubicBezTo>
                  <a:lnTo>
                    <a:pt x="110" y="578"/>
                  </a:lnTo>
                  <a:cubicBezTo>
                    <a:pt x="282" y="701"/>
                    <a:pt x="336" y="989"/>
                    <a:pt x="546" y="1030"/>
                  </a:cubicBezTo>
                  <a:cubicBezTo>
                    <a:pt x="559" y="1032"/>
                    <a:pt x="573" y="1034"/>
                    <a:pt x="586" y="1034"/>
                  </a:cubicBezTo>
                  <a:cubicBezTo>
                    <a:pt x="722" y="1034"/>
                    <a:pt x="847" y="906"/>
                    <a:pt x="873" y="766"/>
                  </a:cubicBezTo>
                  <a:cubicBezTo>
                    <a:pt x="902" y="613"/>
                    <a:pt x="841" y="456"/>
                    <a:pt x="769" y="317"/>
                  </a:cubicBezTo>
                  <a:cubicBezTo>
                    <a:pt x="697" y="178"/>
                    <a:pt x="633" y="82"/>
                    <a:pt x="517" y="27"/>
                  </a:cubicBezTo>
                  <a:cubicBezTo>
                    <a:pt x="471" y="9"/>
                    <a:pt x="424" y="0"/>
                    <a:pt x="3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76" name="Google Shape;751;p13"/>
            <p:cNvSpPr/>
            <p:nvPr/>
          </p:nvSpPr>
          <p:spPr>
            <a:xfrm>
              <a:off x="1932150" y="3926800"/>
              <a:ext cx="17350" cy="24475"/>
            </a:xfrm>
            <a:custGeom>
              <a:avLst/>
              <a:gdLst/>
              <a:ahLst/>
              <a:cxnLst/>
              <a:rect l="l" t="t" r="r" b="b"/>
              <a:pathLst>
                <a:path w="694" h="979" extrusionOk="0">
                  <a:moveTo>
                    <a:pt x="212" y="0"/>
                  </a:moveTo>
                  <a:lnTo>
                    <a:pt x="6" y="140"/>
                  </a:lnTo>
                  <a:cubicBezTo>
                    <a:pt x="1" y="403"/>
                    <a:pt x="88" y="658"/>
                    <a:pt x="247" y="864"/>
                  </a:cubicBezTo>
                  <a:cubicBezTo>
                    <a:pt x="273" y="904"/>
                    <a:pt x="311" y="939"/>
                    <a:pt x="354" y="962"/>
                  </a:cubicBezTo>
                  <a:cubicBezTo>
                    <a:pt x="378" y="974"/>
                    <a:pt x="401" y="979"/>
                    <a:pt x="424" y="979"/>
                  </a:cubicBezTo>
                  <a:cubicBezTo>
                    <a:pt x="572" y="979"/>
                    <a:pt x="693" y="765"/>
                    <a:pt x="676" y="597"/>
                  </a:cubicBezTo>
                  <a:cubicBezTo>
                    <a:pt x="644" y="325"/>
                    <a:pt x="467" y="96"/>
                    <a:pt x="2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77" name="Google Shape;752;p13"/>
            <p:cNvSpPr/>
            <p:nvPr/>
          </p:nvSpPr>
          <p:spPr>
            <a:xfrm>
              <a:off x="1867250" y="3956500"/>
              <a:ext cx="20600" cy="29050"/>
            </a:xfrm>
            <a:custGeom>
              <a:avLst/>
              <a:gdLst/>
              <a:ahLst/>
              <a:cxnLst/>
              <a:rect l="l" t="t" r="r" b="b"/>
              <a:pathLst>
                <a:path w="824" h="1162" extrusionOk="0">
                  <a:moveTo>
                    <a:pt x="67" y="0"/>
                  </a:moveTo>
                  <a:cubicBezTo>
                    <a:pt x="1" y="244"/>
                    <a:pt x="1" y="502"/>
                    <a:pt x="67" y="748"/>
                  </a:cubicBezTo>
                  <a:cubicBezTo>
                    <a:pt x="99" y="869"/>
                    <a:pt x="149" y="991"/>
                    <a:pt x="244" y="1075"/>
                  </a:cubicBezTo>
                  <a:cubicBezTo>
                    <a:pt x="304" y="1129"/>
                    <a:pt x="385" y="1162"/>
                    <a:pt x="464" y="1162"/>
                  </a:cubicBezTo>
                  <a:cubicBezTo>
                    <a:pt x="508" y="1162"/>
                    <a:pt x="551" y="1152"/>
                    <a:pt x="589" y="1130"/>
                  </a:cubicBezTo>
                  <a:cubicBezTo>
                    <a:pt x="664" y="1075"/>
                    <a:pt x="716" y="997"/>
                    <a:pt x="737" y="904"/>
                  </a:cubicBezTo>
                  <a:cubicBezTo>
                    <a:pt x="824" y="565"/>
                    <a:pt x="583" y="177"/>
                    <a:pt x="238" y="102"/>
                  </a:cubicBezTo>
                  <a:lnTo>
                    <a:pt x="6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78" name="Google Shape;753;p13"/>
            <p:cNvSpPr/>
            <p:nvPr/>
          </p:nvSpPr>
          <p:spPr>
            <a:xfrm>
              <a:off x="1751075" y="3946800"/>
              <a:ext cx="22050" cy="24900"/>
            </a:xfrm>
            <a:custGeom>
              <a:avLst/>
              <a:gdLst/>
              <a:ahLst/>
              <a:cxnLst/>
              <a:rect l="l" t="t" r="r" b="b"/>
              <a:pathLst>
                <a:path w="882" h="996" extrusionOk="0">
                  <a:moveTo>
                    <a:pt x="322" y="1"/>
                  </a:moveTo>
                  <a:cubicBezTo>
                    <a:pt x="291" y="1"/>
                    <a:pt x="260" y="7"/>
                    <a:pt x="232" y="23"/>
                  </a:cubicBezTo>
                  <a:cubicBezTo>
                    <a:pt x="175" y="61"/>
                    <a:pt x="154" y="151"/>
                    <a:pt x="204" y="194"/>
                  </a:cubicBezTo>
                  <a:lnTo>
                    <a:pt x="1" y="130"/>
                  </a:lnTo>
                  <a:lnTo>
                    <a:pt x="1" y="130"/>
                  </a:lnTo>
                  <a:cubicBezTo>
                    <a:pt x="7" y="362"/>
                    <a:pt x="12" y="609"/>
                    <a:pt x="143" y="797"/>
                  </a:cubicBezTo>
                  <a:cubicBezTo>
                    <a:pt x="225" y="916"/>
                    <a:pt x="377" y="996"/>
                    <a:pt x="518" y="996"/>
                  </a:cubicBezTo>
                  <a:cubicBezTo>
                    <a:pt x="600" y="996"/>
                    <a:pt x="678" y="969"/>
                    <a:pt x="737" y="907"/>
                  </a:cubicBezTo>
                  <a:cubicBezTo>
                    <a:pt x="789" y="852"/>
                    <a:pt x="821" y="782"/>
                    <a:pt x="835" y="704"/>
                  </a:cubicBezTo>
                  <a:cubicBezTo>
                    <a:pt x="881" y="409"/>
                    <a:pt x="711" y="119"/>
                    <a:pt x="429" y="18"/>
                  </a:cubicBezTo>
                  <a:cubicBezTo>
                    <a:pt x="394" y="8"/>
                    <a:pt x="358" y="1"/>
                    <a:pt x="3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79" name="Google Shape;754;p13"/>
            <p:cNvSpPr/>
            <p:nvPr/>
          </p:nvSpPr>
          <p:spPr>
            <a:xfrm>
              <a:off x="1694375" y="3851175"/>
              <a:ext cx="14950" cy="15000"/>
            </a:xfrm>
            <a:custGeom>
              <a:avLst/>
              <a:gdLst/>
              <a:ahLst/>
              <a:cxnLst/>
              <a:rect l="l" t="t" r="r" b="b"/>
              <a:pathLst>
                <a:path w="598" h="600" extrusionOk="0">
                  <a:moveTo>
                    <a:pt x="281" y="1"/>
                  </a:moveTo>
                  <a:lnTo>
                    <a:pt x="136" y="163"/>
                  </a:lnTo>
                  <a:cubicBezTo>
                    <a:pt x="0" y="262"/>
                    <a:pt x="35" y="511"/>
                    <a:pt x="191" y="580"/>
                  </a:cubicBezTo>
                  <a:cubicBezTo>
                    <a:pt x="222" y="594"/>
                    <a:pt x="254" y="600"/>
                    <a:pt x="286" y="600"/>
                  </a:cubicBezTo>
                  <a:cubicBezTo>
                    <a:pt x="418" y="600"/>
                    <a:pt x="550" y="493"/>
                    <a:pt x="571" y="360"/>
                  </a:cubicBezTo>
                  <a:cubicBezTo>
                    <a:pt x="597" y="192"/>
                    <a:pt x="452" y="18"/>
                    <a:pt x="2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80" name="Google Shape;755;p13"/>
            <p:cNvSpPr/>
            <p:nvPr/>
          </p:nvSpPr>
          <p:spPr>
            <a:xfrm>
              <a:off x="2014950" y="3793375"/>
              <a:ext cx="15875" cy="16175"/>
            </a:xfrm>
            <a:custGeom>
              <a:avLst/>
              <a:gdLst/>
              <a:ahLst/>
              <a:cxnLst/>
              <a:rect l="l" t="t" r="r" b="b"/>
              <a:pathLst>
                <a:path w="635" h="647" extrusionOk="0">
                  <a:moveTo>
                    <a:pt x="151" y="1"/>
                  </a:moveTo>
                  <a:cubicBezTo>
                    <a:pt x="100" y="1"/>
                    <a:pt x="49" y="9"/>
                    <a:pt x="0" y="27"/>
                  </a:cubicBezTo>
                  <a:lnTo>
                    <a:pt x="128" y="137"/>
                  </a:lnTo>
                  <a:cubicBezTo>
                    <a:pt x="119" y="360"/>
                    <a:pt x="252" y="563"/>
                    <a:pt x="461" y="647"/>
                  </a:cubicBezTo>
                  <a:lnTo>
                    <a:pt x="582" y="595"/>
                  </a:lnTo>
                  <a:cubicBezTo>
                    <a:pt x="635" y="430"/>
                    <a:pt x="591" y="250"/>
                    <a:pt x="469" y="128"/>
                  </a:cubicBezTo>
                  <a:cubicBezTo>
                    <a:pt x="383" y="46"/>
                    <a:pt x="268" y="1"/>
                    <a:pt x="15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81" name="Google Shape;756;p13"/>
            <p:cNvSpPr/>
            <p:nvPr/>
          </p:nvSpPr>
          <p:spPr>
            <a:xfrm>
              <a:off x="1832850" y="3746525"/>
              <a:ext cx="13575" cy="14750"/>
            </a:xfrm>
            <a:custGeom>
              <a:avLst/>
              <a:gdLst/>
              <a:ahLst/>
              <a:cxnLst/>
              <a:rect l="l" t="t" r="r" b="b"/>
              <a:pathLst>
                <a:path w="543" h="590" extrusionOk="0">
                  <a:moveTo>
                    <a:pt x="143" y="0"/>
                  </a:moveTo>
                  <a:lnTo>
                    <a:pt x="32" y="128"/>
                  </a:lnTo>
                  <a:cubicBezTo>
                    <a:pt x="1" y="258"/>
                    <a:pt x="15" y="409"/>
                    <a:pt x="105" y="507"/>
                  </a:cubicBezTo>
                  <a:cubicBezTo>
                    <a:pt x="155" y="560"/>
                    <a:pt x="229" y="590"/>
                    <a:pt x="301" y="590"/>
                  </a:cubicBezTo>
                  <a:cubicBezTo>
                    <a:pt x="363" y="590"/>
                    <a:pt x="422" y="567"/>
                    <a:pt x="461" y="519"/>
                  </a:cubicBezTo>
                  <a:cubicBezTo>
                    <a:pt x="542" y="412"/>
                    <a:pt x="508" y="281"/>
                    <a:pt x="435" y="192"/>
                  </a:cubicBezTo>
                  <a:cubicBezTo>
                    <a:pt x="363" y="102"/>
                    <a:pt x="250" y="50"/>
                    <a:pt x="1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82" name="Google Shape;757;p13"/>
            <p:cNvSpPr/>
            <p:nvPr/>
          </p:nvSpPr>
          <p:spPr>
            <a:xfrm>
              <a:off x="1738650" y="3780675"/>
              <a:ext cx="18100" cy="16400"/>
            </a:xfrm>
            <a:custGeom>
              <a:avLst/>
              <a:gdLst/>
              <a:ahLst/>
              <a:cxnLst/>
              <a:rect l="l" t="t" r="r" b="b"/>
              <a:pathLst>
                <a:path w="724" h="656" extrusionOk="0">
                  <a:moveTo>
                    <a:pt x="360" y="1"/>
                  </a:moveTo>
                  <a:cubicBezTo>
                    <a:pt x="308" y="1"/>
                    <a:pt x="258" y="10"/>
                    <a:pt x="214" y="31"/>
                  </a:cubicBezTo>
                  <a:cubicBezTo>
                    <a:pt x="50" y="109"/>
                    <a:pt x="0" y="360"/>
                    <a:pt x="141" y="469"/>
                  </a:cubicBezTo>
                  <a:lnTo>
                    <a:pt x="141" y="469"/>
                  </a:lnTo>
                  <a:cubicBezTo>
                    <a:pt x="169" y="575"/>
                    <a:pt x="287" y="656"/>
                    <a:pt x="403" y="656"/>
                  </a:cubicBezTo>
                  <a:cubicBezTo>
                    <a:pt x="432" y="656"/>
                    <a:pt x="461" y="650"/>
                    <a:pt x="489" y="639"/>
                  </a:cubicBezTo>
                  <a:cubicBezTo>
                    <a:pt x="651" y="576"/>
                    <a:pt x="724" y="364"/>
                    <a:pt x="677" y="196"/>
                  </a:cubicBezTo>
                  <a:cubicBezTo>
                    <a:pt x="641" y="71"/>
                    <a:pt x="498" y="1"/>
                    <a:pt x="3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83" name="Google Shape;758;p13"/>
            <p:cNvSpPr/>
            <p:nvPr/>
          </p:nvSpPr>
          <p:spPr>
            <a:xfrm>
              <a:off x="1913175" y="3723300"/>
              <a:ext cx="11400" cy="13175"/>
            </a:xfrm>
            <a:custGeom>
              <a:avLst/>
              <a:gdLst/>
              <a:ahLst/>
              <a:cxnLst/>
              <a:rect l="l" t="t" r="r" b="b"/>
              <a:pathLst>
                <a:path w="456" h="527" extrusionOk="0">
                  <a:moveTo>
                    <a:pt x="229" y="0"/>
                  </a:moveTo>
                  <a:cubicBezTo>
                    <a:pt x="220" y="0"/>
                    <a:pt x="212" y="1"/>
                    <a:pt x="203" y="2"/>
                  </a:cubicBezTo>
                  <a:cubicBezTo>
                    <a:pt x="92" y="19"/>
                    <a:pt x="27" y="174"/>
                    <a:pt x="97" y="254"/>
                  </a:cubicBezTo>
                  <a:lnTo>
                    <a:pt x="97" y="254"/>
                  </a:lnTo>
                  <a:lnTo>
                    <a:pt x="1" y="165"/>
                  </a:lnTo>
                  <a:lnTo>
                    <a:pt x="1" y="165"/>
                  </a:lnTo>
                  <a:cubicBezTo>
                    <a:pt x="44" y="321"/>
                    <a:pt x="151" y="451"/>
                    <a:pt x="296" y="527"/>
                  </a:cubicBezTo>
                  <a:cubicBezTo>
                    <a:pt x="389" y="448"/>
                    <a:pt x="455" y="333"/>
                    <a:pt x="447" y="211"/>
                  </a:cubicBezTo>
                  <a:cubicBezTo>
                    <a:pt x="436" y="101"/>
                    <a:pt x="338" y="0"/>
                    <a:pt x="2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" name="Google Shape;759;p13"/>
          <p:cNvGrpSpPr/>
          <p:nvPr/>
        </p:nvGrpSpPr>
        <p:grpSpPr>
          <a:xfrm rot="10800000">
            <a:off x="5663935" y="-205150"/>
            <a:ext cx="1569048" cy="1222860"/>
            <a:chOff x="2543450" y="3795650"/>
            <a:chExt cx="336525" cy="262225"/>
          </a:xfrm>
        </p:grpSpPr>
        <p:sp>
          <p:nvSpPr>
            <p:cNvPr id="1048784" name="Google Shape;760;p13"/>
            <p:cNvSpPr/>
            <p:nvPr/>
          </p:nvSpPr>
          <p:spPr>
            <a:xfrm>
              <a:off x="2611825" y="3932950"/>
              <a:ext cx="22200" cy="32175"/>
            </a:xfrm>
            <a:custGeom>
              <a:avLst/>
              <a:gdLst/>
              <a:ahLst/>
              <a:cxnLst/>
              <a:rect l="l" t="t" r="r" b="b"/>
              <a:pathLst>
                <a:path w="888" h="1287" extrusionOk="0">
                  <a:moveTo>
                    <a:pt x="247" y="1"/>
                  </a:moveTo>
                  <a:lnTo>
                    <a:pt x="212" y="21"/>
                  </a:lnTo>
                  <a:cubicBezTo>
                    <a:pt x="196" y="9"/>
                    <a:pt x="180" y="4"/>
                    <a:pt x="165" y="4"/>
                  </a:cubicBezTo>
                  <a:cubicBezTo>
                    <a:pt x="89" y="4"/>
                    <a:pt x="22" y="128"/>
                    <a:pt x="15" y="227"/>
                  </a:cubicBezTo>
                  <a:cubicBezTo>
                    <a:pt x="4" y="348"/>
                    <a:pt x="1" y="470"/>
                    <a:pt x="4" y="589"/>
                  </a:cubicBezTo>
                  <a:cubicBezTo>
                    <a:pt x="4" y="774"/>
                    <a:pt x="27" y="968"/>
                    <a:pt x="134" y="1119"/>
                  </a:cubicBezTo>
                  <a:cubicBezTo>
                    <a:pt x="209" y="1219"/>
                    <a:pt x="335" y="1286"/>
                    <a:pt x="457" y="1286"/>
                  </a:cubicBezTo>
                  <a:cubicBezTo>
                    <a:pt x="515" y="1286"/>
                    <a:pt x="571" y="1271"/>
                    <a:pt x="621" y="1238"/>
                  </a:cubicBezTo>
                  <a:cubicBezTo>
                    <a:pt x="687" y="1183"/>
                    <a:pt x="734" y="1107"/>
                    <a:pt x="757" y="1023"/>
                  </a:cubicBezTo>
                  <a:cubicBezTo>
                    <a:pt x="887" y="624"/>
                    <a:pt x="647" y="137"/>
                    <a:pt x="2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85" name="Google Shape;761;p13"/>
            <p:cNvSpPr/>
            <p:nvPr/>
          </p:nvSpPr>
          <p:spPr>
            <a:xfrm>
              <a:off x="2650725" y="4003425"/>
              <a:ext cx="18700" cy="25300"/>
            </a:xfrm>
            <a:custGeom>
              <a:avLst/>
              <a:gdLst/>
              <a:ahLst/>
              <a:cxnLst/>
              <a:rect l="l" t="t" r="r" b="b"/>
              <a:pathLst>
                <a:path w="748" h="1012" extrusionOk="0">
                  <a:moveTo>
                    <a:pt x="128" y="1"/>
                  </a:moveTo>
                  <a:lnTo>
                    <a:pt x="157" y="64"/>
                  </a:lnTo>
                  <a:cubicBezTo>
                    <a:pt x="0" y="302"/>
                    <a:pt x="9" y="612"/>
                    <a:pt x="177" y="847"/>
                  </a:cubicBezTo>
                  <a:cubicBezTo>
                    <a:pt x="244" y="937"/>
                    <a:pt x="351" y="1012"/>
                    <a:pt x="459" y="1012"/>
                  </a:cubicBezTo>
                  <a:cubicBezTo>
                    <a:pt x="483" y="1012"/>
                    <a:pt x="507" y="1008"/>
                    <a:pt x="531" y="1000"/>
                  </a:cubicBezTo>
                  <a:cubicBezTo>
                    <a:pt x="661" y="957"/>
                    <a:pt x="713" y="824"/>
                    <a:pt x="722" y="696"/>
                  </a:cubicBezTo>
                  <a:cubicBezTo>
                    <a:pt x="748" y="360"/>
                    <a:pt x="467" y="30"/>
                    <a:pt x="1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86" name="Google Shape;762;p13"/>
            <p:cNvSpPr/>
            <p:nvPr/>
          </p:nvSpPr>
          <p:spPr>
            <a:xfrm>
              <a:off x="2661650" y="3938975"/>
              <a:ext cx="21175" cy="27600"/>
            </a:xfrm>
            <a:custGeom>
              <a:avLst/>
              <a:gdLst/>
              <a:ahLst/>
              <a:cxnLst/>
              <a:rect l="l" t="t" r="r" b="b"/>
              <a:pathLst>
                <a:path w="847" h="1104" extrusionOk="0">
                  <a:moveTo>
                    <a:pt x="287" y="0"/>
                  </a:moveTo>
                  <a:cubicBezTo>
                    <a:pt x="215" y="0"/>
                    <a:pt x="146" y="74"/>
                    <a:pt x="169" y="139"/>
                  </a:cubicBezTo>
                  <a:lnTo>
                    <a:pt x="82" y="128"/>
                  </a:lnTo>
                  <a:lnTo>
                    <a:pt x="82" y="128"/>
                  </a:lnTo>
                  <a:cubicBezTo>
                    <a:pt x="39" y="357"/>
                    <a:pt x="1" y="603"/>
                    <a:pt x="91" y="817"/>
                  </a:cubicBezTo>
                  <a:cubicBezTo>
                    <a:pt x="158" y="976"/>
                    <a:pt x="330" y="1104"/>
                    <a:pt x="495" y="1104"/>
                  </a:cubicBezTo>
                  <a:cubicBezTo>
                    <a:pt x="550" y="1104"/>
                    <a:pt x="604" y="1090"/>
                    <a:pt x="653" y="1058"/>
                  </a:cubicBezTo>
                  <a:cubicBezTo>
                    <a:pt x="847" y="930"/>
                    <a:pt x="818" y="577"/>
                    <a:pt x="676" y="357"/>
                  </a:cubicBezTo>
                  <a:cubicBezTo>
                    <a:pt x="618" y="264"/>
                    <a:pt x="551" y="180"/>
                    <a:pt x="473" y="102"/>
                  </a:cubicBezTo>
                  <a:cubicBezTo>
                    <a:pt x="424" y="52"/>
                    <a:pt x="363" y="6"/>
                    <a:pt x="291" y="0"/>
                  </a:cubicBezTo>
                  <a:cubicBezTo>
                    <a:pt x="289" y="0"/>
                    <a:pt x="288" y="0"/>
                    <a:pt x="2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87" name="Google Shape;763;p13"/>
            <p:cNvSpPr/>
            <p:nvPr/>
          </p:nvSpPr>
          <p:spPr>
            <a:xfrm>
              <a:off x="2651025" y="3869075"/>
              <a:ext cx="26375" cy="31175"/>
            </a:xfrm>
            <a:custGeom>
              <a:avLst/>
              <a:gdLst/>
              <a:ahLst/>
              <a:cxnLst/>
              <a:rect l="l" t="t" r="r" b="b"/>
              <a:pathLst>
                <a:path w="1055" h="1247" extrusionOk="0">
                  <a:moveTo>
                    <a:pt x="352" y="0"/>
                  </a:moveTo>
                  <a:cubicBezTo>
                    <a:pt x="338" y="0"/>
                    <a:pt x="324" y="2"/>
                    <a:pt x="310" y="6"/>
                  </a:cubicBezTo>
                  <a:cubicBezTo>
                    <a:pt x="240" y="24"/>
                    <a:pt x="185" y="102"/>
                    <a:pt x="223" y="166"/>
                  </a:cubicBezTo>
                  <a:lnTo>
                    <a:pt x="154" y="313"/>
                  </a:lnTo>
                  <a:cubicBezTo>
                    <a:pt x="0" y="716"/>
                    <a:pt x="385" y="1156"/>
                    <a:pt x="808" y="1238"/>
                  </a:cubicBezTo>
                  <a:cubicBezTo>
                    <a:pt x="824" y="1244"/>
                    <a:pt x="839" y="1247"/>
                    <a:pt x="854" y="1247"/>
                  </a:cubicBezTo>
                  <a:cubicBezTo>
                    <a:pt x="916" y="1247"/>
                    <a:pt x="972" y="1198"/>
                    <a:pt x="976" y="1130"/>
                  </a:cubicBezTo>
                  <a:cubicBezTo>
                    <a:pt x="1055" y="710"/>
                    <a:pt x="869" y="287"/>
                    <a:pt x="513" y="55"/>
                  </a:cubicBezTo>
                  <a:cubicBezTo>
                    <a:pt x="462" y="28"/>
                    <a:pt x="406" y="0"/>
                    <a:pt x="3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88" name="Google Shape;764;p13"/>
            <p:cNvSpPr/>
            <p:nvPr/>
          </p:nvSpPr>
          <p:spPr>
            <a:xfrm>
              <a:off x="2719825" y="3937125"/>
              <a:ext cx="20075" cy="30425"/>
            </a:xfrm>
            <a:custGeom>
              <a:avLst/>
              <a:gdLst/>
              <a:ahLst/>
              <a:cxnLst/>
              <a:rect l="l" t="t" r="r" b="b"/>
              <a:pathLst>
                <a:path w="803" h="1217" extrusionOk="0">
                  <a:moveTo>
                    <a:pt x="201" y="1"/>
                  </a:moveTo>
                  <a:cubicBezTo>
                    <a:pt x="163" y="1"/>
                    <a:pt x="125" y="6"/>
                    <a:pt x="87" y="16"/>
                  </a:cubicBezTo>
                  <a:lnTo>
                    <a:pt x="96" y="115"/>
                  </a:lnTo>
                  <a:cubicBezTo>
                    <a:pt x="44" y="318"/>
                    <a:pt x="0" y="529"/>
                    <a:pt x="38" y="735"/>
                  </a:cubicBezTo>
                  <a:cubicBezTo>
                    <a:pt x="73" y="940"/>
                    <a:pt x="209" y="1143"/>
                    <a:pt x="412" y="1201"/>
                  </a:cubicBezTo>
                  <a:cubicBezTo>
                    <a:pt x="443" y="1211"/>
                    <a:pt x="476" y="1216"/>
                    <a:pt x="510" y="1216"/>
                  </a:cubicBezTo>
                  <a:cubicBezTo>
                    <a:pt x="576" y="1216"/>
                    <a:pt x="641" y="1196"/>
                    <a:pt x="687" y="1152"/>
                  </a:cubicBezTo>
                  <a:cubicBezTo>
                    <a:pt x="754" y="1082"/>
                    <a:pt x="759" y="1013"/>
                    <a:pt x="768" y="938"/>
                  </a:cubicBezTo>
                  <a:cubicBezTo>
                    <a:pt x="803" y="712"/>
                    <a:pt x="783" y="474"/>
                    <a:pt x="667" y="277"/>
                  </a:cubicBezTo>
                  <a:cubicBezTo>
                    <a:pt x="571" y="116"/>
                    <a:pt x="387" y="1"/>
                    <a:pt x="2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89" name="Google Shape;765;p13"/>
            <p:cNvSpPr/>
            <p:nvPr/>
          </p:nvSpPr>
          <p:spPr>
            <a:xfrm>
              <a:off x="2729225" y="3867875"/>
              <a:ext cx="18950" cy="22275"/>
            </a:xfrm>
            <a:custGeom>
              <a:avLst/>
              <a:gdLst/>
              <a:ahLst/>
              <a:cxnLst/>
              <a:rect l="l" t="t" r="r" b="b"/>
              <a:pathLst>
                <a:path w="758" h="891" extrusionOk="0">
                  <a:moveTo>
                    <a:pt x="224" y="1"/>
                  </a:moveTo>
                  <a:cubicBezTo>
                    <a:pt x="182" y="1"/>
                    <a:pt x="141" y="9"/>
                    <a:pt x="102" y="28"/>
                  </a:cubicBezTo>
                  <a:lnTo>
                    <a:pt x="1" y="263"/>
                  </a:lnTo>
                  <a:cubicBezTo>
                    <a:pt x="30" y="477"/>
                    <a:pt x="85" y="706"/>
                    <a:pt x="259" y="831"/>
                  </a:cubicBezTo>
                  <a:cubicBezTo>
                    <a:pt x="315" y="872"/>
                    <a:pt x="385" y="891"/>
                    <a:pt x="455" y="891"/>
                  </a:cubicBezTo>
                  <a:cubicBezTo>
                    <a:pt x="603" y="891"/>
                    <a:pt x="748" y="806"/>
                    <a:pt x="754" y="663"/>
                  </a:cubicBezTo>
                  <a:cubicBezTo>
                    <a:pt x="757" y="590"/>
                    <a:pt x="725" y="521"/>
                    <a:pt x="696" y="451"/>
                  </a:cubicBezTo>
                  <a:cubicBezTo>
                    <a:pt x="667" y="382"/>
                    <a:pt x="580" y="202"/>
                    <a:pt x="479" y="106"/>
                  </a:cubicBezTo>
                  <a:cubicBezTo>
                    <a:pt x="409" y="43"/>
                    <a:pt x="316" y="1"/>
                    <a:pt x="2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90" name="Google Shape;766;p13"/>
            <p:cNvSpPr/>
            <p:nvPr/>
          </p:nvSpPr>
          <p:spPr>
            <a:xfrm>
              <a:off x="2787025" y="3913175"/>
              <a:ext cx="23150" cy="30025"/>
            </a:xfrm>
            <a:custGeom>
              <a:avLst/>
              <a:gdLst/>
              <a:ahLst/>
              <a:cxnLst/>
              <a:rect l="l" t="t" r="r" b="b"/>
              <a:pathLst>
                <a:path w="926" h="1201" extrusionOk="0">
                  <a:moveTo>
                    <a:pt x="178" y="1"/>
                  </a:moveTo>
                  <a:lnTo>
                    <a:pt x="1" y="128"/>
                  </a:lnTo>
                  <a:cubicBezTo>
                    <a:pt x="27" y="418"/>
                    <a:pt x="114" y="699"/>
                    <a:pt x="262" y="948"/>
                  </a:cubicBezTo>
                  <a:cubicBezTo>
                    <a:pt x="325" y="1061"/>
                    <a:pt x="412" y="1174"/>
                    <a:pt x="540" y="1197"/>
                  </a:cubicBezTo>
                  <a:cubicBezTo>
                    <a:pt x="554" y="1200"/>
                    <a:pt x="567" y="1201"/>
                    <a:pt x="581" y="1201"/>
                  </a:cubicBezTo>
                  <a:cubicBezTo>
                    <a:pt x="774" y="1201"/>
                    <a:pt x="914" y="975"/>
                    <a:pt x="916" y="777"/>
                  </a:cubicBezTo>
                  <a:cubicBezTo>
                    <a:pt x="925" y="377"/>
                    <a:pt x="572" y="12"/>
                    <a:pt x="1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91" name="Google Shape;767;p13"/>
            <p:cNvSpPr/>
            <p:nvPr/>
          </p:nvSpPr>
          <p:spPr>
            <a:xfrm>
              <a:off x="2797600" y="3837150"/>
              <a:ext cx="15900" cy="23050"/>
            </a:xfrm>
            <a:custGeom>
              <a:avLst/>
              <a:gdLst/>
              <a:ahLst/>
              <a:cxnLst/>
              <a:rect l="l" t="t" r="r" b="b"/>
              <a:pathLst>
                <a:path w="636" h="922" extrusionOk="0">
                  <a:moveTo>
                    <a:pt x="228" y="1"/>
                  </a:moveTo>
                  <a:cubicBezTo>
                    <a:pt x="132" y="1"/>
                    <a:pt x="42" y="41"/>
                    <a:pt x="1" y="130"/>
                  </a:cubicBezTo>
                  <a:lnTo>
                    <a:pt x="59" y="336"/>
                  </a:lnTo>
                  <a:cubicBezTo>
                    <a:pt x="53" y="553"/>
                    <a:pt x="160" y="759"/>
                    <a:pt x="343" y="878"/>
                  </a:cubicBezTo>
                  <a:cubicBezTo>
                    <a:pt x="380" y="905"/>
                    <a:pt x="428" y="921"/>
                    <a:pt x="479" y="921"/>
                  </a:cubicBezTo>
                  <a:cubicBezTo>
                    <a:pt x="483" y="921"/>
                    <a:pt x="486" y="921"/>
                    <a:pt x="490" y="921"/>
                  </a:cubicBezTo>
                  <a:cubicBezTo>
                    <a:pt x="606" y="898"/>
                    <a:pt x="635" y="750"/>
                    <a:pt x="635" y="634"/>
                  </a:cubicBezTo>
                  <a:cubicBezTo>
                    <a:pt x="632" y="446"/>
                    <a:pt x="609" y="243"/>
                    <a:pt x="479" y="104"/>
                  </a:cubicBezTo>
                  <a:cubicBezTo>
                    <a:pt x="415" y="38"/>
                    <a:pt x="319" y="1"/>
                    <a:pt x="2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92" name="Google Shape;768;p13"/>
            <p:cNvSpPr/>
            <p:nvPr/>
          </p:nvSpPr>
          <p:spPr>
            <a:xfrm>
              <a:off x="2845575" y="3944300"/>
              <a:ext cx="22525" cy="25875"/>
            </a:xfrm>
            <a:custGeom>
              <a:avLst/>
              <a:gdLst/>
              <a:ahLst/>
              <a:cxnLst/>
              <a:rect l="l" t="t" r="r" b="b"/>
              <a:pathLst>
                <a:path w="901" h="1035" extrusionOk="0">
                  <a:moveTo>
                    <a:pt x="81" y="561"/>
                  </a:moveTo>
                  <a:lnTo>
                    <a:pt x="148" y="621"/>
                  </a:lnTo>
                  <a:lnTo>
                    <a:pt x="148" y="621"/>
                  </a:lnTo>
                  <a:cubicBezTo>
                    <a:pt x="134" y="607"/>
                    <a:pt x="121" y="593"/>
                    <a:pt x="109" y="578"/>
                  </a:cubicBezTo>
                  <a:lnTo>
                    <a:pt x="109" y="578"/>
                  </a:lnTo>
                  <a:cubicBezTo>
                    <a:pt x="100" y="572"/>
                    <a:pt x="90" y="566"/>
                    <a:pt x="81" y="561"/>
                  </a:cubicBezTo>
                  <a:close/>
                  <a:moveTo>
                    <a:pt x="148" y="621"/>
                  </a:moveTo>
                  <a:lnTo>
                    <a:pt x="148" y="621"/>
                  </a:lnTo>
                  <a:cubicBezTo>
                    <a:pt x="153" y="625"/>
                    <a:pt x="157" y="629"/>
                    <a:pt x="162" y="633"/>
                  </a:cubicBezTo>
                  <a:lnTo>
                    <a:pt x="148" y="621"/>
                  </a:lnTo>
                  <a:close/>
                  <a:moveTo>
                    <a:pt x="380" y="1"/>
                  </a:moveTo>
                  <a:cubicBezTo>
                    <a:pt x="259" y="1"/>
                    <a:pt x="142" y="62"/>
                    <a:pt x="75" y="170"/>
                  </a:cubicBezTo>
                  <a:cubicBezTo>
                    <a:pt x="1" y="301"/>
                    <a:pt x="17" y="461"/>
                    <a:pt x="109" y="578"/>
                  </a:cubicBezTo>
                  <a:lnTo>
                    <a:pt x="109" y="578"/>
                  </a:lnTo>
                  <a:cubicBezTo>
                    <a:pt x="285" y="698"/>
                    <a:pt x="335" y="989"/>
                    <a:pt x="547" y="1030"/>
                  </a:cubicBezTo>
                  <a:cubicBezTo>
                    <a:pt x="562" y="1033"/>
                    <a:pt x="577" y="1035"/>
                    <a:pt x="592" y="1035"/>
                  </a:cubicBezTo>
                  <a:cubicBezTo>
                    <a:pt x="729" y="1035"/>
                    <a:pt x="851" y="908"/>
                    <a:pt x="875" y="766"/>
                  </a:cubicBezTo>
                  <a:cubicBezTo>
                    <a:pt x="901" y="610"/>
                    <a:pt x="846" y="454"/>
                    <a:pt x="773" y="317"/>
                  </a:cubicBezTo>
                  <a:cubicBezTo>
                    <a:pt x="701" y="178"/>
                    <a:pt x="634" y="83"/>
                    <a:pt x="515" y="28"/>
                  </a:cubicBezTo>
                  <a:cubicBezTo>
                    <a:pt x="471" y="9"/>
                    <a:pt x="425" y="1"/>
                    <a:pt x="3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93" name="Google Shape;769;p13"/>
            <p:cNvSpPr/>
            <p:nvPr/>
          </p:nvSpPr>
          <p:spPr>
            <a:xfrm>
              <a:off x="2781325" y="3999075"/>
              <a:ext cx="17275" cy="24575"/>
            </a:xfrm>
            <a:custGeom>
              <a:avLst/>
              <a:gdLst/>
              <a:ahLst/>
              <a:cxnLst/>
              <a:rect l="l" t="t" r="r" b="b"/>
              <a:pathLst>
                <a:path w="691" h="983" extrusionOk="0">
                  <a:moveTo>
                    <a:pt x="211" y="1"/>
                  </a:moveTo>
                  <a:lnTo>
                    <a:pt x="0" y="146"/>
                  </a:lnTo>
                  <a:cubicBezTo>
                    <a:pt x="0" y="409"/>
                    <a:pt x="87" y="661"/>
                    <a:pt x="246" y="870"/>
                  </a:cubicBezTo>
                  <a:cubicBezTo>
                    <a:pt x="275" y="911"/>
                    <a:pt x="310" y="942"/>
                    <a:pt x="351" y="966"/>
                  </a:cubicBezTo>
                  <a:cubicBezTo>
                    <a:pt x="375" y="977"/>
                    <a:pt x="399" y="982"/>
                    <a:pt x="422" y="982"/>
                  </a:cubicBezTo>
                  <a:cubicBezTo>
                    <a:pt x="571" y="982"/>
                    <a:pt x="690" y="771"/>
                    <a:pt x="675" y="601"/>
                  </a:cubicBezTo>
                  <a:cubicBezTo>
                    <a:pt x="640" y="328"/>
                    <a:pt x="464" y="99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94" name="Google Shape;770;p13"/>
            <p:cNvSpPr/>
            <p:nvPr/>
          </p:nvSpPr>
          <p:spPr>
            <a:xfrm>
              <a:off x="2716425" y="4028925"/>
              <a:ext cx="20525" cy="28950"/>
            </a:xfrm>
            <a:custGeom>
              <a:avLst/>
              <a:gdLst/>
              <a:ahLst/>
              <a:cxnLst/>
              <a:rect l="l" t="t" r="r" b="b"/>
              <a:pathLst>
                <a:path w="821" h="1158" extrusionOk="0">
                  <a:moveTo>
                    <a:pt x="61" y="1"/>
                  </a:moveTo>
                  <a:lnTo>
                    <a:pt x="61" y="1"/>
                  </a:lnTo>
                  <a:cubicBezTo>
                    <a:pt x="0" y="244"/>
                    <a:pt x="0" y="502"/>
                    <a:pt x="64" y="745"/>
                  </a:cubicBezTo>
                  <a:cubicBezTo>
                    <a:pt x="93" y="870"/>
                    <a:pt x="145" y="988"/>
                    <a:pt x="238" y="1072"/>
                  </a:cubicBezTo>
                  <a:cubicBezTo>
                    <a:pt x="299" y="1125"/>
                    <a:pt x="381" y="1158"/>
                    <a:pt x="460" y="1158"/>
                  </a:cubicBezTo>
                  <a:cubicBezTo>
                    <a:pt x="504" y="1158"/>
                    <a:pt x="547" y="1147"/>
                    <a:pt x="585" y="1125"/>
                  </a:cubicBezTo>
                  <a:cubicBezTo>
                    <a:pt x="664" y="1072"/>
                    <a:pt x="716" y="991"/>
                    <a:pt x="730" y="902"/>
                  </a:cubicBezTo>
                  <a:cubicBezTo>
                    <a:pt x="820" y="560"/>
                    <a:pt x="580" y="174"/>
                    <a:pt x="235" y="102"/>
                  </a:cubicBezTo>
                  <a:lnTo>
                    <a:pt x="6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95" name="Google Shape;771;p13"/>
            <p:cNvSpPr/>
            <p:nvPr/>
          </p:nvSpPr>
          <p:spPr>
            <a:xfrm>
              <a:off x="2600250" y="4019175"/>
              <a:ext cx="22175" cy="24875"/>
            </a:xfrm>
            <a:custGeom>
              <a:avLst/>
              <a:gdLst/>
              <a:ahLst/>
              <a:cxnLst/>
              <a:rect l="l" t="t" r="r" b="b"/>
              <a:pathLst>
                <a:path w="887" h="995" extrusionOk="0">
                  <a:moveTo>
                    <a:pt x="330" y="0"/>
                  </a:moveTo>
                  <a:cubicBezTo>
                    <a:pt x="297" y="0"/>
                    <a:pt x="263" y="8"/>
                    <a:pt x="232" y="23"/>
                  </a:cubicBezTo>
                  <a:cubicBezTo>
                    <a:pt x="174" y="60"/>
                    <a:pt x="154" y="150"/>
                    <a:pt x="203" y="194"/>
                  </a:cubicBezTo>
                  <a:lnTo>
                    <a:pt x="0" y="133"/>
                  </a:lnTo>
                  <a:lnTo>
                    <a:pt x="0" y="133"/>
                  </a:lnTo>
                  <a:cubicBezTo>
                    <a:pt x="0" y="362"/>
                    <a:pt x="12" y="608"/>
                    <a:pt x="142" y="796"/>
                  </a:cubicBezTo>
                  <a:cubicBezTo>
                    <a:pt x="225" y="914"/>
                    <a:pt x="378" y="995"/>
                    <a:pt x="520" y="995"/>
                  </a:cubicBezTo>
                  <a:cubicBezTo>
                    <a:pt x="600" y="995"/>
                    <a:pt x="677" y="969"/>
                    <a:pt x="736" y="909"/>
                  </a:cubicBezTo>
                  <a:cubicBezTo>
                    <a:pt x="785" y="854"/>
                    <a:pt x="817" y="782"/>
                    <a:pt x="829" y="706"/>
                  </a:cubicBezTo>
                  <a:cubicBezTo>
                    <a:pt x="887" y="422"/>
                    <a:pt x="704" y="109"/>
                    <a:pt x="423" y="20"/>
                  </a:cubicBezTo>
                  <a:cubicBezTo>
                    <a:pt x="393" y="7"/>
                    <a:pt x="362" y="0"/>
                    <a:pt x="3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96" name="Google Shape;772;p13"/>
            <p:cNvSpPr/>
            <p:nvPr/>
          </p:nvSpPr>
          <p:spPr>
            <a:xfrm>
              <a:off x="2543450" y="3923625"/>
              <a:ext cx="14800" cy="15000"/>
            </a:xfrm>
            <a:custGeom>
              <a:avLst/>
              <a:gdLst/>
              <a:ahLst/>
              <a:cxnLst/>
              <a:rect l="l" t="t" r="r" b="b"/>
              <a:pathLst>
                <a:path w="592" h="600" extrusionOk="0">
                  <a:moveTo>
                    <a:pt x="285" y="0"/>
                  </a:moveTo>
                  <a:lnTo>
                    <a:pt x="140" y="159"/>
                  </a:lnTo>
                  <a:cubicBezTo>
                    <a:pt x="1" y="258"/>
                    <a:pt x="35" y="510"/>
                    <a:pt x="189" y="579"/>
                  </a:cubicBezTo>
                  <a:cubicBezTo>
                    <a:pt x="219" y="593"/>
                    <a:pt x="251" y="599"/>
                    <a:pt x="283" y="599"/>
                  </a:cubicBezTo>
                  <a:cubicBezTo>
                    <a:pt x="417" y="599"/>
                    <a:pt x="553" y="491"/>
                    <a:pt x="571" y="353"/>
                  </a:cubicBezTo>
                  <a:cubicBezTo>
                    <a:pt x="592" y="185"/>
                    <a:pt x="450" y="17"/>
                    <a:pt x="2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97" name="Google Shape;773;p13"/>
            <p:cNvSpPr/>
            <p:nvPr/>
          </p:nvSpPr>
          <p:spPr>
            <a:xfrm>
              <a:off x="2863950" y="3865725"/>
              <a:ext cx="16025" cy="16200"/>
            </a:xfrm>
            <a:custGeom>
              <a:avLst/>
              <a:gdLst/>
              <a:ahLst/>
              <a:cxnLst/>
              <a:rect l="l" t="t" r="r" b="b"/>
              <a:pathLst>
                <a:path w="641" h="648" extrusionOk="0">
                  <a:moveTo>
                    <a:pt x="156" y="1"/>
                  </a:moveTo>
                  <a:cubicBezTo>
                    <a:pt x="104" y="1"/>
                    <a:pt x="52" y="9"/>
                    <a:pt x="1" y="27"/>
                  </a:cubicBezTo>
                  <a:lnTo>
                    <a:pt x="128" y="140"/>
                  </a:lnTo>
                  <a:cubicBezTo>
                    <a:pt x="122" y="363"/>
                    <a:pt x="256" y="566"/>
                    <a:pt x="464" y="647"/>
                  </a:cubicBezTo>
                  <a:lnTo>
                    <a:pt x="586" y="598"/>
                  </a:lnTo>
                  <a:cubicBezTo>
                    <a:pt x="641" y="433"/>
                    <a:pt x="597" y="250"/>
                    <a:pt x="476" y="129"/>
                  </a:cubicBezTo>
                  <a:cubicBezTo>
                    <a:pt x="388" y="45"/>
                    <a:pt x="273" y="1"/>
                    <a:pt x="1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98" name="Google Shape;774;p13"/>
            <p:cNvSpPr/>
            <p:nvPr/>
          </p:nvSpPr>
          <p:spPr>
            <a:xfrm>
              <a:off x="2682000" y="3818950"/>
              <a:ext cx="13575" cy="14650"/>
            </a:xfrm>
            <a:custGeom>
              <a:avLst/>
              <a:gdLst/>
              <a:ahLst/>
              <a:cxnLst/>
              <a:rect l="l" t="t" r="r" b="b"/>
              <a:pathLst>
                <a:path w="543" h="586" extrusionOk="0">
                  <a:moveTo>
                    <a:pt x="143" y="1"/>
                  </a:moveTo>
                  <a:lnTo>
                    <a:pt x="33" y="122"/>
                  </a:lnTo>
                  <a:cubicBezTo>
                    <a:pt x="1" y="253"/>
                    <a:pt x="15" y="406"/>
                    <a:pt x="105" y="505"/>
                  </a:cubicBezTo>
                  <a:cubicBezTo>
                    <a:pt x="153" y="556"/>
                    <a:pt x="228" y="585"/>
                    <a:pt x="300" y="585"/>
                  </a:cubicBezTo>
                  <a:cubicBezTo>
                    <a:pt x="362" y="585"/>
                    <a:pt x="423" y="563"/>
                    <a:pt x="462" y="513"/>
                  </a:cubicBezTo>
                  <a:cubicBezTo>
                    <a:pt x="543" y="409"/>
                    <a:pt x="508" y="282"/>
                    <a:pt x="436" y="192"/>
                  </a:cubicBezTo>
                  <a:cubicBezTo>
                    <a:pt x="363" y="102"/>
                    <a:pt x="247" y="47"/>
                    <a:pt x="1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99" name="Google Shape;775;p13"/>
            <p:cNvSpPr/>
            <p:nvPr/>
          </p:nvSpPr>
          <p:spPr>
            <a:xfrm>
              <a:off x="2587725" y="3853025"/>
              <a:ext cx="18200" cy="16400"/>
            </a:xfrm>
            <a:custGeom>
              <a:avLst/>
              <a:gdLst/>
              <a:ahLst/>
              <a:cxnLst/>
              <a:rect l="l" t="t" r="r" b="b"/>
              <a:pathLst>
                <a:path w="728" h="656" extrusionOk="0">
                  <a:moveTo>
                    <a:pt x="362" y="0"/>
                  </a:moveTo>
                  <a:cubicBezTo>
                    <a:pt x="310" y="0"/>
                    <a:pt x="259" y="10"/>
                    <a:pt x="214" y="31"/>
                  </a:cubicBezTo>
                  <a:cubicBezTo>
                    <a:pt x="52" y="106"/>
                    <a:pt x="0" y="363"/>
                    <a:pt x="144" y="468"/>
                  </a:cubicBezTo>
                  <a:lnTo>
                    <a:pt x="144" y="468"/>
                  </a:lnTo>
                  <a:cubicBezTo>
                    <a:pt x="171" y="573"/>
                    <a:pt x="290" y="656"/>
                    <a:pt x="405" y="656"/>
                  </a:cubicBezTo>
                  <a:cubicBezTo>
                    <a:pt x="434" y="656"/>
                    <a:pt x="463" y="651"/>
                    <a:pt x="490" y="640"/>
                  </a:cubicBezTo>
                  <a:cubicBezTo>
                    <a:pt x="655" y="576"/>
                    <a:pt x="727" y="364"/>
                    <a:pt x="675" y="193"/>
                  </a:cubicBezTo>
                  <a:cubicBezTo>
                    <a:pt x="637" y="70"/>
                    <a:pt x="497" y="0"/>
                    <a:pt x="3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00" name="Google Shape;776;p13"/>
            <p:cNvSpPr/>
            <p:nvPr/>
          </p:nvSpPr>
          <p:spPr>
            <a:xfrm>
              <a:off x="2762325" y="3795650"/>
              <a:ext cx="11400" cy="13175"/>
            </a:xfrm>
            <a:custGeom>
              <a:avLst/>
              <a:gdLst/>
              <a:ahLst/>
              <a:cxnLst/>
              <a:rect l="l" t="t" r="r" b="b"/>
              <a:pathLst>
                <a:path w="456" h="527" extrusionOk="0">
                  <a:moveTo>
                    <a:pt x="229" y="0"/>
                  </a:moveTo>
                  <a:cubicBezTo>
                    <a:pt x="220" y="0"/>
                    <a:pt x="210" y="1"/>
                    <a:pt x="201" y="3"/>
                  </a:cubicBezTo>
                  <a:cubicBezTo>
                    <a:pt x="88" y="19"/>
                    <a:pt x="25" y="179"/>
                    <a:pt x="98" y="260"/>
                  </a:cubicBezTo>
                  <a:lnTo>
                    <a:pt x="98" y="260"/>
                  </a:lnTo>
                  <a:lnTo>
                    <a:pt x="1" y="168"/>
                  </a:lnTo>
                  <a:lnTo>
                    <a:pt x="1" y="168"/>
                  </a:lnTo>
                  <a:cubicBezTo>
                    <a:pt x="44" y="324"/>
                    <a:pt x="152" y="455"/>
                    <a:pt x="296" y="527"/>
                  </a:cubicBezTo>
                  <a:cubicBezTo>
                    <a:pt x="386" y="452"/>
                    <a:pt x="456" y="336"/>
                    <a:pt x="444" y="214"/>
                  </a:cubicBezTo>
                  <a:cubicBezTo>
                    <a:pt x="434" y="105"/>
                    <a:pt x="339" y="0"/>
                    <a:pt x="2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8801" name="Google Shape;777;p13"/>
          <p:cNvSpPr/>
          <p:nvPr/>
        </p:nvSpPr>
        <p:spPr>
          <a:xfrm>
            <a:off x="8048069" y="2959856"/>
            <a:ext cx="999550" cy="1003696"/>
          </a:xfrm>
          <a:custGeom>
            <a:avLst/>
            <a:gdLst/>
            <a:ahLst/>
            <a:cxnLst/>
            <a:rect l="l" t="t" r="r" b="b"/>
            <a:pathLst>
              <a:path w="44843" h="45029" extrusionOk="0">
                <a:moveTo>
                  <a:pt x="2667" y="20326"/>
                </a:moveTo>
                <a:cubicBezTo>
                  <a:pt x="2667" y="20326"/>
                  <a:pt x="2668" y="20327"/>
                  <a:pt x="2669" y="20327"/>
                </a:cubicBezTo>
                <a:cubicBezTo>
                  <a:pt x="2666" y="20336"/>
                  <a:pt x="2663" y="20347"/>
                  <a:pt x="2657" y="20356"/>
                </a:cubicBezTo>
                <a:cubicBezTo>
                  <a:pt x="2662" y="20336"/>
                  <a:pt x="2663" y="20326"/>
                  <a:pt x="2667" y="20326"/>
                </a:cubicBezTo>
                <a:close/>
                <a:moveTo>
                  <a:pt x="19216" y="0"/>
                </a:moveTo>
                <a:cubicBezTo>
                  <a:pt x="17719" y="0"/>
                  <a:pt x="16199" y="363"/>
                  <a:pt x="14883" y="922"/>
                </a:cubicBezTo>
                <a:cubicBezTo>
                  <a:pt x="9949" y="3022"/>
                  <a:pt x="6577" y="7206"/>
                  <a:pt x="4549" y="12070"/>
                </a:cubicBezTo>
                <a:cubicBezTo>
                  <a:pt x="919" y="20761"/>
                  <a:pt x="1" y="32614"/>
                  <a:pt x="7220" y="39770"/>
                </a:cubicBezTo>
                <a:cubicBezTo>
                  <a:pt x="11199" y="43714"/>
                  <a:pt x="16485" y="45028"/>
                  <a:pt x="21855" y="45028"/>
                </a:cubicBezTo>
                <a:cubicBezTo>
                  <a:pt x="23321" y="45028"/>
                  <a:pt x="24793" y="44931"/>
                  <a:pt x="26246" y="44762"/>
                </a:cubicBezTo>
                <a:cubicBezTo>
                  <a:pt x="27683" y="44591"/>
                  <a:pt x="29146" y="44414"/>
                  <a:pt x="30557" y="44119"/>
                </a:cubicBezTo>
                <a:cubicBezTo>
                  <a:pt x="31406" y="43945"/>
                  <a:pt x="32208" y="43620"/>
                  <a:pt x="32999" y="43264"/>
                </a:cubicBezTo>
                <a:cubicBezTo>
                  <a:pt x="33715" y="42939"/>
                  <a:pt x="34474" y="42739"/>
                  <a:pt x="35178" y="42403"/>
                </a:cubicBezTo>
                <a:cubicBezTo>
                  <a:pt x="35711" y="42148"/>
                  <a:pt x="36218" y="41841"/>
                  <a:pt x="36711" y="41520"/>
                </a:cubicBezTo>
                <a:cubicBezTo>
                  <a:pt x="37539" y="40975"/>
                  <a:pt x="38356" y="40378"/>
                  <a:pt x="39141" y="39764"/>
                </a:cubicBezTo>
                <a:cubicBezTo>
                  <a:pt x="39993" y="39092"/>
                  <a:pt x="40767" y="38330"/>
                  <a:pt x="41413" y="37452"/>
                </a:cubicBezTo>
                <a:cubicBezTo>
                  <a:pt x="42224" y="36351"/>
                  <a:pt x="42954" y="35163"/>
                  <a:pt x="43490" y="33897"/>
                </a:cubicBezTo>
                <a:cubicBezTo>
                  <a:pt x="43994" y="32701"/>
                  <a:pt x="44330" y="31443"/>
                  <a:pt x="44623" y="30189"/>
                </a:cubicBezTo>
                <a:cubicBezTo>
                  <a:pt x="44773" y="29543"/>
                  <a:pt x="44843" y="28879"/>
                  <a:pt x="44823" y="28219"/>
                </a:cubicBezTo>
                <a:cubicBezTo>
                  <a:pt x="44808" y="27799"/>
                  <a:pt x="44788" y="27379"/>
                  <a:pt x="44802" y="26953"/>
                </a:cubicBezTo>
                <a:cubicBezTo>
                  <a:pt x="44840" y="25701"/>
                  <a:pt x="44704" y="24403"/>
                  <a:pt x="44431" y="23181"/>
                </a:cubicBezTo>
                <a:cubicBezTo>
                  <a:pt x="44281" y="22511"/>
                  <a:pt x="44006" y="21894"/>
                  <a:pt x="43754" y="21260"/>
                </a:cubicBezTo>
                <a:cubicBezTo>
                  <a:pt x="43551" y="20756"/>
                  <a:pt x="43316" y="20266"/>
                  <a:pt x="43050" y="19794"/>
                </a:cubicBezTo>
                <a:cubicBezTo>
                  <a:pt x="42748" y="19267"/>
                  <a:pt x="42421" y="18716"/>
                  <a:pt x="42036" y="18244"/>
                </a:cubicBezTo>
                <a:cubicBezTo>
                  <a:pt x="41691" y="17835"/>
                  <a:pt x="41256" y="17514"/>
                  <a:pt x="40813" y="17215"/>
                </a:cubicBezTo>
                <a:cubicBezTo>
                  <a:pt x="39892" y="16592"/>
                  <a:pt x="39118" y="15796"/>
                  <a:pt x="38098" y="15315"/>
                </a:cubicBezTo>
                <a:cubicBezTo>
                  <a:pt x="37551" y="15060"/>
                  <a:pt x="36983" y="14871"/>
                  <a:pt x="36377" y="14863"/>
                </a:cubicBezTo>
                <a:cubicBezTo>
                  <a:pt x="35956" y="14855"/>
                  <a:pt x="35537" y="14844"/>
                  <a:pt x="35120" y="14844"/>
                </a:cubicBezTo>
                <a:cubicBezTo>
                  <a:pt x="34938" y="14844"/>
                  <a:pt x="34757" y="14846"/>
                  <a:pt x="34575" y="14851"/>
                </a:cubicBezTo>
                <a:cubicBezTo>
                  <a:pt x="34320" y="14859"/>
                  <a:pt x="34049" y="14864"/>
                  <a:pt x="33772" y="14864"/>
                </a:cubicBezTo>
                <a:cubicBezTo>
                  <a:pt x="33400" y="14864"/>
                  <a:pt x="33018" y="14854"/>
                  <a:pt x="32652" y="14822"/>
                </a:cubicBezTo>
                <a:cubicBezTo>
                  <a:pt x="32217" y="14785"/>
                  <a:pt x="31753" y="14767"/>
                  <a:pt x="31374" y="14579"/>
                </a:cubicBezTo>
                <a:cubicBezTo>
                  <a:pt x="30931" y="14359"/>
                  <a:pt x="30519" y="14205"/>
                  <a:pt x="30105" y="13927"/>
                </a:cubicBezTo>
                <a:cubicBezTo>
                  <a:pt x="29694" y="13649"/>
                  <a:pt x="29282" y="13371"/>
                  <a:pt x="28943" y="12974"/>
                </a:cubicBezTo>
                <a:cubicBezTo>
                  <a:pt x="28178" y="12082"/>
                  <a:pt x="27724" y="10989"/>
                  <a:pt x="27280" y="9912"/>
                </a:cubicBezTo>
                <a:cubicBezTo>
                  <a:pt x="26139" y="7119"/>
                  <a:pt x="26223" y="3645"/>
                  <a:pt x="23769" y="1542"/>
                </a:cubicBezTo>
                <a:cubicBezTo>
                  <a:pt x="22482" y="440"/>
                  <a:pt x="20863" y="0"/>
                  <a:pt x="1921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0" name="Google Shape;778;p13"/>
          <p:cNvGrpSpPr/>
          <p:nvPr/>
        </p:nvGrpSpPr>
        <p:grpSpPr>
          <a:xfrm>
            <a:off x="8381353" y="2809975"/>
            <a:ext cx="886108" cy="690688"/>
            <a:chOff x="1694375" y="3723300"/>
            <a:chExt cx="336450" cy="262250"/>
          </a:xfrm>
        </p:grpSpPr>
        <p:sp>
          <p:nvSpPr>
            <p:cNvPr id="1048802" name="Google Shape;779;p13"/>
            <p:cNvSpPr/>
            <p:nvPr/>
          </p:nvSpPr>
          <p:spPr>
            <a:xfrm>
              <a:off x="1762675" y="3860600"/>
              <a:ext cx="22250" cy="32150"/>
            </a:xfrm>
            <a:custGeom>
              <a:avLst/>
              <a:gdLst/>
              <a:ahLst/>
              <a:cxnLst/>
              <a:rect l="l" t="t" r="r" b="b"/>
              <a:pathLst>
                <a:path w="890" h="1286" extrusionOk="0">
                  <a:moveTo>
                    <a:pt x="247" y="0"/>
                  </a:moveTo>
                  <a:lnTo>
                    <a:pt x="215" y="21"/>
                  </a:lnTo>
                  <a:cubicBezTo>
                    <a:pt x="199" y="10"/>
                    <a:pt x="183" y="5"/>
                    <a:pt x="167" y="5"/>
                  </a:cubicBezTo>
                  <a:cubicBezTo>
                    <a:pt x="89" y="5"/>
                    <a:pt x="22" y="127"/>
                    <a:pt x="15" y="224"/>
                  </a:cubicBezTo>
                  <a:cubicBezTo>
                    <a:pt x="6" y="345"/>
                    <a:pt x="0" y="467"/>
                    <a:pt x="6" y="589"/>
                  </a:cubicBezTo>
                  <a:cubicBezTo>
                    <a:pt x="9" y="774"/>
                    <a:pt x="26" y="968"/>
                    <a:pt x="136" y="1119"/>
                  </a:cubicBezTo>
                  <a:cubicBezTo>
                    <a:pt x="208" y="1220"/>
                    <a:pt x="335" y="1286"/>
                    <a:pt x="455" y="1286"/>
                  </a:cubicBezTo>
                  <a:cubicBezTo>
                    <a:pt x="514" y="1286"/>
                    <a:pt x="572" y="1270"/>
                    <a:pt x="620" y="1235"/>
                  </a:cubicBezTo>
                  <a:cubicBezTo>
                    <a:pt x="687" y="1180"/>
                    <a:pt x="736" y="1107"/>
                    <a:pt x="759" y="1023"/>
                  </a:cubicBezTo>
                  <a:cubicBezTo>
                    <a:pt x="890" y="623"/>
                    <a:pt x="649" y="137"/>
                    <a:pt x="2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03" name="Google Shape;780;p13"/>
            <p:cNvSpPr/>
            <p:nvPr/>
          </p:nvSpPr>
          <p:spPr>
            <a:xfrm>
              <a:off x="1801700" y="3931000"/>
              <a:ext cx="18650" cy="25425"/>
            </a:xfrm>
            <a:custGeom>
              <a:avLst/>
              <a:gdLst/>
              <a:ahLst/>
              <a:cxnLst/>
              <a:rect l="l" t="t" r="r" b="b"/>
              <a:pathLst>
                <a:path w="746" h="1017" extrusionOk="0">
                  <a:moveTo>
                    <a:pt x="128" y="1"/>
                  </a:moveTo>
                  <a:lnTo>
                    <a:pt x="151" y="64"/>
                  </a:lnTo>
                  <a:cubicBezTo>
                    <a:pt x="1" y="305"/>
                    <a:pt x="10" y="615"/>
                    <a:pt x="172" y="849"/>
                  </a:cubicBezTo>
                  <a:cubicBezTo>
                    <a:pt x="239" y="938"/>
                    <a:pt x="348" y="1017"/>
                    <a:pt x="457" y="1017"/>
                  </a:cubicBezTo>
                  <a:cubicBezTo>
                    <a:pt x="480" y="1017"/>
                    <a:pt x="503" y="1013"/>
                    <a:pt x="525" y="1006"/>
                  </a:cubicBezTo>
                  <a:cubicBezTo>
                    <a:pt x="656" y="962"/>
                    <a:pt x="711" y="826"/>
                    <a:pt x="716" y="702"/>
                  </a:cubicBezTo>
                  <a:cubicBezTo>
                    <a:pt x="745" y="363"/>
                    <a:pt x="464" y="30"/>
                    <a:pt x="12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04" name="Google Shape;781;p13"/>
            <p:cNvSpPr/>
            <p:nvPr/>
          </p:nvSpPr>
          <p:spPr>
            <a:xfrm>
              <a:off x="1812500" y="3866675"/>
              <a:ext cx="21400" cy="27575"/>
            </a:xfrm>
            <a:custGeom>
              <a:avLst/>
              <a:gdLst/>
              <a:ahLst/>
              <a:cxnLst/>
              <a:rect l="l" t="t" r="r" b="b"/>
              <a:pathLst>
                <a:path w="856" h="1103" extrusionOk="0">
                  <a:moveTo>
                    <a:pt x="290" y="1"/>
                  </a:moveTo>
                  <a:cubicBezTo>
                    <a:pt x="218" y="1"/>
                    <a:pt x="145" y="67"/>
                    <a:pt x="171" y="137"/>
                  </a:cubicBezTo>
                  <a:lnTo>
                    <a:pt x="87" y="125"/>
                  </a:lnTo>
                  <a:lnTo>
                    <a:pt x="87" y="125"/>
                  </a:lnTo>
                  <a:cubicBezTo>
                    <a:pt x="44" y="354"/>
                    <a:pt x="1" y="598"/>
                    <a:pt x="90" y="815"/>
                  </a:cubicBezTo>
                  <a:cubicBezTo>
                    <a:pt x="158" y="978"/>
                    <a:pt x="330" y="1102"/>
                    <a:pt x="496" y="1102"/>
                  </a:cubicBezTo>
                  <a:cubicBezTo>
                    <a:pt x="551" y="1102"/>
                    <a:pt x="606" y="1089"/>
                    <a:pt x="655" y="1058"/>
                  </a:cubicBezTo>
                  <a:cubicBezTo>
                    <a:pt x="855" y="934"/>
                    <a:pt x="823" y="572"/>
                    <a:pt x="681" y="351"/>
                  </a:cubicBezTo>
                  <a:cubicBezTo>
                    <a:pt x="621" y="262"/>
                    <a:pt x="551" y="178"/>
                    <a:pt x="476" y="102"/>
                  </a:cubicBezTo>
                  <a:cubicBezTo>
                    <a:pt x="423" y="50"/>
                    <a:pt x="363" y="1"/>
                    <a:pt x="2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05" name="Google Shape;782;p13"/>
            <p:cNvSpPr/>
            <p:nvPr/>
          </p:nvSpPr>
          <p:spPr>
            <a:xfrm>
              <a:off x="1801850" y="3796700"/>
              <a:ext cx="26400" cy="31125"/>
            </a:xfrm>
            <a:custGeom>
              <a:avLst/>
              <a:gdLst/>
              <a:ahLst/>
              <a:cxnLst/>
              <a:rect l="l" t="t" r="r" b="b"/>
              <a:pathLst>
                <a:path w="1056" h="1245" extrusionOk="0">
                  <a:moveTo>
                    <a:pt x="347" y="0"/>
                  </a:moveTo>
                  <a:cubicBezTo>
                    <a:pt x="335" y="0"/>
                    <a:pt x="323" y="2"/>
                    <a:pt x="311" y="4"/>
                  </a:cubicBezTo>
                  <a:cubicBezTo>
                    <a:pt x="238" y="19"/>
                    <a:pt x="186" y="105"/>
                    <a:pt x="227" y="166"/>
                  </a:cubicBezTo>
                  <a:lnTo>
                    <a:pt x="154" y="314"/>
                  </a:lnTo>
                  <a:cubicBezTo>
                    <a:pt x="1" y="717"/>
                    <a:pt x="389" y="1154"/>
                    <a:pt x="815" y="1238"/>
                  </a:cubicBezTo>
                  <a:cubicBezTo>
                    <a:pt x="828" y="1242"/>
                    <a:pt x="842" y="1244"/>
                    <a:pt x="856" y="1244"/>
                  </a:cubicBezTo>
                  <a:cubicBezTo>
                    <a:pt x="881" y="1244"/>
                    <a:pt x="906" y="1238"/>
                    <a:pt x="931" y="1227"/>
                  </a:cubicBezTo>
                  <a:cubicBezTo>
                    <a:pt x="957" y="1201"/>
                    <a:pt x="974" y="1166"/>
                    <a:pt x="977" y="1128"/>
                  </a:cubicBezTo>
                  <a:cubicBezTo>
                    <a:pt x="1055" y="711"/>
                    <a:pt x="873" y="285"/>
                    <a:pt x="513" y="56"/>
                  </a:cubicBezTo>
                  <a:cubicBezTo>
                    <a:pt x="463" y="27"/>
                    <a:pt x="406" y="0"/>
                    <a:pt x="3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06" name="Google Shape;783;p13"/>
            <p:cNvSpPr/>
            <p:nvPr/>
          </p:nvSpPr>
          <p:spPr>
            <a:xfrm>
              <a:off x="1870725" y="3864825"/>
              <a:ext cx="20025" cy="30350"/>
            </a:xfrm>
            <a:custGeom>
              <a:avLst/>
              <a:gdLst/>
              <a:ahLst/>
              <a:cxnLst/>
              <a:rect l="l" t="t" r="r" b="b"/>
              <a:pathLst>
                <a:path w="801" h="1214" extrusionOk="0">
                  <a:moveTo>
                    <a:pt x="205" y="1"/>
                  </a:moveTo>
                  <a:cubicBezTo>
                    <a:pt x="167" y="1"/>
                    <a:pt x="129" y="6"/>
                    <a:pt x="91" y="17"/>
                  </a:cubicBezTo>
                  <a:lnTo>
                    <a:pt x="96" y="110"/>
                  </a:lnTo>
                  <a:cubicBezTo>
                    <a:pt x="44" y="312"/>
                    <a:pt x="1" y="527"/>
                    <a:pt x="36" y="732"/>
                  </a:cubicBezTo>
                  <a:cubicBezTo>
                    <a:pt x="73" y="938"/>
                    <a:pt x="207" y="1141"/>
                    <a:pt x="409" y="1199"/>
                  </a:cubicBezTo>
                  <a:cubicBezTo>
                    <a:pt x="441" y="1208"/>
                    <a:pt x="476" y="1213"/>
                    <a:pt x="510" y="1213"/>
                  </a:cubicBezTo>
                  <a:cubicBezTo>
                    <a:pt x="575" y="1213"/>
                    <a:pt x="639" y="1194"/>
                    <a:pt x="685" y="1147"/>
                  </a:cubicBezTo>
                  <a:cubicBezTo>
                    <a:pt x="751" y="1074"/>
                    <a:pt x="757" y="1011"/>
                    <a:pt x="766" y="935"/>
                  </a:cubicBezTo>
                  <a:cubicBezTo>
                    <a:pt x="800" y="712"/>
                    <a:pt x="786" y="469"/>
                    <a:pt x="667" y="278"/>
                  </a:cubicBezTo>
                  <a:cubicBezTo>
                    <a:pt x="567" y="117"/>
                    <a:pt x="387" y="1"/>
                    <a:pt x="2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07" name="Google Shape;784;p13"/>
            <p:cNvSpPr/>
            <p:nvPr/>
          </p:nvSpPr>
          <p:spPr>
            <a:xfrm>
              <a:off x="1880225" y="3795525"/>
              <a:ext cx="18775" cy="22200"/>
            </a:xfrm>
            <a:custGeom>
              <a:avLst/>
              <a:gdLst/>
              <a:ahLst/>
              <a:cxnLst/>
              <a:rect l="l" t="t" r="r" b="b"/>
              <a:pathLst>
                <a:path w="751" h="888" extrusionOk="0">
                  <a:moveTo>
                    <a:pt x="217" y="0"/>
                  </a:moveTo>
                  <a:cubicBezTo>
                    <a:pt x="177" y="0"/>
                    <a:pt x="138" y="8"/>
                    <a:pt x="102" y="25"/>
                  </a:cubicBezTo>
                  <a:lnTo>
                    <a:pt x="0" y="263"/>
                  </a:lnTo>
                  <a:cubicBezTo>
                    <a:pt x="26" y="474"/>
                    <a:pt x="79" y="706"/>
                    <a:pt x="252" y="828"/>
                  </a:cubicBezTo>
                  <a:cubicBezTo>
                    <a:pt x="309" y="868"/>
                    <a:pt x="381" y="888"/>
                    <a:pt x="453" y="888"/>
                  </a:cubicBezTo>
                  <a:cubicBezTo>
                    <a:pt x="599" y="888"/>
                    <a:pt x="743" y="806"/>
                    <a:pt x="751" y="662"/>
                  </a:cubicBezTo>
                  <a:cubicBezTo>
                    <a:pt x="748" y="587"/>
                    <a:pt x="728" y="515"/>
                    <a:pt x="693" y="451"/>
                  </a:cubicBezTo>
                  <a:cubicBezTo>
                    <a:pt x="638" y="329"/>
                    <a:pt x="577" y="199"/>
                    <a:pt x="478" y="109"/>
                  </a:cubicBezTo>
                  <a:cubicBezTo>
                    <a:pt x="409" y="44"/>
                    <a:pt x="311" y="0"/>
                    <a:pt x="2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08" name="Google Shape;785;p13"/>
            <p:cNvSpPr/>
            <p:nvPr/>
          </p:nvSpPr>
          <p:spPr>
            <a:xfrm>
              <a:off x="1937950" y="3840825"/>
              <a:ext cx="23125" cy="30025"/>
            </a:xfrm>
            <a:custGeom>
              <a:avLst/>
              <a:gdLst/>
              <a:ahLst/>
              <a:cxnLst/>
              <a:rect l="l" t="t" r="r" b="b"/>
              <a:pathLst>
                <a:path w="925" h="1201" extrusionOk="0">
                  <a:moveTo>
                    <a:pt x="174" y="1"/>
                  </a:moveTo>
                  <a:lnTo>
                    <a:pt x="0" y="125"/>
                  </a:lnTo>
                  <a:cubicBezTo>
                    <a:pt x="24" y="415"/>
                    <a:pt x="110" y="699"/>
                    <a:pt x="258" y="951"/>
                  </a:cubicBezTo>
                  <a:cubicBezTo>
                    <a:pt x="325" y="1064"/>
                    <a:pt x="415" y="1174"/>
                    <a:pt x="542" y="1197"/>
                  </a:cubicBezTo>
                  <a:cubicBezTo>
                    <a:pt x="556" y="1199"/>
                    <a:pt x="569" y="1200"/>
                    <a:pt x="582" y="1200"/>
                  </a:cubicBezTo>
                  <a:cubicBezTo>
                    <a:pt x="771" y="1200"/>
                    <a:pt x="910" y="972"/>
                    <a:pt x="913" y="774"/>
                  </a:cubicBezTo>
                  <a:cubicBezTo>
                    <a:pt x="925" y="377"/>
                    <a:pt x="571" y="9"/>
                    <a:pt x="1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09" name="Google Shape;786;p13"/>
            <p:cNvSpPr/>
            <p:nvPr/>
          </p:nvSpPr>
          <p:spPr>
            <a:xfrm>
              <a:off x="1948600" y="3764750"/>
              <a:ext cx="15725" cy="23050"/>
            </a:xfrm>
            <a:custGeom>
              <a:avLst/>
              <a:gdLst/>
              <a:ahLst/>
              <a:cxnLst/>
              <a:rect l="l" t="t" r="r" b="b"/>
              <a:pathLst>
                <a:path w="629" h="922" extrusionOk="0">
                  <a:moveTo>
                    <a:pt x="229" y="1"/>
                  </a:moveTo>
                  <a:cubicBezTo>
                    <a:pt x="132" y="1"/>
                    <a:pt x="41" y="41"/>
                    <a:pt x="0" y="129"/>
                  </a:cubicBezTo>
                  <a:lnTo>
                    <a:pt x="58" y="340"/>
                  </a:lnTo>
                  <a:cubicBezTo>
                    <a:pt x="50" y="555"/>
                    <a:pt x="154" y="761"/>
                    <a:pt x="336" y="879"/>
                  </a:cubicBezTo>
                  <a:cubicBezTo>
                    <a:pt x="374" y="907"/>
                    <a:pt x="419" y="921"/>
                    <a:pt x="464" y="921"/>
                  </a:cubicBezTo>
                  <a:cubicBezTo>
                    <a:pt x="472" y="921"/>
                    <a:pt x="479" y="921"/>
                    <a:pt x="487" y="920"/>
                  </a:cubicBezTo>
                  <a:cubicBezTo>
                    <a:pt x="600" y="897"/>
                    <a:pt x="629" y="752"/>
                    <a:pt x="629" y="636"/>
                  </a:cubicBezTo>
                  <a:cubicBezTo>
                    <a:pt x="626" y="448"/>
                    <a:pt x="603" y="242"/>
                    <a:pt x="478" y="103"/>
                  </a:cubicBezTo>
                  <a:cubicBezTo>
                    <a:pt x="416" y="37"/>
                    <a:pt x="320" y="1"/>
                    <a:pt x="2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10" name="Google Shape;787;p13"/>
            <p:cNvSpPr/>
            <p:nvPr/>
          </p:nvSpPr>
          <p:spPr>
            <a:xfrm>
              <a:off x="1996525" y="3871950"/>
              <a:ext cx="22575" cy="25850"/>
            </a:xfrm>
            <a:custGeom>
              <a:avLst/>
              <a:gdLst/>
              <a:ahLst/>
              <a:cxnLst/>
              <a:rect l="l" t="t" r="r" b="b"/>
              <a:pathLst>
                <a:path w="903" h="1034" extrusionOk="0">
                  <a:moveTo>
                    <a:pt x="77" y="558"/>
                  </a:moveTo>
                  <a:lnTo>
                    <a:pt x="155" y="625"/>
                  </a:lnTo>
                  <a:lnTo>
                    <a:pt x="155" y="625"/>
                  </a:lnTo>
                  <a:cubicBezTo>
                    <a:pt x="138" y="610"/>
                    <a:pt x="123" y="595"/>
                    <a:pt x="110" y="578"/>
                  </a:cubicBezTo>
                  <a:lnTo>
                    <a:pt x="110" y="578"/>
                  </a:lnTo>
                  <a:cubicBezTo>
                    <a:pt x="99" y="571"/>
                    <a:pt x="88" y="564"/>
                    <a:pt x="77" y="558"/>
                  </a:cubicBezTo>
                  <a:close/>
                  <a:moveTo>
                    <a:pt x="155" y="625"/>
                  </a:moveTo>
                  <a:lnTo>
                    <a:pt x="155" y="625"/>
                  </a:lnTo>
                  <a:cubicBezTo>
                    <a:pt x="156" y="625"/>
                    <a:pt x="157" y="626"/>
                    <a:pt x="158" y="627"/>
                  </a:cubicBezTo>
                  <a:lnTo>
                    <a:pt x="155" y="625"/>
                  </a:lnTo>
                  <a:close/>
                  <a:moveTo>
                    <a:pt x="377" y="0"/>
                  </a:moveTo>
                  <a:cubicBezTo>
                    <a:pt x="255" y="0"/>
                    <a:pt x="138" y="60"/>
                    <a:pt x="71" y="169"/>
                  </a:cubicBezTo>
                  <a:cubicBezTo>
                    <a:pt x="0" y="303"/>
                    <a:pt x="17" y="464"/>
                    <a:pt x="110" y="578"/>
                  </a:cubicBezTo>
                  <a:lnTo>
                    <a:pt x="110" y="578"/>
                  </a:lnTo>
                  <a:cubicBezTo>
                    <a:pt x="282" y="701"/>
                    <a:pt x="336" y="989"/>
                    <a:pt x="546" y="1030"/>
                  </a:cubicBezTo>
                  <a:cubicBezTo>
                    <a:pt x="559" y="1032"/>
                    <a:pt x="573" y="1034"/>
                    <a:pt x="586" y="1034"/>
                  </a:cubicBezTo>
                  <a:cubicBezTo>
                    <a:pt x="722" y="1034"/>
                    <a:pt x="847" y="906"/>
                    <a:pt x="873" y="766"/>
                  </a:cubicBezTo>
                  <a:cubicBezTo>
                    <a:pt x="902" y="613"/>
                    <a:pt x="841" y="456"/>
                    <a:pt x="769" y="317"/>
                  </a:cubicBezTo>
                  <a:cubicBezTo>
                    <a:pt x="697" y="178"/>
                    <a:pt x="633" y="82"/>
                    <a:pt x="517" y="27"/>
                  </a:cubicBezTo>
                  <a:cubicBezTo>
                    <a:pt x="471" y="9"/>
                    <a:pt x="424" y="0"/>
                    <a:pt x="3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11" name="Google Shape;788;p13"/>
            <p:cNvSpPr/>
            <p:nvPr/>
          </p:nvSpPr>
          <p:spPr>
            <a:xfrm>
              <a:off x="1932150" y="3926800"/>
              <a:ext cx="17350" cy="24475"/>
            </a:xfrm>
            <a:custGeom>
              <a:avLst/>
              <a:gdLst/>
              <a:ahLst/>
              <a:cxnLst/>
              <a:rect l="l" t="t" r="r" b="b"/>
              <a:pathLst>
                <a:path w="694" h="979" extrusionOk="0">
                  <a:moveTo>
                    <a:pt x="212" y="0"/>
                  </a:moveTo>
                  <a:lnTo>
                    <a:pt x="6" y="140"/>
                  </a:lnTo>
                  <a:cubicBezTo>
                    <a:pt x="1" y="403"/>
                    <a:pt x="88" y="658"/>
                    <a:pt x="247" y="864"/>
                  </a:cubicBezTo>
                  <a:cubicBezTo>
                    <a:pt x="273" y="904"/>
                    <a:pt x="311" y="939"/>
                    <a:pt x="354" y="962"/>
                  </a:cubicBezTo>
                  <a:cubicBezTo>
                    <a:pt x="378" y="974"/>
                    <a:pt x="401" y="979"/>
                    <a:pt x="424" y="979"/>
                  </a:cubicBezTo>
                  <a:cubicBezTo>
                    <a:pt x="572" y="979"/>
                    <a:pt x="693" y="765"/>
                    <a:pt x="676" y="597"/>
                  </a:cubicBezTo>
                  <a:cubicBezTo>
                    <a:pt x="644" y="325"/>
                    <a:pt x="467" y="96"/>
                    <a:pt x="2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12" name="Google Shape;789;p13"/>
            <p:cNvSpPr/>
            <p:nvPr/>
          </p:nvSpPr>
          <p:spPr>
            <a:xfrm>
              <a:off x="1867250" y="3956500"/>
              <a:ext cx="20600" cy="29050"/>
            </a:xfrm>
            <a:custGeom>
              <a:avLst/>
              <a:gdLst/>
              <a:ahLst/>
              <a:cxnLst/>
              <a:rect l="l" t="t" r="r" b="b"/>
              <a:pathLst>
                <a:path w="824" h="1162" extrusionOk="0">
                  <a:moveTo>
                    <a:pt x="67" y="0"/>
                  </a:moveTo>
                  <a:cubicBezTo>
                    <a:pt x="1" y="244"/>
                    <a:pt x="1" y="502"/>
                    <a:pt x="67" y="748"/>
                  </a:cubicBezTo>
                  <a:cubicBezTo>
                    <a:pt x="99" y="869"/>
                    <a:pt x="149" y="991"/>
                    <a:pt x="244" y="1075"/>
                  </a:cubicBezTo>
                  <a:cubicBezTo>
                    <a:pt x="304" y="1129"/>
                    <a:pt x="385" y="1162"/>
                    <a:pt x="464" y="1162"/>
                  </a:cubicBezTo>
                  <a:cubicBezTo>
                    <a:pt x="508" y="1162"/>
                    <a:pt x="551" y="1152"/>
                    <a:pt x="589" y="1130"/>
                  </a:cubicBezTo>
                  <a:cubicBezTo>
                    <a:pt x="664" y="1075"/>
                    <a:pt x="716" y="997"/>
                    <a:pt x="737" y="904"/>
                  </a:cubicBezTo>
                  <a:cubicBezTo>
                    <a:pt x="824" y="565"/>
                    <a:pt x="583" y="177"/>
                    <a:pt x="238" y="102"/>
                  </a:cubicBezTo>
                  <a:lnTo>
                    <a:pt x="6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13" name="Google Shape;790;p13"/>
            <p:cNvSpPr/>
            <p:nvPr/>
          </p:nvSpPr>
          <p:spPr>
            <a:xfrm>
              <a:off x="1751075" y="3946800"/>
              <a:ext cx="22050" cy="24900"/>
            </a:xfrm>
            <a:custGeom>
              <a:avLst/>
              <a:gdLst/>
              <a:ahLst/>
              <a:cxnLst/>
              <a:rect l="l" t="t" r="r" b="b"/>
              <a:pathLst>
                <a:path w="882" h="996" extrusionOk="0">
                  <a:moveTo>
                    <a:pt x="322" y="1"/>
                  </a:moveTo>
                  <a:cubicBezTo>
                    <a:pt x="291" y="1"/>
                    <a:pt x="260" y="7"/>
                    <a:pt x="232" y="23"/>
                  </a:cubicBezTo>
                  <a:cubicBezTo>
                    <a:pt x="175" y="61"/>
                    <a:pt x="154" y="151"/>
                    <a:pt x="204" y="194"/>
                  </a:cubicBezTo>
                  <a:lnTo>
                    <a:pt x="1" y="130"/>
                  </a:lnTo>
                  <a:lnTo>
                    <a:pt x="1" y="130"/>
                  </a:lnTo>
                  <a:cubicBezTo>
                    <a:pt x="7" y="362"/>
                    <a:pt x="12" y="609"/>
                    <a:pt x="143" y="797"/>
                  </a:cubicBezTo>
                  <a:cubicBezTo>
                    <a:pt x="225" y="916"/>
                    <a:pt x="377" y="996"/>
                    <a:pt x="518" y="996"/>
                  </a:cubicBezTo>
                  <a:cubicBezTo>
                    <a:pt x="600" y="996"/>
                    <a:pt x="678" y="969"/>
                    <a:pt x="737" y="907"/>
                  </a:cubicBezTo>
                  <a:cubicBezTo>
                    <a:pt x="789" y="852"/>
                    <a:pt x="821" y="782"/>
                    <a:pt x="835" y="704"/>
                  </a:cubicBezTo>
                  <a:cubicBezTo>
                    <a:pt x="881" y="409"/>
                    <a:pt x="711" y="119"/>
                    <a:pt x="429" y="18"/>
                  </a:cubicBezTo>
                  <a:cubicBezTo>
                    <a:pt x="394" y="8"/>
                    <a:pt x="358" y="1"/>
                    <a:pt x="3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14" name="Google Shape;791;p13"/>
            <p:cNvSpPr/>
            <p:nvPr/>
          </p:nvSpPr>
          <p:spPr>
            <a:xfrm>
              <a:off x="1694375" y="3851175"/>
              <a:ext cx="14950" cy="15000"/>
            </a:xfrm>
            <a:custGeom>
              <a:avLst/>
              <a:gdLst/>
              <a:ahLst/>
              <a:cxnLst/>
              <a:rect l="l" t="t" r="r" b="b"/>
              <a:pathLst>
                <a:path w="598" h="600" extrusionOk="0">
                  <a:moveTo>
                    <a:pt x="281" y="1"/>
                  </a:moveTo>
                  <a:lnTo>
                    <a:pt x="136" y="163"/>
                  </a:lnTo>
                  <a:cubicBezTo>
                    <a:pt x="0" y="262"/>
                    <a:pt x="35" y="511"/>
                    <a:pt x="191" y="580"/>
                  </a:cubicBezTo>
                  <a:cubicBezTo>
                    <a:pt x="222" y="594"/>
                    <a:pt x="254" y="600"/>
                    <a:pt x="286" y="600"/>
                  </a:cubicBezTo>
                  <a:cubicBezTo>
                    <a:pt x="418" y="600"/>
                    <a:pt x="550" y="493"/>
                    <a:pt x="571" y="360"/>
                  </a:cubicBezTo>
                  <a:cubicBezTo>
                    <a:pt x="597" y="192"/>
                    <a:pt x="452" y="18"/>
                    <a:pt x="2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15" name="Google Shape;792;p13"/>
            <p:cNvSpPr/>
            <p:nvPr/>
          </p:nvSpPr>
          <p:spPr>
            <a:xfrm>
              <a:off x="2014950" y="3793375"/>
              <a:ext cx="15875" cy="16175"/>
            </a:xfrm>
            <a:custGeom>
              <a:avLst/>
              <a:gdLst/>
              <a:ahLst/>
              <a:cxnLst/>
              <a:rect l="l" t="t" r="r" b="b"/>
              <a:pathLst>
                <a:path w="635" h="647" extrusionOk="0">
                  <a:moveTo>
                    <a:pt x="151" y="1"/>
                  </a:moveTo>
                  <a:cubicBezTo>
                    <a:pt x="100" y="1"/>
                    <a:pt x="49" y="9"/>
                    <a:pt x="0" y="27"/>
                  </a:cubicBezTo>
                  <a:lnTo>
                    <a:pt x="128" y="137"/>
                  </a:lnTo>
                  <a:cubicBezTo>
                    <a:pt x="119" y="360"/>
                    <a:pt x="252" y="563"/>
                    <a:pt x="461" y="647"/>
                  </a:cubicBezTo>
                  <a:lnTo>
                    <a:pt x="582" y="595"/>
                  </a:lnTo>
                  <a:cubicBezTo>
                    <a:pt x="635" y="430"/>
                    <a:pt x="591" y="250"/>
                    <a:pt x="469" y="128"/>
                  </a:cubicBezTo>
                  <a:cubicBezTo>
                    <a:pt x="383" y="46"/>
                    <a:pt x="268" y="1"/>
                    <a:pt x="15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16" name="Google Shape;793;p13"/>
            <p:cNvSpPr/>
            <p:nvPr/>
          </p:nvSpPr>
          <p:spPr>
            <a:xfrm>
              <a:off x="1832850" y="3746525"/>
              <a:ext cx="13575" cy="14750"/>
            </a:xfrm>
            <a:custGeom>
              <a:avLst/>
              <a:gdLst/>
              <a:ahLst/>
              <a:cxnLst/>
              <a:rect l="l" t="t" r="r" b="b"/>
              <a:pathLst>
                <a:path w="543" h="590" extrusionOk="0">
                  <a:moveTo>
                    <a:pt x="143" y="0"/>
                  </a:moveTo>
                  <a:lnTo>
                    <a:pt x="32" y="128"/>
                  </a:lnTo>
                  <a:cubicBezTo>
                    <a:pt x="1" y="258"/>
                    <a:pt x="15" y="409"/>
                    <a:pt x="105" y="507"/>
                  </a:cubicBezTo>
                  <a:cubicBezTo>
                    <a:pt x="155" y="560"/>
                    <a:pt x="229" y="590"/>
                    <a:pt x="301" y="590"/>
                  </a:cubicBezTo>
                  <a:cubicBezTo>
                    <a:pt x="363" y="590"/>
                    <a:pt x="422" y="567"/>
                    <a:pt x="461" y="519"/>
                  </a:cubicBezTo>
                  <a:cubicBezTo>
                    <a:pt x="542" y="412"/>
                    <a:pt x="508" y="281"/>
                    <a:pt x="435" y="192"/>
                  </a:cubicBezTo>
                  <a:cubicBezTo>
                    <a:pt x="363" y="102"/>
                    <a:pt x="250" y="50"/>
                    <a:pt x="1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17" name="Google Shape;794;p13"/>
            <p:cNvSpPr/>
            <p:nvPr/>
          </p:nvSpPr>
          <p:spPr>
            <a:xfrm>
              <a:off x="1738650" y="3780675"/>
              <a:ext cx="18100" cy="16400"/>
            </a:xfrm>
            <a:custGeom>
              <a:avLst/>
              <a:gdLst/>
              <a:ahLst/>
              <a:cxnLst/>
              <a:rect l="l" t="t" r="r" b="b"/>
              <a:pathLst>
                <a:path w="724" h="656" extrusionOk="0">
                  <a:moveTo>
                    <a:pt x="360" y="1"/>
                  </a:moveTo>
                  <a:cubicBezTo>
                    <a:pt x="308" y="1"/>
                    <a:pt x="258" y="10"/>
                    <a:pt x="214" y="31"/>
                  </a:cubicBezTo>
                  <a:cubicBezTo>
                    <a:pt x="50" y="109"/>
                    <a:pt x="0" y="360"/>
                    <a:pt x="141" y="469"/>
                  </a:cubicBezTo>
                  <a:lnTo>
                    <a:pt x="141" y="469"/>
                  </a:lnTo>
                  <a:cubicBezTo>
                    <a:pt x="169" y="575"/>
                    <a:pt x="287" y="656"/>
                    <a:pt x="403" y="656"/>
                  </a:cubicBezTo>
                  <a:cubicBezTo>
                    <a:pt x="432" y="656"/>
                    <a:pt x="461" y="650"/>
                    <a:pt x="489" y="639"/>
                  </a:cubicBezTo>
                  <a:cubicBezTo>
                    <a:pt x="651" y="576"/>
                    <a:pt x="724" y="364"/>
                    <a:pt x="677" y="196"/>
                  </a:cubicBezTo>
                  <a:cubicBezTo>
                    <a:pt x="641" y="71"/>
                    <a:pt x="498" y="1"/>
                    <a:pt x="3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18" name="Google Shape;795;p13"/>
            <p:cNvSpPr/>
            <p:nvPr/>
          </p:nvSpPr>
          <p:spPr>
            <a:xfrm>
              <a:off x="1913175" y="3723300"/>
              <a:ext cx="11400" cy="13175"/>
            </a:xfrm>
            <a:custGeom>
              <a:avLst/>
              <a:gdLst/>
              <a:ahLst/>
              <a:cxnLst/>
              <a:rect l="l" t="t" r="r" b="b"/>
              <a:pathLst>
                <a:path w="456" h="527" extrusionOk="0">
                  <a:moveTo>
                    <a:pt x="229" y="0"/>
                  </a:moveTo>
                  <a:cubicBezTo>
                    <a:pt x="220" y="0"/>
                    <a:pt x="212" y="1"/>
                    <a:pt x="203" y="2"/>
                  </a:cubicBezTo>
                  <a:cubicBezTo>
                    <a:pt x="92" y="19"/>
                    <a:pt x="27" y="174"/>
                    <a:pt x="97" y="254"/>
                  </a:cubicBezTo>
                  <a:lnTo>
                    <a:pt x="97" y="254"/>
                  </a:lnTo>
                  <a:lnTo>
                    <a:pt x="1" y="165"/>
                  </a:lnTo>
                  <a:lnTo>
                    <a:pt x="1" y="165"/>
                  </a:lnTo>
                  <a:cubicBezTo>
                    <a:pt x="44" y="321"/>
                    <a:pt x="151" y="451"/>
                    <a:pt x="296" y="527"/>
                  </a:cubicBezTo>
                  <a:cubicBezTo>
                    <a:pt x="389" y="448"/>
                    <a:pt x="455" y="333"/>
                    <a:pt x="447" y="211"/>
                  </a:cubicBezTo>
                  <a:cubicBezTo>
                    <a:pt x="436" y="101"/>
                    <a:pt x="338" y="0"/>
                    <a:pt x="2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8819" name="Google Shape;796;p13"/>
          <p:cNvSpPr txBox="1">
            <a:spLocks noGrp="1"/>
          </p:cNvSpPr>
          <p:nvPr>
            <p:ph type="title"/>
          </p:nvPr>
        </p:nvSpPr>
        <p:spPr>
          <a:xfrm>
            <a:off x="1326800" y="1847075"/>
            <a:ext cx="3157500" cy="39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48820" name="Google Shape;797;p13"/>
          <p:cNvSpPr txBox="1">
            <a:spLocks noGrp="1"/>
          </p:cNvSpPr>
          <p:nvPr>
            <p:ph type="subTitle" idx="1"/>
          </p:nvPr>
        </p:nvSpPr>
        <p:spPr>
          <a:xfrm>
            <a:off x="1326800" y="2242775"/>
            <a:ext cx="3157500" cy="519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048821" name="Google Shape;798;p13"/>
          <p:cNvSpPr txBox="1">
            <a:spLocks noGrp="1"/>
          </p:cNvSpPr>
          <p:nvPr>
            <p:ph type="title" idx="2" hasCustomPrompt="1"/>
          </p:nvPr>
        </p:nvSpPr>
        <p:spPr>
          <a:xfrm>
            <a:off x="1326800" y="1327700"/>
            <a:ext cx="474300" cy="519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2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48822" name="Google Shape;799;p13"/>
          <p:cNvSpPr txBox="1">
            <a:spLocks noGrp="1"/>
          </p:cNvSpPr>
          <p:nvPr>
            <p:ph type="title" idx="3"/>
          </p:nvPr>
        </p:nvSpPr>
        <p:spPr>
          <a:xfrm>
            <a:off x="713225" y="539500"/>
            <a:ext cx="7717500" cy="478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7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048823" name="Google Shape;800;p13"/>
          <p:cNvSpPr txBox="1">
            <a:spLocks noGrp="1"/>
          </p:cNvSpPr>
          <p:nvPr>
            <p:ph type="title" idx="4"/>
          </p:nvPr>
        </p:nvSpPr>
        <p:spPr>
          <a:xfrm>
            <a:off x="4659650" y="1847075"/>
            <a:ext cx="3157500" cy="39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48824" name="Google Shape;801;p13"/>
          <p:cNvSpPr txBox="1">
            <a:spLocks noGrp="1"/>
          </p:cNvSpPr>
          <p:nvPr>
            <p:ph type="subTitle" idx="5"/>
          </p:nvPr>
        </p:nvSpPr>
        <p:spPr>
          <a:xfrm>
            <a:off x="4659650" y="2242775"/>
            <a:ext cx="3157500" cy="519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048825" name="Google Shape;802;p13"/>
          <p:cNvSpPr txBox="1">
            <a:spLocks noGrp="1"/>
          </p:cNvSpPr>
          <p:nvPr>
            <p:ph type="title" idx="6" hasCustomPrompt="1"/>
          </p:nvPr>
        </p:nvSpPr>
        <p:spPr>
          <a:xfrm>
            <a:off x="4659650" y="1327700"/>
            <a:ext cx="474300" cy="519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2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48826" name="Google Shape;803;p13"/>
          <p:cNvSpPr txBox="1">
            <a:spLocks noGrp="1"/>
          </p:cNvSpPr>
          <p:nvPr>
            <p:ph type="title" idx="7"/>
          </p:nvPr>
        </p:nvSpPr>
        <p:spPr>
          <a:xfrm>
            <a:off x="1326800" y="3415050"/>
            <a:ext cx="3157500" cy="39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48827" name="Google Shape;804;p13"/>
          <p:cNvSpPr txBox="1">
            <a:spLocks noGrp="1"/>
          </p:cNvSpPr>
          <p:nvPr>
            <p:ph type="subTitle" idx="8"/>
          </p:nvPr>
        </p:nvSpPr>
        <p:spPr>
          <a:xfrm>
            <a:off x="1326800" y="3810750"/>
            <a:ext cx="3157500" cy="519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048828" name="Google Shape;805;p13"/>
          <p:cNvSpPr txBox="1">
            <a:spLocks noGrp="1"/>
          </p:cNvSpPr>
          <p:nvPr>
            <p:ph type="title" idx="9" hasCustomPrompt="1"/>
          </p:nvPr>
        </p:nvSpPr>
        <p:spPr>
          <a:xfrm>
            <a:off x="1326800" y="2895675"/>
            <a:ext cx="474300" cy="519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2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48829" name="Google Shape;806;p13"/>
          <p:cNvSpPr txBox="1">
            <a:spLocks noGrp="1"/>
          </p:cNvSpPr>
          <p:nvPr>
            <p:ph type="title" idx="13"/>
          </p:nvPr>
        </p:nvSpPr>
        <p:spPr>
          <a:xfrm>
            <a:off x="4659650" y="3415050"/>
            <a:ext cx="3157500" cy="39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48830" name="Google Shape;807;p13"/>
          <p:cNvSpPr txBox="1">
            <a:spLocks noGrp="1"/>
          </p:cNvSpPr>
          <p:nvPr>
            <p:ph type="subTitle" idx="14"/>
          </p:nvPr>
        </p:nvSpPr>
        <p:spPr>
          <a:xfrm>
            <a:off x="4659650" y="3810750"/>
            <a:ext cx="3157500" cy="519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048831" name="Google Shape;808;p13"/>
          <p:cNvSpPr txBox="1">
            <a:spLocks noGrp="1"/>
          </p:cNvSpPr>
          <p:nvPr>
            <p:ph type="title" idx="15" hasCustomPrompt="1"/>
          </p:nvPr>
        </p:nvSpPr>
        <p:spPr>
          <a:xfrm>
            <a:off x="4659650" y="2895675"/>
            <a:ext cx="474300" cy="519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2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1">
    <p:bg>
      <p:bgPr>
        <a:solidFill>
          <a:schemeClr val="accent5"/>
        </a:solidFill>
        <a:effectLst/>
      </p:bgPr>
    </p:bg>
    <p:spTree>
      <p:nvGrpSpPr>
        <p:cNvPr id="1" name="Shape 8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3" name="Google Shape;881;p15"/>
          <p:cNvSpPr/>
          <p:nvPr/>
        </p:nvSpPr>
        <p:spPr>
          <a:xfrm rot="3600052">
            <a:off x="-4640933" y="1458278"/>
            <a:ext cx="8061220" cy="6360800"/>
          </a:xfrm>
          <a:custGeom>
            <a:avLst/>
            <a:gdLst/>
            <a:ahLst/>
            <a:cxnLst/>
            <a:rect l="l" t="t" r="r" b="b"/>
            <a:pathLst>
              <a:path w="75203" h="59341" extrusionOk="0">
                <a:moveTo>
                  <a:pt x="26376" y="1"/>
                </a:moveTo>
                <a:cubicBezTo>
                  <a:pt x="25776" y="1"/>
                  <a:pt x="25120" y="63"/>
                  <a:pt x="24395" y="196"/>
                </a:cubicBezTo>
                <a:cubicBezTo>
                  <a:pt x="20489" y="918"/>
                  <a:pt x="16587" y="2653"/>
                  <a:pt x="13597" y="4933"/>
                </a:cubicBezTo>
                <a:cubicBezTo>
                  <a:pt x="9599" y="7978"/>
                  <a:pt x="9121" y="11455"/>
                  <a:pt x="7229" y="15534"/>
                </a:cubicBezTo>
                <a:cubicBezTo>
                  <a:pt x="5815" y="18591"/>
                  <a:pt x="2405" y="20604"/>
                  <a:pt x="861" y="23574"/>
                </a:cubicBezTo>
                <a:cubicBezTo>
                  <a:pt x="186" y="24869"/>
                  <a:pt x="1" y="26433"/>
                  <a:pt x="774" y="27691"/>
                </a:cubicBezTo>
                <a:cubicBezTo>
                  <a:pt x="3202" y="31657"/>
                  <a:pt x="10401" y="29797"/>
                  <a:pt x="11294" y="35203"/>
                </a:cubicBezTo>
                <a:cubicBezTo>
                  <a:pt x="11902" y="38911"/>
                  <a:pt x="9289" y="41736"/>
                  <a:pt x="6858" y="44459"/>
                </a:cubicBezTo>
                <a:cubicBezTo>
                  <a:pt x="3211" y="48547"/>
                  <a:pt x="5123" y="54898"/>
                  <a:pt x="10204" y="57372"/>
                </a:cubicBezTo>
                <a:cubicBezTo>
                  <a:pt x="11207" y="57862"/>
                  <a:pt x="12293" y="58201"/>
                  <a:pt x="13394" y="58488"/>
                </a:cubicBezTo>
                <a:cubicBezTo>
                  <a:pt x="15456" y="59022"/>
                  <a:pt x="17670" y="59341"/>
                  <a:pt x="19846" y="59341"/>
                </a:cubicBezTo>
                <a:cubicBezTo>
                  <a:pt x="23225" y="59341"/>
                  <a:pt x="26512" y="58574"/>
                  <a:pt x="28998" y="56657"/>
                </a:cubicBezTo>
                <a:cubicBezTo>
                  <a:pt x="31797" y="54501"/>
                  <a:pt x="33112" y="51262"/>
                  <a:pt x="33915" y="48098"/>
                </a:cubicBezTo>
                <a:cubicBezTo>
                  <a:pt x="34888" y="44231"/>
                  <a:pt x="34923" y="39378"/>
                  <a:pt x="38762" y="36698"/>
                </a:cubicBezTo>
                <a:cubicBezTo>
                  <a:pt x="39979" y="35849"/>
                  <a:pt x="41508" y="35400"/>
                  <a:pt x="43026" y="35070"/>
                </a:cubicBezTo>
                <a:cubicBezTo>
                  <a:pt x="47546" y="34090"/>
                  <a:pt x="52257" y="34009"/>
                  <a:pt x="56878" y="33485"/>
                </a:cubicBezTo>
                <a:cubicBezTo>
                  <a:pt x="61499" y="32961"/>
                  <a:pt x="66227" y="31912"/>
                  <a:pt x="69805" y="29339"/>
                </a:cubicBezTo>
                <a:cubicBezTo>
                  <a:pt x="71769" y="27925"/>
                  <a:pt x="73296" y="25993"/>
                  <a:pt x="73997" y="23858"/>
                </a:cubicBezTo>
                <a:cubicBezTo>
                  <a:pt x="75202" y="20190"/>
                  <a:pt x="74956" y="14752"/>
                  <a:pt x="72123" y="11608"/>
                </a:cubicBezTo>
                <a:cubicBezTo>
                  <a:pt x="70437" y="9731"/>
                  <a:pt x="67424" y="9115"/>
                  <a:pt x="64430" y="9115"/>
                </a:cubicBezTo>
                <a:cubicBezTo>
                  <a:pt x="62444" y="9115"/>
                  <a:pt x="60466" y="9386"/>
                  <a:pt x="58888" y="9740"/>
                </a:cubicBezTo>
                <a:cubicBezTo>
                  <a:pt x="57547" y="10041"/>
                  <a:pt x="56316" y="10620"/>
                  <a:pt x="55096" y="11185"/>
                </a:cubicBezTo>
                <a:cubicBezTo>
                  <a:pt x="52376" y="12437"/>
                  <a:pt x="49533" y="13651"/>
                  <a:pt x="46462" y="13900"/>
                </a:cubicBezTo>
                <a:cubicBezTo>
                  <a:pt x="46106" y="13929"/>
                  <a:pt x="45756" y="13943"/>
                  <a:pt x="45414" y="13943"/>
                </a:cubicBezTo>
                <a:cubicBezTo>
                  <a:pt x="41819" y="13943"/>
                  <a:pt x="39070" y="12358"/>
                  <a:pt x="37432" y="9519"/>
                </a:cubicBezTo>
                <a:cubicBezTo>
                  <a:pt x="36966" y="8708"/>
                  <a:pt x="36186" y="8091"/>
                  <a:pt x="35662" y="7312"/>
                </a:cubicBezTo>
                <a:cubicBezTo>
                  <a:pt x="35398" y="6918"/>
                  <a:pt x="35239" y="6477"/>
                  <a:pt x="34961" y="6089"/>
                </a:cubicBezTo>
                <a:cubicBezTo>
                  <a:pt x="34683" y="5701"/>
                  <a:pt x="34231" y="5284"/>
                  <a:pt x="33877" y="4878"/>
                </a:cubicBezTo>
                <a:cubicBezTo>
                  <a:pt x="31549" y="2232"/>
                  <a:pt x="29965" y="1"/>
                  <a:pt x="2637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844" name="Google Shape;882;p15"/>
          <p:cNvSpPr/>
          <p:nvPr/>
        </p:nvSpPr>
        <p:spPr>
          <a:xfrm rot="-7199948">
            <a:off x="5723737" y="-2675573"/>
            <a:ext cx="8061220" cy="6360800"/>
          </a:xfrm>
          <a:custGeom>
            <a:avLst/>
            <a:gdLst/>
            <a:ahLst/>
            <a:cxnLst/>
            <a:rect l="l" t="t" r="r" b="b"/>
            <a:pathLst>
              <a:path w="75203" h="59341" extrusionOk="0">
                <a:moveTo>
                  <a:pt x="26376" y="1"/>
                </a:moveTo>
                <a:cubicBezTo>
                  <a:pt x="25776" y="1"/>
                  <a:pt x="25120" y="63"/>
                  <a:pt x="24395" y="196"/>
                </a:cubicBezTo>
                <a:cubicBezTo>
                  <a:pt x="20489" y="918"/>
                  <a:pt x="16587" y="2653"/>
                  <a:pt x="13597" y="4933"/>
                </a:cubicBezTo>
                <a:cubicBezTo>
                  <a:pt x="9599" y="7978"/>
                  <a:pt x="9121" y="11455"/>
                  <a:pt x="7229" y="15534"/>
                </a:cubicBezTo>
                <a:cubicBezTo>
                  <a:pt x="5815" y="18591"/>
                  <a:pt x="2405" y="20604"/>
                  <a:pt x="861" y="23574"/>
                </a:cubicBezTo>
                <a:cubicBezTo>
                  <a:pt x="186" y="24869"/>
                  <a:pt x="1" y="26433"/>
                  <a:pt x="774" y="27691"/>
                </a:cubicBezTo>
                <a:cubicBezTo>
                  <a:pt x="3202" y="31657"/>
                  <a:pt x="10401" y="29797"/>
                  <a:pt x="11294" y="35203"/>
                </a:cubicBezTo>
                <a:cubicBezTo>
                  <a:pt x="11902" y="38911"/>
                  <a:pt x="9289" y="41736"/>
                  <a:pt x="6858" y="44459"/>
                </a:cubicBezTo>
                <a:cubicBezTo>
                  <a:pt x="3211" y="48547"/>
                  <a:pt x="5123" y="54898"/>
                  <a:pt x="10204" y="57372"/>
                </a:cubicBezTo>
                <a:cubicBezTo>
                  <a:pt x="11207" y="57862"/>
                  <a:pt x="12293" y="58201"/>
                  <a:pt x="13394" y="58488"/>
                </a:cubicBezTo>
                <a:cubicBezTo>
                  <a:pt x="15456" y="59022"/>
                  <a:pt x="17670" y="59341"/>
                  <a:pt x="19846" y="59341"/>
                </a:cubicBezTo>
                <a:cubicBezTo>
                  <a:pt x="23225" y="59341"/>
                  <a:pt x="26512" y="58574"/>
                  <a:pt x="28998" y="56657"/>
                </a:cubicBezTo>
                <a:cubicBezTo>
                  <a:pt x="31797" y="54501"/>
                  <a:pt x="33112" y="51262"/>
                  <a:pt x="33915" y="48098"/>
                </a:cubicBezTo>
                <a:cubicBezTo>
                  <a:pt x="34888" y="44231"/>
                  <a:pt x="34923" y="39378"/>
                  <a:pt x="38762" y="36698"/>
                </a:cubicBezTo>
                <a:cubicBezTo>
                  <a:pt x="39979" y="35849"/>
                  <a:pt x="41508" y="35400"/>
                  <a:pt x="43026" y="35070"/>
                </a:cubicBezTo>
                <a:cubicBezTo>
                  <a:pt x="47546" y="34090"/>
                  <a:pt x="52257" y="34009"/>
                  <a:pt x="56878" y="33485"/>
                </a:cubicBezTo>
                <a:cubicBezTo>
                  <a:pt x="61499" y="32961"/>
                  <a:pt x="66227" y="31912"/>
                  <a:pt x="69805" y="29339"/>
                </a:cubicBezTo>
                <a:cubicBezTo>
                  <a:pt x="71769" y="27925"/>
                  <a:pt x="73296" y="25993"/>
                  <a:pt x="73997" y="23858"/>
                </a:cubicBezTo>
                <a:cubicBezTo>
                  <a:pt x="75202" y="20190"/>
                  <a:pt x="74956" y="14752"/>
                  <a:pt x="72123" y="11608"/>
                </a:cubicBezTo>
                <a:cubicBezTo>
                  <a:pt x="70437" y="9731"/>
                  <a:pt x="67424" y="9115"/>
                  <a:pt x="64430" y="9115"/>
                </a:cubicBezTo>
                <a:cubicBezTo>
                  <a:pt x="62444" y="9115"/>
                  <a:pt x="60466" y="9386"/>
                  <a:pt x="58888" y="9740"/>
                </a:cubicBezTo>
                <a:cubicBezTo>
                  <a:pt x="57547" y="10041"/>
                  <a:pt x="56316" y="10620"/>
                  <a:pt x="55096" y="11185"/>
                </a:cubicBezTo>
                <a:cubicBezTo>
                  <a:pt x="52376" y="12437"/>
                  <a:pt x="49533" y="13651"/>
                  <a:pt x="46462" y="13900"/>
                </a:cubicBezTo>
                <a:cubicBezTo>
                  <a:pt x="46106" y="13929"/>
                  <a:pt x="45756" y="13943"/>
                  <a:pt x="45414" y="13943"/>
                </a:cubicBezTo>
                <a:cubicBezTo>
                  <a:pt x="41819" y="13943"/>
                  <a:pt x="39070" y="12358"/>
                  <a:pt x="37432" y="9519"/>
                </a:cubicBezTo>
                <a:cubicBezTo>
                  <a:pt x="36966" y="8708"/>
                  <a:pt x="36186" y="8091"/>
                  <a:pt x="35662" y="7312"/>
                </a:cubicBezTo>
                <a:cubicBezTo>
                  <a:pt x="35398" y="6918"/>
                  <a:pt x="35239" y="6477"/>
                  <a:pt x="34961" y="6089"/>
                </a:cubicBezTo>
                <a:cubicBezTo>
                  <a:pt x="34683" y="5701"/>
                  <a:pt x="34231" y="5284"/>
                  <a:pt x="33877" y="4878"/>
                </a:cubicBezTo>
                <a:cubicBezTo>
                  <a:pt x="31549" y="2232"/>
                  <a:pt x="29965" y="1"/>
                  <a:pt x="2637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845" name="Google Shape;883;p15"/>
          <p:cNvSpPr/>
          <p:nvPr/>
        </p:nvSpPr>
        <p:spPr>
          <a:xfrm rot="-4500116">
            <a:off x="6831008" y="4029203"/>
            <a:ext cx="999403" cy="1003548"/>
          </a:xfrm>
          <a:custGeom>
            <a:avLst/>
            <a:gdLst/>
            <a:ahLst/>
            <a:cxnLst/>
            <a:rect l="l" t="t" r="r" b="b"/>
            <a:pathLst>
              <a:path w="44843" h="45029" extrusionOk="0">
                <a:moveTo>
                  <a:pt x="2667" y="20326"/>
                </a:moveTo>
                <a:cubicBezTo>
                  <a:pt x="2667" y="20326"/>
                  <a:pt x="2668" y="20327"/>
                  <a:pt x="2669" y="20327"/>
                </a:cubicBezTo>
                <a:cubicBezTo>
                  <a:pt x="2666" y="20336"/>
                  <a:pt x="2663" y="20347"/>
                  <a:pt x="2657" y="20356"/>
                </a:cubicBezTo>
                <a:cubicBezTo>
                  <a:pt x="2662" y="20336"/>
                  <a:pt x="2663" y="20326"/>
                  <a:pt x="2667" y="20326"/>
                </a:cubicBezTo>
                <a:close/>
                <a:moveTo>
                  <a:pt x="19216" y="0"/>
                </a:moveTo>
                <a:cubicBezTo>
                  <a:pt x="17719" y="0"/>
                  <a:pt x="16199" y="363"/>
                  <a:pt x="14883" y="922"/>
                </a:cubicBezTo>
                <a:cubicBezTo>
                  <a:pt x="9949" y="3022"/>
                  <a:pt x="6577" y="7206"/>
                  <a:pt x="4549" y="12070"/>
                </a:cubicBezTo>
                <a:cubicBezTo>
                  <a:pt x="919" y="20761"/>
                  <a:pt x="1" y="32614"/>
                  <a:pt x="7220" y="39770"/>
                </a:cubicBezTo>
                <a:cubicBezTo>
                  <a:pt x="11199" y="43714"/>
                  <a:pt x="16485" y="45028"/>
                  <a:pt x="21855" y="45028"/>
                </a:cubicBezTo>
                <a:cubicBezTo>
                  <a:pt x="23321" y="45028"/>
                  <a:pt x="24793" y="44931"/>
                  <a:pt x="26246" y="44762"/>
                </a:cubicBezTo>
                <a:cubicBezTo>
                  <a:pt x="27683" y="44591"/>
                  <a:pt x="29146" y="44414"/>
                  <a:pt x="30557" y="44119"/>
                </a:cubicBezTo>
                <a:cubicBezTo>
                  <a:pt x="31406" y="43945"/>
                  <a:pt x="32208" y="43620"/>
                  <a:pt x="32999" y="43264"/>
                </a:cubicBezTo>
                <a:cubicBezTo>
                  <a:pt x="33715" y="42939"/>
                  <a:pt x="34474" y="42739"/>
                  <a:pt x="35178" y="42403"/>
                </a:cubicBezTo>
                <a:cubicBezTo>
                  <a:pt x="35711" y="42148"/>
                  <a:pt x="36218" y="41841"/>
                  <a:pt x="36711" y="41520"/>
                </a:cubicBezTo>
                <a:cubicBezTo>
                  <a:pt x="37539" y="40975"/>
                  <a:pt x="38356" y="40378"/>
                  <a:pt x="39141" y="39764"/>
                </a:cubicBezTo>
                <a:cubicBezTo>
                  <a:pt x="39993" y="39092"/>
                  <a:pt x="40767" y="38330"/>
                  <a:pt x="41413" y="37452"/>
                </a:cubicBezTo>
                <a:cubicBezTo>
                  <a:pt x="42224" y="36351"/>
                  <a:pt x="42954" y="35163"/>
                  <a:pt x="43490" y="33897"/>
                </a:cubicBezTo>
                <a:cubicBezTo>
                  <a:pt x="43994" y="32701"/>
                  <a:pt x="44330" y="31443"/>
                  <a:pt x="44623" y="30189"/>
                </a:cubicBezTo>
                <a:cubicBezTo>
                  <a:pt x="44773" y="29543"/>
                  <a:pt x="44843" y="28879"/>
                  <a:pt x="44823" y="28219"/>
                </a:cubicBezTo>
                <a:cubicBezTo>
                  <a:pt x="44808" y="27799"/>
                  <a:pt x="44788" y="27379"/>
                  <a:pt x="44802" y="26953"/>
                </a:cubicBezTo>
                <a:cubicBezTo>
                  <a:pt x="44840" y="25701"/>
                  <a:pt x="44704" y="24403"/>
                  <a:pt x="44431" y="23181"/>
                </a:cubicBezTo>
                <a:cubicBezTo>
                  <a:pt x="44281" y="22511"/>
                  <a:pt x="44006" y="21894"/>
                  <a:pt x="43754" y="21260"/>
                </a:cubicBezTo>
                <a:cubicBezTo>
                  <a:pt x="43551" y="20756"/>
                  <a:pt x="43316" y="20266"/>
                  <a:pt x="43050" y="19794"/>
                </a:cubicBezTo>
                <a:cubicBezTo>
                  <a:pt x="42748" y="19267"/>
                  <a:pt x="42421" y="18716"/>
                  <a:pt x="42036" y="18244"/>
                </a:cubicBezTo>
                <a:cubicBezTo>
                  <a:pt x="41691" y="17835"/>
                  <a:pt x="41256" y="17514"/>
                  <a:pt x="40813" y="17215"/>
                </a:cubicBezTo>
                <a:cubicBezTo>
                  <a:pt x="39892" y="16592"/>
                  <a:pt x="39118" y="15796"/>
                  <a:pt x="38098" y="15315"/>
                </a:cubicBezTo>
                <a:cubicBezTo>
                  <a:pt x="37551" y="15060"/>
                  <a:pt x="36983" y="14871"/>
                  <a:pt x="36377" y="14863"/>
                </a:cubicBezTo>
                <a:cubicBezTo>
                  <a:pt x="35956" y="14855"/>
                  <a:pt x="35537" y="14844"/>
                  <a:pt x="35120" y="14844"/>
                </a:cubicBezTo>
                <a:cubicBezTo>
                  <a:pt x="34938" y="14844"/>
                  <a:pt x="34757" y="14846"/>
                  <a:pt x="34575" y="14851"/>
                </a:cubicBezTo>
                <a:cubicBezTo>
                  <a:pt x="34320" y="14859"/>
                  <a:pt x="34049" y="14864"/>
                  <a:pt x="33772" y="14864"/>
                </a:cubicBezTo>
                <a:cubicBezTo>
                  <a:pt x="33400" y="14864"/>
                  <a:pt x="33018" y="14854"/>
                  <a:pt x="32652" y="14822"/>
                </a:cubicBezTo>
                <a:cubicBezTo>
                  <a:pt x="32217" y="14785"/>
                  <a:pt x="31753" y="14767"/>
                  <a:pt x="31374" y="14579"/>
                </a:cubicBezTo>
                <a:cubicBezTo>
                  <a:pt x="30931" y="14359"/>
                  <a:pt x="30519" y="14205"/>
                  <a:pt x="30105" y="13927"/>
                </a:cubicBezTo>
                <a:cubicBezTo>
                  <a:pt x="29694" y="13649"/>
                  <a:pt x="29282" y="13371"/>
                  <a:pt x="28943" y="12974"/>
                </a:cubicBezTo>
                <a:cubicBezTo>
                  <a:pt x="28178" y="12082"/>
                  <a:pt x="27724" y="10989"/>
                  <a:pt x="27280" y="9912"/>
                </a:cubicBezTo>
                <a:cubicBezTo>
                  <a:pt x="26139" y="7119"/>
                  <a:pt x="26223" y="3645"/>
                  <a:pt x="23769" y="1542"/>
                </a:cubicBezTo>
                <a:cubicBezTo>
                  <a:pt x="22482" y="440"/>
                  <a:pt x="20863" y="0"/>
                  <a:pt x="1921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7" name="Google Shape;884;p15"/>
          <p:cNvGrpSpPr/>
          <p:nvPr/>
        </p:nvGrpSpPr>
        <p:grpSpPr>
          <a:xfrm rot="10800000">
            <a:off x="349815" y="1900250"/>
            <a:ext cx="886108" cy="690688"/>
            <a:chOff x="1694375" y="3723300"/>
            <a:chExt cx="336450" cy="262250"/>
          </a:xfrm>
        </p:grpSpPr>
        <p:sp>
          <p:nvSpPr>
            <p:cNvPr id="1048846" name="Google Shape;885;p15"/>
            <p:cNvSpPr/>
            <p:nvPr/>
          </p:nvSpPr>
          <p:spPr>
            <a:xfrm>
              <a:off x="1762675" y="3860600"/>
              <a:ext cx="22250" cy="32150"/>
            </a:xfrm>
            <a:custGeom>
              <a:avLst/>
              <a:gdLst/>
              <a:ahLst/>
              <a:cxnLst/>
              <a:rect l="l" t="t" r="r" b="b"/>
              <a:pathLst>
                <a:path w="890" h="1286" extrusionOk="0">
                  <a:moveTo>
                    <a:pt x="247" y="0"/>
                  </a:moveTo>
                  <a:lnTo>
                    <a:pt x="215" y="21"/>
                  </a:lnTo>
                  <a:cubicBezTo>
                    <a:pt x="199" y="10"/>
                    <a:pt x="183" y="5"/>
                    <a:pt x="167" y="5"/>
                  </a:cubicBezTo>
                  <a:cubicBezTo>
                    <a:pt x="89" y="5"/>
                    <a:pt x="22" y="127"/>
                    <a:pt x="15" y="224"/>
                  </a:cubicBezTo>
                  <a:cubicBezTo>
                    <a:pt x="6" y="345"/>
                    <a:pt x="0" y="467"/>
                    <a:pt x="6" y="589"/>
                  </a:cubicBezTo>
                  <a:cubicBezTo>
                    <a:pt x="9" y="774"/>
                    <a:pt x="26" y="968"/>
                    <a:pt x="136" y="1119"/>
                  </a:cubicBezTo>
                  <a:cubicBezTo>
                    <a:pt x="208" y="1220"/>
                    <a:pt x="335" y="1286"/>
                    <a:pt x="455" y="1286"/>
                  </a:cubicBezTo>
                  <a:cubicBezTo>
                    <a:pt x="514" y="1286"/>
                    <a:pt x="572" y="1270"/>
                    <a:pt x="620" y="1235"/>
                  </a:cubicBezTo>
                  <a:cubicBezTo>
                    <a:pt x="687" y="1180"/>
                    <a:pt x="736" y="1107"/>
                    <a:pt x="759" y="1023"/>
                  </a:cubicBezTo>
                  <a:cubicBezTo>
                    <a:pt x="890" y="623"/>
                    <a:pt x="649" y="137"/>
                    <a:pt x="2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47" name="Google Shape;886;p15"/>
            <p:cNvSpPr/>
            <p:nvPr/>
          </p:nvSpPr>
          <p:spPr>
            <a:xfrm>
              <a:off x="1801700" y="3931000"/>
              <a:ext cx="18650" cy="25425"/>
            </a:xfrm>
            <a:custGeom>
              <a:avLst/>
              <a:gdLst/>
              <a:ahLst/>
              <a:cxnLst/>
              <a:rect l="l" t="t" r="r" b="b"/>
              <a:pathLst>
                <a:path w="746" h="1017" extrusionOk="0">
                  <a:moveTo>
                    <a:pt x="128" y="1"/>
                  </a:moveTo>
                  <a:lnTo>
                    <a:pt x="151" y="64"/>
                  </a:lnTo>
                  <a:cubicBezTo>
                    <a:pt x="1" y="305"/>
                    <a:pt x="10" y="615"/>
                    <a:pt x="172" y="849"/>
                  </a:cubicBezTo>
                  <a:cubicBezTo>
                    <a:pt x="239" y="938"/>
                    <a:pt x="348" y="1017"/>
                    <a:pt x="457" y="1017"/>
                  </a:cubicBezTo>
                  <a:cubicBezTo>
                    <a:pt x="480" y="1017"/>
                    <a:pt x="503" y="1013"/>
                    <a:pt x="525" y="1006"/>
                  </a:cubicBezTo>
                  <a:cubicBezTo>
                    <a:pt x="656" y="962"/>
                    <a:pt x="711" y="826"/>
                    <a:pt x="716" y="702"/>
                  </a:cubicBezTo>
                  <a:cubicBezTo>
                    <a:pt x="745" y="363"/>
                    <a:pt x="464" y="30"/>
                    <a:pt x="12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48" name="Google Shape;887;p15"/>
            <p:cNvSpPr/>
            <p:nvPr/>
          </p:nvSpPr>
          <p:spPr>
            <a:xfrm>
              <a:off x="1812500" y="3866675"/>
              <a:ext cx="21400" cy="27575"/>
            </a:xfrm>
            <a:custGeom>
              <a:avLst/>
              <a:gdLst/>
              <a:ahLst/>
              <a:cxnLst/>
              <a:rect l="l" t="t" r="r" b="b"/>
              <a:pathLst>
                <a:path w="856" h="1103" extrusionOk="0">
                  <a:moveTo>
                    <a:pt x="290" y="1"/>
                  </a:moveTo>
                  <a:cubicBezTo>
                    <a:pt x="218" y="1"/>
                    <a:pt x="145" y="67"/>
                    <a:pt x="171" y="137"/>
                  </a:cubicBezTo>
                  <a:lnTo>
                    <a:pt x="87" y="125"/>
                  </a:lnTo>
                  <a:lnTo>
                    <a:pt x="87" y="125"/>
                  </a:lnTo>
                  <a:cubicBezTo>
                    <a:pt x="44" y="354"/>
                    <a:pt x="1" y="598"/>
                    <a:pt x="90" y="815"/>
                  </a:cubicBezTo>
                  <a:cubicBezTo>
                    <a:pt x="158" y="978"/>
                    <a:pt x="330" y="1102"/>
                    <a:pt x="496" y="1102"/>
                  </a:cubicBezTo>
                  <a:cubicBezTo>
                    <a:pt x="551" y="1102"/>
                    <a:pt x="606" y="1089"/>
                    <a:pt x="655" y="1058"/>
                  </a:cubicBezTo>
                  <a:cubicBezTo>
                    <a:pt x="855" y="934"/>
                    <a:pt x="823" y="572"/>
                    <a:pt x="681" y="351"/>
                  </a:cubicBezTo>
                  <a:cubicBezTo>
                    <a:pt x="621" y="262"/>
                    <a:pt x="551" y="178"/>
                    <a:pt x="476" y="102"/>
                  </a:cubicBezTo>
                  <a:cubicBezTo>
                    <a:pt x="423" y="50"/>
                    <a:pt x="363" y="1"/>
                    <a:pt x="2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49" name="Google Shape;888;p15"/>
            <p:cNvSpPr/>
            <p:nvPr/>
          </p:nvSpPr>
          <p:spPr>
            <a:xfrm>
              <a:off x="1801850" y="3796700"/>
              <a:ext cx="26400" cy="31125"/>
            </a:xfrm>
            <a:custGeom>
              <a:avLst/>
              <a:gdLst/>
              <a:ahLst/>
              <a:cxnLst/>
              <a:rect l="l" t="t" r="r" b="b"/>
              <a:pathLst>
                <a:path w="1056" h="1245" extrusionOk="0">
                  <a:moveTo>
                    <a:pt x="347" y="0"/>
                  </a:moveTo>
                  <a:cubicBezTo>
                    <a:pt x="335" y="0"/>
                    <a:pt x="323" y="2"/>
                    <a:pt x="311" y="4"/>
                  </a:cubicBezTo>
                  <a:cubicBezTo>
                    <a:pt x="238" y="19"/>
                    <a:pt x="186" y="105"/>
                    <a:pt x="227" y="166"/>
                  </a:cubicBezTo>
                  <a:lnTo>
                    <a:pt x="154" y="314"/>
                  </a:lnTo>
                  <a:cubicBezTo>
                    <a:pt x="1" y="717"/>
                    <a:pt x="389" y="1154"/>
                    <a:pt x="815" y="1238"/>
                  </a:cubicBezTo>
                  <a:cubicBezTo>
                    <a:pt x="828" y="1242"/>
                    <a:pt x="842" y="1244"/>
                    <a:pt x="856" y="1244"/>
                  </a:cubicBezTo>
                  <a:cubicBezTo>
                    <a:pt x="881" y="1244"/>
                    <a:pt x="906" y="1238"/>
                    <a:pt x="931" y="1227"/>
                  </a:cubicBezTo>
                  <a:cubicBezTo>
                    <a:pt x="957" y="1201"/>
                    <a:pt x="974" y="1166"/>
                    <a:pt x="977" y="1128"/>
                  </a:cubicBezTo>
                  <a:cubicBezTo>
                    <a:pt x="1055" y="711"/>
                    <a:pt x="873" y="285"/>
                    <a:pt x="513" y="56"/>
                  </a:cubicBezTo>
                  <a:cubicBezTo>
                    <a:pt x="463" y="27"/>
                    <a:pt x="406" y="0"/>
                    <a:pt x="3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50" name="Google Shape;889;p15"/>
            <p:cNvSpPr/>
            <p:nvPr/>
          </p:nvSpPr>
          <p:spPr>
            <a:xfrm>
              <a:off x="1870725" y="3864825"/>
              <a:ext cx="20025" cy="30350"/>
            </a:xfrm>
            <a:custGeom>
              <a:avLst/>
              <a:gdLst/>
              <a:ahLst/>
              <a:cxnLst/>
              <a:rect l="l" t="t" r="r" b="b"/>
              <a:pathLst>
                <a:path w="801" h="1214" extrusionOk="0">
                  <a:moveTo>
                    <a:pt x="205" y="1"/>
                  </a:moveTo>
                  <a:cubicBezTo>
                    <a:pt x="167" y="1"/>
                    <a:pt x="129" y="6"/>
                    <a:pt x="91" y="17"/>
                  </a:cubicBezTo>
                  <a:lnTo>
                    <a:pt x="96" y="110"/>
                  </a:lnTo>
                  <a:cubicBezTo>
                    <a:pt x="44" y="312"/>
                    <a:pt x="1" y="527"/>
                    <a:pt x="36" y="732"/>
                  </a:cubicBezTo>
                  <a:cubicBezTo>
                    <a:pt x="73" y="938"/>
                    <a:pt x="207" y="1141"/>
                    <a:pt x="409" y="1199"/>
                  </a:cubicBezTo>
                  <a:cubicBezTo>
                    <a:pt x="441" y="1208"/>
                    <a:pt x="476" y="1213"/>
                    <a:pt x="510" y="1213"/>
                  </a:cubicBezTo>
                  <a:cubicBezTo>
                    <a:pt x="575" y="1213"/>
                    <a:pt x="639" y="1194"/>
                    <a:pt x="685" y="1147"/>
                  </a:cubicBezTo>
                  <a:cubicBezTo>
                    <a:pt x="751" y="1074"/>
                    <a:pt x="757" y="1011"/>
                    <a:pt x="766" y="935"/>
                  </a:cubicBezTo>
                  <a:cubicBezTo>
                    <a:pt x="800" y="712"/>
                    <a:pt x="786" y="469"/>
                    <a:pt x="667" y="278"/>
                  </a:cubicBezTo>
                  <a:cubicBezTo>
                    <a:pt x="567" y="117"/>
                    <a:pt x="387" y="1"/>
                    <a:pt x="2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51" name="Google Shape;890;p15"/>
            <p:cNvSpPr/>
            <p:nvPr/>
          </p:nvSpPr>
          <p:spPr>
            <a:xfrm>
              <a:off x="1880225" y="3795525"/>
              <a:ext cx="18775" cy="22200"/>
            </a:xfrm>
            <a:custGeom>
              <a:avLst/>
              <a:gdLst/>
              <a:ahLst/>
              <a:cxnLst/>
              <a:rect l="l" t="t" r="r" b="b"/>
              <a:pathLst>
                <a:path w="751" h="888" extrusionOk="0">
                  <a:moveTo>
                    <a:pt x="217" y="0"/>
                  </a:moveTo>
                  <a:cubicBezTo>
                    <a:pt x="177" y="0"/>
                    <a:pt x="138" y="8"/>
                    <a:pt x="102" y="25"/>
                  </a:cubicBezTo>
                  <a:lnTo>
                    <a:pt x="0" y="263"/>
                  </a:lnTo>
                  <a:cubicBezTo>
                    <a:pt x="26" y="474"/>
                    <a:pt x="79" y="706"/>
                    <a:pt x="252" y="828"/>
                  </a:cubicBezTo>
                  <a:cubicBezTo>
                    <a:pt x="309" y="868"/>
                    <a:pt x="381" y="888"/>
                    <a:pt x="453" y="888"/>
                  </a:cubicBezTo>
                  <a:cubicBezTo>
                    <a:pt x="599" y="888"/>
                    <a:pt x="743" y="806"/>
                    <a:pt x="751" y="662"/>
                  </a:cubicBezTo>
                  <a:cubicBezTo>
                    <a:pt x="748" y="587"/>
                    <a:pt x="728" y="515"/>
                    <a:pt x="693" y="451"/>
                  </a:cubicBezTo>
                  <a:cubicBezTo>
                    <a:pt x="638" y="329"/>
                    <a:pt x="577" y="199"/>
                    <a:pt x="478" y="109"/>
                  </a:cubicBezTo>
                  <a:cubicBezTo>
                    <a:pt x="409" y="44"/>
                    <a:pt x="311" y="0"/>
                    <a:pt x="2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52" name="Google Shape;891;p15"/>
            <p:cNvSpPr/>
            <p:nvPr/>
          </p:nvSpPr>
          <p:spPr>
            <a:xfrm>
              <a:off x="1937950" y="3840825"/>
              <a:ext cx="23125" cy="30025"/>
            </a:xfrm>
            <a:custGeom>
              <a:avLst/>
              <a:gdLst/>
              <a:ahLst/>
              <a:cxnLst/>
              <a:rect l="l" t="t" r="r" b="b"/>
              <a:pathLst>
                <a:path w="925" h="1201" extrusionOk="0">
                  <a:moveTo>
                    <a:pt x="174" y="1"/>
                  </a:moveTo>
                  <a:lnTo>
                    <a:pt x="0" y="125"/>
                  </a:lnTo>
                  <a:cubicBezTo>
                    <a:pt x="24" y="415"/>
                    <a:pt x="110" y="699"/>
                    <a:pt x="258" y="951"/>
                  </a:cubicBezTo>
                  <a:cubicBezTo>
                    <a:pt x="325" y="1064"/>
                    <a:pt x="415" y="1174"/>
                    <a:pt x="542" y="1197"/>
                  </a:cubicBezTo>
                  <a:cubicBezTo>
                    <a:pt x="556" y="1199"/>
                    <a:pt x="569" y="1200"/>
                    <a:pt x="582" y="1200"/>
                  </a:cubicBezTo>
                  <a:cubicBezTo>
                    <a:pt x="771" y="1200"/>
                    <a:pt x="910" y="972"/>
                    <a:pt x="913" y="774"/>
                  </a:cubicBezTo>
                  <a:cubicBezTo>
                    <a:pt x="925" y="377"/>
                    <a:pt x="571" y="9"/>
                    <a:pt x="1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53" name="Google Shape;892;p15"/>
            <p:cNvSpPr/>
            <p:nvPr/>
          </p:nvSpPr>
          <p:spPr>
            <a:xfrm>
              <a:off x="1948600" y="3764750"/>
              <a:ext cx="15725" cy="23050"/>
            </a:xfrm>
            <a:custGeom>
              <a:avLst/>
              <a:gdLst/>
              <a:ahLst/>
              <a:cxnLst/>
              <a:rect l="l" t="t" r="r" b="b"/>
              <a:pathLst>
                <a:path w="629" h="922" extrusionOk="0">
                  <a:moveTo>
                    <a:pt x="229" y="1"/>
                  </a:moveTo>
                  <a:cubicBezTo>
                    <a:pt x="132" y="1"/>
                    <a:pt x="41" y="41"/>
                    <a:pt x="0" y="129"/>
                  </a:cubicBezTo>
                  <a:lnTo>
                    <a:pt x="58" y="340"/>
                  </a:lnTo>
                  <a:cubicBezTo>
                    <a:pt x="50" y="555"/>
                    <a:pt x="154" y="761"/>
                    <a:pt x="336" y="879"/>
                  </a:cubicBezTo>
                  <a:cubicBezTo>
                    <a:pt x="374" y="907"/>
                    <a:pt x="419" y="921"/>
                    <a:pt x="464" y="921"/>
                  </a:cubicBezTo>
                  <a:cubicBezTo>
                    <a:pt x="472" y="921"/>
                    <a:pt x="479" y="921"/>
                    <a:pt x="487" y="920"/>
                  </a:cubicBezTo>
                  <a:cubicBezTo>
                    <a:pt x="600" y="897"/>
                    <a:pt x="629" y="752"/>
                    <a:pt x="629" y="636"/>
                  </a:cubicBezTo>
                  <a:cubicBezTo>
                    <a:pt x="626" y="448"/>
                    <a:pt x="603" y="242"/>
                    <a:pt x="478" y="103"/>
                  </a:cubicBezTo>
                  <a:cubicBezTo>
                    <a:pt x="416" y="37"/>
                    <a:pt x="320" y="1"/>
                    <a:pt x="2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54" name="Google Shape;893;p15"/>
            <p:cNvSpPr/>
            <p:nvPr/>
          </p:nvSpPr>
          <p:spPr>
            <a:xfrm>
              <a:off x="1996525" y="3871950"/>
              <a:ext cx="22575" cy="25850"/>
            </a:xfrm>
            <a:custGeom>
              <a:avLst/>
              <a:gdLst/>
              <a:ahLst/>
              <a:cxnLst/>
              <a:rect l="l" t="t" r="r" b="b"/>
              <a:pathLst>
                <a:path w="903" h="1034" extrusionOk="0">
                  <a:moveTo>
                    <a:pt x="77" y="558"/>
                  </a:moveTo>
                  <a:lnTo>
                    <a:pt x="155" y="625"/>
                  </a:lnTo>
                  <a:lnTo>
                    <a:pt x="155" y="625"/>
                  </a:lnTo>
                  <a:cubicBezTo>
                    <a:pt x="138" y="610"/>
                    <a:pt x="123" y="595"/>
                    <a:pt x="110" y="578"/>
                  </a:cubicBezTo>
                  <a:lnTo>
                    <a:pt x="110" y="578"/>
                  </a:lnTo>
                  <a:cubicBezTo>
                    <a:pt x="99" y="571"/>
                    <a:pt x="88" y="564"/>
                    <a:pt x="77" y="558"/>
                  </a:cubicBezTo>
                  <a:close/>
                  <a:moveTo>
                    <a:pt x="155" y="625"/>
                  </a:moveTo>
                  <a:lnTo>
                    <a:pt x="155" y="625"/>
                  </a:lnTo>
                  <a:cubicBezTo>
                    <a:pt x="156" y="625"/>
                    <a:pt x="157" y="626"/>
                    <a:pt x="158" y="627"/>
                  </a:cubicBezTo>
                  <a:lnTo>
                    <a:pt x="155" y="625"/>
                  </a:lnTo>
                  <a:close/>
                  <a:moveTo>
                    <a:pt x="377" y="0"/>
                  </a:moveTo>
                  <a:cubicBezTo>
                    <a:pt x="255" y="0"/>
                    <a:pt x="138" y="60"/>
                    <a:pt x="71" y="169"/>
                  </a:cubicBezTo>
                  <a:cubicBezTo>
                    <a:pt x="0" y="303"/>
                    <a:pt x="17" y="464"/>
                    <a:pt x="110" y="578"/>
                  </a:cubicBezTo>
                  <a:lnTo>
                    <a:pt x="110" y="578"/>
                  </a:lnTo>
                  <a:cubicBezTo>
                    <a:pt x="282" y="701"/>
                    <a:pt x="336" y="989"/>
                    <a:pt x="546" y="1030"/>
                  </a:cubicBezTo>
                  <a:cubicBezTo>
                    <a:pt x="559" y="1032"/>
                    <a:pt x="573" y="1034"/>
                    <a:pt x="586" y="1034"/>
                  </a:cubicBezTo>
                  <a:cubicBezTo>
                    <a:pt x="722" y="1034"/>
                    <a:pt x="847" y="906"/>
                    <a:pt x="873" y="766"/>
                  </a:cubicBezTo>
                  <a:cubicBezTo>
                    <a:pt x="902" y="613"/>
                    <a:pt x="841" y="456"/>
                    <a:pt x="769" y="317"/>
                  </a:cubicBezTo>
                  <a:cubicBezTo>
                    <a:pt x="697" y="178"/>
                    <a:pt x="633" y="82"/>
                    <a:pt x="517" y="27"/>
                  </a:cubicBezTo>
                  <a:cubicBezTo>
                    <a:pt x="471" y="9"/>
                    <a:pt x="424" y="0"/>
                    <a:pt x="3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55" name="Google Shape;894;p15"/>
            <p:cNvSpPr/>
            <p:nvPr/>
          </p:nvSpPr>
          <p:spPr>
            <a:xfrm>
              <a:off x="1932150" y="3926800"/>
              <a:ext cx="17350" cy="24475"/>
            </a:xfrm>
            <a:custGeom>
              <a:avLst/>
              <a:gdLst/>
              <a:ahLst/>
              <a:cxnLst/>
              <a:rect l="l" t="t" r="r" b="b"/>
              <a:pathLst>
                <a:path w="694" h="979" extrusionOk="0">
                  <a:moveTo>
                    <a:pt x="212" y="0"/>
                  </a:moveTo>
                  <a:lnTo>
                    <a:pt x="6" y="140"/>
                  </a:lnTo>
                  <a:cubicBezTo>
                    <a:pt x="1" y="403"/>
                    <a:pt x="88" y="658"/>
                    <a:pt x="247" y="864"/>
                  </a:cubicBezTo>
                  <a:cubicBezTo>
                    <a:pt x="273" y="904"/>
                    <a:pt x="311" y="939"/>
                    <a:pt x="354" y="962"/>
                  </a:cubicBezTo>
                  <a:cubicBezTo>
                    <a:pt x="378" y="974"/>
                    <a:pt x="401" y="979"/>
                    <a:pt x="424" y="979"/>
                  </a:cubicBezTo>
                  <a:cubicBezTo>
                    <a:pt x="572" y="979"/>
                    <a:pt x="693" y="765"/>
                    <a:pt x="676" y="597"/>
                  </a:cubicBezTo>
                  <a:cubicBezTo>
                    <a:pt x="644" y="325"/>
                    <a:pt x="467" y="96"/>
                    <a:pt x="2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56" name="Google Shape;895;p15"/>
            <p:cNvSpPr/>
            <p:nvPr/>
          </p:nvSpPr>
          <p:spPr>
            <a:xfrm>
              <a:off x="1867250" y="3956500"/>
              <a:ext cx="20600" cy="29050"/>
            </a:xfrm>
            <a:custGeom>
              <a:avLst/>
              <a:gdLst/>
              <a:ahLst/>
              <a:cxnLst/>
              <a:rect l="l" t="t" r="r" b="b"/>
              <a:pathLst>
                <a:path w="824" h="1162" extrusionOk="0">
                  <a:moveTo>
                    <a:pt x="67" y="0"/>
                  </a:moveTo>
                  <a:cubicBezTo>
                    <a:pt x="1" y="244"/>
                    <a:pt x="1" y="502"/>
                    <a:pt x="67" y="748"/>
                  </a:cubicBezTo>
                  <a:cubicBezTo>
                    <a:pt x="99" y="869"/>
                    <a:pt x="149" y="991"/>
                    <a:pt x="244" y="1075"/>
                  </a:cubicBezTo>
                  <a:cubicBezTo>
                    <a:pt x="304" y="1129"/>
                    <a:pt x="385" y="1162"/>
                    <a:pt x="464" y="1162"/>
                  </a:cubicBezTo>
                  <a:cubicBezTo>
                    <a:pt x="508" y="1162"/>
                    <a:pt x="551" y="1152"/>
                    <a:pt x="589" y="1130"/>
                  </a:cubicBezTo>
                  <a:cubicBezTo>
                    <a:pt x="664" y="1075"/>
                    <a:pt x="716" y="997"/>
                    <a:pt x="737" y="904"/>
                  </a:cubicBezTo>
                  <a:cubicBezTo>
                    <a:pt x="824" y="565"/>
                    <a:pt x="583" y="177"/>
                    <a:pt x="238" y="102"/>
                  </a:cubicBezTo>
                  <a:lnTo>
                    <a:pt x="6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57" name="Google Shape;896;p15"/>
            <p:cNvSpPr/>
            <p:nvPr/>
          </p:nvSpPr>
          <p:spPr>
            <a:xfrm>
              <a:off x="1751075" y="3946800"/>
              <a:ext cx="22050" cy="24900"/>
            </a:xfrm>
            <a:custGeom>
              <a:avLst/>
              <a:gdLst/>
              <a:ahLst/>
              <a:cxnLst/>
              <a:rect l="l" t="t" r="r" b="b"/>
              <a:pathLst>
                <a:path w="882" h="996" extrusionOk="0">
                  <a:moveTo>
                    <a:pt x="322" y="1"/>
                  </a:moveTo>
                  <a:cubicBezTo>
                    <a:pt x="291" y="1"/>
                    <a:pt x="260" y="7"/>
                    <a:pt x="232" y="23"/>
                  </a:cubicBezTo>
                  <a:cubicBezTo>
                    <a:pt x="175" y="61"/>
                    <a:pt x="154" y="151"/>
                    <a:pt x="204" y="194"/>
                  </a:cubicBezTo>
                  <a:lnTo>
                    <a:pt x="1" y="130"/>
                  </a:lnTo>
                  <a:lnTo>
                    <a:pt x="1" y="130"/>
                  </a:lnTo>
                  <a:cubicBezTo>
                    <a:pt x="7" y="362"/>
                    <a:pt x="12" y="609"/>
                    <a:pt x="143" y="797"/>
                  </a:cubicBezTo>
                  <a:cubicBezTo>
                    <a:pt x="225" y="916"/>
                    <a:pt x="377" y="996"/>
                    <a:pt x="518" y="996"/>
                  </a:cubicBezTo>
                  <a:cubicBezTo>
                    <a:pt x="600" y="996"/>
                    <a:pt x="678" y="969"/>
                    <a:pt x="737" y="907"/>
                  </a:cubicBezTo>
                  <a:cubicBezTo>
                    <a:pt x="789" y="852"/>
                    <a:pt x="821" y="782"/>
                    <a:pt x="835" y="704"/>
                  </a:cubicBezTo>
                  <a:cubicBezTo>
                    <a:pt x="881" y="409"/>
                    <a:pt x="711" y="119"/>
                    <a:pt x="429" y="18"/>
                  </a:cubicBezTo>
                  <a:cubicBezTo>
                    <a:pt x="394" y="8"/>
                    <a:pt x="358" y="1"/>
                    <a:pt x="3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58" name="Google Shape;897;p15"/>
            <p:cNvSpPr/>
            <p:nvPr/>
          </p:nvSpPr>
          <p:spPr>
            <a:xfrm>
              <a:off x="1694375" y="3851175"/>
              <a:ext cx="14950" cy="15000"/>
            </a:xfrm>
            <a:custGeom>
              <a:avLst/>
              <a:gdLst/>
              <a:ahLst/>
              <a:cxnLst/>
              <a:rect l="l" t="t" r="r" b="b"/>
              <a:pathLst>
                <a:path w="598" h="600" extrusionOk="0">
                  <a:moveTo>
                    <a:pt x="281" y="1"/>
                  </a:moveTo>
                  <a:lnTo>
                    <a:pt x="136" y="163"/>
                  </a:lnTo>
                  <a:cubicBezTo>
                    <a:pt x="0" y="262"/>
                    <a:pt x="35" y="511"/>
                    <a:pt x="191" y="580"/>
                  </a:cubicBezTo>
                  <a:cubicBezTo>
                    <a:pt x="222" y="594"/>
                    <a:pt x="254" y="600"/>
                    <a:pt x="286" y="600"/>
                  </a:cubicBezTo>
                  <a:cubicBezTo>
                    <a:pt x="418" y="600"/>
                    <a:pt x="550" y="493"/>
                    <a:pt x="571" y="360"/>
                  </a:cubicBezTo>
                  <a:cubicBezTo>
                    <a:pt x="597" y="192"/>
                    <a:pt x="452" y="18"/>
                    <a:pt x="2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59" name="Google Shape;898;p15"/>
            <p:cNvSpPr/>
            <p:nvPr/>
          </p:nvSpPr>
          <p:spPr>
            <a:xfrm>
              <a:off x="2014950" y="3793375"/>
              <a:ext cx="15875" cy="16175"/>
            </a:xfrm>
            <a:custGeom>
              <a:avLst/>
              <a:gdLst/>
              <a:ahLst/>
              <a:cxnLst/>
              <a:rect l="l" t="t" r="r" b="b"/>
              <a:pathLst>
                <a:path w="635" h="647" extrusionOk="0">
                  <a:moveTo>
                    <a:pt x="151" y="1"/>
                  </a:moveTo>
                  <a:cubicBezTo>
                    <a:pt x="100" y="1"/>
                    <a:pt x="49" y="9"/>
                    <a:pt x="0" y="27"/>
                  </a:cubicBezTo>
                  <a:lnTo>
                    <a:pt x="128" y="137"/>
                  </a:lnTo>
                  <a:cubicBezTo>
                    <a:pt x="119" y="360"/>
                    <a:pt x="252" y="563"/>
                    <a:pt x="461" y="647"/>
                  </a:cubicBezTo>
                  <a:lnTo>
                    <a:pt x="582" y="595"/>
                  </a:lnTo>
                  <a:cubicBezTo>
                    <a:pt x="635" y="430"/>
                    <a:pt x="591" y="250"/>
                    <a:pt x="469" y="128"/>
                  </a:cubicBezTo>
                  <a:cubicBezTo>
                    <a:pt x="383" y="46"/>
                    <a:pt x="268" y="1"/>
                    <a:pt x="15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60" name="Google Shape;899;p15"/>
            <p:cNvSpPr/>
            <p:nvPr/>
          </p:nvSpPr>
          <p:spPr>
            <a:xfrm>
              <a:off x="1832850" y="3746525"/>
              <a:ext cx="13575" cy="14750"/>
            </a:xfrm>
            <a:custGeom>
              <a:avLst/>
              <a:gdLst/>
              <a:ahLst/>
              <a:cxnLst/>
              <a:rect l="l" t="t" r="r" b="b"/>
              <a:pathLst>
                <a:path w="543" h="590" extrusionOk="0">
                  <a:moveTo>
                    <a:pt x="143" y="0"/>
                  </a:moveTo>
                  <a:lnTo>
                    <a:pt x="32" y="128"/>
                  </a:lnTo>
                  <a:cubicBezTo>
                    <a:pt x="1" y="258"/>
                    <a:pt x="15" y="409"/>
                    <a:pt x="105" y="507"/>
                  </a:cubicBezTo>
                  <a:cubicBezTo>
                    <a:pt x="155" y="560"/>
                    <a:pt x="229" y="590"/>
                    <a:pt x="301" y="590"/>
                  </a:cubicBezTo>
                  <a:cubicBezTo>
                    <a:pt x="363" y="590"/>
                    <a:pt x="422" y="567"/>
                    <a:pt x="461" y="519"/>
                  </a:cubicBezTo>
                  <a:cubicBezTo>
                    <a:pt x="542" y="412"/>
                    <a:pt x="508" y="281"/>
                    <a:pt x="435" y="192"/>
                  </a:cubicBezTo>
                  <a:cubicBezTo>
                    <a:pt x="363" y="102"/>
                    <a:pt x="250" y="50"/>
                    <a:pt x="1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61" name="Google Shape;900;p15"/>
            <p:cNvSpPr/>
            <p:nvPr/>
          </p:nvSpPr>
          <p:spPr>
            <a:xfrm>
              <a:off x="1738650" y="3780675"/>
              <a:ext cx="18100" cy="16400"/>
            </a:xfrm>
            <a:custGeom>
              <a:avLst/>
              <a:gdLst/>
              <a:ahLst/>
              <a:cxnLst/>
              <a:rect l="l" t="t" r="r" b="b"/>
              <a:pathLst>
                <a:path w="724" h="656" extrusionOk="0">
                  <a:moveTo>
                    <a:pt x="360" y="1"/>
                  </a:moveTo>
                  <a:cubicBezTo>
                    <a:pt x="308" y="1"/>
                    <a:pt x="258" y="10"/>
                    <a:pt x="214" y="31"/>
                  </a:cubicBezTo>
                  <a:cubicBezTo>
                    <a:pt x="50" y="109"/>
                    <a:pt x="0" y="360"/>
                    <a:pt x="141" y="469"/>
                  </a:cubicBezTo>
                  <a:lnTo>
                    <a:pt x="141" y="469"/>
                  </a:lnTo>
                  <a:cubicBezTo>
                    <a:pt x="169" y="575"/>
                    <a:pt x="287" y="656"/>
                    <a:pt x="403" y="656"/>
                  </a:cubicBezTo>
                  <a:cubicBezTo>
                    <a:pt x="432" y="656"/>
                    <a:pt x="461" y="650"/>
                    <a:pt x="489" y="639"/>
                  </a:cubicBezTo>
                  <a:cubicBezTo>
                    <a:pt x="651" y="576"/>
                    <a:pt x="724" y="364"/>
                    <a:pt x="677" y="196"/>
                  </a:cubicBezTo>
                  <a:cubicBezTo>
                    <a:pt x="641" y="71"/>
                    <a:pt x="498" y="1"/>
                    <a:pt x="3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62" name="Google Shape;901;p15"/>
            <p:cNvSpPr/>
            <p:nvPr/>
          </p:nvSpPr>
          <p:spPr>
            <a:xfrm>
              <a:off x="1913175" y="3723300"/>
              <a:ext cx="11400" cy="13175"/>
            </a:xfrm>
            <a:custGeom>
              <a:avLst/>
              <a:gdLst/>
              <a:ahLst/>
              <a:cxnLst/>
              <a:rect l="l" t="t" r="r" b="b"/>
              <a:pathLst>
                <a:path w="456" h="527" extrusionOk="0">
                  <a:moveTo>
                    <a:pt x="229" y="0"/>
                  </a:moveTo>
                  <a:cubicBezTo>
                    <a:pt x="220" y="0"/>
                    <a:pt x="212" y="1"/>
                    <a:pt x="203" y="2"/>
                  </a:cubicBezTo>
                  <a:cubicBezTo>
                    <a:pt x="92" y="19"/>
                    <a:pt x="27" y="174"/>
                    <a:pt x="97" y="254"/>
                  </a:cubicBezTo>
                  <a:lnTo>
                    <a:pt x="97" y="254"/>
                  </a:lnTo>
                  <a:lnTo>
                    <a:pt x="1" y="165"/>
                  </a:lnTo>
                  <a:lnTo>
                    <a:pt x="1" y="165"/>
                  </a:lnTo>
                  <a:cubicBezTo>
                    <a:pt x="44" y="321"/>
                    <a:pt x="151" y="451"/>
                    <a:pt x="296" y="527"/>
                  </a:cubicBezTo>
                  <a:cubicBezTo>
                    <a:pt x="389" y="448"/>
                    <a:pt x="455" y="333"/>
                    <a:pt x="447" y="211"/>
                  </a:cubicBezTo>
                  <a:cubicBezTo>
                    <a:pt x="436" y="101"/>
                    <a:pt x="338" y="0"/>
                    <a:pt x="2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" name="Google Shape;902;p15"/>
          <p:cNvGrpSpPr/>
          <p:nvPr/>
        </p:nvGrpSpPr>
        <p:grpSpPr>
          <a:xfrm rot="10800000">
            <a:off x="6479673" y="-364925"/>
            <a:ext cx="1569048" cy="1222860"/>
            <a:chOff x="2543450" y="3795650"/>
            <a:chExt cx="336525" cy="262225"/>
          </a:xfrm>
        </p:grpSpPr>
        <p:sp>
          <p:nvSpPr>
            <p:cNvPr id="1048863" name="Google Shape;903;p15"/>
            <p:cNvSpPr/>
            <p:nvPr/>
          </p:nvSpPr>
          <p:spPr>
            <a:xfrm>
              <a:off x="2611825" y="3932950"/>
              <a:ext cx="22200" cy="32175"/>
            </a:xfrm>
            <a:custGeom>
              <a:avLst/>
              <a:gdLst/>
              <a:ahLst/>
              <a:cxnLst/>
              <a:rect l="l" t="t" r="r" b="b"/>
              <a:pathLst>
                <a:path w="888" h="1287" extrusionOk="0">
                  <a:moveTo>
                    <a:pt x="247" y="1"/>
                  </a:moveTo>
                  <a:lnTo>
                    <a:pt x="212" y="21"/>
                  </a:lnTo>
                  <a:cubicBezTo>
                    <a:pt x="196" y="9"/>
                    <a:pt x="180" y="4"/>
                    <a:pt x="165" y="4"/>
                  </a:cubicBezTo>
                  <a:cubicBezTo>
                    <a:pt x="89" y="4"/>
                    <a:pt x="22" y="128"/>
                    <a:pt x="15" y="227"/>
                  </a:cubicBezTo>
                  <a:cubicBezTo>
                    <a:pt x="4" y="348"/>
                    <a:pt x="1" y="470"/>
                    <a:pt x="4" y="589"/>
                  </a:cubicBezTo>
                  <a:cubicBezTo>
                    <a:pt x="4" y="774"/>
                    <a:pt x="27" y="968"/>
                    <a:pt x="134" y="1119"/>
                  </a:cubicBezTo>
                  <a:cubicBezTo>
                    <a:pt x="209" y="1219"/>
                    <a:pt x="335" y="1286"/>
                    <a:pt x="457" y="1286"/>
                  </a:cubicBezTo>
                  <a:cubicBezTo>
                    <a:pt x="515" y="1286"/>
                    <a:pt x="571" y="1271"/>
                    <a:pt x="621" y="1238"/>
                  </a:cubicBezTo>
                  <a:cubicBezTo>
                    <a:pt x="687" y="1183"/>
                    <a:pt x="734" y="1107"/>
                    <a:pt x="757" y="1023"/>
                  </a:cubicBezTo>
                  <a:cubicBezTo>
                    <a:pt x="887" y="624"/>
                    <a:pt x="647" y="137"/>
                    <a:pt x="2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64" name="Google Shape;904;p15"/>
            <p:cNvSpPr/>
            <p:nvPr/>
          </p:nvSpPr>
          <p:spPr>
            <a:xfrm>
              <a:off x="2650725" y="4003425"/>
              <a:ext cx="18700" cy="25300"/>
            </a:xfrm>
            <a:custGeom>
              <a:avLst/>
              <a:gdLst/>
              <a:ahLst/>
              <a:cxnLst/>
              <a:rect l="l" t="t" r="r" b="b"/>
              <a:pathLst>
                <a:path w="748" h="1012" extrusionOk="0">
                  <a:moveTo>
                    <a:pt x="128" y="1"/>
                  </a:moveTo>
                  <a:lnTo>
                    <a:pt x="157" y="64"/>
                  </a:lnTo>
                  <a:cubicBezTo>
                    <a:pt x="0" y="302"/>
                    <a:pt x="9" y="612"/>
                    <a:pt x="177" y="847"/>
                  </a:cubicBezTo>
                  <a:cubicBezTo>
                    <a:pt x="244" y="937"/>
                    <a:pt x="351" y="1012"/>
                    <a:pt x="459" y="1012"/>
                  </a:cubicBezTo>
                  <a:cubicBezTo>
                    <a:pt x="483" y="1012"/>
                    <a:pt x="507" y="1008"/>
                    <a:pt x="531" y="1000"/>
                  </a:cubicBezTo>
                  <a:cubicBezTo>
                    <a:pt x="661" y="957"/>
                    <a:pt x="713" y="824"/>
                    <a:pt x="722" y="696"/>
                  </a:cubicBezTo>
                  <a:cubicBezTo>
                    <a:pt x="748" y="360"/>
                    <a:pt x="467" y="30"/>
                    <a:pt x="1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65" name="Google Shape;905;p15"/>
            <p:cNvSpPr/>
            <p:nvPr/>
          </p:nvSpPr>
          <p:spPr>
            <a:xfrm>
              <a:off x="2661650" y="3938975"/>
              <a:ext cx="21175" cy="27600"/>
            </a:xfrm>
            <a:custGeom>
              <a:avLst/>
              <a:gdLst/>
              <a:ahLst/>
              <a:cxnLst/>
              <a:rect l="l" t="t" r="r" b="b"/>
              <a:pathLst>
                <a:path w="847" h="1104" extrusionOk="0">
                  <a:moveTo>
                    <a:pt x="287" y="0"/>
                  </a:moveTo>
                  <a:cubicBezTo>
                    <a:pt x="215" y="0"/>
                    <a:pt x="146" y="74"/>
                    <a:pt x="169" y="139"/>
                  </a:cubicBezTo>
                  <a:lnTo>
                    <a:pt x="82" y="128"/>
                  </a:lnTo>
                  <a:lnTo>
                    <a:pt x="82" y="128"/>
                  </a:lnTo>
                  <a:cubicBezTo>
                    <a:pt x="39" y="357"/>
                    <a:pt x="1" y="603"/>
                    <a:pt x="91" y="817"/>
                  </a:cubicBezTo>
                  <a:cubicBezTo>
                    <a:pt x="158" y="976"/>
                    <a:pt x="330" y="1104"/>
                    <a:pt x="495" y="1104"/>
                  </a:cubicBezTo>
                  <a:cubicBezTo>
                    <a:pt x="550" y="1104"/>
                    <a:pt x="604" y="1090"/>
                    <a:pt x="653" y="1058"/>
                  </a:cubicBezTo>
                  <a:cubicBezTo>
                    <a:pt x="847" y="930"/>
                    <a:pt x="818" y="577"/>
                    <a:pt x="676" y="357"/>
                  </a:cubicBezTo>
                  <a:cubicBezTo>
                    <a:pt x="618" y="264"/>
                    <a:pt x="551" y="180"/>
                    <a:pt x="473" y="102"/>
                  </a:cubicBezTo>
                  <a:cubicBezTo>
                    <a:pt x="424" y="52"/>
                    <a:pt x="363" y="6"/>
                    <a:pt x="291" y="0"/>
                  </a:cubicBezTo>
                  <a:cubicBezTo>
                    <a:pt x="289" y="0"/>
                    <a:pt x="288" y="0"/>
                    <a:pt x="2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66" name="Google Shape;906;p15"/>
            <p:cNvSpPr/>
            <p:nvPr/>
          </p:nvSpPr>
          <p:spPr>
            <a:xfrm>
              <a:off x="2651025" y="3869075"/>
              <a:ext cx="26375" cy="31175"/>
            </a:xfrm>
            <a:custGeom>
              <a:avLst/>
              <a:gdLst/>
              <a:ahLst/>
              <a:cxnLst/>
              <a:rect l="l" t="t" r="r" b="b"/>
              <a:pathLst>
                <a:path w="1055" h="1247" extrusionOk="0">
                  <a:moveTo>
                    <a:pt x="352" y="0"/>
                  </a:moveTo>
                  <a:cubicBezTo>
                    <a:pt x="338" y="0"/>
                    <a:pt x="324" y="2"/>
                    <a:pt x="310" y="6"/>
                  </a:cubicBezTo>
                  <a:cubicBezTo>
                    <a:pt x="240" y="24"/>
                    <a:pt x="185" y="102"/>
                    <a:pt x="223" y="166"/>
                  </a:cubicBezTo>
                  <a:lnTo>
                    <a:pt x="154" y="313"/>
                  </a:lnTo>
                  <a:cubicBezTo>
                    <a:pt x="0" y="716"/>
                    <a:pt x="385" y="1156"/>
                    <a:pt x="808" y="1238"/>
                  </a:cubicBezTo>
                  <a:cubicBezTo>
                    <a:pt x="824" y="1244"/>
                    <a:pt x="839" y="1247"/>
                    <a:pt x="854" y="1247"/>
                  </a:cubicBezTo>
                  <a:cubicBezTo>
                    <a:pt x="916" y="1247"/>
                    <a:pt x="972" y="1198"/>
                    <a:pt x="976" y="1130"/>
                  </a:cubicBezTo>
                  <a:cubicBezTo>
                    <a:pt x="1055" y="710"/>
                    <a:pt x="869" y="287"/>
                    <a:pt x="513" y="55"/>
                  </a:cubicBezTo>
                  <a:cubicBezTo>
                    <a:pt x="462" y="28"/>
                    <a:pt x="406" y="0"/>
                    <a:pt x="3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67" name="Google Shape;907;p15"/>
            <p:cNvSpPr/>
            <p:nvPr/>
          </p:nvSpPr>
          <p:spPr>
            <a:xfrm>
              <a:off x="2719825" y="3937125"/>
              <a:ext cx="20075" cy="30425"/>
            </a:xfrm>
            <a:custGeom>
              <a:avLst/>
              <a:gdLst/>
              <a:ahLst/>
              <a:cxnLst/>
              <a:rect l="l" t="t" r="r" b="b"/>
              <a:pathLst>
                <a:path w="803" h="1217" extrusionOk="0">
                  <a:moveTo>
                    <a:pt x="201" y="1"/>
                  </a:moveTo>
                  <a:cubicBezTo>
                    <a:pt x="163" y="1"/>
                    <a:pt x="125" y="6"/>
                    <a:pt x="87" y="16"/>
                  </a:cubicBezTo>
                  <a:lnTo>
                    <a:pt x="96" y="115"/>
                  </a:lnTo>
                  <a:cubicBezTo>
                    <a:pt x="44" y="318"/>
                    <a:pt x="0" y="529"/>
                    <a:pt x="38" y="735"/>
                  </a:cubicBezTo>
                  <a:cubicBezTo>
                    <a:pt x="73" y="940"/>
                    <a:pt x="209" y="1143"/>
                    <a:pt x="412" y="1201"/>
                  </a:cubicBezTo>
                  <a:cubicBezTo>
                    <a:pt x="443" y="1211"/>
                    <a:pt x="476" y="1216"/>
                    <a:pt x="510" y="1216"/>
                  </a:cubicBezTo>
                  <a:cubicBezTo>
                    <a:pt x="576" y="1216"/>
                    <a:pt x="641" y="1196"/>
                    <a:pt x="687" y="1152"/>
                  </a:cubicBezTo>
                  <a:cubicBezTo>
                    <a:pt x="754" y="1082"/>
                    <a:pt x="759" y="1013"/>
                    <a:pt x="768" y="938"/>
                  </a:cubicBezTo>
                  <a:cubicBezTo>
                    <a:pt x="803" y="712"/>
                    <a:pt x="783" y="474"/>
                    <a:pt x="667" y="277"/>
                  </a:cubicBezTo>
                  <a:cubicBezTo>
                    <a:pt x="571" y="116"/>
                    <a:pt x="387" y="1"/>
                    <a:pt x="2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68" name="Google Shape;908;p15"/>
            <p:cNvSpPr/>
            <p:nvPr/>
          </p:nvSpPr>
          <p:spPr>
            <a:xfrm>
              <a:off x="2729225" y="3867875"/>
              <a:ext cx="18950" cy="22275"/>
            </a:xfrm>
            <a:custGeom>
              <a:avLst/>
              <a:gdLst/>
              <a:ahLst/>
              <a:cxnLst/>
              <a:rect l="l" t="t" r="r" b="b"/>
              <a:pathLst>
                <a:path w="758" h="891" extrusionOk="0">
                  <a:moveTo>
                    <a:pt x="224" y="1"/>
                  </a:moveTo>
                  <a:cubicBezTo>
                    <a:pt x="182" y="1"/>
                    <a:pt x="141" y="9"/>
                    <a:pt x="102" y="28"/>
                  </a:cubicBezTo>
                  <a:lnTo>
                    <a:pt x="1" y="263"/>
                  </a:lnTo>
                  <a:cubicBezTo>
                    <a:pt x="30" y="477"/>
                    <a:pt x="85" y="706"/>
                    <a:pt x="259" y="831"/>
                  </a:cubicBezTo>
                  <a:cubicBezTo>
                    <a:pt x="315" y="872"/>
                    <a:pt x="385" y="891"/>
                    <a:pt x="455" y="891"/>
                  </a:cubicBezTo>
                  <a:cubicBezTo>
                    <a:pt x="603" y="891"/>
                    <a:pt x="748" y="806"/>
                    <a:pt x="754" y="663"/>
                  </a:cubicBezTo>
                  <a:cubicBezTo>
                    <a:pt x="757" y="590"/>
                    <a:pt x="725" y="521"/>
                    <a:pt x="696" y="451"/>
                  </a:cubicBezTo>
                  <a:cubicBezTo>
                    <a:pt x="667" y="382"/>
                    <a:pt x="580" y="202"/>
                    <a:pt x="479" y="106"/>
                  </a:cubicBezTo>
                  <a:cubicBezTo>
                    <a:pt x="409" y="43"/>
                    <a:pt x="316" y="1"/>
                    <a:pt x="2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69" name="Google Shape;909;p15"/>
            <p:cNvSpPr/>
            <p:nvPr/>
          </p:nvSpPr>
          <p:spPr>
            <a:xfrm>
              <a:off x="2787025" y="3913175"/>
              <a:ext cx="23150" cy="30025"/>
            </a:xfrm>
            <a:custGeom>
              <a:avLst/>
              <a:gdLst/>
              <a:ahLst/>
              <a:cxnLst/>
              <a:rect l="l" t="t" r="r" b="b"/>
              <a:pathLst>
                <a:path w="926" h="1201" extrusionOk="0">
                  <a:moveTo>
                    <a:pt x="178" y="1"/>
                  </a:moveTo>
                  <a:lnTo>
                    <a:pt x="1" y="128"/>
                  </a:lnTo>
                  <a:cubicBezTo>
                    <a:pt x="27" y="418"/>
                    <a:pt x="114" y="699"/>
                    <a:pt x="262" y="948"/>
                  </a:cubicBezTo>
                  <a:cubicBezTo>
                    <a:pt x="325" y="1061"/>
                    <a:pt x="412" y="1174"/>
                    <a:pt x="540" y="1197"/>
                  </a:cubicBezTo>
                  <a:cubicBezTo>
                    <a:pt x="554" y="1200"/>
                    <a:pt x="567" y="1201"/>
                    <a:pt x="581" y="1201"/>
                  </a:cubicBezTo>
                  <a:cubicBezTo>
                    <a:pt x="774" y="1201"/>
                    <a:pt x="914" y="975"/>
                    <a:pt x="916" y="777"/>
                  </a:cubicBezTo>
                  <a:cubicBezTo>
                    <a:pt x="925" y="377"/>
                    <a:pt x="572" y="12"/>
                    <a:pt x="1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70" name="Google Shape;910;p15"/>
            <p:cNvSpPr/>
            <p:nvPr/>
          </p:nvSpPr>
          <p:spPr>
            <a:xfrm>
              <a:off x="2797600" y="3837150"/>
              <a:ext cx="15900" cy="23050"/>
            </a:xfrm>
            <a:custGeom>
              <a:avLst/>
              <a:gdLst/>
              <a:ahLst/>
              <a:cxnLst/>
              <a:rect l="l" t="t" r="r" b="b"/>
              <a:pathLst>
                <a:path w="636" h="922" extrusionOk="0">
                  <a:moveTo>
                    <a:pt x="228" y="1"/>
                  </a:moveTo>
                  <a:cubicBezTo>
                    <a:pt x="132" y="1"/>
                    <a:pt x="42" y="41"/>
                    <a:pt x="1" y="130"/>
                  </a:cubicBezTo>
                  <a:lnTo>
                    <a:pt x="59" y="336"/>
                  </a:lnTo>
                  <a:cubicBezTo>
                    <a:pt x="53" y="553"/>
                    <a:pt x="160" y="759"/>
                    <a:pt x="343" y="878"/>
                  </a:cubicBezTo>
                  <a:cubicBezTo>
                    <a:pt x="380" y="905"/>
                    <a:pt x="428" y="921"/>
                    <a:pt x="479" y="921"/>
                  </a:cubicBezTo>
                  <a:cubicBezTo>
                    <a:pt x="483" y="921"/>
                    <a:pt x="486" y="921"/>
                    <a:pt x="490" y="921"/>
                  </a:cubicBezTo>
                  <a:cubicBezTo>
                    <a:pt x="606" y="898"/>
                    <a:pt x="635" y="750"/>
                    <a:pt x="635" y="634"/>
                  </a:cubicBezTo>
                  <a:cubicBezTo>
                    <a:pt x="632" y="446"/>
                    <a:pt x="609" y="243"/>
                    <a:pt x="479" y="104"/>
                  </a:cubicBezTo>
                  <a:cubicBezTo>
                    <a:pt x="415" y="38"/>
                    <a:pt x="319" y="1"/>
                    <a:pt x="2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71" name="Google Shape;911;p15"/>
            <p:cNvSpPr/>
            <p:nvPr/>
          </p:nvSpPr>
          <p:spPr>
            <a:xfrm>
              <a:off x="2845575" y="3944300"/>
              <a:ext cx="22525" cy="25875"/>
            </a:xfrm>
            <a:custGeom>
              <a:avLst/>
              <a:gdLst/>
              <a:ahLst/>
              <a:cxnLst/>
              <a:rect l="l" t="t" r="r" b="b"/>
              <a:pathLst>
                <a:path w="901" h="1035" extrusionOk="0">
                  <a:moveTo>
                    <a:pt x="81" y="561"/>
                  </a:moveTo>
                  <a:lnTo>
                    <a:pt x="148" y="621"/>
                  </a:lnTo>
                  <a:lnTo>
                    <a:pt x="148" y="621"/>
                  </a:lnTo>
                  <a:cubicBezTo>
                    <a:pt x="134" y="607"/>
                    <a:pt x="121" y="593"/>
                    <a:pt x="109" y="578"/>
                  </a:cubicBezTo>
                  <a:lnTo>
                    <a:pt x="109" y="578"/>
                  </a:lnTo>
                  <a:cubicBezTo>
                    <a:pt x="100" y="572"/>
                    <a:pt x="90" y="566"/>
                    <a:pt x="81" y="561"/>
                  </a:cubicBezTo>
                  <a:close/>
                  <a:moveTo>
                    <a:pt x="148" y="621"/>
                  </a:moveTo>
                  <a:lnTo>
                    <a:pt x="148" y="621"/>
                  </a:lnTo>
                  <a:cubicBezTo>
                    <a:pt x="153" y="625"/>
                    <a:pt x="157" y="629"/>
                    <a:pt x="162" y="633"/>
                  </a:cubicBezTo>
                  <a:lnTo>
                    <a:pt x="148" y="621"/>
                  </a:lnTo>
                  <a:close/>
                  <a:moveTo>
                    <a:pt x="380" y="1"/>
                  </a:moveTo>
                  <a:cubicBezTo>
                    <a:pt x="259" y="1"/>
                    <a:pt x="142" y="62"/>
                    <a:pt x="75" y="170"/>
                  </a:cubicBezTo>
                  <a:cubicBezTo>
                    <a:pt x="1" y="301"/>
                    <a:pt x="17" y="461"/>
                    <a:pt x="109" y="578"/>
                  </a:cubicBezTo>
                  <a:lnTo>
                    <a:pt x="109" y="578"/>
                  </a:lnTo>
                  <a:cubicBezTo>
                    <a:pt x="285" y="698"/>
                    <a:pt x="335" y="989"/>
                    <a:pt x="547" y="1030"/>
                  </a:cubicBezTo>
                  <a:cubicBezTo>
                    <a:pt x="562" y="1033"/>
                    <a:pt x="577" y="1035"/>
                    <a:pt x="592" y="1035"/>
                  </a:cubicBezTo>
                  <a:cubicBezTo>
                    <a:pt x="729" y="1035"/>
                    <a:pt x="851" y="908"/>
                    <a:pt x="875" y="766"/>
                  </a:cubicBezTo>
                  <a:cubicBezTo>
                    <a:pt x="901" y="610"/>
                    <a:pt x="846" y="454"/>
                    <a:pt x="773" y="317"/>
                  </a:cubicBezTo>
                  <a:cubicBezTo>
                    <a:pt x="701" y="178"/>
                    <a:pt x="634" y="83"/>
                    <a:pt x="515" y="28"/>
                  </a:cubicBezTo>
                  <a:cubicBezTo>
                    <a:pt x="471" y="9"/>
                    <a:pt x="425" y="1"/>
                    <a:pt x="3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72" name="Google Shape;912;p15"/>
            <p:cNvSpPr/>
            <p:nvPr/>
          </p:nvSpPr>
          <p:spPr>
            <a:xfrm>
              <a:off x="2781325" y="3999075"/>
              <a:ext cx="17275" cy="24575"/>
            </a:xfrm>
            <a:custGeom>
              <a:avLst/>
              <a:gdLst/>
              <a:ahLst/>
              <a:cxnLst/>
              <a:rect l="l" t="t" r="r" b="b"/>
              <a:pathLst>
                <a:path w="691" h="983" extrusionOk="0">
                  <a:moveTo>
                    <a:pt x="211" y="1"/>
                  </a:moveTo>
                  <a:lnTo>
                    <a:pt x="0" y="146"/>
                  </a:lnTo>
                  <a:cubicBezTo>
                    <a:pt x="0" y="409"/>
                    <a:pt x="87" y="661"/>
                    <a:pt x="246" y="870"/>
                  </a:cubicBezTo>
                  <a:cubicBezTo>
                    <a:pt x="275" y="911"/>
                    <a:pt x="310" y="942"/>
                    <a:pt x="351" y="966"/>
                  </a:cubicBezTo>
                  <a:cubicBezTo>
                    <a:pt x="375" y="977"/>
                    <a:pt x="399" y="982"/>
                    <a:pt x="422" y="982"/>
                  </a:cubicBezTo>
                  <a:cubicBezTo>
                    <a:pt x="571" y="982"/>
                    <a:pt x="690" y="771"/>
                    <a:pt x="675" y="601"/>
                  </a:cubicBezTo>
                  <a:cubicBezTo>
                    <a:pt x="640" y="328"/>
                    <a:pt x="464" y="99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73" name="Google Shape;913;p15"/>
            <p:cNvSpPr/>
            <p:nvPr/>
          </p:nvSpPr>
          <p:spPr>
            <a:xfrm>
              <a:off x="2716425" y="4028925"/>
              <a:ext cx="20525" cy="28950"/>
            </a:xfrm>
            <a:custGeom>
              <a:avLst/>
              <a:gdLst/>
              <a:ahLst/>
              <a:cxnLst/>
              <a:rect l="l" t="t" r="r" b="b"/>
              <a:pathLst>
                <a:path w="821" h="1158" extrusionOk="0">
                  <a:moveTo>
                    <a:pt x="61" y="1"/>
                  </a:moveTo>
                  <a:lnTo>
                    <a:pt x="61" y="1"/>
                  </a:lnTo>
                  <a:cubicBezTo>
                    <a:pt x="0" y="244"/>
                    <a:pt x="0" y="502"/>
                    <a:pt x="64" y="745"/>
                  </a:cubicBezTo>
                  <a:cubicBezTo>
                    <a:pt x="93" y="870"/>
                    <a:pt x="145" y="988"/>
                    <a:pt x="238" y="1072"/>
                  </a:cubicBezTo>
                  <a:cubicBezTo>
                    <a:pt x="299" y="1125"/>
                    <a:pt x="381" y="1158"/>
                    <a:pt x="460" y="1158"/>
                  </a:cubicBezTo>
                  <a:cubicBezTo>
                    <a:pt x="504" y="1158"/>
                    <a:pt x="547" y="1147"/>
                    <a:pt x="585" y="1125"/>
                  </a:cubicBezTo>
                  <a:cubicBezTo>
                    <a:pt x="664" y="1072"/>
                    <a:pt x="716" y="991"/>
                    <a:pt x="730" y="902"/>
                  </a:cubicBezTo>
                  <a:cubicBezTo>
                    <a:pt x="820" y="560"/>
                    <a:pt x="580" y="174"/>
                    <a:pt x="235" y="102"/>
                  </a:cubicBezTo>
                  <a:lnTo>
                    <a:pt x="6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74" name="Google Shape;914;p15"/>
            <p:cNvSpPr/>
            <p:nvPr/>
          </p:nvSpPr>
          <p:spPr>
            <a:xfrm>
              <a:off x="2600250" y="4019175"/>
              <a:ext cx="22175" cy="24875"/>
            </a:xfrm>
            <a:custGeom>
              <a:avLst/>
              <a:gdLst/>
              <a:ahLst/>
              <a:cxnLst/>
              <a:rect l="l" t="t" r="r" b="b"/>
              <a:pathLst>
                <a:path w="887" h="995" extrusionOk="0">
                  <a:moveTo>
                    <a:pt x="330" y="0"/>
                  </a:moveTo>
                  <a:cubicBezTo>
                    <a:pt x="297" y="0"/>
                    <a:pt x="263" y="8"/>
                    <a:pt x="232" y="23"/>
                  </a:cubicBezTo>
                  <a:cubicBezTo>
                    <a:pt x="174" y="60"/>
                    <a:pt x="154" y="150"/>
                    <a:pt x="203" y="194"/>
                  </a:cubicBezTo>
                  <a:lnTo>
                    <a:pt x="0" y="133"/>
                  </a:lnTo>
                  <a:lnTo>
                    <a:pt x="0" y="133"/>
                  </a:lnTo>
                  <a:cubicBezTo>
                    <a:pt x="0" y="362"/>
                    <a:pt x="12" y="608"/>
                    <a:pt x="142" y="796"/>
                  </a:cubicBezTo>
                  <a:cubicBezTo>
                    <a:pt x="225" y="914"/>
                    <a:pt x="378" y="995"/>
                    <a:pt x="520" y="995"/>
                  </a:cubicBezTo>
                  <a:cubicBezTo>
                    <a:pt x="600" y="995"/>
                    <a:pt x="677" y="969"/>
                    <a:pt x="736" y="909"/>
                  </a:cubicBezTo>
                  <a:cubicBezTo>
                    <a:pt x="785" y="854"/>
                    <a:pt x="817" y="782"/>
                    <a:pt x="829" y="706"/>
                  </a:cubicBezTo>
                  <a:cubicBezTo>
                    <a:pt x="887" y="422"/>
                    <a:pt x="704" y="109"/>
                    <a:pt x="423" y="20"/>
                  </a:cubicBezTo>
                  <a:cubicBezTo>
                    <a:pt x="393" y="7"/>
                    <a:pt x="362" y="0"/>
                    <a:pt x="3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75" name="Google Shape;915;p15"/>
            <p:cNvSpPr/>
            <p:nvPr/>
          </p:nvSpPr>
          <p:spPr>
            <a:xfrm>
              <a:off x="2543450" y="3923625"/>
              <a:ext cx="14800" cy="15000"/>
            </a:xfrm>
            <a:custGeom>
              <a:avLst/>
              <a:gdLst/>
              <a:ahLst/>
              <a:cxnLst/>
              <a:rect l="l" t="t" r="r" b="b"/>
              <a:pathLst>
                <a:path w="592" h="600" extrusionOk="0">
                  <a:moveTo>
                    <a:pt x="285" y="0"/>
                  </a:moveTo>
                  <a:lnTo>
                    <a:pt x="140" y="159"/>
                  </a:lnTo>
                  <a:cubicBezTo>
                    <a:pt x="1" y="258"/>
                    <a:pt x="35" y="510"/>
                    <a:pt x="189" y="579"/>
                  </a:cubicBezTo>
                  <a:cubicBezTo>
                    <a:pt x="219" y="593"/>
                    <a:pt x="251" y="599"/>
                    <a:pt x="283" y="599"/>
                  </a:cubicBezTo>
                  <a:cubicBezTo>
                    <a:pt x="417" y="599"/>
                    <a:pt x="553" y="491"/>
                    <a:pt x="571" y="353"/>
                  </a:cubicBezTo>
                  <a:cubicBezTo>
                    <a:pt x="592" y="185"/>
                    <a:pt x="450" y="17"/>
                    <a:pt x="2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76" name="Google Shape;916;p15"/>
            <p:cNvSpPr/>
            <p:nvPr/>
          </p:nvSpPr>
          <p:spPr>
            <a:xfrm>
              <a:off x="2863950" y="3865725"/>
              <a:ext cx="16025" cy="16200"/>
            </a:xfrm>
            <a:custGeom>
              <a:avLst/>
              <a:gdLst/>
              <a:ahLst/>
              <a:cxnLst/>
              <a:rect l="l" t="t" r="r" b="b"/>
              <a:pathLst>
                <a:path w="641" h="648" extrusionOk="0">
                  <a:moveTo>
                    <a:pt x="156" y="1"/>
                  </a:moveTo>
                  <a:cubicBezTo>
                    <a:pt x="104" y="1"/>
                    <a:pt x="52" y="9"/>
                    <a:pt x="1" y="27"/>
                  </a:cubicBezTo>
                  <a:lnTo>
                    <a:pt x="128" y="140"/>
                  </a:lnTo>
                  <a:cubicBezTo>
                    <a:pt x="122" y="363"/>
                    <a:pt x="256" y="566"/>
                    <a:pt x="464" y="647"/>
                  </a:cubicBezTo>
                  <a:lnTo>
                    <a:pt x="586" y="598"/>
                  </a:lnTo>
                  <a:cubicBezTo>
                    <a:pt x="641" y="433"/>
                    <a:pt x="597" y="250"/>
                    <a:pt x="476" y="129"/>
                  </a:cubicBezTo>
                  <a:cubicBezTo>
                    <a:pt x="388" y="45"/>
                    <a:pt x="273" y="1"/>
                    <a:pt x="1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77" name="Google Shape;917;p15"/>
            <p:cNvSpPr/>
            <p:nvPr/>
          </p:nvSpPr>
          <p:spPr>
            <a:xfrm>
              <a:off x="2682000" y="3818950"/>
              <a:ext cx="13575" cy="14650"/>
            </a:xfrm>
            <a:custGeom>
              <a:avLst/>
              <a:gdLst/>
              <a:ahLst/>
              <a:cxnLst/>
              <a:rect l="l" t="t" r="r" b="b"/>
              <a:pathLst>
                <a:path w="543" h="586" extrusionOk="0">
                  <a:moveTo>
                    <a:pt x="143" y="1"/>
                  </a:moveTo>
                  <a:lnTo>
                    <a:pt x="33" y="122"/>
                  </a:lnTo>
                  <a:cubicBezTo>
                    <a:pt x="1" y="253"/>
                    <a:pt x="15" y="406"/>
                    <a:pt x="105" y="505"/>
                  </a:cubicBezTo>
                  <a:cubicBezTo>
                    <a:pt x="153" y="556"/>
                    <a:pt x="228" y="585"/>
                    <a:pt x="300" y="585"/>
                  </a:cubicBezTo>
                  <a:cubicBezTo>
                    <a:pt x="362" y="585"/>
                    <a:pt x="423" y="563"/>
                    <a:pt x="462" y="513"/>
                  </a:cubicBezTo>
                  <a:cubicBezTo>
                    <a:pt x="543" y="409"/>
                    <a:pt x="508" y="282"/>
                    <a:pt x="436" y="192"/>
                  </a:cubicBezTo>
                  <a:cubicBezTo>
                    <a:pt x="363" y="102"/>
                    <a:pt x="247" y="47"/>
                    <a:pt x="1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78" name="Google Shape;918;p15"/>
            <p:cNvSpPr/>
            <p:nvPr/>
          </p:nvSpPr>
          <p:spPr>
            <a:xfrm>
              <a:off x="2587725" y="3853025"/>
              <a:ext cx="18200" cy="16400"/>
            </a:xfrm>
            <a:custGeom>
              <a:avLst/>
              <a:gdLst/>
              <a:ahLst/>
              <a:cxnLst/>
              <a:rect l="l" t="t" r="r" b="b"/>
              <a:pathLst>
                <a:path w="728" h="656" extrusionOk="0">
                  <a:moveTo>
                    <a:pt x="362" y="0"/>
                  </a:moveTo>
                  <a:cubicBezTo>
                    <a:pt x="310" y="0"/>
                    <a:pt x="259" y="10"/>
                    <a:pt x="214" y="31"/>
                  </a:cubicBezTo>
                  <a:cubicBezTo>
                    <a:pt x="52" y="106"/>
                    <a:pt x="0" y="363"/>
                    <a:pt x="144" y="468"/>
                  </a:cubicBezTo>
                  <a:lnTo>
                    <a:pt x="144" y="468"/>
                  </a:lnTo>
                  <a:cubicBezTo>
                    <a:pt x="171" y="573"/>
                    <a:pt x="290" y="656"/>
                    <a:pt x="405" y="656"/>
                  </a:cubicBezTo>
                  <a:cubicBezTo>
                    <a:pt x="434" y="656"/>
                    <a:pt x="463" y="651"/>
                    <a:pt x="490" y="640"/>
                  </a:cubicBezTo>
                  <a:cubicBezTo>
                    <a:pt x="655" y="576"/>
                    <a:pt x="727" y="364"/>
                    <a:pt x="675" y="193"/>
                  </a:cubicBezTo>
                  <a:cubicBezTo>
                    <a:pt x="637" y="70"/>
                    <a:pt x="497" y="0"/>
                    <a:pt x="3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79" name="Google Shape;919;p15"/>
            <p:cNvSpPr/>
            <p:nvPr/>
          </p:nvSpPr>
          <p:spPr>
            <a:xfrm>
              <a:off x="2762325" y="3795650"/>
              <a:ext cx="11400" cy="13175"/>
            </a:xfrm>
            <a:custGeom>
              <a:avLst/>
              <a:gdLst/>
              <a:ahLst/>
              <a:cxnLst/>
              <a:rect l="l" t="t" r="r" b="b"/>
              <a:pathLst>
                <a:path w="456" h="527" extrusionOk="0">
                  <a:moveTo>
                    <a:pt x="229" y="0"/>
                  </a:moveTo>
                  <a:cubicBezTo>
                    <a:pt x="220" y="0"/>
                    <a:pt x="210" y="1"/>
                    <a:pt x="201" y="3"/>
                  </a:cubicBezTo>
                  <a:cubicBezTo>
                    <a:pt x="88" y="19"/>
                    <a:pt x="25" y="179"/>
                    <a:pt x="98" y="260"/>
                  </a:cubicBezTo>
                  <a:lnTo>
                    <a:pt x="98" y="260"/>
                  </a:lnTo>
                  <a:lnTo>
                    <a:pt x="1" y="168"/>
                  </a:lnTo>
                  <a:lnTo>
                    <a:pt x="1" y="168"/>
                  </a:lnTo>
                  <a:cubicBezTo>
                    <a:pt x="44" y="324"/>
                    <a:pt x="152" y="455"/>
                    <a:pt x="296" y="527"/>
                  </a:cubicBezTo>
                  <a:cubicBezTo>
                    <a:pt x="386" y="452"/>
                    <a:pt x="456" y="336"/>
                    <a:pt x="444" y="214"/>
                  </a:cubicBezTo>
                  <a:cubicBezTo>
                    <a:pt x="434" y="105"/>
                    <a:pt x="339" y="0"/>
                    <a:pt x="2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" name="Google Shape;920;p15"/>
          <p:cNvGrpSpPr/>
          <p:nvPr/>
        </p:nvGrpSpPr>
        <p:grpSpPr>
          <a:xfrm>
            <a:off x="1095298" y="4285575"/>
            <a:ext cx="1569048" cy="1222860"/>
            <a:chOff x="2543450" y="3795650"/>
            <a:chExt cx="336525" cy="262225"/>
          </a:xfrm>
        </p:grpSpPr>
        <p:sp>
          <p:nvSpPr>
            <p:cNvPr id="1048880" name="Google Shape;921;p15"/>
            <p:cNvSpPr/>
            <p:nvPr/>
          </p:nvSpPr>
          <p:spPr>
            <a:xfrm>
              <a:off x="2611825" y="3932950"/>
              <a:ext cx="22200" cy="32175"/>
            </a:xfrm>
            <a:custGeom>
              <a:avLst/>
              <a:gdLst/>
              <a:ahLst/>
              <a:cxnLst/>
              <a:rect l="l" t="t" r="r" b="b"/>
              <a:pathLst>
                <a:path w="888" h="1287" extrusionOk="0">
                  <a:moveTo>
                    <a:pt x="247" y="1"/>
                  </a:moveTo>
                  <a:lnTo>
                    <a:pt x="212" y="21"/>
                  </a:lnTo>
                  <a:cubicBezTo>
                    <a:pt x="196" y="9"/>
                    <a:pt x="180" y="4"/>
                    <a:pt x="165" y="4"/>
                  </a:cubicBezTo>
                  <a:cubicBezTo>
                    <a:pt x="89" y="4"/>
                    <a:pt x="22" y="128"/>
                    <a:pt x="15" y="227"/>
                  </a:cubicBezTo>
                  <a:cubicBezTo>
                    <a:pt x="4" y="348"/>
                    <a:pt x="1" y="470"/>
                    <a:pt x="4" y="589"/>
                  </a:cubicBezTo>
                  <a:cubicBezTo>
                    <a:pt x="4" y="774"/>
                    <a:pt x="27" y="968"/>
                    <a:pt x="134" y="1119"/>
                  </a:cubicBezTo>
                  <a:cubicBezTo>
                    <a:pt x="209" y="1219"/>
                    <a:pt x="335" y="1286"/>
                    <a:pt x="457" y="1286"/>
                  </a:cubicBezTo>
                  <a:cubicBezTo>
                    <a:pt x="515" y="1286"/>
                    <a:pt x="571" y="1271"/>
                    <a:pt x="621" y="1238"/>
                  </a:cubicBezTo>
                  <a:cubicBezTo>
                    <a:pt x="687" y="1183"/>
                    <a:pt x="734" y="1107"/>
                    <a:pt x="757" y="1023"/>
                  </a:cubicBezTo>
                  <a:cubicBezTo>
                    <a:pt x="887" y="624"/>
                    <a:pt x="647" y="137"/>
                    <a:pt x="2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81" name="Google Shape;922;p15"/>
            <p:cNvSpPr/>
            <p:nvPr/>
          </p:nvSpPr>
          <p:spPr>
            <a:xfrm>
              <a:off x="2650725" y="4003425"/>
              <a:ext cx="18700" cy="25300"/>
            </a:xfrm>
            <a:custGeom>
              <a:avLst/>
              <a:gdLst/>
              <a:ahLst/>
              <a:cxnLst/>
              <a:rect l="l" t="t" r="r" b="b"/>
              <a:pathLst>
                <a:path w="748" h="1012" extrusionOk="0">
                  <a:moveTo>
                    <a:pt x="128" y="1"/>
                  </a:moveTo>
                  <a:lnTo>
                    <a:pt x="157" y="64"/>
                  </a:lnTo>
                  <a:cubicBezTo>
                    <a:pt x="0" y="302"/>
                    <a:pt x="9" y="612"/>
                    <a:pt x="177" y="847"/>
                  </a:cubicBezTo>
                  <a:cubicBezTo>
                    <a:pt x="244" y="937"/>
                    <a:pt x="351" y="1012"/>
                    <a:pt x="459" y="1012"/>
                  </a:cubicBezTo>
                  <a:cubicBezTo>
                    <a:pt x="483" y="1012"/>
                    <a:pt x="507" y="1008"/>
                    <a:pt x="531" y="1000"/>
                  </a:cubicBezTo>
                  <a:cubicBezTo>
                    <a:pt x="661" y="957"/>
                    <a:pt x="713" y="824"/>
                    <a:pt x="722" y="696"/>
                  </a:cubicBezTo>
                  <a:cubicBezTo>
                    <a:pt x="748" y="360"/>
                    <a:pt x="467" y="30"/>
                    <a:pt x="1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82" name="Google Shape;923;p15"/>
            <p:cNvSpPr/>
            <p:nvPr/>
          </p:nvSpPr>
          <p:spPr>
            <a:xfrm>
              <a:off x="2661650" y="3938975"/>
              <a:ext cx="21175" cy="27600"/>
            </a:xfrm>
            <a:custGeom>
              <a:avLst/>
              <a:gdLst/>
              <a:ahLst/>
              <a:cxnLst/>
              <a:rect l="l" t="t" r="r" b="b"/>
              <a:pathLst>
                <a:path w="847" h="1104" extrusionOk="0">
                  <a:moveTo>
                    <a:pt x="287" y="0"/>
                  </a:moveTo>
                  <a:cubicBezTo>
                    <a:pt x="215" y="0"/>
                    <a:pt x="146" y="74"/>
                    <a:pt x="169" y="139"/>
                  </a:cubicBezTo>
                  <a:lnTo>
                    <a:pt x="82" y="128"/>
                  </a:lnTo>
                  <a:lnTo>
                    <a:pt x="82" y="128"/>
                  </a:lnTo>
                  <a:cubicBezTo>
                    <a:pt x="39" y="357"/>
                    <a:pt x="1" y="603"/>
                    <a:pt x="91" y="817"/>
                  </a:cubicBezTo>
                  <a:cubicBezTo>
                    <a:pt x="158" y="976"/>
                    <a:pt x="330" y="1104"/>
                    <a:pt x="495" y="1104"/>
                  </a:cubicBezTo>
                  <a:cubicBezTo>
                    <a:pt x="550" y="1104"/>
                    <a:pt x="604" y="1090"/>
                    <a:pt x="653" y="1058"/>
                  </a:cubicBezTo>
                  <a:cubicBezTo>
                    <a:pt x="847" y="930"/>
                    <a:pt x="818" y="577"/>
                    <a:pt x="676" y="357"/>
                  </a:cubicBezTo>
                  <a:cubicBezTo>
                    <a:pt x="618" y="264"/>
                    <a:pt x="551" y="180"/>
                    <a:pt x="473" y="102"/>
                  </a:cubicBezTo>
                  <a:cubicBezTo>
                    <a:pt x="424" y="52"/>
                    <a:pt x="363" y="6"/>
                    <a:pt x="291" y="0"/>
                  </a:cubicBezTo>
                  <a:cubicBezTo>
                    <a:pt x="289" y="0"/>
                    <a:pt x="288" y="0"/>
                    <a:pt x="2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83" name="Google Shape;924;p15"/>
            <p:cNvSpPr/>
            <p:nvPr/>
          </p:nvSpPr>
          <p:spPr>
            <a:xfrm>
              <a:off x="2651025" y="3869075"/>
              <a:ext cx="26375" cy="31175"/>
            </a:xfrm>
            <a:custGeom>
              <a:avLst/>
              <a:gdLst/>
              <a:ahLst/>
              <a:cxnLst/>
              <a:rect l="l" t="t" r="r" b="b"/>
              <a:pathLst>
                <a:path w="1055" h="1247" extrusionOk="0">
                  <a:moveTo>
                    <a:pt x="352" y="0"/>
                  </a:moveTo>
                  <a:cubicBezTo>
                    <a:pt x="338" y="0"/>
                    <a:pt x="324" y="2"/>
                    <a:pt x="310" y="6"/>
                  </a:cubicBezTo>
                  <a:cubicBezTo>
                    <a:pt x="240" y="24"/>
                    <a:pt x="185" y="102"/>
                    <a:pt x="223" y="166"/>
                  </a:cubicBezTo>
                  <a:lnTo>
                    <a:pt x="154" y="313"/>
                  </a:lnTo>
                  <a:cubicBezTo>
                    <a:pt x="0" y="716"/>
                    <a:pt x="385" y="1156"/>
                    <a:pt x="808" y="1238"/>
                  </a:cubicBezTo>
                  <a:cubicBezTo>
                    <a:pt x="824" y="1244"/>
                    <a:pt x="839" y="1247"/>
                    <a:pt x="854" y="1247"/>
                  </a:cubicBezTo>
                  <a:cubicBezTo>
                    <a:pt x="916" y="1247"/>
                    <a:pt x="972" y="1198"/>
                    <a:pt x="976" y="1130"/>
                  </a:cubicBezTo>
                  <a:cubicBezTo>
                    <a:pt x="1055" y="710"/>
                    <a:pt x="869" y="287"/>
                    <a:pt x="513" y="55"/>
                  </a:cubicBezTo>
                  <a:cubicBezTo>
                    <a:pt x="462" y="28"/>
                    <a:pt x="406" y="0"/>
                    <a:pt x="3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84" name="Google Shape;925;p15"/>
            <p:cNvSpPr/>
            <p:nvPr/>
          </p:nvSpPr>
          <p:spPr>
            <a:xfrm>
              <a:off x="2719825" y="3937125"/>
              <a:ext cx="20075" cy="30425"/>
            </a:xfrm>
            <a:custGeom>
              <a:avLst/>
              <a:gdLst/>
              <a:ahLst/>
              <a:cxnLst/>
              <a:rect l="l" t="t" r="r" b="b"/>
              <a:pathLst>
                <a:path w="803" h="1217" extrusionOk="0">
                  <a:moveTo>
                    <a:pt x="201" y="1"/>
                  </a:moveTo>
                  <a:cubicBezTo>
                    <a:pt x="163" y="1"/>
                    <a:pt x="125" y="6"/>
                    <a:pt x="87" y="16"/>
                  </a:cubicBezTo>
                  <a:lnTo>
                    <a:pt x="96" y="115"/>
                  </a:lnTo>
                  <a:cubicBezTo>
                    <a:pt x="44" y="318"/>
                    <a:pt x="0" y="529"/>
                    <a:pt x="38" y="735"/>
                  </a:cubicBezTo>
                  <a:cubicBezTo>
                    <a:pt x="73" y="940"/>
                    <a:pt x="209" y="1143"/>
                    <a:pt x="412" y="1201"/>
                  </a:cubicBezTo>
                  <a:cubicBezTo>
                    <a:pt x="443" y="1211"/>
                    <a:pt x="476" y="1216"/>
                    <a:pt x="510" y="1216"/>
                  </a:cubicBezTo>
                  <a:cubicBezTo>
                    <a:pt x="576" y="1216"/>
                    <a:pt x="641" y="1196"/>
                    <a:pt x="687" y="1152"/>
                  </a:cubicBezTo>
                  <a:cubicBezTo>
                    <a:pt x="754" y="1082"/>
                    <a:pt x="759" y="1013"/>
                    <a:pt x="768" y="938"/>
                  </a:cubicBezTo>
                  <a:cubicBezTo>
                    <a:pt x="803" y="712"/>
                    <a:pt x="783" y="474"/>
                    <a:pt x="667" y="277"/>
                  </a:cubicBezTo>
                  <a:cubicBezTo>
                    <a:pt x="571" y="116"/>
                    <a:pt x="387" y="1"/>
                    <a:pt x="2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85" name="Google Shape;926;p15"/>
            <p:cNvSpPr/>
            <p:nvPr/>
          </p:nvSpPr>
          <p:spPr>
            <a:xfrm>
              <a:off x="2729225" y="3867875"/>
              <a:ext cx="18950" cy="22275"/>
            </a:xfrm>
            <a:custGeom>
              <a:avLst/>
              <a:gdLst/>
              <a:ahLst/>
              <a:cxnLst/>
              <a:rect l="l" t="t" r="r" b="b"/>
              <a:pathLst>
                <a:path w="758" h="891" extrusionOk="0">
                  <a:moveTo>
                    <a:pt x="224" y="1"/>
                  </a:moveTo>
                  <a:cubicBezTo>
                    <a:pt x="182" y="1"/>
                    <a:pt x="141" y="9"/>
                    <a:pt x="102" y="28"/>
                  </a:cubicBezTo>
                  <a:lnTo>
                    <a:pt x="1" y="263"/>
                  </a:lnTo>
                  <a:cubicBezTo>
                    <a:pt x="30" y="477"/>
                    <a:pt x="85" y="706"/>
                    <a:pt x="259" y="831"/>
                  </a:cubicBezTo>
                  <a:cubicBezTo>
                    <a:pt x="315" y="872"/>
                    <a:pt x="385" y="891"/>
                    <a:pt x="455" y="891"/>
                  </a:cubicBezTo>
                  <a:cubicBezTo>
                    <a:pt x="603" y="891"/>
                    <a:pt x="748" y="806"/>
                    <a:pt x="754" y="663"/>
                  </a:cubicBezTo>
                  <a:cubicBezTo>
                    <a:pt x="757" y="590"/>
                    <a:pt x="725" y="521"/>
                    <a:pt x="696" y="451"/>
                  </a:cubicBezTo>
                  <a:cubicBezTo>
                    <a:pt x="667" y="382"/>
                    <a:pt x="580" y="202"/>
                    <a:pt x="479" y="106"/>
                  </a:cubicBezTo>
                  <a:cubicBezTo>
                    <a:pt x="409" y="43"/>
                    <a:pt x="316" y="1"/>
                    <a:pt x="2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86" name="Google Shape;927;p15"/>
            <p:cNvSpPr/>
            <p:nvPr/>
          </p:nvSpPr>
          <p:spPr>
            <a:xfrm>
              <a:off x="2787025" y="3913175"/>
              <a:ext cx="23150" cy="30025"/>
            </a:xfrm>
            <a:custGeom>
              <a:avLst/>
              <a:gdLst/>
              <a:ahLst/>
              <a:cxnLst/>
              <a:rect l="l" t="t" r="r" b="b"/>
              <a:pathLst>
                <a:path w="926" h="1201" extrusionOk="0">
                  <a:moveTo>
                    <a:pt x="178" y="1"/>
                  </a:moveTo>
                  <a:lnTo>
                    <a:pt x="1" y="128"/>
                  </a:lnTo>
                  <a:cubicBezTo>
                    <a:pt x="27" y="418"/>
                    <a:pt x="114" y="699"/>
                    <a:pt x="262" y="948"/>
                  </a:cubicBezTo>
                  <a:cubicBezTo>
                    <a:pt x="325" y="1061"/>
                    <a:pt x="412" y="1174"/>
                    <a:pt x="540" y="1197"/>
                  </a:cubicBezTo>
                  <a:cubicBezTo>
                    <a:pt x="554" y="1200"/>
                    <a:pt x="567" y="1201"/>
                    <a:pt x="581" y="1201"/>
                  </a:cubicBezTo>
                  <a:cubicBezTo>
                    <a:pt x="774" y="1201"/>
                    <a:pt x="914" y="975"/>
                    <a:pt x="916" y="777"/>
                  </a:cubicBezTo>
                  <a:cubicBezTo>
                    <a:pt x="925" y="377"/>
                    <a:pt x="572" y="12"/>
                    <a:pt x="1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87" name="Google Shape;928;p15"/>
            <p:cNvSpPr/>
            <p:nvPr/>
          </p:nvSpPr>
          <p:spPr>
            <a:xfrm>
              <a:off x="2797600" y="3837150"/>
              <a:ext cx="15900" cy="23050"/>
            </a:xfrm>
            <a:custGeom>
              <a:avLst/>
              <a:gdLst/>
              <a:ahLst/>
              <a:cxnLst/>
              <a:rect l="l" t="t" r="r" b="b"/>
              <a:pathLst>
                <a:path w="636" h="922" extrusionOk="0">
                  <a:moveTo>
                    <a:pt x="228" y="1"/>
                  </a:moveTo>
                  <a:cubicBezTo>
                    <a:pt x="132" y="1"/>
                    <a:pt x="42" y="41"/>
                    <a:pt x="1" y="130"/>
                  </a:cubicBezTo>
                  <a:lnTo>
                    <a:pt x="59" y="336"/>
                  </a:lnTo>
                  <a:cubicBezTo>
                    <a:pt x="53" y="553"/>
                    <a:pt x="160" y="759"/>
                    <a:pt x="343" y="878"/>
                  </a:cubicBezTo>
                  <a:cubicBezTo>
                    <a:pt x="380" y="905"/>
                    <a:pt x="428" y="921"/>
                    <a:pt x="479" y="921"/>
                  </a:cubicBezTo>
                  <a:cubicBezTo>
                    <a:pt x="483" y="921"/>
                    <a:pt x="486" y="921"/>
                    <a:pt x="490" y="921"/>
                  </a:cubicBezTo>
                  <a:cubicBezTo>
                    <a:pt x="606" y="898"/>
                    <a:pt x="635" y="750"/>
                    <a:pt x="635" y="634"/>
                  </a:cubicBezTo>
                  <a:cubicBezTo>
                    <a:pt x="632" y="446"/>
                    <a:pt x="609" y="243"/>
                    <a:pt x="479" y="104"/>
                  </a:cubicBezTo>
                  <a:cubicBezTo>
                    <a:pt x="415" y="38"/>
                    <a:pt x="319" y="1"/>
                    <a:pt x="2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88" name="Google Shape;929;p15"/>
            <p:cNvSpPr/>
            <p:nvPr/>
          </p:nvSpPr>
          <p:spPr>
            <a:xfrm>
              <a:off x="2845575" y="3944300"/>
              <a:ext cx="22525" cy="25875"/>
            </a:xfrm>
            <a:custGeom>
              <a:avLst/>
              <a:gdLst/>
              <a:ahLst/>
              <a:cxnLst/>
              <a:rect l="l" t="t" r="r" b="b"/>
              <a:pathLst>
                <a:path w="901" h="1035" extrusionOk="0">
                  <a:moveTo>
                    <a:pt x="81" y="561"/>
                  </a:moveTo>
                  <a:lnTo>
                    <a:pt x="148" y="621"/>
                  </a:lnTo>
                  <a:lnTo>
                    <a:pt x="148" y="621"/>
                  </a:lnTo>
                  <a:cubicBezTo>
                    <a:pt x="134" y="607"/>
                    <a:pt x="121" y="593"/>
                    <a:pt x="109" y="578"/>
                  </a:cubicBezTo>
                  <a:lnTo>
                    <a:pt x="109" y="578"/>
                  </a:lnTo>
                  <a:cubicBezTo>
                    <a:pt x="100" y="572"/>
                    <a:pt x="90" y="566"/>
                    <a:pt x="81" y="561"/>
                  </a:cubicBezTo>
                  <a:close/>
                  <a:moveTo>
                    <a:pt x="148" y="621"/>
                  </a:moveTo>
                  <a:lnTo>
                    <a:pt x="148" y="621"/>
                  </a:lnTo>
                  <a:cubicBezTo>
                    <a:pt x="153" y="625"/>
                    <a:pt x="157" y="629"/>
                    <a:pt x="162" y="633"/>
                  </a:cubicBezTo>
                  <a:lnTo>
                    <a:pt x="148" y="621"/>
                  </a:lnTo>
                  <a:close/>
                  <a:moveTo>
                    <a:pt x="380" y="1"/>
                  </a:moveTo>
                  <a:cubicBezTo>
                    <a:pt x="259" y="1"/>
                    <a:pt x="142" y="62"/>
                    <a:pt x="75" y="170"/>
                  </a:cubicBezTo>
                  <a:cubicBezTo>
                    <a:pt x="1" y="301"/>
                    <a:pt x="17" y="461"/>
                    <a:pt x="109" y="578"/>
                  </a:cubicBezTo>
                  <a:lnTo>
                    <a:pt x="109" y="578"/>
                  </a:lnTo>
                  <a:cubicBezTo>
                    <a:pt x="285" y="698"/>
                    <a:pt x="335" y="989"/>
                    <a:pt x="547" y="1030"/>
                  </a:cubicBezTo>
                  <a:cubicBezTo>
                    <a:pt x="562" y="1033"/>
                    <a:pt x="577" y="1035"/>
                    <a:pt x="592" y="1035"/>
                  </a:cubicBezTo>
                  <a:cubicBezTo>
                    <a:pt x="729" y="1035"/>
                    <a:pt x="851" y="908"/>
                    <a:pt x="875" y="766"/>
                  </a:cubicBezTo>
                  <a:cubicBezTo>
                    <a:pt x="901" y="610"/>
                    <a:pt x="846" y="454"/>
                    <a:pt x="773" y="317"/>
                  </a:cubicBezTo>
                  <a:cubicBezTo>
                    <a:pt x="701" y="178"/>
                    <a:pt x="634" y="83"/>
                    <a:pt x="515" y="28"/>
                  </a:cubicBezTo>
                  <a:cubicBezTo>
                    <a:pt x="471" y="9"/>
                    <a:pt x="425" y="1"/>
                    <a:pt x="3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89" name="Google Shape;930;p15"/>
            <p:cNvSpPr/>
            <p:nvPr/>
          </p:nvSpPr>
          <p:spPr>
            <a:xfrm>
              <a:off x="2781325" y="3999075"/>
              <a:ext cx="17275" cy="24575"/>
            </a:xfrm>
            <a:custGeom>
              <a:avLst/>
              <a:gdLst/>
              <a:ahLst/>
              <a:cxnLst/>
              <a:rect l="l" t="t" r="r" b="b"/>
              <a:pathLst>
                <a:path w="691" h="983" extrusionOk="0">
                  <a:moveTo>
                    <a:pt x="211" y="1"/>
                  </a:moveTo>
                  <a:lnTo>
                    <a:pt x="0" y="146"/>
                  </a:lnTo>
                  <a:cubicBezTo>
                    <a:pt x="0" y="409"/>
                    <a:pt x="87" y="661"/>
                    <a:pt x="246" y="870"/>
                  </a:cubicBezTo>
                  <a:cubicBezTo>
                    <a:pt x="275" y="911"/>
                    <a:pt x="310" y="942"/>
                    <a:pt x="351" y="966"/>
                  </a:cubicBezTo>
                  <a:cubicBezTo>
                    <a:pt x="375" y="977"/>
                    <a:pt x="399" y="982"/>
                    <a:pt x="422" y="982"/>
                  </a:cubicBezTo>
                  <a:cubicBezTo>
                    <a:pt x="571" y="982"/>
                    <a:pt x="690" y="771"/>
                    <a:pt x="675" y="601"/>
                  </a:cubicBezTo>
                  <a:cubicBezTo>
                    <a:pt x="640" y="328"/>
                    <a:pt x="464" y="99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90" name="Google Shape;931;p15"/>
            <p:cNvSpPr/>
            <p:nvPr/>
          </p:nvSpPr>
          <p:spPr>
            <a:xfrm>
              <a:off x="2716425" y="4028925"/>
              <a:ext cx="20525" cy="28950"/>
            </a:xfrm>
            <a:custGeom>
              <a:avLst/>
              <a:gdLst/>
              <a:ahLst/>
              <a:cxnLst/>
              <a:rect l="l" t="t" r="r" b="b"/>
              <a:pathLst>
                <a:path w="821" h="1158" extrusionOk="0">
                  <a:moveTo>
                    <a:pt x="61" y="1"/>
                  </a:moveTo>
                  <a:lnTo>
                    <a:pt x="61" y="1"/>
                  </a:lnTo>
                  <a:cubicBezTo>
                    <a:pt x="0" y="244"/>
                    <a:pt x="0" y="502"/>
                    <a:pt x="64" y="745"/>
                  </a:cubicBezTo>
                  <a:cubicBezTo>
                    <a:pt x="93" y="870"/>
                    <a:pt x="145" y="988"/>
                    <a:pt x="238" y="1072"/>
                  </a:cubicBezTo>
                  <a:cubicBezTo>
                    <a:pt x="299" y="1125"/>
                    <a:pt x="381" y="1158"/>
                    <a:pt x="460" y="1158"/>
                  </a:cubicBezTo>
                  <a:cubicBezTo>
                    <a:pt x="504" y="1158"/>
                    <a:pt x="547" y="1147"/>
                    <a:pt x="585" y="1125"/>
                  </a:cubicBezTo>
                  <a:cubicBezTo>
                    <a:pt x="664" y="1072"/>
                    <a:pt x="716" y="991"/>
                    <a:pt x="730" y="902"/>
                  </a:cubicBezTo>
                  <a:cubicBezTo>
                    <a:pt x="820" y="560"/>
                    <a:pt x="580" y="174"/>
                    <a:pt x="235" y="102"/>
                  </a:cubicBezTo>
                  <a:lnTo>
                    <a:pt x="6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91" name="Google Shape;932;p15"/>
            <p:cNvSpPr/>
            <p:nvPr/>
          </p:nvSpPr>
          <p:spPr>
            <a:xfrm>
              <a:off x="2600250" y="4019175"/>
              <a:ext cx="22175" cy="24875"/>
            </a:xfrm>
            <a:custGeom>
              <a:avLst/>
              <a:gdLst/>
              <a:ahLst/>
              <a:cxnLst/>
              <a:rect l="l" t="t" r="r" b="b"/>
              <a:pathLst>
                <a:path w="887" h="995" extrusionOk="0">
                  <a:moveTo>
                    <a:pt x="330" y="0"/>
                  </a:moveTo>
                  <a:cubicBezTo>
                    <a:pt x="297" y="0"/>
                    <a:pt x="263" y="8"/>
                    <a:pt x="232" y="23"/>
                  </a:cubicBezTo>
                  <a:cubicBezTo>
                    <a:pt x="174" y="60"/>
                    <a:pt x="154" y="150"/>
                    <a:pt x="203" y="194"/>
                  </a:cubicBezTo>
                  <a:lnTo>
                    <a:pt x="0" y="133"/>
                  </a:lnTo>
                  <a:lnTo>
                    <a:pt x="0" y="133"/>
                  </a:lnTo>
                  <a:cubicBezTo>
                    <a:pt x="0" y="362"/>
                    <a:pt x="12" y="608"/>
                    <a:pt x="142" y="796"/>
                  </a:cubicBezTo>
                  <a:cubicBezTo>
                    <a:pt x="225" y="914"/>
                    <a:pt x="378" y="995"/>
                    <a:pt x="520" y="995"/>
                  </a:cubicBezTo>
                  <a:cubicBezTo>
                    <a:pt x="600" y="995"/>
                    <a:pt x="677" y="969"/>
                    <a:pt x="736" y="909"/>
                  </a:cubicBezTo>
                  <a:cubicBezTo>
                    <a:pt x="785" y="854"/>
                    <a:pt x="817" y="782"/>
                    <a:pt x="829" y="706"/>
                  </a:cubicBezTo>
                  <a:cubicBezTo>
                    <a:pt x="887" y="422"/>
                    <a:pt x="704" y="109"/>
                    <a:pt x="423" y="20"/>
                  </a:cubicBezTo>
                  <a:cubicBezTo>
                    <a:pt x="393" y="7"/>
                    <a:pt x="362" y="0"/>
                    <a:pt x="3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92" name="Google Shape;933;p15"/>
            <p:cNvSpPr/>
            <p:nvPr/>
          </p:nvSpPr>
          <p:spPr>
            <a:xfrm>
              <a:off x="2543450" y="3923625"/>
              <a:ext cx="14800" cy="15000"/>
            </a:xfrm>
            <a:custGeom>
              <a:avLst/>
              <a:gdLst/>
              <a:ahLst/>
              <a:cxnLst/>
              <a:rect l="l" t="t" r="r" b="b"/>
              <a:pathLst>
                <a:path w="592" h="600" extrusionOk="0">
                  <a:moveTo>
                    <a:pt x="285" y="0"/>
                  </a:moveTo>
                  <a:lnTo>
                    <a:pt x="140" y="159"/>
                  </a:lnTo>
                  <a:cubicBezTo>
                    <a:pt x="1" y="258"/>
                    <a:pt x="35" y="510"/>
                    <a:pt x="189" y="579"/>
                  </a:cubicBezTo>
                  <a:cubicBezTo>
                    <a:pt x="219" y="593"/>
                    <a:pt x="251" y="599"/>
                    <a:pt x="283" y="599"/>
                  </a:cubicBezTo>
                  <a:cubicBezTo>
                    <a:pt x="417" y="599"/>
                    <a:pt x="553" y="491"/>
                    <a:pt x="571" y="353"/>
                  </a:cubicBezTo>
                  <a:cubicBezTo>
                    <a:pt x="592" y="185"/>
                    <a:pt x="450" y="17"/>
                    <a:pt x="2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93" name="Google Shape;934;p15"/>
            <p:cNvSpPr/>
            <p:nvPr/>
          </p:nvSpPr>
          <p:spPr>
            <a:xfrm>
              <a:off x="2863950" y="3865725"/>
              <a:ext cx="16025" cy="16200"/>
            </a:xfrm>
            <a:custGeom>
              <a:avLst/>
              <a:gdLst/>
              <a:ahLst/>
              <a:cxnLst/>
              <a:rect l="l" t="t" r="r" b="b"/>
              <a:pathLst>
                <a:path w="641" h="648" extrusionOk="0">
                  <a:moveTo>
                    <a:pt x="156" y="1"/>
                  </a:moveTo>
                  <a:cubicBezTo>
                    <a:pt x="104" y="1"/>
                    <a:pt x="52" y="9"/>
                    <a:pt x="1" y="27"/>
                  </a:cubicBezTo>
                  <a:lnTo>
                    <a:pt x="128" y="140"/>
                  </a:lnTo>
                  <a:cubicBezTo>
                    <a:pt x="122" y="363"/>
                    <a:pt x="256" y="566"/>
                    <a:pt x="464" y="647"/>
                  </a:cubicBezTo>
                  <a:lnTo>
                    <a:pt x="586" y="598"/>
                  </a:lnTo>
                  <a:cubicBezTo>
                    <a:pt x="641" y="433"/>
                    <a:pt x="597" y="250"/>
                    <a:pt x="476" y="129"/>
                  </a:cubicBezTo>
                  <a:cubicBezTo>
                    <a:pt x="388" y="45"/>
                    <a:pt x="273" y="1"/>
                    <a:pt x="1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94" name="Google Shape;935;p15"/>
            <p:cNvSpPr/>
            <p:nvPr/>
          </p:nvSpPr>
          <p:spPr>
            <a:xfrm>
              <a:off x="2682000" y="3818950"/>
              <a:ext cx="13575" cy="14650"/>
            </a:xfrm>
            <a:custGeom>
              <a:avLst/>
              <a:gdLst/>
              <a:ahLst/>
              <a:cxnLst/>
              <a:rect l="l" t="t" r="r" b="b"/>
              <a:pathLst>
                <a:path w="543" h="586" extrusionOk="0">
                  <a:moveTo>
                    <a:pt x="143" y="1"/>
                  </a:moveTo>
                  <a:lnTo>
                    <a:pt x="33" y="122"/>
                  </a:lnTo>
                  <a:cubicBezTo>
                    <a:pt x="1" y="253"/>
                    <a:pt x="15" y="406"/>
                    <a:pt x="105" y="505"/>
                  </a:cubicBezTo>
                  <a:cubicBezTo>
                    <a:pt x="153" y="556"/>
                    <a:pt x="228" y="585"/>
                    <a:pt x="300" y="585"/>
                  </a:cubicBezTo>
                  <a:cubicBezTo>
                    <a:pt x="362" y="585"/>
                    <a:pt x="423" y="563"/>
                    <a:pt x="462" y="513"/>
                  </a:cubicBezTo>
                  <a:cubicBezTo>
                    <a:pt x="543" y="409"/>
                    <a:pt x="508" y="282"/>
                    <a:pt x="436" y="192"/>
                  </a:cubicBezTo>
                  <a:cubicBezTo>
                    <a:pt x="363" y="102"/>
                    <a:pt x="247" y="47"/>
                    <a:pt x="1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95" name="Google Shape;936;p15"/>
            <p:cNvSpPr/>
            <p:nvPr/>
          </p:nvSpPr>
          <p:spPr>
            <a:xfrm>
              <a:off x="2587725" y="3853025"/>
              <a:ext cx="18200" cy="16400"/>
            </a:xfrm>
            <a:custGeom>
              <a:avLst/>
              <a:gdLst/>
              <a:ahLst/>
              <a:cxnLst/>
              <a:rect l="l" t="t" r="r" b="b"/>
              <a:pathLst>
                <a:path w="728" h="656" extrusionOk="0">
                  <a:moveTo>
                    <a:pt x="362" y="0"/>
                  </a:moveTo>
                  <a:cubicBezTo>
                    <a:pt x="310" y="0"/>
                    <a:pt x="259" y="10"/>
                    <a:pt x="214" y="31"/>
                  </a:cubicBezTo>
                  <a:cubicBezTo>
                    <a:pt x="52" y="106"/>
                    <a:pt x="0" y="363"/>
                    <a:pt x="144" y="468"/>
                  </a:cubicBezTo>
                  <a:lnTo>
                    <a:pt x="144" y="468"/>
                  </a:lnTo>
                  <a:cubicBezTo>
                    <a:pt x="171" y="573"/>
                    <a:pt x="290" y="656"/>
                    <a:pt x="405" y="656"/>
                  </a:cubicBezTo>
                  <a:cubicBezTo>
                    <a:pt x="434" y="656"/>
                    <a:pt x="463" y="651"/>
                    <a:pt x="490" y="640"/>
                  </a:cubicBezTo>
                  <a:cubicBezTo>
                    <a:pt x="655" y="576"/>
                    <a:pt x="727" y="364"/>
                    <a:pt x="675" y="193"/>
                  </a:cubicBezTo>
                  <a:cubicBezTo>
                    <a:pt x="637" y="70"/>
                    <a:pt x="497" y="0"/>
                    <a:pt x="3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96" name="Google Shape;937;p15"/>
            <p:cNvSpPr/>
            <p:nvPr/>
          </p:nvSpPr>
          <p:spPr>
            <a:xfrm>
              <a:off x="2762325" y="3795650"/>
              <a:ext cx="11400" cy="13175"/>
            </a:xfrm>
            <a:custGeom>
              <a:avLst/>
              <a:gdLst/>
              <a:ahLst/>
              <a:cxnLst/>
              <a:rect l="l" t="t" r="r" b="b"/>
              <a:pathLst>
                <a:path w="456" h="527" extrusionOk="0">
                  <a:moveTo>
                    <a:pt x="229" y="0"/>
                  </a:moveTo>
                  <a:cubicBezTo>
                    <a:pt x="220" y="0"/>
                    <a:pt x="210" y="1"/>
                    <a:pt x="201" y="3"/>
                  </a:cubicBezTo>
                  <a:cubicBezTo>
                    <a:pt x="88" y="19"/>
                    <a:pt x="25" y="179"/>
                    <a:pt x="98" y="260"/>
                  </a:cubicBezTo>
                  <a:lnTo>
                    <a:pt x="98" y="260"/>
                  </a:lnTo>
                  <a:lnTo>
                    <a:pt x="1" y="168"/>
                  </a:lnTo>
                  <a:lnTo>
                    <a:pt x="1" y="168"/>
                  </a:lnTo>
                  <a:cubicBezTo>
                    <a:pt x="44" y="324"/>
                    <a:pt x="152" y="455"/>
                    <a:pt x="296" y="527"/>
                  </a:cubicBezTo>
                  <a:cubicBezTo>
                    <a:pt x="386" y="452"/>
                    <a:pt x="456" y="336"/>
                    <a:pt x="444" y="214"/>
                  </a:cubicBezTo>
                  <a:cubicBezTo>
                    <a:pt x="434" y="105"/>
                    <a:pt x="339" y="0"/>
                    <a:pt x="2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0" name="Google Shape;938;p15"/>
          <p:cNvGrpSpPr/>
          <p:nvPr/>
        </p:nvGrpSpPr>
        <p:grpSpPr>
          <a:xfrm rot="10800000">
            <a:off x="7908065" y="2590938"/>
            <a:ext cx="886108" cy="690688"/>
            <a:chOff x="1694375" y="3723300"/>
            <a:chExt cx="336450" cy="262250"/>
          </a:xfrm>
        </p:grpSpPr>
        <p:sp>
          <p:nvSpPr>
            <p:cNvPr id="1048897" name="Google Shape;939;p15"/>
            <p:cNvSpPr/>
            <p:nvPr/>
          </p:nvSpPr>
          <p:spPr>
            <a:xfrm>
              <a:off x="1762675" y="3860600"/>
              <a:ext cx="22250" cy="32150"/>
            </a:xfrm>
            <a:custGeom>
              <a:avLst/>
              <a:gdLst/>
              <a:ahLst/>
              <a:cxnLst/>
              <a:rect l="l" t="t" r="r" b="b"/>
              <a:pathLst>
                <a:path w="890" h="1286" extrusionOk="0">
                  <a:moveTo>
                    <a:pt x="247" y="0"/>
                  </a:moveTo>
                  <a:lnTo>
                    <a:pt x="215" y="21"/>
                  </a:lnTo>
                  <a:cubicBezTo>
                    <a:pt x="199" y="10"/>
                    <a:pt x="183" y="5"/>
                    <a:pt x="167" y="5"/>
                  </a:cubicBezTo>
                  <a:cubicBezTo>
                    <a:pt x="89" y="5"/>
                    <a:pt x="22" y="127"/>
                    <a:pt x="15" y="224"/>
                  </a:cubicBezTo>
                  <a:cubicBezTo>
                    <a:pt x="6" y="345"/>
                    <a:pt x="0" y="467"/>
                    <a:pt x="6" y="589"/>
                  </a:cubicBezTo>
                  <a:cubicBezTo>
                    <a:pt x="9" y="774"/>
                    <a:pt x="26" y="968"/>
                    <a:pt x="136" y="1119"/>
                  </a:cubicBezTo>
                  <a:cubicBezTo>
                    <a:pt x="208" y="1220"/>
                    <a:pt x="335" y="1286"/>
                    <a:pt x="455" y="1286"/>
                  </a:cubicBezTo>
                  <a:cubicBezTo>
                    <a:pt x="514" y="1286"/>
                    <a:pt x="572" y="1270"/>
                    <a:pt x="620" y="1235"/>
                  </a:cubicBezTo>
                  <a:cubicBezTo>
                    <a:pt x="687" y="1180"/>
                    <a:pt x="736" y="1107"/>
                    <a:pt x="759" y="1023"/>
                  </a:cubicBezTo>
                  <a:cubicBezTo>
                    <a:pt x="890" y="623"/>
                    <a:pt x="649" y="137"/>
                    <a:pt x="2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98" name="Google Shape;940;p15"/>
            <p:cNvSpPr/>
            <p:nvPr/>
          </p:nvSpPr>
          <p:spPr>
            <a:xfrm>
              <a:off x="1801700" y="3931000"/>
              <a:ext cx="18650" cy="25425"/>
            </a:xfrm>
            <a:custGeom>
              <a:avLst/>
              <a:gdLst/>
              <a:ahLst/>
              <a:cxnLst/>
              <a:rect l="l" t="t" r="r" b="b"/>
              <a:pathLst>
                <a:path w="746" h="1017" extrusionOk="0">
                  <a:moveTo>
                    <a:pt x="128" y="1"/>
                  </a:moveTo>
                  <a:lnTo>
                    <a:pt x="151" y="64"/>
                  </a:lnTo>
                  <a:cubicBezTo>
                    <a:pt x="1" y="305"/>
                    <a:pt x="10" y="615"/>
                    <a:pt x="172" y="849"/>
                  </a:cubicBezTo>
                  <a:cubicBezTo>
                    <a:pt x="239" y="938"/>
                    <a:pt x="348" y="1017"/>
                    <a:pt x="457" y="1017"/>
                  </a:cubicBezTo>
                  <a:cubicBezTo>
                    <a:pt x="480" y="1017"/>
                    <a:pt x="503" y="1013"/>
                    <a:pt x="525" y="1006"/>
                  </a:cubicBezTo>
                  <a:cubicBezTo>
                    <a:pt x="656" y="962"/>
                    <a:pt x="711" y="826"/>
                    <a:pt x="716" y="702"/>
                  </a:cubicBezTo>
                  <a:cubicBezTo>
                    <a:pt x="745" y="363"/>
                    <a:pt x="464" y="30"/>
                    <a:pt x="12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99" name="Google Shape;941;p15"/>
            <p:cNvSpPr/>
            <p:nvPr/>
          </p:nvSpPr>
          <p:spPr>
            <a:xfrm>
              <a:off x="1812500" y="3866675"/>
              <a:ext cx="21400" cy="27575"/>
            </a:xfrm>
            <a:custGeom>
              <a:avLst/>
              <a:gdLst/>
              <a:ahLst/>
              <a:cxnLst/>
              <a:rect l="l" t="t" r="r" b="b"/>
              <a:pathLst>
                <a:path w="856" h="1103" extrusionOk="0">
                  <a:moveTo>
                    <a:pt x="290" y="1"/>
                  </a:moveTo>
                  <a:cubicBezTo>
                    <a:pt x="218" y="1"/>
                    <a:pt x="145" y="67"/>
                    <a:pt x="171" y="137"/>
                  </a:cubicBezTo>
                  <a:lnTo>
                    <a:pt x="87" y="125"/>
                  </a:lnTo>
                  <a:lnTo>
                    <a:pt x="87" y="125"/>
                  </a:lnTo>
                  <a:cubicBezTo>
                    <a:pt x="44" y="354"/>
                    <a:pt x="1" y="598"/>
                    <a:pt x="90" y="815"/>
                  </a:cubicBezTo>
                  <a:cubicBezTo>
                    <a:pt x="158" y="978"/>
                    <a:pt x="330" y="1102"/>
                    <a:pt x="496" y="1102"/>
                  </a:cubicBezTo>
                  <a:cubicBezTo>
                    <a:pt x="551" y="1102"/>
                    <a:pt x="606" y="1089"/>
                    <a:pt x="655" y="1058"/>
                  </a:cubicBezTo>
                  <a:cubicBezTo>
                    <a:pt x="855" y="934"/>
                    <a:pt x="823" y="572"/>
                    <a:pt x="681" y="351"/>
                  </a:cubicBezTo>
                  <a:cubicBezTo>
                    <a:pt x="621" y="262"/>
                    <a:pt x="551" y="178"/>
                    <a:pt x="476" y="102"/>
                  </a:cubicBezTo>
                  <a:cubicBezTo>
                    <a:pt x="423" y="50"/>
                    <a:pt x="363" y="1"/>
                    <a:pt x="2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00" name="Google Shape;942;p15"/>
            <p:cNvSpPr/>
            <p:nvPr/>
          </p:nvSpPr>
          <p:spPr>
            <a:xfrm>
              <a:off x="1801850" y="3796700"/>
              <a:ext cx="26400" cy="31125"/>
            </a:xfrm>
            <a:custGeom>
              <a:avLst/>
              <a:gdLst/>
              <a:ahLst/>
              <a:cxnLst/>
              <a:rect l="l" t="t" r="r" b="b"/>
              <a:pathLst>
                <a:path w="1056" h="1245" extrusionOk="0">
                  <a:moveTo>
                    <a:pt x="347" y="0"/>
                  </a:moveTo>
                  <a:cubicBezTo>
                    <a:pt x="335" y="0"/>
                    <a:pt x="323" y="2"/>
                    <a:pt x="311" y="4"/>
                  </a:cubicBezTo>
                  <a:cubicBezTo>
                    <a:pt x="238" y="19"/>
                    <a:pt x="186" y="105"/>
                    <a:pt x="227" y="166"/>
                  </a:cubicBezTo>
                  <a:lnTo>
                    <a:pt x="154" y="314"/>
                  </a:lnTo>
                  <a:cubicBezTo>
                    <a:pt x="1" y="717"/>
                    <a:pt x="389" y="1154"/>
                    <a:pt x="815" y="1238"/>
                  </a:cubicBezTo>
                  <a:cubicBezTo>
                    <a:pt x="828" y="1242"/>
                    <a:pt x="842" y="1244"/>
                    <a:pt x="856" y="1244"/>
                  </a:cubicBezTo>
                  <a:cubicBezTo>
                    <a:pt x="881" y="1244"/>
                    <a:pt x="906" y="1238"/>
                    <a:pt x="931" y="1227"/>
                  </a:cubicBezTo>
                  <a:cubicBezTo>
                    <a:pt x="957" y="1201"/>
                    <a:pt x="974" y="1166"/>
                    <a:pt x="977" y="1128"/>
                  </a:cubicBezTo>
                  <a:cubicBezTo>
                    <a:pt x="1055" y="711"/>
                    <a:pt x="873" y="285"/>
                    <a:pt x="513" y="56"/>
                  </a:cubicBezTo>
                  <a:cubicBezTo>
                    <a:pt x="463" y="27"/>
                    <a:pt x="406" y="0"/>
                    <a:pt x="3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01" name="Google Shape;943;p15"/>
            <p:cNvSpPr/>
            <p:nvPr/>
          </p:nvSpPr>
          <p:spPr>
            <a:xfrm>
              <a:off x="1870725" y="3864825"/>
              <a:ext cx="20025" cy="30350"/>
            </a:xfrm>
            <a:custGeom>
              <a:avLst/>
              <a:gdLst/>
              <a:ahLst/>
              <a:cxnLst/>
              <a:rect l="l" t="t" r="r" b="b"/>
              <a:pathLst>
                <a:path w="801" h="1214" extrusionOk="0">
                  <a:moveTo>
                    <a:pt x="205" y="1"/>
                  </a:moveTo>
                  <a:cubicBezTo>
                    <a:pt x="167" y="1"/>
                    <a:pt x="129" y="6"/>
                    <a:pt x="91" y="17"/>
                  </a:cubicBezTo>
                  <a:lnTo>
                    <a:pt x="96" y="110"/>
                  </a:lnTo>
                  <a:cubicBezTo>
                    <a:pt x="44" y="312"/>
                    <a:pt x="1" y="527"/>
                    <a:pt x="36" y="732"/>
                  </a:cubicBezTo>
                  <a:cubicBezTo>
                    <a:pt x="73" y="938"/>
                    <a:pt x="207" y="1141"/>
                    <a:pt x="409" y="1199"/>
                  </a:cubicBezTo>
                  <a:cubicBezTo>
                    <a:pt x="441" y="1208"/>
                    <a:pt x="476" y="1213"/>
                    <a:pt x="510" y="1213"/>
                  </a:cubicBezTo>
                  <a:cubicBezTo>
                    <a:pt x="575" y="1213"/>
                    <a:pt x="639" y="1194"/>
                    <a:pt x="685" y="1147"/>
                  </a:cubicBezTo>
                  <a:cubicBezTo>
                    <a:pt x="751" y="1074"/>
                    <a:pt x="757" y="1011"/>
                    <a:pt x="766" y="935"/>
                  </a:cubicBezTo>
                  <a:cubicBezTo>
                    <a:pt x="800" y="712"/>
                    <a:pt x="786" y="469"/>
                    <a:pt x="667" y="278"/>
                  </a:cubicBezTo>
                  <a:cubicBezTo>
                    <a:pt x="567" y="117"/>
                    <a:pt x="387" y="1"/>
                    <a:pt x="2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02" name="Google Shape;944;p15"/>
            <p:cNvSpPr/>
            <p:nvPr/>
          </p:nvSpPr>
          <p:spPr>
            <a:xfrm>
              <a:off x="1880225" y="3795525"/>
              <a:ext cx="18775" cy="22200"/>
            </a:xfrm>
            <a:custGeom>
              <a:avLst/>
              <a:gdLst/>
              <a:ahLst/>
              <a:cxnLst/>
              <a:rect l="l" t="t" r="r" b="b"/>
              <a:pathLst>
                <a:path w="751" h="888" extrusionOk="0">
                  <a:moveTo>
                    <a:pt x="217" y="0"/>
                  </a:moveTo>
                  <a:cubicBezTo>
                    <a:pt x="177" y="0"/>
                    <a:pt x="138" y="8"/>
                    <a:pt x="102" y="25"/>
                  </a:cubicBezTo>
                  <a:lnTo>
                    <a:pt x="0" y="263"/>
                  </a:lnTo>
                  <a:cubicBezTo>
                    <a:pt x="26" y="474"/>
                    <a:pt x="79" y="706"/>
                    <a:pt x="252" y="828"/>
                  </a:cubicBezTo>
                  <a:cubicBezTo>
                    <a:pt x="309" y="868"/>
                    <a:pt x="381" y="888"/>
                    <a:pt x="453" y="888"/>
                  </a:cubicBezTo>
                  <a:cubicBezTo>
                    <a:pt x="599" y="888"/>
                    <a:pt x="743" y="806"/>
                    <a:pt x="751" y="662"/>
                  </a:cubicBezTo>
                  <a:cubicBezTo>
                    <a:pt x="748" y="587"/>
                    <a:pt x="728" y="515"/>
                    <a:pt x="693" y="451"/>
                  </a:cubicBezTo>
                  <a:cubicBezTo>
                    <a:pt x="638" y="329"/>
                    <a:pt x="577" y="199"/>
                    <a:pt x="478" y="109"/>
                  </a:cubicBezTo>
                  <a:cubicBezTo>
                    <a:pt x="409" y="44"/>
                    <a:pt x="311" y="0"/>
                    <a:pt x="2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03" name="Google Shape;945;p15"/>
            <p:cNvSpPr/>
            <p:nvPr/>
          </p:nvSpPr>
          <p:spPr>
            <a:xfrm>
              <a:off x="1937950" y="3840825"/>
              <a:ext cx="23125" cy="30025"/>
            </a:xfrm>
            <a:custGeom>
              <a:avLst/>
              <a:gdLst/>
              <a:ahLst/>
              <a:cxnLst/>
              <a:rect l="l" t="t" r="r" b="b"/>
              <a:pathLst>
                <a:path w="925" h="1201" extrusionOk="0">
                  <a:moveTo>
                    <a:pt x="174" y="1"/>
                  </a:moveTo>
                  <a:lnTo>
                    <a:pt x="0" y="125"/>
                  </a:lnTo>
                  <a:cubicBezTo>
                    <a:pt x="24" y="415"/>
                    <a:pt x="110" y="699"/>
                    <a:pt x="258" y="951"/>
                  </a:cubicBezTo>
                  <a:cubicBezTo>
                    <a:pt x="325" y="1064"/>
                    <a:pt x="415" y="1174"/>
                    <a:pt x="542" y="1197"/>
                  </a:cubicBezTo>
                  <a:cubicBezTo>
                    <a:pt x="556" y="1199"/>
                    <a:pt x="569" y="1200"/>
                    <a:pt x="582" y="1200"/>
                  </a:cubicBezTo>
                  <a:cubicBezTo>
                    <a:pt x="771" y="1200"/>
                    <a:pt x="910" y="972"/>
                    <a:pt x="913" y="774"/>
                  </a:cubicBezTo>
                  <a:cubicBezTo>
                    <a:pt x="925" y="377"/>
                    <a:pt x="571" y="9"/>
                    <a:pt x="1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04" name="Google Shape;946;p15"/>
            <p:cNvSpPr/>
            <p:nvPr/>
          </p:nvSpPr>
          <p:spPr>
            <a:xfrm>
              <a:off x="1948600" y="3764750"/>
              <a:ext cx="15725" cy="23050"/>
            </a:xfrm>
            <a:custGeom>
              <a:avLst/>
              <a:gdLst/>
              <a:ahLst/>
              <a:cxnLst/>
              <a:rect l="l" t="t" r="r" b="b"/>
              <a:pathLst>
                <a:path w="629" h="922" extrusionOk="0">
                  <a:moveTo>
                    <a:pt x="229" y="1"/>
                  </a:moveTo>
                  <a:cubicBezTo>
                    <a:pt x="132" y="1"/>
                    <a:pt x="41" y="41"/>
                    <a:pt x="0" y="129"/>
                  </a:cubicBezTo>
                  <a:lnTo>
                    <a:pt x="58" y="340"/>
                  </a:lnTo>
                  <a:cubicBezTo>
                    <a:pt x="50" y="555"/>
                    <a:pt x="154" y="761"/>
                    <a:pt x="336" y="879"/>
                  </a:cubicBezTo>
                  <a:cubicBezTo>
                    <a:pt x="374" y="907"/>
                    <a:pt x="419" y="921"/>
                    <a:pt x="464" y="921"/>
                  </a:cubicBezTo>
                  <a:cubicBezTo>
                    <a:pt x="472" y="921"/>
                    <a:pt x="479" y="921"/>
                    <a:pt x="487" y="920"/>
                  </a:cubicBezTo>
                  <a:cubicBezTo>
                    <a:pt x="600" y="897"/>
                    <a:pt x="629" y="752"/>
                    <a:pt x="629" y="636"/>
                  </a:cubicBezTo>
                  <a:cubicBezTo>
                    <a:pt x="626" y="448"/>
                    <a:pt x="603" y="242"/>
                    <a:pt x="478" y="103"/>
                  </a:cubicBezTo>
                  <a:cubicBezTo>
                    <a:pt x="416" y="37"/>
                    <a:pt x="320" y="1"/>
                    <a:pt x="2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05" name="Google Shape;947;p15"/>
            <p:cNvSpPr/>
            <p:nvPr/>
          </p:nvSpPr>
          <p:spPr>
            <a:xfrm>
              <a:off x="1996525" y="3871950"/>
              <a:ext cx="22575" cy="25850"/>
            </a:xfrm>
            <a:custGeom>
              <a:avLst/>
              <a:gdLst/>
              <a:ahLst/>
              <a:cxnLst/>
              <a:rect l="l" t="t" r="r" b="b"/>
              <a:pathLst>
                <a:path w="903" h="1034" extrusionOk="0">
                  <a:moveTo>
                    <a:pt x="77" y="558"/>
                  </a:moveTo>
                  <a:lnTo>
                    <a:pt x="155" y="625"/>
                  </a:lnTo>
                  <a:lnTo>
                    <a:pt x="155" y="625"/>
                  </a:lnTo>
                  <a:cubicBezTo>
                    <a:pt x="138" y="610"/>
                    <a:pt x="123" y="595"/>
                    <a:pt x="110" y="578"/>
                  </a:cubicBezTo>
                  <a:lnTo>
                    <a:pt x="110" y="578"/>
                  </a:lnTo>
                  <a:cubicBezTo>
                    <a:pt x="99" y="571"/>
                    <a:pt x="88" y="564"/>
                    <a:pt x="77" y="558"/>
                  </a:cubicBezTo>
                  <a:close/>
                  <a:moveTo>
                    <a:pt x="155" y="625"/>
                  </a:moveTo>
                  <a:lnTo>
                    <a:pt x="155" y="625"/>
                  </a:lnTo>
                  <a:cubicBezTo>
                    <a:pt x="156" y="625"/>
                    <a:pt x="157" y="626"/>
                    <a:pt x="158" y="627"/>
                  </a:cubicBezTo>
                  <a:lnTo>
                    <a:pt x="155" y="625"/>
                  </a:lnTo>
                  <a:close/>
                  <a:moveTo>
                    <a:pt x="377" y="0"/>
                  </a:moveTo>
                  <a:cubicBezTo>
                    <a:pt x="255" y="0"/>
                    <a:pt x="138" y="60"/>
                    <a:pt x="71" y="169"/>
                  </a:cubicBezTo>
                  <a:cubicBezTo>
                    <a:pt x="0" y="303"/>
                    <a:pt x="17" y="464"/>
                    <a:pt x="110" y="578"/>
                  </a:cubicBezTo>
                  <a:lnTo>
                    <a:pt x="110" y="578"/>
                  </a:lnTo>
                  <a:cubicBezTo>
                    <a:pt x="282" y="701"/>
                    <a:pt x="336" y="989"/>
                    <a:pt x="546" y="1030"/>
                  </a:cubicBezTo>
                  <a:cubicBezTo>
                    <a:pt x="559" y="1032"/>
                    <a:pt x="573" y="1034"/>
                    <a:pt x="586" y="1034"/>
                  </a:cubicBezTo>
                  <a:cubicBezTo>
                    <a:pt x="722" y="1034"/>
                    <a:pt x="847" y="906"/>
                    <a:pt x="873" y="766"/>
                  </a:cubicBezTo>
                  <a:cubicBezTo>
                    <a:pt x="902" y="613"/>
                    <a:pt x="841" y="456"/>
                    <a:pt x="769" y="317"/>
                  </a:cubicBezTo>
                  <a:cubicBezTo>
                    <a:pt x="697" y="178"/>
                    <a:pt x="633" y="82"/>
                    <a:pt x="517" y="27"/>
                  </a:cubicBezTo>
                  <a:cubicBezTo>
                    <a:pt x="471" y="9"/>
                    <a:pt x="424" y="0"/>
                    <a:pt x="3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06" name="Google Shape;948;p15"/>
            <p:cNvSpPr/>
            <p:nvPr/>
          </p:nvSpPr>
          <p:spPr>
            <a:xfrm>
              <a:off x="1932150" y="3926800"/>
              <a:ext cx="17350" cy="24475"/>
            </a:xfrm>
            <a:custGeom>
              <a:avLst/>
              <a:gdLst/>
              <a:ahLst/>
              <a:cxnLst/>
              <a:rect l="l" t="t" r="r" b="b"/>
              <a:pathLst>
                <a:path w="694" h="979" extrusionOk="0">
                  <a:moveTo>
                    <a:pt x="212" y="0"/>
                  </a:moveTo>
                  <a:lnTo>
                    <a:pt x="6" y="140"/>
                  </a:lnTo>
                  <a:cubicBezTo>
                    <a:pt x="1" y="403"/>
                    <a:pt x="88" y="658"/>
                    <a:pt x="247" y="864"/>
                  </a:cubicBezTo>
                  <a:cubicBezTo>
                    <a:pt x="273" y="904"/>
                    <a:pt x="311" y="939"/>
                    <a:pt x="354" y="962"/>
                  </a:cubicBezTo>
                  <a:cubicBezTo>
                    <a:pt x="378" y="974"/>
                    <a:pt x="401" y="979"/>
                    <a:pt x="424" y="979"/>
                  </a:cubicBezTo>
                  <a:cubicBezTo>
                    <a:pt x="572" y="979"/>
                    <a:pt x="693" y="765"/>
                    <a:pt x="676" y="597"/>
                  </a:cubicBezTo>
                  <a:cubicBezTo>
                    <a:pt x="644" y="325"/>
                    <a:pt x="467" y="96"/>
                    <a:pt x="2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07" name="Google Shape;949;p15"/>
            <p:cNvSpPr/>
            <p:nvPr/>
          </p:nvSpPr>
          <p:spPr>
            <a:xfrm>
              <a:off x="1867250" y="3956500"/>
              <a:ext cx="20600" cy="29050"/>
            </a:xfrm>
            <a:custGeom>
              <a:avLst/>
              <a:gdLst/>
              <a:ahLst/>
              <a:cxnLst/>
              <a:rect l="l" t="t" r="r" b="b"/>
              <a:pathLst>
                <a:path w="824" h="1162" extrusionOk="0">
                  <a:moveTo>
                    <a:pt x="67" y="0"/>
                  </a:moveTo>
                  <a:cubicBezTo>
                    <a:pt x="1" y="244"/>
                    <a:pt x="1" y="502"/>
                    <a:pt x="67" y="748"/>
                  </a:cubicBezTo>
                  <a:cubicBezTo>
                    <a:pt x="99" y="869"/>
                    <a:pt x="149" y="991"/>
                    <a:pt x="244" y="1075"/>
                  </a:cubicBezTo>
                  <a:cubicBezTo>
                    <a:pt x="304" y="1129"/>
                    <a:pt x="385" y="1162"/>
                    <a:pt x="464" y="1162"/>
                  </a:cubicBezTo>
                  <a:cubicBezTo>
                    <a:pt x="508" y="1162"/>
                    <a:pt x="551" y="1152"/>
                    <a:pt x="589" y="1130"/>
                  </a:cubicBezTo>
                  <a:cubicBezTo>
                    <a:pt x="664" y="1075"/>
                    <a:pt x="716" y="997"/>
                    <a:pt x="737" y="904"/>
                  </a:cubicBezTo>
                  <a:cubicBezTo>
                    <a:pt x="824" y="565"/>
                    <a:pt x="583" y="177"/>
                    <a:pt x="238" y="102"/>
                  </a:cubicBezTo>
                  <a:lnTo>
                    <a:pt x="6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08" name="Google Shape;950;p15"/>
            <p:cNvSpPr/>
            <p:nvPr/>
          </p:nvSpPr>
          <p:spPr>
            <a:xfrm>
              <a:off x="1751075" y="3946800"/>
              <a:ext cx="22050" cy="24900"/>
            </a:xfrm>
            <a:custGeom>
              <a:avLst/>
              <a:gdLst/>
              <a:ahLst/>
              <a:cxnLst/>
              <a:rect l="l" t="t" r="r" b="b"/>
              <a:pathLst>
                <a:path w="882" h="996" extrusionOk="0">
                  <a:moveTo>
                    <a:pt x="322" y="1"/>
                  </a:moveTo>
                  <a:cubicBezTo>
                    <a:pt x="291" y="1"/>
                    <a:pt x="260" y="7"/>
                    <a:pt x="232" y="23"/>
                  </a:cubicBezTo>
                  <a:cubicBezTo>
                    <a:pt x="175" y="61"/>
                    <a:pt x="154" y="151"/>
                    <a:pt x="204" y="194"/>
                  </a:cubicBezTo>
                  <a:lnTo>
                    <a:pt x="1" y="130"/>
                  </a:lnTo>
                  <a:lnTo>
                    <a:pt x="1" y="130"/>
                  </a:lnTo>
                  <a:cubicBezTo>
                    <a:pt x="7" y="362"/>
                    <a:pt x="12" y="609"/>
                    <a:pt x="143" y="797"/>
                  </a:cubicBezTo>
                  <a:cubicBezTo>
                    <a:pt x="225" y="916"/>
                    <a:pt x="377" y="996"/>
                    <a:pt x="518" y="996"/>
                  </a:cubicBezTo>
                  <a:cubicBezTo>
                    <a:pt x="600" y="996"/>
                    <a:pt x="678" y="969"/>
                    <a:pt x="737" y="907"/>
                  </a:cubicBezTo>
                  <a:cubicBezTo>
                    <a:pt x="789" y="852"/>
                    <a:pt x="821" y="782"/>
                    <a:pt x="835" y="704"/>
                  </a:cubicBezTo>
                  <a:cubicBezTo>
                    <a:pt x="881" y="409"/>
                    <a:pt x="711" y="119"/>
                    <a:pt x="429" y="18"/>
                  </a:cubicBezTo>
                  <a:cubicBezTo>
                    <a:pt x="394" y="8"/>
                    <a:pt x="358" y="1"/>
                    <a:pt x="3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09" name="Google Shape;951;p15"/>
            <p:cNvSpPr/>
            <p:nvPr/>
          </p:nvSpPr>
          <p:spPr>
            <a:xfrm>
              <a:off x="1694375" y="3851175"/>
              <a:ext cx="14950" cy="15000"/>
            </a:xfrm>
            <a:custGeom>
              <a:avLst/>
              <a:gdLst/>
              <a:ahLst/>
              <a:cxnLst/>
              <a:rect l="l" t="t" r="r" b="b"/>
              <a:pathLst>
                <a:path w="598" h="600" extrusionOk="0">
                  <a:moveTo>
                    <a:pt x="281" y="1"/>
                  </a:moveTo>
                  <a:lnTo>
                    <a:pt x="136" y="163"/>
                  </a:lnTo>
                  <a:cubicBezTo>
                    <a:pt x="0" y="262"/>
                    <a:pt x="35" y="511"/>
                    <a:pt x="191" y="580"/>
                  </a:cubicBezTo>
                  <a:cubicBezTo>
                    <a:pt x="222" y="594"/>
                    <a:pt x="254" y="600"/>
                    <a:pt x="286" y="600"/>
                  </a:cubicBezTo>
                  <a:cubicBezTo>
                    <a:pt x="418" y="600"/>
                    <a:pt x="550" y="493"/>
                    <a:pt x="571" y="360"/>
                  </a:cubicBezTo>
                  <a:cubicBezTo>
                    <a:pt x="597" y="192"/>
                    <a:pt x="452" y="18"/>
                    <a:pt x="2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10" name="Google Shape;952;p15"/>
            <p:cNvSpPr/>
            <p:nvPr/>
          </p:nvSpPr>
          <p:spPr>
            <a:xfrm>
              <a:off x="2014950" y="3793375"/>
              <a:ext cx="15875" cy="16175"/>
            </a:xfrm>
            <a:custGeom>
              <a:avLst/>
              <a:gdLst/>
              <a:ahLst/>
              <a:cxnLst/>
              <a:rect l="l" t="t" r="r" b="b"/>
              <a:pathLst>
                <a:path w="635" h="647" extrusionOk="0">
                  <a:moveTo>
                    <a:pt x="151" y="1"/>
                  </a:moveTo>
                  <a:cubicBezTo>
                    <a:pt x="100" y="1"/>
                    <a:pt x="49" y="9"/>
                    <a:pt x="0" y="27"/>
                  </a:cubicBezTo>
                  <a:lnTo>
                    <a:pt x="128" y="137"/>
                  </a:lnTo>
                  <a:cubicBezTo>
                    <a:pt x="119" y="360"/>
                    <a:pt x="252" y="563"/>
                    <a:pt x="461" y="647"/>
                  </a:cubicBezTo>
                  <a:lnTo>
                    <a:pt x="582" y="595"/>
                  </a:lnTo>
                  <a:cubicBezTo>
                    <a:pt x="635" y="430"/>
                    <a:pt x="591" y="250"/>
                    <a:pt x="469" y="128"/>
                  </a:cubicBezTo>
                  <a:cubicBezTo>
                    <a:pt x="383" y="46"/>
                    <a:pt x="268" y="1"/>
                    <a:pt x="15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11" name="Google Shape;953;p15"/>
            <p:cNvSpPr/>
            <p:nvPr/>
          </p:nvSpPr>
          <p:spPr>
            <a:xfrm>
              <a:off x="1832850" y="3746525"/>
              <a:ext cx="13575" cy="14750"/>
            </a:xfrm>
            <a:custGeom>
              <a:avLst/>
              <a:gdLst/>
              <a:ahLst/>
              <a:cxnLst/>
              <a:rect l="l" t="t" r="r" b="b"/>
              <a:pathLst>
                <a:path w="543" h="590" extrusionOk="0">
                  <a:moveTo>
                    <a:pt x="143" y="0"/>
                  </a:moveTo>
                  <a:lnTo>
                    <a:pt x="32" y="128"/>
                  </a:lnTo>
                  <a:cubicBezTo>
                    <a:pt x="1" y="258"/>
                    <a:pt x="15" y="409"/>
                    <a:pt x="105" y="507"/>
                  </a:cubicBezTo>
                  <a:cubicBezTo>
                    <a:pt x="155" y="560"/>
                    <a:pt x="229" y="590"/>
                    <a:pt x="301" y="590"/>
                  </a:cubicBezTo>
                  <a:cubicBezTo>
                    <a:pt x="363" y="590"/>
                    <a:pt x="422" y="567"/>
                    <a:pt x="461" y="519"/>
                  </a:cubicBezTo>
                  <a:cubicBezTo>
                    <a:pt x="542" y="412"/>
                    <a:pt x="508" y="281"/>
                    <a:pt x="435" y="192"/>
                  </a:cubicBezTo>
                  <a:cubicBezTo>
                    <a:pt x="363" y="102"/>
                    <a:pt x="250" y="50"/>
                    <a:pt x="1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12" name="Google Shape;954;p15"/>
            <p:cNvSpPr/>
            <p:nvPr/>
          </p:nvSpPr>
          <p:spPr>
            <a:xfrm>
              <a:off x="1738650" y="3780675"/>
              <a:ext cx="18100" cy="16400"/>
            </a:xfrm>
            <a:custGeom>
              <a:avLst/>
              <a:gdLst/>
              <a:ahLst/>
              <a:cxnLst/>
              <a:rect l="l" t="t" r="r" b="b"/>
              <a:pathLst>
                <a:path w="724" h="656" extrusionOk="0">
                  <a:moveTo>
                    <a:pt x="360" y="1"/>
                  </a:moveTo>
                  <a:cubicBezTo>
                    <a:pt x="308" y="1"/>
                    <a:pt x="258" y="10"/>
                    <a:pt x="214" y="31"/>
                  </a:cubicBezTo>
                  <a:cubicBezTo>
                    <a:pt x="50" y="109"/>
                    <a:pt x="0" y="360"/>
                    <a:pt x="141" y="469"/>
                  </a:cubicBezTo>
                  <a:lnTo>
                    <a:pt x="141" y="469"/>
                  </a:lnTo>
                  <a:cubicBezTo>
                    <a:pt x="169" y="575"/>
                    <a:pt x="287" y="656"/>
                    <a:pt x="403" y="656"/>
                  </a:cubicBezTo>
                  <a:cubicBezTo>
                    <a:pt x="432" y="656"/>
                    <a:pt x="461" y="650"/>
                    <a:pt x="489" y="639"/>
                  </a:cubicBezTo>
                  <a:cubicBezTo>
                    <a:pt x="651" y="576"/>
                    <a:pt x="724" y="364"/>
                    <a:pt x="677" y="196"/>
                  </a:cubicBezTo>
                  <a:cubicBezTo>
                    <a:pt x="641" y="71"/>
                    <a:pt x="498" y="1"/>
                    <a:pt x="3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13" name="Google Shape;955;p15"/>
            <p:cNvSpPr/>
            <p:nvPr/>
          </p:nvSpPr>
          <p:spPr>
            <a:xfrm>
              <a:off x="1913175" y="3723300"/>
              <a:ext cx="11400" cy="13175"/>
            </a:xfrm>
            <a:custGeom>
              <a:avLst/>
              <a:gdLst/>
              <a:ahLst/>
              <a:cxnLst/>
              <a:rect l="l" t="t" r="r" b="b"/>
              <a:pathLst>
                <a:path w="456" h="527" extrusionOk="0">
                  <a:moveTo>
                    <a:pt x="229" y="0"/>
                  </a:moveTo>
                  <a:cubicBezTo>
                    <a:pt x="220" y="0"/>
                    <a:pt x="212" y="1"/>
                    <a:pt x="203" y="2"/>
                  </a:cubicBezTo>
                  <a:cubicBezTo>
                    <a:pt x="92" y="19"/>
                    <a:pt x="27" y="174"/>
                    <a:pt x="97" y="254"/>
                  </a:cubicBezTo>
                  <a:lnTo>
                    <a:pt x="97" y="254"/>
                  </a:lnTo>
                  <a:lnTo>
                    <a:pt x="1" y="165"/>
                  </a:lnTo>
                  <a:lnTo>
                    <a:pt x="1" y="165"/>
                  </a:lnTo>
                  <a:cubicBezTo>
                    <a:pt x="44" y="321"/>
                    <a:pt x="151" y="451"/>
                    <a:pt x="296" y="527"/>
                  </a:cubicBezTo>
                  <a:cubicBezTo>
                    <a:pt x="389" y="448"/>
                    <a:pt x="455" y="333"/>
                    <a:pt x="447" y="211"/>
                  </a:cubicBezTo>
                  <a:cubicBezTo>
                    <a:pt x="436" y="101"/>
                    <a:pt x="338" y="0"/>
                    <a:pt x="2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8914" name="Google Shape;956;p15"/>
          <p:cNvSpPr txBox="1">
            <a:spLocks noGrp="1"/>
          </p:cNvSpPr>
          <p:nvPr>
            <p:ph type="title"/>
          </p:nvPr>
        </p:nvSpPr>
        <p:spPr>
          <a:xfrm>
            <a:off x="1777650" y="764725"/>
            <a:ext cx="5588700" cy="2909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700"/>
              <a:buNone/>
              <a:defRPr sz="19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700"/>
              <a:buNone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700"/>
              <a:buNone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700"/>
              <a:buNone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700"/>
              <a:buNone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700"/>
              <a:buNone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700"/>
              <a:buNone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700"/>
              <a:buNone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700"/>
              <a:buNone/>
            </a:lvl9pPr>
          </a:lstStyle>
          <a:p>
            <a:endParaRPr/>
          </a:p>
        </p:txBody>
      </p:sp>
      <p:sp>
        <p:nvSpPr>
          <p:cNvPr id="1048915" name="Google Shape;957;p15"/>
          <p:cNvSpPr txBox="1">
            <a:spLocks noGrp="1"/>
          </p:cNvSpPr>
          <p:nvPr>
            <p:ph type="subTitle" idx="1"/>
          </p:nvPr>
        </p:nvSpPr>
        <p:spPr>
          <a:xfrm>
            <a:off x="2339550" y="3674425"/>
            <a:ext cx="4464900" cy="500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bg>
      <p:bgPr>
        <a:solidFill>
          <a:schemeClr val="accent5"/>
        </a:solidFill>
        <a:effectLst/>
      </p:bgPr>
    </p:bg>
    <p:spTree>
      <p:nvGrpSpPr>
        <p:cNvPr id="1" name="Shape 1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523" name="Google Shape;1812;p28"/>
          <p:cNvSpPr/>
          <p:nvPr/>
        </p:nvSpPr>
        <p:spPr>
          <a:xfrm rot="-5722528">
            <a:off x="6614361" y="-145701"/>
            <a:ext cx="7848862" cy="6193361"/>
          </a:xfrm>
          <a:custGeom>
            <a:avLst/>
            <a:gdLst/>
            <a:ahLst/>
            <a:cxnLst/>
            <a:rect l="l" t="t" r="r" b="b"/>
            <a:pathLst>
              <a:path w="75203" h="59341" extrusionOk="0">
                <a:moveTo>
                  <a:pt x="26376" y="1"/>
                </a:moveTo>
                <a:cubicBezTo>
                  <a:pt x="25776" y="1"/>
                  <a:pt x="25120" y="63"/>
                  <a:pt x="24395" y="196"/>
                </a:cubicBezTo>
                <a:cubicBezTo>
                  <a:pt x="20489" y="918"/>
                  <a:pt x="16587" y="2653"/>
                  <a:pt x="13597" y="4933"/>
                </a:cubicBezTo>
                <a:cubicBezTo>
                  <a:pt x="9599" y="7978"/>
                  <a:pt x="9121" y="11455"/>
                  <a:pt x="7229" y="15534"/>
                </a:cubicBezTo>
                <a:cubicBezTo>
                  <a:pt x="5815" y="18591"/>
                  <a:pt x="2405" y="20604"/>
                  <a:pt x="861" y="23574"/>
                </a:cubicBezTo>
                <a:cubicBezTo>
                  <a:pt x="186" y="24869"/>
                  <a:pt x="1" y="26433"/>
                  <a:pt x="774" y="27691"/>
                </a:cubicBezTo>
                <a:cubicBezTo>
                  <a:pt x="3202" y="31657"/>
                  <a:pt x="10401" y="29797"/>
                  <a:pt x="11294" y="35203"/>
                </a:cubicBezTo>
                <a:cubicBezTo>
                  <a:pt x="11902" y="38911"/>
                  <a:pt x="9289" y="41736"/>
                  <a:pt x="6858" y="44459"/>
                </a:cubicBezTo>
                <a:cubicBezTo>
                  <a:pt x="3211" y="48547"/>
                  <a:pt x="5123" y="54898"/>
                  <a:pt x="10204" y="57372"/>
                </a:cubicBezTo>
                <a:cubicBezTo>
                  <a:pt x="11207" y="57862"/>
                  <a:pt x="12293" y="58201"/>
                  <a:pt x="13394" y="58488"/>
                </a:cubicBezTo>
                <a:cubicBezTo>
                  <a:pt x="15456" y="59022"/>
                  <a:pt x="17670" y="59341"/>
                  <a:pt x="19846" y="59341"/>
                </a:cubicBezTo>
                <a:cubicBezTo>
                  <a:pt x="23225" y="59341"/>
                  <a:pt x="26512" y="58574"/>
                  <a:pt x="28998" y="56657"/>
                </a:cubicBezTo>
                <a:cubicBezTo>
                  <a:pt x="31797" y="54501"/>
                  <a:pt x="33112" y="51262"/>
                  <a:pt x="33915" y="48098"/>
                </a:cubicBezTo>
                <a:cubicBezTo>
                  <a:pt x="34888" y="44231"/>
                  <a:pt x="34923" y="39378"/>
                  <a:pt x="38762" y="36698"/>
                </a:cubicBezTo>
                <a:cubicBezTo>
                  <a:pt x="39979" y="35849"/>
                  <a:pt x="41508" y="35400"/>
                  <a:pt x="43026" y="35070"/>
                </a:cubicBezTo>
                <a:cubicBezTo>
                  <a:pt x="47546" y="34090"/>
                  <a:pt x="52257" y="34009"/>
                  <a:pt x="56878" y="33485"/>
                </a:cubicBezTo>
                <a:cubicBezTo>
                  <a:pt x="61499" y="32961"/>
                  <a:pt x="66227" y="31912"/>
                  <a:pt x="69805" y="29339"/>
                </a:cubicBezTo>
                <a:cubicBezTo>
                  <a:pt x="71769" y="27925"/>
                  <a:pt x="73296" y="25993"/>
                  <a:pt x="73997" y="23858"/>
                </a:cubicBezTo>
                <a:cubicBezTo>
                  <a:pt x="75202" y="20190"/>
                  <a:pt x="74956" y="14752"/>
                  <a:pt x="72123" y="11608"/>
                </a:cubicBezTo>
                <a:cubicBezTo>
                  <a:pt x="70437" y="9731"/>
                  <a:pt x="67424" y="9115"/>
                  <a:pt x="64430" y="9115"/>
                </a:cubicBezTo>
                <a:cubicBezTo>
                  <a:pt x="62444" y="9115"/>
                  <a:pt x="60466" y="9386"/>
                  <a:pt x="58888" y="9740"/>
                </a:cubicBezTo>
                <a:cubicBezTo>
                  <a:pt x="57547" y="10041"/>
                  <a:pt x="56316" y="10620"/>
                  <a:pt x="55096" y="11185"/>
                </a:cubicBezTo>
                <a:cubicBezTo>
                  <a:pt x="52376" y="12437"/>
                  <a:pt x="49533" y="13651"/>
                  <a:pt x="46462" y="13900"/>
                </a:cubicBezTo>
                <a:cubicBezTo>
                  <a:pt x="46106" y="13929"/>
                  <a:pt x="45756" y="13943"/>
                  <a:pt x="45414" y="13943"/>
                </a:cubicBezTo>
                <a:cubicBezTo>
                  <a:pt x="41819" y="13943"/>
                  <a:pt x="39070" y="12358"/>
                  <a:pt x="37432" y="9519"/>
                </a:cubicBezTo>
                <a:cubicBezTo>
                  <a:pt x="36966" y="8708"/>
                  <a:pt x="36186" y="8091"/>
                  <a:pt x="35662" y="7312"/>
                </a:cubicBezTo>
                <a:cubicBezTo>
                  <a:pt x="35398" y="6918"/>
                  <a:pt x="35239" y="6477"/>
                  <a:pt x="34961" y="6089"/>
                </a:cubicBezTo>
                <a:cubicBezTo>
                  <a:pt x="34683" y="5701"/>
                  <a:pt x="34231" y="5284"/>
                  <a:pt x="33877" y="4878"/>
                </a:cubicBezTo>
                <a:cubicBezTo>
                  <a:pt x="31549" y="2232"/>
                  <a:pt x="29965" y="1"/>
                  <a:pt x="2637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524" name="Google Shape;1813;p28"/>
          <p:cNvSpPr/>
          <p:nvPr/>
        </p:nvSpPr>
        <p:spPr>
          <a:xfrm rot="1799970">
            <a:off x="-4173126" y="-1167140"/>
            <a:ext cx="7414843" cy="8807736"/>
          </a:xfrm>
          <a:custGeom>
            <a:avLst/>
            <a:gdLst/>
            <a:ahLst/>
            <a:cxnLst/>
            <a:rect l="l" t="t" r="r" b="b"/>
            <a:pathLst>
              <a:path w="61426" h="72965" extrusionOk="0">
                <a:moveTo>
                  <a:pt x="15572" y="0"/>
                </a:moveTo>
                <a:cubicBezTo>
                  <a:pt x="12146" y="0"/>
                  <a:pt x="8239" y="1172"/>
                  <a:pt x="6049" y="3794"/>
                </a:cubicBezTo>
                <a:cubicBezTo>
                  <a:pt x="3361" y="7022"/>
                  <a:pt x="4647" y="13378"/>
                  <a:pt x="6087" y="17165"/>
                </a:cubicBezTo>
                <a:cubicBezTo>
                  <a:pt x="6577" y="18448"/>
                  <a:pt x="7327" y="19581"/>
                  <a:pt x="8057" y="20711"/>
                </a:cubicBezTo>
                <a:cubicBezTo>
                  <a:pt x="9688" y="23223"/>
                  <a:pt x="11293" y="25865"/>
                  <a:pt x="11977" y="28869"/>
                </a:cubicBezTo>
                <a:cubicBezTo>
                  <a:pt x="13431" y="35246"/>
                  <a:pt x="8918" y="38416"/>
                  <a:pt x="4885" y="42437"/>
                </a:cubicBezTo>
                <a:cubicBezTo>
                  <a:pt x="3129" y="44190"/>
                  <a:pt x="1530" y="46270"/>
                  <a:pt x="1121" y="48718"/>
                </a:cubicBezTo>
                <a:cubicBezTo>
                  <a:pt x="0" y="55439"/>
                  <a:pt x="4552" y="60530"/>
                  <a:pt x="10010" y="63682"/>
                </a:cubicBezTo>
                <a:cubicBezTo>
                  <a:pt x="14361" y="66197"/>
                  <a:pt x="19148" y="67735"/>
                  <a:pt x="23430" y="70432"/>
                </a:cubicBezTo>
                <a:cubicBezTo>
                  <a:pt x="25145" y="71513"/>
                  <a:pt x="26889" y="72715"/>
                  <a:pt x="28899" y="72933"/>
                </a:cubicBezTo>
                <a:cubicBezTo>
                  <a:pt x="29096" y="72954"/>
                  <a:pt x="29286" y="72964"/>
                  <a:pt x="29470" y="72964"/>
                </a:cubicBezTo>
                <a:cubicBezTo>
                  <a:pt x="32381" y="72964"/>
                  <a:pt x="33785" y="70371"/>
                  <a:pt x="34216" y="67709"/>
                </a:cubicBezTo>
                <a:cubicBezTo>
                  <a:pt x="34665" y="64957"/>
                  <a:pt x="34969" y="61625"/>
                  <a:pt x="38075" y="60640"/>
                </a:cubicBezTo>
                <a:cubicBezTo>
                  <a:pt x="38754" y="60425"/>
                  <a:pt x="39419" y="60330"/>
                  <a:pt x="40071" y="60330"/>
                </a:cubicBezTo>
                <a:cubicBezTo>
                  <a:pt x="42858" y="60330"/>
                  <a:pt x="45407" y="62076"/>
                  <a:pt x="47873" y="63708"/>
                </a:cubicBezTo>
                <a:cubicBezTo>
                  <a:pt x="49160" y="64562"/>
                  <a:pt x="50563" y="64952"/>
                  <a:pt x="51952" y="64952"/>
                </a:cubicBezTo>
                <a:cubicBezTo>
                  <a:pt x="55489" y="64952"/>
                  <a:pt x="58939" y="62419"/>
                  <a:pt x="60177" y="58554"/>
                </a:cubicBezTo>
                <a:cubicBezTo>
                  <a:pt x="60519" y="57494"/>
                  <a:pt x="60699" y="56367"/>
                  <a:pt x="60826" y="55242"/>
                </a:cubicBezTo>
                <a:cubicBezTo>
                  <a:pt x="61426" y="49839"/>
                  <a:pt x="60493" y="43654"/>
                  <a:pt x="56788" y="40052"/>
                </a:cubicBezTo>
                <a:cubicBezTo>
                  <a:pt x="54252" y="37593"/>
                  <a:pt x="50863" y="36753"/>
                  <a:pt x="47615" y="36414"/>
                </a:cubicBezTo>
                <a:cubicBezTo>
                  <a:pt x="43646" y="35996"/>
                  <a:pt x="38840" y="36657"/>
                  <a:pt x="35641" y="33241"/>
                </a:cubicBezTo>
                <a:cubicBezTo>
                  <a:pt x="34627" y="32155"/>
                  <a:pt x="33967" y="30706"/>
                  <a:pt x="33422" y="29249"/>
                </a:cubicBezTo>
                <a:cubicBezTo>
                  <a:pt x="31808" y="24915"/>
                  <a:pt x="31055" y="20265"/>
                  <a:pt x="29876" y="15768"/>
                </a:cubicBezTo>
                <a:cubicBezTo>
                  <a:pt x="28699" y="11269"/>
                  <a:pt x="26990" y="6738"/>
                  <a:pt x="23931" y="3563"/>
                </a:cubicBezTo>
                <a:cubicBezTo>
                  <a:pt x="22253" y="1821"/>
                  <a:pt x="20121" y="581"/>
                  <a:pt x="17910" y="196"/>
                </a:cubicBezTo>
                <a:cubicBezTo>
                  <a:pt x="17178" y="67"/>
                  <a:pt x="16389" y="0"/>
                  <a:pt x="1557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9" name="Google Shape;1814;p28"/>
          <p:cNvGrpSpPr/>
          <p:nvPr/>
        </p:nvGrpSpPr>
        <p:grpSpPr>
          <a:xfrm>
            <a:off x="1259415" y="740500"/>
            <a:ext cx="886108" cy="690688"/>
            <a:chOff x="1694375" y="3723300"/>
            <a:chExt cx="336450" cy="262250"/>
          </a:xfrm>
        </p:grpSpPr>
        <p:sp>
          <p:nvSpPr>
            <p:cNvPr id="1049525" name="Google Shape;1815;p28"/>
            <p:cNvSpPr/>
            <p:nvPr/>
          </p:nvSpPr>
          <p:spPr>
            <a:xfrm>
              <a:off x="1762675" y="3860600"/>
              <a:ext cx="22250" cy="32150"/>
            </a:xfrm>
            <a:custGeom>
              <a:avLst/>
              <a:gdLst/>
              <a:ahLst/>
              <a:cxnLst/>
              <a:rect l="l" t="t" r="r" b="b"/>
              <a:pathLst>
                <a:path w="890" h="1286" extrusionOk="0">
                  <a:moveTo>
                    <a:pt x="247" y="0"/>
                  </a:moveTo>
                  <a:lnTo>
                    <a:pt x="215" y="21"/>
                  </a:lnTo>
                  <a:cubicBezTo>
                    <a:pt x="199" y="10"/>
                    <a:pt x="183" y="5"/>
                    <a:pt x="167" y="5"/>
                  </a:cubicBezTo>
                  <a:cubicBezTo>
                    <a:pt x="89" y="5"/>
                    <a:pt x="22" y="127"/>
                    <a:pt x="15" y="224"/>
                  </a:cubicBezTo>
                  <a:cubicBezTo>
                    <a:pt x="6" y="345"/>
                    <a:pt x="0" y="467"/>
                    <a:pt x="6" y="589"/>
                  </a:cubicBezTo>
                  <a:cubicBezTo>
                    <a:pt x="9" y="774"/>
                    <a:pt x="26" y="968"/>
                    <a:pt x="136" y="1119"/>
                  </a:cubicBezTo>
                  <a:cubicBezTo>
                    <a:pt x="208" y="1220"/>
                    <a:pt x="335" y="1286"/>
                    <a:pt x="455" y="1286"/>
                  </a:cubicBezTo>
                  <a:cubicBezTo>
                    <a:pt x="514" y="1286"/>
                    <a:pt x="572" y="1270"/>
                    <a:pt x="620" y="1235"/>
                  </a:cubicBezTo>
                  <a:cubicBezTo>
                    <a:pt x="687" y="1180"/>
                    <a:pt x="736" y="1107"/>
                    <a:pt x="759" y="1023"/>
                  </a:cubicBezTo>
                  <a:cubicBezTo>
                    <a:pt x="890" y="623"/>
                    <a:pt x="649" y="137"/>
                    <a:pt x="2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26" name="Google Shape;1816;p28"/>
            <p:cNvSpPr/>
            <p:nvPr/>
          </p:nvSpPr>
          <p:spPr>
            <a:xfrm>
              <a:off x="1801700" y="3931000"/>
              <a:ext cx="18650" cy="25425"/>
            </a:xfrm>
            <a:custGeom>
              <a:avLst/>
              <a:gdLst/>
              <a:ahLst/>
              <a:cxnLst/>
              <a:rect l="l" t="t" r="r" b="b"/>
              <a:pathLst>
                <a:path w="746" h="1017" extrusionOk="0">
                  <a:moveTo>
                    <a:pt x="128" y="1"/>
                  </a:moveTo>
                  <a:lnTo>
                    <a:pt x="151" y="64"/>
                  </a:lnTo>
                  <a:cubicBezTo>
                    <a:pt x="1" y="305"/>
                    <a:pt x="10" y="615"/>
                    <a:pt x="172" y="849"/>
                  </a:cubicBezTo>
                  <a:cubicBezTo>
                    <a:pt x="239" y="938"/>
                    <a:pt x="348" y="1017"/>
                    <a:pt x="457" y="1017"/>
                  </a:cubicBezTo>
                  <a:cubicBezTo>
                    <a:pt x="480" y="1017"/>
                    <a:pt x="503" y="1013"/>
                    <a:pt x="525" y="1006"/>
                  </a:cubicBezTo>
                  <a:cubicBezTo>
                    <a:pt x="656" y="962"/>
                    <a:pt x="711" y="826"/>
                    <a:pt x="716" y="702"/>
                  </a:cubicBezTo>
                  <a:cubicBezTo>
                    <a:pt x="745" y="363"/>
                    <a:pt x="464" y="30"/>
                    <a:pt x="12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27" name="Google Shape;1817;p28"/>
            <p:cNvSpPr/>
            <p:nvPr/>
          </p:nvSpPr>
          <p:spPr>
            <a:xfrm>
              <a:off x="1812500" y="3866675"/>
              <a:ext cx="21400" cy="27575"/>
            </a:xfrm>
            <a:custGeom>
              <a:avLst/>
              <a:gdLst/>
              <a:ahLst/>
              <a:cxnLst/>
              <a:rect l="l" t="t" r="r" b="b"/>
              <a:pathLst>
                <a:path w="856" h="1103" extrusionOk="0">
                  <a:moveTo>
                    <a:pt x="290" y="1"/>
                  </a:moveTo>
                  <a:cubicBezTo>
                    <a:pt x="218" y="1"/>
                    <a:pt x="145" y="67"/>
                    <a:pt x="171" y="137"/>
                  </a:cubicBezTo>
                  <a:lnTo>
                    <a:pt x="87" y="125"/>
                  </a:lnTo>
                  <a:lnTo>
                    <a:pt x="87" y="125"/>
                  </a:lnTo>
                  <a:cubicBezTo>
                    <a:pt x="44" y="354"/>
                    <a:pt x="1" y="598"/>
                    <a:pt x="90" y="815"/>
                  </a:cubicBezTo>
                  <a:cubicBezTo>
                    <a:pt x="158" y="978"/>
                    <a:pt x="330" y="1102"/>
                    <a:pt x="496" y="1102"/>
                  </a:cubicBezTo>
                  <a:cubicBezTo>
                    <a:pt x="551" y="1102"/>
                    <a:pt x="606" y="1089"/>
                    <a:pt x="655" y="1058"/>
                  </a:cubicBezTo>
                  <a:cubicBezTo>
                    <a:pt x="855" y="934"/>
                    <a:pt x="823" y="572"/>
                    <a:pt x="681" y="351"/>
                  </a:cubicBezTo>
                  <a:cubicBezTo>
                    <a:pt x="621" y="262"/>
                    <a:pt x="551" y="178"/>
                    <a:pt x="476" y="102"/>
                  </a:cubicBezTo>
                  <a:cubicBezTo>
                    <a:pt x="423" y="50"/>
                    <a:pt x="363" y="1"/>
                    <a:pt x="2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28" name="Google Shape;1818;p28"/>
            <p:cNvSpPr/>
            <p:nvPr/>
          </p:nvSpPr>
          <p:spPr>
            <a:xfrm>
              <a:off x="1801850" y="3796700"/>
              <a:ext cx="26400" cy="31125"/>
            </a:xfrm>
            <a:custGeom>
              <a:avLst/>
              <a:gdLst/>
              <a:ahLst/>
              <a:cxnLst/>
              <a:rect l="l" t="t" r="r" b="b"/>
              <a:pathLst>
                <a:path w="1056" h="1245" extrusionOk="0">
                  <a:moveTo>
                    <a:pt x="347" y="0"/>
                  </a:moveTo>
                  <a:cubicBezTo>
                    <a:pt x="335" y="0"/>
                    <a:pt x="323" y="2"/>
                    <a:pt x="311" y="4"/>
                  </a:cubicBezTo>
                  <a:cubicBezTo>
                    <a:pt x="238" y="19"/>
                    <a:pt x="186" y="105"/>
                    <a:pt x="227" y="166"/>
                  </a:cubicBezTo>
                  <a:lnTo>
                    <a:pt x="154" y="314"/>
                  </a:lnTo>
                  <a:cubicBezTo>
                    <a:pt x="1" y="717"/>
                    <a:pt x="389" y="1154"/>
                    <a:pt x="815" y="1238"/>
                  </a:cubicBezTo>
                  <a:cubicBezTo>
                    <a:pt x="828" y="1242"/>
                    <a:pt x="842" y="1244"/>
                    <a:pt x="856" y="1244"/>
                  </a:cubicBezTo>
                  <a:cubicBezTo>
                    <a:pt x="881" y="1244"/>
                    <a:pt x="906" y="1238"/>
                    <a:pt x="931" y="1227"/>
                  </a:cubicBezTo>
                  <a:cubicBezTo>
                    <a:pt x="957" y="1201"/>
                    <a:pt x="974" y="1166"/>
                    <a:pt x="977" y="1128"/>
                  </a:cubicBezTo>
                  <a:cubicBezTo>
                    <a:pt x="1055" y="711"/>
                    <a:pt x="873" y="285"/>
                    <a:pt x="513" y="56"/>
                  </a:cubicBezTo>
                  <a:cubicBezTo>
                    <a:pt x="463" y="27"/>
                    <a:pt x="406" y="0"/>
                    <a:pt x="3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29" name="Google Shape;1819;p28"/>
            <p:cNvSpPr/>
            <p:nvPr/>
          </p:nvSpPr>
          <p:spPr>
            <a:xfrm>
              <a:off x="1870725" y="3864825"/>
              <a:ext cx="20025" cy="30350"/>
            </a:xfrm>
            <a:custGeom>
              <a:avLst/>
              <a:gdLst/>
              <a:ahLst/>
              <a:cxnLst/>
              <a:rect l="l" t="t" r="r" b="b"/>
              <a:pathLst>
                <a:path w="801" h="1214" extrusionOk="0">
                  <a:moveTo>
                    <a:pt x="205" y="1"/>
                  </a:moveTo>
                  <a:cubicBezTo>
                    <a:pt x="167" y="1"/>
                    <a:pt x="129" y="6"/>
                    <a:pt x="91" y="17"/>
                  </a:cubicBezTo>
                  <a:lnTo>
                    <a:pt x="96" y="110"/>
                  </a:lnTo>
                  <a:cubicBezTo>
                    <a:pt x="44" y="312"/>
                    <a:pt x="1" y="527"/>
                    <a:pt x="36" y="732"/>
                  </a:cubicBezTo>
                  <a:cubicBezTo>
                    <a:pt x="73" y="938"/>
                    <a:pt x="207" y="1141"/>
                    <a:pt x="409" y="1199"/>
                  </a:cubicBezTo>
                  <a:cubicBezTo>
                    <a:pt x="441" y="1208"/>
                    <a:pt x="476" y="1213"/>
                    <a:pt x="510" y="1213"/>
                  </a:cubicBezTo>
                  <a:cubicBezTo>
                    <a:pt x="575" y="1213"/>
                    <a:pt x="639" y="1194"/>
                    <a:pt x="685" y="1147"/>
                  </a:cubicBezTo>
                  <a:cubicBezTo>
                    <a:pt x="751" y="1074"/>
                    <a:pt x="757" y="1011"/>
                    <a:pt x="766" y="935"/>
                  </a:cubicBezTo>
                  <a:cubicBezTo>
                    <a:pt x="800" y="712"/>
                    <a:pt x="786" y="469"/>
                    <a:pt x="667" y="278"/>
                  </a:cubicBezTo>
                  <a:cubicBezTo>
                    <a:pt x="567" y="117"/>
                    <a:pt x="387" y="1"/>
                    <a:pt x="2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30" name="Google Shape;1820;p28"/>
            <p:cNvSpPr/>
            <p:nvPr/>
          </p:nvSpPr>
          <p:spPr>
            <a:xfrm>
              <a:off x="1880225" y="3795525"/>
              <a:ext cx="18775" cy="22200"/>
            </a:xfrm>
            <a:custGeom>
              <a:avLst/>
              <a:gdLst/>
              <a:ahLst/>
              <a:cxnLst/>
              <a:rect l="l" t="t" r="r" b="b"/>
              <a:pathLst>
                <a:path w="751" h="888" extrusionOk="0">
                  <a:moveTo>
                    <a:pt x="217" y="0"/>
                  </a:moveTo>
                  <a:cubicBezTo>
                    <a:pt x="177" y="0"/>
                    <a:pt x="138" y="8"/>
                    <a:pt x="102" y="25"/>
                  </a:cubicBezTo>
                  <a:lnTo>
                    <a:pt x="0" y="263"/>
                  </a:lnTo>
                  <a:cubicBezTo>
                    <a:pt x="26" y="474"/>
                    <a:pt x="79" y="706"/>
                    <a:pt x="252" y="828"/>
                  </a:cubicBezTo>
                  <a:cubicBezTo>
                    <a:pt x="309" y="868"/>
                    <a:pt x="381" y="888"/>
                    <a:pt x="453" y="888"/>
                  </a:cubicBezTo>
                  <a:cubicBezTo>
                    <a:pt x="599" y="888"/>
                    <a:pt x="743" y="806"/>
                    <a:pt x="751" y="662"/>
                  </a:cubicBezTo>
                  <a:cubicBezTo>
                    <a:pt x="748" y="587"/>
                    <a:pt x="728" y="515"/>
                    <a:pt x="693" y="451"/>
                  </a:cubicBezTo>
                  <a:cubicBezTo>
                    <a:pt x="638" y="329"/>
                    <a:pt x="577" y="199"/>
                    <a:pt x="478" y="109"/>
                  </a:cubicBezTo>
                  <a:cubicBezTo>
                    <a:pt x="409" y="44"/>
                    <a:pt x="311" y="0"/>
                    <a:pt x="2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31" name="Google Shape;1821;p28"/>
            <p:cNvSpPr/>
            <p:nvPr/>
          </p:nvSpPr>
          <p:spPr>
            <a:xfrm>
              <a:off x="1937950" y="3840825"/>
              <a:ext cx="23125" cy="30025"/>
            </a:xfrm>
            <a:custGeom>
              <a:avLst/>
              <a:gdLst/>
              <a:ahLst/>
              <a:cxnLst/>
              <a:rect l="l" t="t" r="r" b="b"/>
              <a:pathLst>
                <a:path w="925" h="1201" extrusionOk="0">
                  <a:moveTo>
                    <a:pt x="174" y="1"/>
                  </a:moveTo>
                  <a:lnTo>
                    <a:pt x="0" y="125"/>
                  </a:lnTo>
                  <a:cubicBezTo>
                    <a:pt x="24" y="415"/>
                    <a:pt x="110" y="699"/>
                    <a:pt x="258" y="951"/>
                  </a:cubicBezTo>
                  <a:cubicBezTo>
                    <a:pt x="325" y="1064"/>
                    <a:pt x="415" y="1174"/>
                    <a:pt x="542" y="1197"/>
                  </a:cubicBezTo>
                  <a:cubicBezTo>
                    <a:pt x="556" y="1199"/>
                    <a:pt x="569" y="1200"/>
                    <a:pt x="582" y="1200"/>
                  </a:cubicBezTo>
                  <a:cubicBezTo>
                    <a:pt x="771" y="1200"/>
                    <a:pt x="910" y="972"/>
                    <a:pt x="913" y="774"/>
                  </a:cubicBezTo>
                  <a:cubicBezTo>
                    <a:pt x="925" y="377"/>
                    <a:pt x="571" y="9"/>
                    <a:pt x="1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32" name="Google Shape;1822;p28"/>
            <p:cNvSpPr/>
            <p:nvPr/>
          </p:nvSpPr>
          <p:spPr>
            <a:xfrm>
              <a:off x="1948600" y="3764750"/>
              <a:ext cx="15725" cy="23050"/>
            </a:xfrm>
            <a:custGeom>
              <a:avLst/>
              <a:gdLst/>
              <a:ahLst/>
              <a:cxnLst/>
              <a:rect l="l" t="t" r="r" b="b"/>
              <a:pathLst>
                <a:path w="629" h="922" extrusionOk="0">
                  <a:moveTo>
                    <a:pt x="229" y="1"/>
                  </a:moveTo>
                  <a:cubicBezTo>
                    <a:pt x="132" y="1"/>
                    <a:pt x="41" y="41"/>
                    <a:pt x="0" y="129"/>
                  </a:cubicBezTo>
                  <a:lnTo>
                    <a:pt x="58" y="340"/>
                  </a:lnTo>
                  <a:cubicBezTo>
                    <a:pt x="50" y="555"/>
                    <a:pt x="154" y="761"/>
                    <a:pt x="336" y="879"/>
                  </a:cubicBezTo>
                  <a:cubicBezTo>
                    <a:pt x="374" y="907"/>
                    <a:pt x="419" y="921"/>
                    <a:pt x="464" y="921"/>
                  </a:cubicBezTo>
                  <a:cubicBezTo>
                    <a:pt x="472" y="921"/>
                    <a:pt x="479" y="921"/>
                    <a:pt x="487" y="920"/>
                  </a:cubicBezTo>
                  <a:cubicBezTo>
                    <a:pt x="600" y="897"/>
                    <a:pt x="629" y="752"/>
                    <a:pt x="629" y="636"/>
                  </a:cubicBezTo>
                  <a:cubicBezTo>
                    <a:pt x="626" y="448"/>
                    <a:pt x="603" y="242"/>
                    <a:pt x="478" y="103"/>
                  </a:cubicBezTo>
                  <a:cubicBezTo>
                    <a:pt x="416" y="37"/>
                    <a:pt x="320" y="1"/>
                    <a:pt x="2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33" name="Google Shape;1823;p28"/>
            <p:cNvSpPr/>
            <p:nvPr/>
          </p:nvSpPr>
          <p:spPr>
            <a:xfrm>
              <a:off x="1996525" y="3871950"/>
              <a:ext cx="22575" cy="25850"/>
            </a:xfrm>
            <a:custGeom>
              <a:avLst/>
              <a:gdLst/>
              <a:ahLst/>
              <a:cxnLst/>
              <a:rect l="l" t="t" r="r" b="b"/>
              <a:pathLst>
                <a:path w="903" h="1034" extrusionOk="0">
                  <a:moveTo>
                    <a:pt x="77" y="558"/>
                  </a:moveTo>
                  <a:lnTo>
                    <a:pt x="155" y="625"/>
                  </a:lnTo>
                  <a:lnTo>
                    <a:pt x="155" y="625"/>
                  </a:lnTo>
                  <a:cubicBezTo>
                    <a:pt x="138" y="610"/>
                    <a:pt x="123" y="595"/>
                    <a:pt x="110" y="578"/>
                  </a:cubicBezTo>
                  <a:lnTo>
                    <a:pt x="110" y="578"/>
                  </a:lnTo>
                  <a:cubicBezTo>
                    <a:pt x="99" y="571"/>
                    <a:pt x="88" y="564"/>
                    <a:pt x="77" y="558"/>
                  </a:cubicBezTo>
                  <a:close/>
                  <a:moveTo>
                    <a:pt x="155" y="625"/>
                  </a:moveTo>
                  <a:lnTo>
                    <a:pt x="155" y="625"/>
                  </a:lnTo>
                  <a:cubicBezTo>
                    <a:pt x="156" y="625"/>
                    <a:pt x="157" y="626"/>
                    <a:pt x="158" y="627"/>
                  </a:cubicBezTo>
                  <a:lnTo>
                    <a:pt x="155" y="625"/>
                  </a:lnTo>
                  <a:close/>
                  <a:moveTo>
                    <a:pt x="377" y="0"/>
                  </a:moveTo>
                  <a:cubicBezTo>
                    <a:pt x="255" y="0"/>
                    <a:pt x="138" y="60"/>
                    <a:pt x="71" y="169"/>
                  </a:cubicBezTo>
                  <a:cubicBezTo>
                    <a:pt x="0" y="303"/>
                    <a:pt x="17" y="464"/>
                    <a:pt x="110" y="578"/>
                  </a:cubicBezTo>
                  <a:lnTo>
                    <a:pt x="110" y="578"/>
                  </a:lnTo>
                  <a:cubicBezTo>
                    <a:pt x="282" y="701"/>
                    <a:pt x="336" y="989"/>
                    <a:pt x="546" y="1030"/>
                  </a:cubicBezTo>
                  <a:cubicBezTo>
                    <a:pt x="559" y="1032"/>
                    <a:pt x="573" y="1034"/>
                    <a:pt x="586" y="1034"/>
                  </a:cubicBezTo>
                  <a:cubicBezTo>
                    <a:pt x="722" y="1034"/>
                    <a:pt x="847" y="906"/>
                    <a:pt x="873" y="766"/>
                  </a:cubicBezTo>
                  <a:cubicBezTo>
                    <a:pt x="902" y="613"/>
                    <a:pt x="841" y="456"/>
                    <a:pt x="769" y="317"/>
                  </a:cubicBezTo>
                  <a:cubicBezTo>
                    <a:pt x="697" y="178"/>
                    <a:pt x="633" y="82"/>
                    <a:pt x="517" y="27"/>
                  </a:cubicBezTo>
                  <a:cubicBezTo>
                    <a:pt x="471" y="9"/>
                    <a:pt x="424" y="0"/>
                    <a:pt x="3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34" name="Google Shape;1824;p28"/>
            <p:cNvSpPr/>
            <p:nvPr/>
          </p:nvSpPr>
          <p:spPr>
            <a:xfrm>
              <a:off x="1932150" y="3926800"/>
              <a:ext cx="17350" cy="24475"/>
            </a:xfrm>
            <a:custGeom>
              <a:avLst/>
              <a:gdLst/>
              <a:ahLst/>
              <a:cxnLst/>
              <a:rect l="l" t="t" r="r" b="b"/>
              <a:pathLst>
                <a:path w="694" h="979" extrusionOk="0">
                  <a:moveTo>
                    <a:pt x="212" y="0"/>
                  </a:moveTo>
                  <a:lnTo>
                    <a:pt x="6" y="140"/>
                  </a:lnTo>
                  <a:cubicBezTo>
                    <a:pt x="1" y="403"/>
                    <a:pt x="88" y="658"/>
                    <a:pt x="247" y="864"/>
                  </a:cubicBezTo>
                  <a:cubicBezTo>
                    <a:pt x="273" y="904"/>
                    <a:pt x="311" y="939"/>
                    <a:pt x="354" y="962"/>
                  </a:cubicBezTo>
                  <a:cubicBezTo>
                    <a:pt x="378" y="974"/>
                    <a:pt x="401" y="979"/>
                    <a:pt x="424" y="979"/>
                  </a:cubicBezTo>
                  <a:cubicBezTo>
                    <a:pt x="572" y="979"/>
                    <a:pt x="693" y="765"/>
                    <a:pt x="676" y="597"/>
                  </a:cubicBezTo>
                  <a:cubicBezTo>
                    <a:pt x="644" y="325"/>
                    <a:pt x="467" y="96"/>
                    <a:pt x="2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35" name="Google Shape;1825;p28"/>
            <p:cNvSpPr/>
            <p:nvPr/>
          </p:nvSpPr>
          <p:spPr>
            <a:xfrm>
              <a:off x="1867250" y="3956500"/>
              <a:ext cx="20600" cy="29050"/>
            </a:xfrm>
            <a:custGeom>
              <a:avLst/>
              <a:gdLst/>
              <a:ahLst/>
              <a:cxnLst/>
              <a:rect l="l" t="t" r="r" b="b"/>
              <a:pathLst>
                <a:path w="824" h="1162" extrusionOk="0">
                  <a:moveTo>
                    <a:pt x="67" y="0"/>
                  </a:moveTo>
                  <a:cubicBezTo>
                    <a:pt x="1" y="244"/>
                    <a:pt x="1" y="502"/>
                    <a:pt x="67" y="748"/>
                  </a:cubicBezTo>
                  <a:cubicBezTo>
                    <a:pt x="99" y="869"/>
                    <a:pt x="149" y="991"/>
                    <a:pt x="244" y="1075"/>
                  </a:cubicBezTo>
                  <a:cubicBezTo>
                    <a:pt x="304" y="1129"/>
                    <a:pt x="385" y="1162"/>
                    <a:pt x="464" y="1162"/>
                  </a:cubicBezTo>
                  <a:cubicBezTo>
                    <a:pt x="508" y="1162"/>
                    <a:pt x="551" y="1152"/>
                    <a:pt x="589" y="1130"/>
                  </a:cubicBezTo>
                  <a:cubicBezTo>
                    <a:pt x="664" y="1075"/>
                    <a:pt x="716" y="997"/>
                    <a:pt x="737" y="904"/>
                  </a:cubicBezTo>
                  <a:cubicBezTo>
                    <a:pt x="824" y="565"/>
                    <a:pt x="583" y="177"/>
                    <a:pt x="238" y="102"/>
                  </a:cubicBezTo>
                  <a:lnTo>
                    <a:pt x="6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36" name="Google Shape;1826;p28"/>
            <p:cNvSpPr/>
            <p:nvPr/>
          </p:nvSpPr>
          <p:spPr>
            <a:xfrm>
              <a:off x="1751075" y="3946800"/>
              <a:ext cx="22050" cy="24900"/>
            </a:xfrm>
            <a:custGeom>
              <a:avLst/>
              <a:gdLst/>
              <a:ahLst/>
              <a:cxnLst/>
              <a:rect l="l" t="t" r="r" b="b"/>
              <a:pathLst>
                <a:path w="882" h="996" extrusionOk="0">
                  <a:moveTo>
                    <a:pt x="322" y="1"/>
                  </a:moveTo>
                  <a:cubicBezTo>
                    <a:pt x="291" y="1"/>
                    <a:pt x="260" y="7"/>
                    <a:pt x="232" y="23"/>
                  </a:cubicBezTo>
                  <a:cubicBezTo>
                    <a:pt x="175" y="61"/>
                    <a:pt x="154" y="151"/>
                    <a:pt x="204" y="194"/>
                  </a:cubicBezTo>
                  <a:lnTo>
                    <a:pt x="1" y="130"/>
                  </a:lnTo>
                  <a:lnTo>
                    <a:pt x="1" y="130"/>
                  </a:lnTo>
                  <a:cubicBezTo>
                    <a:pt x="7" y="362"/>
                    <a:pt x="12" y="609"/>
                    <a:pt x="143" y="797"/>
                  </a:cubicBezTo>
                  <a:cubicBezTo>
                    <a:pt x="225" y="916"/>
                    <a:pt x="377" y="996"/>
                    <a:pt x="518" y="996"/>
                  </a:cubicBezTo>
                  <a:cubicBezTo>
                    <a:pt x="600" y="996"/>
                    <a:pt x="678" y="969"/>
                    <a:pt x="737" y="907"/>
                  </a:cubicBezTo>
                  <a:cubicBezTo>
                    <a:pt x="789" y="852"/>
                    <a:pt x="821" y="782"/>
                    <a:pt x="835" y="704"/>
                  </a:cubicBezTo>
                  <a:cubicBezTo>
                    <a:pt x="881" y="409"/>
                    <a:pt x="711" y="119"/>
                    <a:pt x="429" y="18"/>
                  </a:cubicBezTo>
                  <a:cubicBezTo>
                    <a:pt x="394" y="8"/>
                    <a:pt x="358" y="1"/>
                    <a:pt x="3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37" name="Google Shape;1827;p28"/>
            <p:cNvSpPr/>
            <p:nvPr/>
          </p:nvSpPr>
          <p:spPr>
            <a:xfrm>
              <a:off x="1694375" y="3851175"/>
              <a:ext cx="14950" cy="15000"/>
            </a:xfrm>
            <a:custGeom>
              <a:avLst/>
              <a:gdLst/>
              <a:ahLst/>
              <a:cxnLst/>
              <a:rect l="l" t="t" r="r" b="b"/>
              <a:pathLst>
                <a:path w="598" h="600" extrusionOk="0">
                  <a:moveTo>
                    <a:pt x="281" y="1"/>
                  </a:moveTo>
                  <a:lnTo>
                    <a:pt x="136" y="163"/>
                  </a:lnTo>
                  <a:cubicBezTo>
                    <a:pt x="0" y="262"/>
                    <a:pt x="35" y="511"/>
                    <a:pt x="191" y="580"/>
                  </a:cubicBezTo>
                  <a:cubicBezTo>
                    <a:pt x="222" y="594"/>
                    <a:pt x="254" y="600"/>
                    <a:pt x="286" y="600"/>
                  </a:cubicBezTo>
                  <a:cubicBezTo>
                    <a:pt x="418" y="600"/>
                    <a:pt x="550" y="493"/>
                    <a:pt x="571" y="360"/>
                  </a:cubicBezTo>
                  <a:cubicBezTo>
                    <a:pt x="597" y="192"/>
                    <a:pt x="452" y="18"/>
                    <a:pt x="2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38" name="Google Shape;1828;p28"/>
            <p:cNvSpPr/>
            <p:nvPr/>
          </p:nvSpPr>
          <p:spPr>
            <a:xfrm>
              <a:off x="2014950" y="3793375"/>
              <a:ext cx="15875" cy="16175"/>
            </a:xfrm>
            <a:custGeom>
              <a:avLst/>
              <a:gdLst/>
              <a:ahLst/>
              <a:cxnLst/>
              <a:rect l="l" t="t" r="r" b="b"/>
              <a:pathLst>
                <a:path w="635" h="647" extrusionOk="0">
                  <a:moveTo>
                    <a:pt x="151" y="1"/>
                  </a:moveTo>
                  <a:cubicBezTo>
                    <a:pt x="100" y="1"/>
                    <a:pt x="49" y="9"/>
                    <a:pt x="0" y="27"/>
                  </a:cubicBezTo>
                  <a:lnTo>
                    <a:pt x="128" y="137"/>
                  </a:lnTo>
                  <a:cubicBezTo>
                    <a:pt x="119" y="360"/>
                    <a:pt x="252" y="563"/>
                    <a:pt x="461" y="647"/>
                  </a:cubicBezTo>
                  <a:lnTo>
                    <a:pt x="582" y="595"/>
                  </a:lnTo>
                  <a:cubicBezTo>
                    <a:pt x="635" y="430"/>
                    <a:pt x="591" y="250"/>
                    <a:pt x="469" y="128"/>
                  </a:cubicBezTo>
                  <a:cubicBezTo>
                    <a:pt x="383" y="46"/>
                    <a:pt x="268" y="1"/>
                    <a:pt x="15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39" name="Google Shape;1829;p28"/>
            <p:cNvSpPr/>
            <p:nvPr/>
          </p:nvSpPr>
          <p:spPr>
            <a:xfrm>
              <a:off x="1832850" y="3746525"/>
              <a:ext cx="13575" cy="14750"/>
            </a:xfrm>
            <a:custGeom>
              <a:avLst/>
              <a:gdLst/>
              <a:ahLst/>
              <a:cxnLst/>
              <a:rect l="l" t="t" r="r" b="b"/>
              <a:pathLst>
                <a:path w="543" h="590" extrusionOk="0">
                  <a:moveTo>
                    <a:pt x="143" y="0"/>
                  </a:moveTo>
                  <a:lnTo>
                    <a:pt x="32" y="128"/>
                  </a:lnTo>
                  <a:cubicBezTo>
                    <a:pt x="1" y="258"/>
                    <a:pt x="15" y="409"/>
                    <a:pt x="105" y="507"/>
                  </a:cubicBezTo>
                  <a:cubicBezTo>
                    <a:pt x="155" y="560"/>
                    <a:pt x="229" y="590"/>
                    <a:pt x="301" y="590"/>
                  </a:cubicBezTo>
                  <a:cubicBezTo>
                    <a:pt x="363" y="590"/>
                    <a:pt x="422" y="567"/>
                    <a:pt x="461" y="519"/>
                  </a:cubicBezTo>
                  <a:cubicBezTo>
                    <a:pt x="542" y="412"/>
                    <a:pt x="508" y="281"/>
                    <a:pt x="435" y="192"/>
                  </a:cubicBezTo>
                  <a:cubicBezTo>
                    <a:pt x="363" y="102"/>
                    <a:pt x="250" y="50"/>
                    <a:pt x="1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40" name="Google Shape;1830;p28"/>
            <p:cNvSpPr/>
            <p:nvPr/>
          </p:nvSpPr>
          <p:spPr>
            <a:xfrm>
              <a:off x="1738650" y="3780675"/>
              <a:ext cx="18100" cy="16400"/>
            </a:xfrm>
            <a:custGeom>
              <a:avLst/>
              <a:gdLst/>
              <a:ahLst/>
              <a:cxnLst/>
              <a:rect l="l" t="t" r="r" b="b"/>
              <a:pathLst>
                <a:path w="724" h="656" extrusionOk="0">
                  <a:moveTo>
                    <a:pt x="360" y="1"/>
                  </a:moveTo>
                  <a:cubicBezTo>
                    <a:pt x="308" y="1"/>
                    <a:pt x="258" y="10"/>
                    <a:pt x="214" y="31"/>
                  </a:cubicBezTo>
                  <a:cubicBezTo>
                    <a:pt x="50" y="109"/>
                    <a:pt x="0" y="360"/>
                    <a:pt x="141" y="469"/>
                  </a:cubicBezTo>
                  <a:lnTo>
                    <a:pt x="141" y="469"/>
                  </a:lnTo>
                  <a:cubicBezTo>
                    <a:pt x="169" y="575"/>
                    <a:pt x="287" y="656"/>
                    <a:pt x="403" y="656"/>
                  </a:cubicBezTo>
                  <a:cubicBezTo>
                    <a:pt x="432" y="656"/>
                    <a:pt x="461" y="650"/>
                    <a:pt x="489" y="639"/>
                  </a:cubicBezTo>
                  <a:cubicBezTo>
                    <a:pt x="651" y="576"/>
                    <a:pt x="724" y="364"/>
                    <a:pt x="677" y="196"/>
                  </a:cubicBezTo>
                  <a:cubicBezTo>
                    <a:pt x="641" y="71"/>
                    <a:pt x="498" y="1"/>
                    <a:pt x="3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41" name="Google Shape;1831;p28"/>
            <p:cNvSpPr/>
            <p:nvPr/>
          </p:nvSpPr>
          <p:spPr>
            <a:xfrm>
              <a:off x="1913175" y="3723300"/>
              <a:ext cx="11400" cy="13175"/>
            </a:xfrm>
            <a:custGeom>
              <a:avLst/>
              <a:gdLst/>
              <a:ahLst/>
              <a:cxnLst/>
              <a:rect l="l" t="t" r="r" b="b"/>
              <a:pathLst>
                <a:path w="456" h="527" extrusionOk="0">
                  <a:moveTo>
                    <a:pt x="229" y="0"/>
                  </a:moveTo>
                  <a:cubicBezTo>
                    <a:pt x="220" y="0"/>
                    <a:pt x="212" y="1"/>
                    <a:pt x="203" y="2"/>
                  </a:cubicBezTo>
                  <a:cubicBezTo>
                    <a:pt x="92" y="19"/>
                    <a:pt x="27" y="174"/>
                    <a:pt x="97" y="254"/>
                  </a:cubicBezTo>
                  <a:lnTo>
                    <a:pt x="97" y="254"/>
                  </a:lnTo>
                  <a:lnTo>
                    <a:pt x="1" y="165"/>
                  </a:lnTo>
                  <a:lnTo>
                    <a:pt x="1" y="165"/>
                  </a:lnTo>
                  <a:cubicBezTo>
                    <a:pt x="44" y="321"/>
                    <a:pt x="151" y="451"/>
                    <a:pt x="296" y="527"/>
                  </a:cubicBezTo>
                  <a:cubicBezTo>
                    <a:pt x="389" y="448"/>
                    <a:pt x="455" y="333"/>
                    <a:pt x="447" y="211"/>
                  </a:cubicBezTo>
                  <a:cubicBezTo>
                    <a:pt x="436" y="101"/>
                    <a:pt x="338" y="0"/>
                    <a:pt x="2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0" name="Google Shape;1832;p28"/>
          <p:cNvGrpSpPr/>
          <p:nvPr/>
        </p:nvGrpSpPr>
        <p:grpSpPr>
          <a:xfrm>
            <a:off x="7016457" y="-71933"/>
            <a:ext cx="1569048" cy="1222860"/>
            <a:chOff x="2543450" y="3795650"/>
            <a:chExt cx="336525" cy="262225"/>
          </a:xfrm>
        </p:grpSpPr>
        <p:sp>
          <p:nvSpPr>
            <p:cNvPr id="1049542" name="Google Shape;1833;p28"/>
            <p:cNvSpPr/>
            <p:nvPr/>
          </p:nvSpPr>
          <p:spPr>
            <a:xfrm>
              <a:off x="2611825" y="3932950"/>
              <a:ext cx="22200" cy="32175"/>
            </a:xfrm>
            <a:custGeom>
              <a:avLst/>
              <a:gdLst/>
              <a:ahLst/>
              <a:cxnLst/>
              <a:rect l="l" t="t" r="r" b="b"/>
              <a:pathLst>
                <a:path w="888" h="1287" extrusionOk="0">
                  <a:moveTo>
                    <a:pt x="247" y="1"/>
                  </a:moveTo>
                  <a:lnTo>
                    <a:pt x="212" y="21"/>
                  </a:lnTo>
                  <a:cubicBezTo>
                    <a:pt x="196" y="9"/>
                    <a:pt x="180" y="4"/>
                    <a:pt x="165" y="4"/>
                  </a:cubicBezTo>
                  <a:cubicBezTo>
                    <a:pt x="89" y="4"/>
                    <a:pt x="22" y="128"/>
                    <a:pt x="15" y="227"/>
                  </a:cubicBezTo>
                  <a:cubicBezTo>
                    <a:pt x="4" y="348"/>
                    <a:pt x="1" y="470"/>
                    <a:pt x="4" y="589"/>
                  </a:cubicBezTo>
                  <a:cubicBezTo>
                    <a:pt x="4" y="774"/>
                    <a:pt x="27" y="968"/>
                    <a:pt x="134" y="1119"/>
                  </a:cubicBezTo>
                  <a:cubicBezTo>
                    <a:pt x="209" y="1219"/>
                    <a:pt x="335" y="1286"/>
                    <a:pt x="457" y="1286"/>
                  </a:cubicBezTo>
                  <a:cubicBezTo>
                    <a:pt x="515" y="1286"/>
                    <a:pt x="571" y="1271"/>
                    <a:pt x="621" y="1238"/>
                  </a:cubicBezTo>
                  <a:cubicBezTo>
                    <a:pt x="687" y="1183"/>
                    <a:pt x="734" y="1107"/>
                    <a:pt x="757" y="1023"/>
                  </a:cubicBezTo>
                  <a:cubicBezTo>
                    <a:pt x="887" y="624"/>
                    <a:pt x="647" y="137"/>
                    <a:pt x="2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43" name="Google Shape;1834;p28"/>
            <p:cNvSpPr/>
            <p:nvPr/>
          </p:nvSpPr>
          <p:spPr>
            <a:xfrm>
              <a:off x="2650725" y="4003425"/>
              <a:ext cx="18700" cy="25300"/>
            </a:xfrm>
            <a:custGeom>
              <a:avLst/>
              <a:gdLst/>
              <a:ahLst/>
              <a:cxnLst/>
              <a:rect l="l" t="t" r="r" b="b"/>
              <a:pathLst>
                <a:path w="748" h="1012" extrusionOk="0">
                  <a:moveTo>
                    <a:pt x="128" y="1"/>
                  </a:moveTo>
                  <a:lnTo>
                    <a:pt x="157" y="64"/>
                  </a:lnTo>
                  <a:cubicBezTo>
                    <a:pt x="0" y="302"/>
                    <a:pt x="9" y="612"/>
                    <a:pt x="177" y="847"/>
                  </a:cubicBezTo>
                  <a:cubicBezTo>
                    <a:pt x="244" y="937"/>
                    <a:pt x="351" y="1012"/>
                    <a:pt x="459" y="1012"/>
                  </a:cubicBezTo>
                  <a:cubicBezTo>
                    <a:pt x="483" y="1012"/>
                    <a:pt x="507" y="1008"/>
                    <a:pt x="531" y="1000"/>
                  </a:cubicBezTo>
                  <a:cubicBezTo>
                    <a:pt x="661" y="957"/>
                    <a:pt x="713" y="824"/>
                    <a:pt x="722" y="696"/>
                  </a:cubicBezTo>
                  <a:cubicBezTo>
                    <a:pt x="748" y="360"/>
                    <a:pt x="467" y="30"/>
                    <a:pt x="1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44" name="Google Shape;1835;p28"/>
            <p:cNvSpPr/>
            <p:nvPr/>
          </p:nvSpPr>
          <p:spPr>
            <a:xfrm>
              <a:off x="2661650" y="3938975"/>
              <a:ext cx="21175" cy="27600"/>
            </a:xfrm>
            <a:custGeom>
              <a:avLst/>
              <a:gdLst/>
              <a:ahLst/>
              <a:cxnLst/>
              <a:rect l="l" t="t" r="r" b="b"/>
              <a:pathLst>
                <a:path w="847" h="1104" extrusionOk="0">
                  <a:moveTo>
                    <a:pt x="287" y="0"/>
                  </a:moveTo>
                  <a:cubicBezTo>
                    <a:pt x="215" y="0"/>
                    <a:pt x="146" y="74"/>
                    <a:pt x="169" y="139"/>
                  </a:cubicBezTo>
                  <a:lnTo>
                    <a:pt x="82" y="128"/>
                  </a:lnTo>
                  <a:lnTo>
                    <a:pt x="82" y="128"/>
                  </a:lnTo>
                  <a:cubicBezTo>
                    <a:pt x="39" y="357"/>
                    <a:pt x="1" y="603"/>
                    <a:pt x="91" y="817"/>
                  </a:cubicBezTo>
                  <a:cubicBezTo>
                    <a:pt x="158" y="976"/>
                    <a:pt x="330" y="1104"/>
                    <a:pt x="495" y="1104"/>
                  </a:cubicBezTo>
                  <a:cubicBezTo>
                    <a:pt x="550" y="1104"/>
                    <a:pt x="604" y="1090"/>
                    <a:pt x="653" y="1058"/>
                  </a:cubicBezTo>
                  <a:cubicBezTo>
                    <a:pt x="847" y="930"/>
                    <a:pt x="818" y="577"/>
                    <a:pt x="676" y="357"/>
                  </a:cubicBezTo>
                  <a:cubicBezTo>
                    <a:pt x="618" y="264"/>
                    <a:pt x="551" y="180"/>
                    <a:pt x="473" y="102"/>
                  </a:cubicBezTo>
                  <a:cubicBezTo>
                    <a:pt x="424" y="52"/>
                    <a:pt x="363" y="6"/>
                    <a:pt x="291" y="0"/>
                  </a:cubicBezTo>
                  <a:cubicBezTo>
                    <a:pt x="289" y="0"/>
                    <a:pt x="288" y="0"/>
                    <a:pt x="2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45" name="Google Shape;1836;p28"/>
            <p:cNvSpPr/>
            <p:nvPr/>
          </p:nvSpPr>
          <p:spPr>
            <a:xfrm>
              <a:off x="2651025" y="3869075"/>
              <a:ext cx="26375" cy="31175"/>
            </a:xfrm>
            <a:custGeom>
              <a:avLst/>
              <a:gdLst/>
              <a:ahLst/>
              <a:cxnLst/>
              <a:rect l="l" t="t" r="r" b="b"/>
              <a:pathLst>
                <a:path w="1055" h="1247" extrusionOk="0">
                  <a:moveTo>
                    <a:pt x="352" y="0"/>
                  </a:moveTo>
                  <a:cubicBezTo>
                    <a:pt x="338" y="0"/>
                    <a:pt x="324" y="2"/>
                    <a:pt x="310" y="6"/>
                  </a:cubicBezTo>
                  <a:cubicBezTo>
                    <a:pt x="240" y="24"/>
                    <a:pt x="185" y="102"/>
                    <a:pt x="223" y="166"/>
                  </a:cubicBezTo>
                  <a:lnTo>
                    <a:pt x="154" y="313"/>
                  </a:lnTo>
                  <a:cubicBezTo>
                    <a:pt x="0" y="716"/>
                    <a:pt x="385" y="1156"/>
                    <a:pt x="808" y="1238"/>
                  </a:cubicBezTo>
                  <a:cubicBezTo>
                    <a:pt x="824" y="1244"/>
                    <a:pt x="839" y="1247"/>
                    <a:pt x="854" y="1247"/>
                  </a:cubicBezTo>
                  <a:cubicBezTo>
                    <a:pt x="916" y="1247"/>
                    <a:pt x="972" y="1198"/>
                    <a:pt x="976" y="1130"/>
                  </a:cubicBezTo>
                  <a:cubicBezTo>
                    <a:pt x="1055" y="710"/>
                    <a:pt x="869" y="287"/>
                    <a:pt x="513" y="55"/>
                  </a:cubicBezTo>
                  <a:cubicBezTo>
                    <a:pt x="462" y="28"/>
                    <a:pt x="406" y="0"/>
                    <a:pt x="3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46" name="Google Shape;1837;p28"/>
            <p:cNvSpPr/>
            <p:nvPr/>
          </p:nvSpPr>
          <p:spPr>
            <a:xfrm>
              <a:off x="2719825" y="3937125"/>
              <a:ext cx="20075" cy="30425"/>
            </a:xfrm>
            <a:custGeom>
              <a:avLst/>
              <a:gdLst/>
              <a:ahLst/>
              <a:cxnLst/>
              <a:rect l="l" t="t" r="r" b="b"/>
              <a:pathLst>
                <a:path w="803" h="1217" extrusionOk="0">
                  <a:moveTo>
                    <a:pt x="201" y="1"/>
                  </a:moveTo>
                  <a:cubicBezTo>
                    <a:pt x="163" y="1"/>
                    <a:pt x="125" y="6"/>
                    <a:pt x="87" y="16"/>
                  </a:cubicBezTo>
                  <a:lnTo>
                    <a:pt x="96" y="115"/>
                  </a:lnTo>
                  <a:cubicBezTo>
                    <a:pt x="44" y="318"/>
                    <a:pt x="0" y="529"/>
                    <a:pt x="38" y="735"/>
                  </a:cubicBezTo>
                  <a:cubicBezTo>
                    <a:pt x="73" y="940"/>
                    <a:pt x="209" y="1143"/>
                    <a:pt x="412" y="1201"/>
                  </a:cubicBezTo>
                  <a:cubicBezTo>
                    <a:pt x="443" y="1211"/>
                    <a:pt x="476" y="1216"/>
                    <a:pt x="510" y="1216"/>
                  </a:cubicBezTo>
                  <a:cubicBezTo>
                    <a:pt x="576" y="1216"/>
                    <a:pt x="641" y="1196"/>
                    <a:pt x="687" y="1152"/>
                  </a:cubicBezTo>
                  <a:cubicBezTo>
                    <a:pt x="754" y="1082"/>
                    <a:pt x="759" y="1013"/>
                    <a:pt x="768" y="938"/>
                  </a:cubicBezTo>
                  <a:cubicBezTo>
                    <a:pt x="803" y="712"/>
                    <a:pt x="783" y="474"/>
                    <a:pt x="667" y="277"/>
                  </a:cubicBezTo>
                  <a:cubicBezTo>
                    <a:pt x="571" y="116"/>
                    <a:pt x="387" y="1"/>
                    <a:pt x="2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47" name="Google Shape;1838;p28"/>
            <p:cNvSpPr/>
            <p:nvPr/>
          </p:nvSpPr>
          <p:spPr>
            <a:xfrm>
              <a:off x="2729225" y="3867875"/>
              <a:ext cx="18950" cy="22275"/>
            </a:xfrm>
            <a:custGeom>
              <a:avLst/>
              <a:gdLst/>
              <a:ahLst/>
              <a:cxnLst/>
              <a:rect l="l" t="t" r="r" b="b"/>
              <a:pathLst>
                <a:path w="758" h="891" extrusionOk="0">
                  <a:moveTo>
                    <a:pt x="224" y="1"/>
                  </a:moveTo>
                  <a:cubicBezTo>
                    <a:pt x="182" y="1"/>
                    <a:pt x="141" y="9"/>
                    <a:pt x="102" y="28"/>
                  </a:cubicBezTo>
                  <a:lnTo>
                    <a:pt x="1" y="263"/>
                  </a:lnTo>
                  <a:cubicBezTo>
                    <a:pt x="30" y="477"/>
                    <a:pt x="85" y="706"/>
                    <a:pt x="259" y="831"/>
                  </a:cubicBezTo>
                  <a:cubicBezTo>
                    <a:pt x="315" y="872"/>
                    <a:pt x="385" y="891"/>
                    <a:pt x="455" y="891"/>
                  </a:cubicBezTo>
                  <a:cubicBezTo>
                    <a:pt x="603" y="891"/>
                    <a:pt x="748" y="806"/>
                    <a:pt x="754" y="663"/>
                  </a:cubicBezTo>
                  <a:cubicBezTo>
                    <a:pt x="757" y="590"/>
                    <a:pt x="725" y="521"/>
                    <a:pt x="696" y="451"/>
                  </a:cubicBezTo>
                  <a:cubicBezTo>
                    <a:pt x="667" y="382"/>
                    <a:pt x="580" y="202"/>
                    <a:pt x="479" y="106"/>
                  </a:cubicBezTo>
                  <a:cubicBezTo>
                    <a:pt x="409" y="43"/>
                    <a:pt x="316" y="1"/>
                    <a:pt x="2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48" name="Google Shape;1839;p28"/>
            <p:cNvSpPr/>
            <p:nvPr/>
          </p:nvSpPr>
          <p:spPr>
            <a:xfrm>
              <a:off x="2787025" y="3913175"/>
              <a:ext cx="23150" cy="30025"/>
            </a:xfrm>
            <a:custGeom>
              <a:avLst/>
              <a:gdLst/>
              <a:ahLst/>
              <a:cxnLst/>
              <a:rect l="l" t="t" r="r" b="b"/>
              <a:pathLst>
                <a:path w="926" h="1201" extrusionOk="0">
                  <a:moveTo>
                    <a:pt x="178" y="1"/>
                  </a:moveTo>
                  <a:lnTo>
                    <a:pt x="1" y="128"/>
                  </a:lnTo>
                  <a:cubicBezTo>
                    <a:pt x="27" y="418"/>
                    <a:pt x="114" y="699"/>
                    <a:pt x="262" y="948"/>
                  </a:cubicBezTo>
                  <a:cubicBezTo>
                    <a:pt x="325" y="1061"/>
                    <a:pt x="412" y="1174"/>
                    <a:pt x="540" y="1197"/>
                  </a:cubicBezTo>
                  <a:cubicBezTo>
                    <a:pt x="554" y="1200"/>
                    <a:pt x="567" y="1201"/>
                    <a:pt x="581" y="1201"/>
                  </a:cubicBezTo>
                  <a:cubicBezTo>
                    <a:pt x="774" y="1201"/>
                    <a:pt x="914" y="975"/>
                    <a:pt x="916" y="777"/>
                  </a:cubicBezTo>
                  <a:cubicBezTo>
                    <a:pt x="925" y="377"/>
                    <a:pt x="572" y="12"/>
                    <a:pt x="1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49" name="Google Shape;1840;p28"/>
            <p:cNvSpPr/>
            <p:nvPr/>
          </p:nvSpPr>
          <p:spPr>
            <a:xfrm>
              <a:off x="2797600" y="3837150"/>
              <a:ext cx="15900" cy="23050"/>
            </a:xfrm>
            <a:custGeom>
              <a:avLst/>
              <a:gdLst/>
              <a:ahLst/>
              <a:cxnLst/>
              <a:rect l="l" t="t" r="r" b="b"/>
              <a:pathLst>
                <a:path w="636" h="922" extrusionOk="0">
                  <a:moveTo>
                    <a:pt x="228" y="1"/>
                  </a:moveTo>
                  <a:cubicBezTo>
                    <a:pt x="132" y="1"/>
                    <a:pt x="42" y="41"/>
                    <a:pt x="1" y="130"/>
                  </a:cubicBezTo>
                  <a:lnTo>
                    <a:pt x="59" y="336"/>
                  </a:lnTo>
                  <a:cubicBezTo>
                    <a:pt x="53" y="553"/>
                    <a:pt x="160" y="759"/>
                    <a:pt x="343" y="878"/>
                  </a:cubicBezTo>
                  <a:cubicBezTo>
                    <a:pt x="380" y="905"/>
                    <a:pt x="428" y="921"/>
                    <a:pt x="479" y="921"/>
                  </a:cubicBezTo>
                  <a:cubicBezTo>
                    <a:pt x="483" y="921"/>
                    <a:pt x="486" y="921"/>
                    <a:pt x="490" y="921"/>
                  </a:cubicBezTo>
                  <a:cubicBezTo>
                    <a:pt x="606" y="898"/>
                    <a:pt x="635" y="750"/>
                    <a:pt x="635" y="634"/>
                  </a:cubicBezTo>
                  <a:cubicBezTo>
                    <a:pt x="632" y="446"/>
                    <a:pt x="609" y="243"/>
                    <a:pt x="479" y="104"/>
                  </a:cubicBezTo>
                  <a:cubicBezTo>
                    <a:pt x="415" y="38"/>
                    <a:pt x="319" y="1"/>
                    <a:pt x="2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50" name="Google Shape;1841;p28"/>
            <p:cNvSpPr/>
            <p:nvPr/>
          </p:nvSpPr>
          <p:spPr>
            <a:xfrm>
              <a:off x="2845575" y="3944300"/>
              <a:ext cx="22525" cy="25875"/>
            </a:xfrm>
            <a:custGeom>
              <a:avLst/>
              <a:gdLst/>
              <a:ahLst/>
              <a:cxnLst/>
              <a:rect l="l" t="t" r="r" b="b"/>
              <a:pathLst>
                <a:path w="901" h="1035" extrusionOk="0">
                  <a:moveTo>
                    <a:pt x="81" y="561"/>
                  </a:moveTo>
                  <a:lnTo>
                    <a:pt x="148" y="621"/>
                  </a:lnTo>
                  <a:lnTo>
                    <a:pt x="148" y="621"/>
                  </a:lnTo>
                  <a:cubicBezTo>
                    <a:pt x="134" y="607"/>
                    <a:pt x="121" y="593"/>
                    <a:pt x="109" y="578"/>
                  </a:cubicBezTo>
                  <a:lnTo>
                    <a:pt x="109" y="578"/>
                  </a:lnTo>
                  <a:cubicBezTo>
                    <a:pt x="100" y="572"/>
                    <a:pt x="90" y="566"/>
                    <a:pt x="81" y="561"/>
                  </a:cubicBezTo>
                  <a:close/>
                  <a:moveTo>
                    <a:pt x="148" y="621"/>
                  </a:moveTo>
                  <a:lnTo>
                    <a:pt x="148" y="621"/>
                  </a:lnTo>
                  <a:cubicBezTo>
                    <a:pt x="153" y="625"/>
                    <a:pt x="157" y="629"/>
                    <a:pt x="162" y="633"/>
                  </a:cubicBezTo>
                  <a:lnTo>
                    <a:pt x="148" y="621"/>
                  </a:lnTo>
                  <a:close/>
                  <a:moveTo>
                    <a:pt x="380" y="1"/>
                  </a:moveTo>
                  <a:cubicBezTo>
                    <a:pt x="259" y="1"/>
                    <a:pt x="142" y="62"/>
                    <a:pt x="75" y="170"/>
                  </a:cubicBezTo>
                  <a:cubicBezTo>
                    <a:pt x="1" y="301"/>
                    <a:pt x="17" y="461"/>
                    <a:pt x="109" y="578"/>
                  </a:cubicBezTo>
                  <a:lnTo>
                    <a:pt x="109" y="578"/>
                  </a:lnTo>
                  <a:cubicBezTo>
                    <a:pt x="285" y="698"/>
                    <a:pt x="335" y="989"/>
                    <a:pt x="547" y="1030"/>
                  </a:cubicBezTo>
                  <a:cubicBezTo>
                    <a:pt x="562" y="1033"/>
                    <a:pt x="577" y="1035"/>
                    <a:pt x="592" y="1035"/>
                  </a:cubicBezTo>
                  <a:cubicBezTo>
                    <a:pt x="729" y="1035"/>
                    <a:pt x="851" y="908"/>
                    <a:pt x="875" y="766"/>
                  </a:cubicBezTo>
                  <a:cubicBezTo>
                    <a:pt x="901" y="610"/>
                    <a:pt x="846" y="454"/>
                    <a:pt x="773" y="317"/>
                  </a:cubicBezTo>
                  <a:cubicBezTo>
                    <a:pt x="701" y="178"/>
                    <a:pt x="634" y="83"/>
                    <a:pt x="515" y="28"/>
                  </a:cubicBezTo>
                  <a:cubicBezTo>
                    <a:pt x="471" y="9"/>
                    <a:pt x="425" y="1"/>
                    <a:pt x="3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51" name="Google Shape;1842;p28"/>
            <p:cNvSpPr/>
            <p:nvPr/>
          </p:nvSpPr>
          <p:spPr>
            <a:xfrm>
              <a:off x="2781325" y="3999075"/>
              <a:ext cx="17275" cy="24575"/>
            </a:xfrm>
            <a:custGeom>
              <a:avLst/>
              <a:gdLst/>
              <a:ahLst/>
              <a:cxnLst/>
              <a:rect l="l" t="t" r="r" b="b"/>
              <a:pathLst>
                <a:path w="691" h="983" extrusionOk="0">
                  <a:moveTo>
                    <a:pt x="211" y="1"/>
                  </a:moveTo>
                  <a:lnTo>
                    <a:pt x="0" y="146"/>
                  </a:lnTo>
                  <a:cubicBezTo>
                    <a:pt x="0" y="409"/>
                    <a:pt x="87" y="661"/>
                    <a:pt x="246" y="870"/>
                  </a:cubicBezTo>
                  <a:cubicBezTo>
                    <a:pt x="275" y="911"/>
                    <a:pt x="310" y="942"/>
                    <a:pt x="351" y="966"/>
                  </a:cubicBezTo>
                  <a:cubicBezTo>
                    <a:pt x="375" y="977"/>
                    <a:pt x="399" y="982"/>
                    <a:pt x="422" y="982"/>
                  </a:cubicBezTo>
                  <a:cubicBezTo>
                    <a:pt x="571" y="982"/>
                    <a:pt x="690" y="771"/>
                    <a:pt x="675" y="601"/>
                  </a:cubicBezTo>
                  <a:cubicBezTo>
                    <a:pt x="640" y="328"/>
                    <a:pt x="464" y="99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52" name="Google Shape;1843;p28"/>
            <p:cNvSpPr/>
            <p:nvPr/>
          </p:nvSpPr>
          <p:spPr>
            <a:xfrm>
              <a:off x="2716425" y="4028925"/>
              <a:ext cx="20525" cy="28950"/>
            </a:xfrm>
            <a:custGeom>
              <a:avLst/>
              <a:gdLst/>
              <a:ahLst/>
              <a:cxnLst/>
              <a:rect l="l" t="t" r="r" b="b"/>
              <a:pathLst>
                <a:path w="821" h="1158" extrusionOk="0">
                  <a:moveTo>
                    <a:pt x="61" y="1"/>
                  </a:moveTo>
                  <a:lnTo>
                    <a:pt x="61" y="1"/>
                  </a:lnTo>
                  <a:cubicBezTo>
                    <a:pt x="0" y="244"/>
                    <a:pt x="0" y="502"/>
                    <a:pt x="64" y="745"/>
                  </a:cubicBezTo>
                  <a:cubicBezTo>
                    <a:pt x="93" y="870"/>
                    <a:pt x="145" y="988"/>
                    <a:pt x="238" y="1072"/>
                  </a:cubicBezTo>
                  <a:cubicBezTo>
                    <a:pt x="299" y="1125"/>
                    <a:pt x="381" y="1158"/>
                    <a:pt x="460" y="1158"/>
                  </a:cubicBezTo>
                  <a:cubicBezTo>
                    <a:pt x="504" y="1158"/>
                    <a:pt x="547" y="1147"/>
                    <a:pt x="585" y="1125"/>
                  </a:cubicBezTo>
                  <a:cubicBezTo>
                    <a:pt x="664" y="1072"/>
                    <a:pt x="716" y="991"/>
                    <a:pt x="730" y="902"/>
                  </a:cubicBezTo>
                  <a:cubicBezTo>
                    <a:pt x="820" y="560"/>
                    <a:pt x="580" y="174"/>
                    <a:pt x="235" y="102"/>
                  </a:cubicBezTo>
                  <a:lnTo>
                    <a:pt x="6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53" name="Google Shape;1844;p28"/>
            <p:cNvSpPr/>
            <p:nvPr/>
          </p:nvSpPr>
          <p:spPr>
            <a:xfrm>
              <a:off x="2600250" y="4019175"/>
              <a:ext cx="22175" cy="24875"/>
            </a:xfrm>
            <a:custGeom>
              <a:avLst/>
              <a:gdLst/>
              <a:ahLst/>
              <a:cxnLst/>
              <a:rect l="l" t="t" r="r" b="b"/>
              <a:pathLst>
                <a:path w="887" h="995" extrusionOk="0">
                  <a:moveTo>
                    <a:pt x="330" y="0"/>
                  </a:moveTo>
                  <a:cubicBezTo>
                    <a:pt x="297" y="0"/>
                    <a:pt x="263" y="8"/>
                    <a:pt x="232" y="23"/>
                  </a:cubicBezTo>
                  <a:cubicBezTo>
                    <a:pt x="174" y="60"/>
                    <a:pt x="154" y="150"/>
                    <a:pt x="203" y="194"/>
                  </a:cubicBezTo>
                  <a:lnTo>
                    <a:pt x="0" y="133"/>
                  </a:lnTo>
                  <a:lnTo>
                    <a:pt x="0" y="133"/>
                  </a:lnTo>
                  <a:cubicBezTo>
                    <a:pt x="0" y="362"/>
                    <a:pt x="12" y="608"/>
                    <a:pt x="142" y="796"/>
                  </a:cubicBezTo>
                  <a:cubicBezTo>
                    <a:pt x="225" y="914"/>
                    <a:pt x="378" y="995"/>
                    <a:pt x="520" y="995"/>
                  </a:cubicBezTo>
                  <a:cubicBezTo>
                    <a:pt x="600" y="995"/>
                    <a:pt x="677" y="969"/>
                    <a:pt x="736" y="909"/>
                  </a:cubicBezTo>
                  <a:cubicBezTo>
                    <a:pt x="785" y="854"/>
                    <a:pt x="817" y="782"/>
                    <a:pt x="829" y="706"/>
                  </a:cubicBezTo>
                  <a:cubicBezTo>
                    <a:pt x="887" y="422"/>
                    <a:pt x="704" y="109"/>
                    <a:pt x="423" y="20"/>
                  </a:cubicBezTo>
                  <a:cubicBezTo>
                    <a:pt x="393" y="7"/>
                    <a:pt x="362" y="0"/>
                    <a:pt x="3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54" name="Google Shape;1845;p28"/>
            <p:cNvSpPr/>
            <p:nvPr/>
          </p:nvSpPr>
          <p:spPr>
            <a:xfrm>
              <a:off x="2543450" y="3923625"/>
              <a:ext cx="14800" cy="15000"/>
            </a:xfrm>
            <a:custGeom>
              <a:avLst/>
              <a:gdLst/>
              <a:ahLst/>
              <a:cxnLst/>
              <a:rect l="l" t="t" r="r" b="b"/>
              <a:pathLst>
                <a:path w="592" h="600" extrusionOk="0">
                  <a:moveTo>
                    <a:pt x="285" y="0"/>
                  </a:moveTo>
                  <a:lnTo>
                    <a:pt x="140" y="159"/>
                  </a:lnTo>
                  <a:cubicBezTo>
                    <a:pt x="1" y="258"/>
                    <a:pt x="35" y="510"/>
                    <a:pt x="189" y="579"/>
                  </a:cubicBezTo>
                  <a:cubicBezTo>
                    <a:pt x="219" y="593"/>
                    <a:pt x="251" y="599"/>
                    <a:pt x="283" y="599"/>
                  </a:cubicBezTo>
                  <a:cubicBezTo>
                    <a:pt x="417" y="599"/>
                    <a:pt x="553" y="491"/>
                    <a:pt x="571" y="353"/>
                  </a:cubicBezTo>
                  <a:cubicBezTo>
                    <a:pt x="592" y="185"/>
                    <a:pt x="450" y="17"/>
                    <a:pt x="2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55" name="Google Shape;1846;p28"/>
            <p:cNvSpPr/>
            <p:nvPr/>
          </p:nvSpPr>
          <p:spPr>
            <a:xfrm>
              <a:off x="2863950" y="3865725"/>
              <a:ext cx="16025" cy="16200"/>
            </a:xfrm>
            <a:custGeom>
              <a:avLst/>
              <a:gdLst/>
              <a:ahLst/>
              <a:cxnLst/>
              <a:rect l="l" t="t" r="r" b="b"/>
              <a:pathLst>
                <a:path w="641" h="648" extrusionOk="0">
                  <a:moveTo>
                    <a:pt x="156" y="1"/>
                  </a:moveTo>
                  <a:cubicBezTo>
                    <a:pt x="104" y="1"/>
                    <a:pt x="52" y="9"/>
                    <a:pt x="1" y="27"/>
                  </a:cubicBezTo>
                  <a:lnTo>
                    <a:pt x="128" y="140"/>
                  </a:lnTo>
                  <a:cubicBezTo>
                    <a:pt x="122" y="363"/>
                    <a:pt x="256" y="566"/>
                    <a:pt x="464" y="647"/>
                  </a:cubicBezTo>
                  <a:lnTo>
                    <a:pt x="586" y="598"/>
                  </a:lnTo>
                  <a:cubicBezTo>
                    <a:pt x="641" y="433"/>
                    <a:pt x="597" y="250"/>
                    <a:pt x="476" y="129"/>
                  </a:cubicBezTo>
                  <a:cubicBezTo>
                    <a:pt x="388" y="45"/>
                    <a:pt x="273" y="1"/>
                    <a:pt x="1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56" name="Google Shape;1847;p28"/>
            <p:cNvSpPr/>
            <p:nvPr/>
          </p:nvSpPr>
          <p:spPr>
            <a:xfrm>
              <a:off x="2682000" y="3818950"/>
              <a:ext cx="13575" cy="14650"/>
            </a:xfrm>
            <a:custGeom>
              <a:avLst/>
              <a:gdLst/>
              <a:ahLst/>
              <a:cxnLst/>
              <a:rect l="l" t="t" r="r" b="b"/>
              <a:pathLst>
                <a:path w="543" h="586" extrusionOk="0">
                  <a:moveTo>
                    <a:pt x="143" y="1"/>
                  </a:moveTo>
                  <a:lnTo>
                    <a:pt x="33" y="122"/>
                  </a:lnTo>
                  <a:cubicBezTo>
                    <a:pt x="1" y="253"/>
                    <a:pt x="15" y="406"/>
                    <a:pt x="105" y="505"/>
                  </a:cubicBezTo>
                  <a:cubicBezTo>
                    <a:pt x="153" y="556"/>
                    <a:pt x="228" y="585"/>
                    <a:pt x="300" y="585"/>
                  </a:cubicBezTo>
                  <a:cubicBezTo>
                    <a:pt x="362" y="585"/>
                    <a:pt x="423" y="563"/>
                    <a:pt x="462" y="513"/>
                  </a:cubicBezTo>
                  <a:cubicBezTo>
                    <a:pt x="543" y="409"/>
                    <a:pt x="508" y="282"/>
                    <a:pt x="436" y="192"/>
                  </a:cubicBezTo>
                  <a:cubicBezTo>
                    <a:pt x="363" y="102"/>
                    <a:pt x="247" y="47"/>
                    <a:pt x="1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57" name="Google Shape;1848;p28"/>
            <p:cNvSpPr/>
            <p:nvPr/>
          </p:nvSpPr>
          <p:spPr>
            <a:xfrm>
              <a:off x="2587725" y="3853025"/>
              <a:ext cx="18200" cy="16400"/>
            </a:xfrm>
            <a:custGeom>
              <a:avLst/>
              <a:gdLst/>
              <a:ahLst/>
              <a:cxnLst/>
              <a:rect l="l" t="t" r="r" b="b"/>
              <a:pathLst>
                <a:path w="728" h="656" extrusionOk="0">
                  <a:moveTo>
                    <a:pt x="362" y="0"/>
                  </a:moveTo>
                  <a:cubicBezTo>
                    <a:pt x="310" y="0"/>
                    <a:pt x="259" y="10"/>
                    <a:pt x="214" y="31"/>
                  </a:cubicBezTo>
                  <a:cubicBezTo>
                    <a:pt x="52" y="106"/>
                    <a:pt x="0" y="363"/>
                    <a:pt x="144" y="468"/>
                  </a:cubicBezTo>
                  <a:lnTo>
                    <a:pt x="144" y="468"/>
                  </a:lnTo>
                  <a:cubicBezTo>
                    <a:pt x="171" y="573"/>
                    <a:pt x="290" y="656"/>
                    <a:pt x="405" y="656"/>
                  </a:cubicBezTo>
                  <a:cubicBezTo>
                    <a:pt x="434" y="656"/>
                    <a:pt x="463" y="651"/>
                    <a:pt x="490" y="640"/>
                  </a:cubicBezTo>
                  <a:cubicBezTo>
                    <a:pt x="655" y="576"/>
                    <a:pt x="727" y="364"/>
                    <a:pt x="675" y="193"/>
                  </a:cubicBezTo>
                  <a:cubicBezTo>
                    <a:pt x="637" y="70"/>
                    <a:pt x="497" y="0"/>
                    <a:pt x="3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58" name="Google Shape;1849;p28"/>
            <p:cNvSpPr/>
            <p:nvPr/>
          </p:nvSpPr>
          <p:spPr>
            <a:xfrm>
              <a:off x="2762325" y="3795650"/>
              <a:ext cx="11400" cy="13175"/>
            </a:xfrm>
            <a:custGeom>
              <a:avLst/>
              <a:gdLst/>
              <a:ahLst/>
              <a:cxnLst/>
              <a:rect l="l" t="t" r="r" b="b"/>
              <a:pathLst>
                <a:path w="456" h="527" extrusionOk="0">
                  <a:moveTo>
                    <a:pt x="229" y="0"/>
                  </a:moveTo>
                  <a:cubicBezTo>
                    <a:pt x="220" y="0"/>
                    <a:pt x="210" y="1"/>
                    <a:pt x="201" y="3"/>
                  </a:cubicBezTo>
                  <a:cubicBezTo>
                    <a:pt x="88" y="19"/>
                    <a:pt x="25" y="179"/>
                    <a:pt x="98" y="260"/>
                  </a:cubicBezTo>
                  <a:lnTo>
                    <a:pt x="98" y="260"/>
                  </a:lnTo>
                  <a:lnTo>
                    <a:pt x="1" y="168"/>
                  </a:lnTo>
                  <a:lnTo>
                    <a:pt x="1" y="168"/>
                  </a:lnTo>
                  <a:cubicBezTo>
                    <a:pt x="44" y="324"/>
                    <a:pt x="152" y="455"/>
                    <a:pt x="296" y="527"/>
                  </a:cubicBezTo>
                  <a:cubicBezTo>
                    <a:pt x="386" y="452"/>
                    <a:pt x="456" y="336"/>
                    <a:pt x="444" y="214"/>
                  </a:cubicBezTo>
                  <a:cubicBezTo>
                    <a:pt x="434" y="105"/>
                    <a:pt x="339" y="0"/>
                    <a:pt x="2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1" name="Google Shape;1850;p28"/>
          <p:cNvGrpSpPr/>
          <p:nvPr/>
        </p:nvGrpSpPr>
        <p:grpSpPr>
          <a:xfrm>
            <a:off x="558507" y="3997142"/>
            <a:ext cx="1569048" cy="1222860"/>
            <a:chOff x="2543450" y="3795650"/>
            <a:chExt cx="336525" cy="262225"/>
          </a:xfrm>
        </p:grpSpPr>
        <p:sp>
          <p:nvSpPr>
            <p:cNvPr id="1049559" name="Google Shape;1851;p28"/>
            <p:cNvSpPr/>
            <p:nvPr/>
          </p:nvSpPr>
          <p:spPr>
            <a:xfrm>
              <a:off x="2611825" y="3932950"/>
              <a:ext cx="22200" cy="32175"/>
            </a:xfrm>
            <a:custGeom>
              <a:avLst/>
              <a:gdLst/>
              <a:ahLst/>
              <a:cxnLst/>
              <a:rect l="l" t="t" r="r" b="b"/>
              <a:pathLst>
                <a:path w="888" h="1287" extrusionOk="0">
                  <a:moveTo>
                    <a:pt x="247" y="1"/>
                  </a:moveTo>
                  <a:lnTo>
                    <a:pt x="212" y="21"/>
                  </a:lnTo>
                  <a:cubicBezTo>
                    <a:pt x="196" y="9"/>
                    <a:pt x="180" y="4"/>
                    <a:pt x="165" y="4"/>
                  </a:cubicBezTo>
                  <a:cubicBezTo>
                    <a:pt x="89" y="4"/>
                    <a:pt x="22" y="128"/>
                    <a:pt x="15" y="227"/>
                  </a:cubicBezTo>
                  <a:cubicBezTo>
                    <a:pt x="4" y="348"/>
                    <a:pt x="1" y="470"/>
                    <a:pt x="4" y="589"/>
                  </a:cubicBezTo>
                  <a:cubicBezTo>
                    <a:pt x="4" y="774"/>
                    <a:pt x="27" y="968"/>
                    <a:pt x="134" y="1119"/>
                  </a:cubicBezTo>
                  <a:cubicBezTo>
                    <a:pt x="209" y="1219"/>
                    <a:pt x="335" y="1286"/>
                    <a:pt x="457" y="1286"/>
                  </a:cubicBezTo>
                  <a:cubicBezTo>
                    <a:pt x="515" y="1286"/>
                    <a:pt x="571" y="1271"/>
                    <a:pt x="621" y="1238"/>
                  </a:cubicBezTo>
                  <a:cubicBezTo>
                    <a:pt x="687" y="1183"/>
                    <a:pt x="734" y="1107"/>
                    <a:pt x="757" y="1023"/>
                  </a:cubicBezTo>
                  <a:cubicBezTo>
                    <a:pt x="887" y="624"/>
                    <a:pt x="647" y="137"/>
                    <a:pt x="2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60" name="Google Shape;1852;p28"/>
            <p:cNvSpPr/>
            <p:nvPr/>
          </p:nvSpPr>
          <p:spPr>
            <a:xfrm>
              <a:off x="2650725" y="4003425"/>
              <a:ext cx="18700" cy="25300"/>
            </a:xfrm>
            <a:custGeom>
              <a:avLst/>
              <a:gdLst/>
              <a:ahLst/>
              <a:cxnLst/>
              <a:rect l="l" t="t" r="r" b="b"/>
              <a:pathLst>
                <a:path w="748" h="1012" extrusionOk="0">
                  <a:moveTo>
                    <a:pt x="128" y="1"/>
                  </a:moveTo>
                  <a:lnTo>
                    <a:pt x="157" y="64"/>
                  </a:lnTo>
                  <a:cubicBezTo>
                    <a:pt x="0" y="302"/>
                    <a:pt x="9" y="612"/>
                    <a:pt x="177" y="847"/>
                  </a:cubicBezTo>
                  <a:cubicBezTo>
                    <a:pt x="244" y="937"/>
                    <a:pt x="351" y="1012"/>
                    <a:pt x="459" y="1012"/>
                  </a:cubicBezTo>
                  <a:cubicBezTo>
                    <a:pt x="483" y="1012"/>
                    <a:pt x="507" y="1008"/>
                    <a:pt x="531" y="1000"/>
                  </a:cubicBezTo>
                  <a:cubicBezTo>
                    <a:pt x="661" y="957"/>
                    <a:pt x="713" y="824"/>
                    <a:pt x="722" y="696"/>
                  </a:cubicBezTo>
                  <a:cubicBezTo>
                    <a:pt x="748" y="360"/>
                    <a:pt x="467" y="30"/>
                    <a:pt x="1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61" name="Google Shape;1853;p28"/>
            <p:cNvSpPr/>
            <p:nvPr/>
          </p:nvSpPr>
          <p:spPr>
            <a:xfrm>
              <a:off x="2661650" y="3938975"/>
              <a:ext cx="21175" cy="27600"/>
            </a:xfrm>
            <a:custGeom>
              <a:avLst/>
              <a:gdLst/>
              <a:ahLst/>
              <a:cxnLst/>
              <a:rect l="l" t="t" r="r" b="b"/>
              <a:pathLst>
                <a:path w="847" h="1104" extrusionOk="0">
                  <a:moveTo>
                    <a:pt x="287" y="0"/>
                  </a:moveTo>
                  <a:cubicBezTo>
                    <a:pt x="215" y="0"/>
                    <a:pt x="146" y="74"/>
                    <a:pt x="169" y="139"/>
                  </a:cubicBezTo>
                  <a:lnTo>
                    <a:pt x="82" y="128"/>
                  </a:lnTo>
                  <a:lnTo>
                    <a:pt x="82" y="128"/>
                  </a:lnTo>
                  <a:cubicBezTo>
                    <a:pt x="39" y="357"/>
                    <a:pt x="1" y="603"/>
                    <a:pt x="91" y="817"/>
                  </a:cubicBezTo>
                  <a:cubicBezTo>
                    <a:pt x="158" y="976"/>
                    <a:pt x="330" y="1104"/>
                    <a:pt x="495" y="1104"/>
                  </a:cubicBezTo>
                  <a:cubicBezTo>
                    <a:pt x="550" y="1104"/>
                    <a:pt x="604" y="1090"/>
                    <a:pt x="653" y="1058"/>
                  </a:cubicBezTo>
                  <a:cubicBezTo>
                    <a:pt x="847" y="930"/>
                    <a:pt x="818" y="577"/>
                    <a:pt x="676" y="357"/>
                  </a:cubicBezTo>
                  <a:cubicBezTo>
                    <a:pt x="618" y="264"/>
                    <a:pt x="551" y="180"/>
                    <a:pt x="473" y="102"/>
                  </a:cubicBezTo>
                  <a:cubicBezTo>
                    <a:pt x="424" y="52"/>
                    <a:pt x="363" y="6"/>
                    <a:pt x="291" y="0"/>
                  </a:cubicBezTo>
                  <a:cubicBezTo>
                    <a:pt x="289" y="0"/>
                    <a:pt x="288" y="0"/>
                    <a:pt x="2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62" name="Google Shape;1854;p28"/>
            <p:cNvSpPr/>
            <p:nvPr/>
          </p:nvSpPr>
          <p:spPr>
            <a:xfrm>
              <a:off x="2651025" y="3869075"/>
              <a:ext cx="26375" cy="31175"/>
            </a:xfrm>
            <a:custGeom>
              <a:avLst/>
              <a:gdLst/>
              <a:ahLst/>
              <a:cxnLst/>
              <a:rect l="l" t="t" r="r" b="b"/>
              <a:pathLst>
                <a:path w="1055" h="1247" extrusionOk="0">
                  <a:moveTo>
                    <a:pt x="352" y="0"/>
                  </a:moveTo>
                  <a:cubicBezTo>
                    <a:pt x="338" y="0"/>
                    <a:pt x="324" y="2"/>
                    <a:pt x="310" y="6"/>
                  </a:cubicBezTo>
                  <a:cubicBezTo>
                    <a:pt x="240" y="24"/>
                    <a:pt x="185" y="102"/>
                    <a:pt x="223" y="166"/>
                  </a:cubicBezTo>
                  <a:lnTo>
                    <a:pt x="154" y="313"/>
                  </a:lnTo>
                  <a:cubicBezTo>
                    <a:pt x="0" y="716"/>
                    <a:pt x="385" y="1156"/>
                    <a:pt x="808" y="1238"/>
                  </a:cubicBezTo>
                  <a:cubicBezTo>
                    <a:pt x="824" y="1244"/>
                    <a:pt x="839" y="1247"/>
                    <a:pt x="854" y="1247"/>
                  </a:cubicBezTo>
                  <a:cubicBezTo>
                    <a:pt x="916" y="1247"/>
                    <a:pt x="972" y="1198"/>
                    <a:pt x="976" y="1130"/>
                  </a:cubicBezTo>
                  <a:cubicBezTo>
                    <a:pt x="1055" y="710"/>
                    <a:pt x="869" y="287"/>
                    <a:pt x="513" y="55"/>
                  </a:cubicBezTo>
                  <a:cubicBezTo>
                    <a:pt x="462" y="28"/>
                    <a:pt x="406" y="0"/>
                    <a:pt x="3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63" name="Google Shape;1855;p28"/>
            <p:cNvSpPr/>
            <p:nvPr/>
          </p:nvSpPr>
          <p:spPr>
            <a:xfrm>
              <a:off x="2719825" y="3937125"/>
              <a:ext cx="20075" cy="30425"/>
            </a:xfrm>
            <a:custGeom>
              <a:avLst/>
              <a:gdLst/>
              <a:ahLst/>
              <a:cxnLst/>
              <a:rect l="l" t="t" r="r" b="b"/>
              <a:pathLst>
                <a:path w="803" h="1217" extrusionOk="0">
                  <a:moveTo>
                    <a:pt x="201" y="1"/>
                  </a:moveTo>
                  <a:cubicBezTo>
                    <a:pt x="163" y="1"/>
                    <a:pt x="125" y="6"/>
                    <a:pt x="87" y="16"/>
                  </a:cubicBezTo>
                  <a:lnTo>
                    <a:pt x="96" y="115"/>
                  </a:lnTo>
                  <a:cubicBezTo>
                    <a:pt x="44" y="318"/>
                    <a:pt x="0" y="529"/>
                    <a:pt x="38" y="735"/>
                  </a:cubicBezTo>
                  <a:cubicBezTo>
                    <a:pt x="73" y="940"/>
                    <a:pt x="209" y="1143"/>
                    <a:pt x="412" y="1201"/>
                  </a:cubicBezTo>
                  <a:cubicBezTo>
                    <a:pt x="443" y="1211"/>
                    <a:pt x="476" y="1216"/>
                    <a:pt x="510" y="1216"/>
                  </a:cubicBezTo>
                  <a:cubicBezTo>
                    <a:pt x="576" y="1216"/>
                    <a:pt x="641" y="1196"/>
                    <a:pt x="687" y="1152"/>
                  </a:cubicBezTo>
                  <a:cubicBezTo>
                    <a:pt x="754" y="1082"/>
                    <a:pt x="759" y="1013"/>
                    <a:pt x="768" y="938"/>
                  </a:cubicBezTo>
                  <a:cubicBezTo>
                    <a:pt x="803" y="712"/>
                    <a:pt x="783" y="474"/>
                    <a:pt x="667" y="277"/>
                  </a:cubicBezTo>
                  <a:cubicBezTo>
                    <a:pt x="571" y="116"/>
                    <a:pt x="387" y="1"/>
                    <a:pt x="2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64" name="Google Shape;1856;p28"/>
            <p:cNvSpPr/>
            <p:nvPr/>
          </p:nvSpPr>
          <p:spPr>
            <a:xfrm>
              <a:off x="2729225" y="3867875"/>
              <a:ext cx="18950" cy="22275"/>
            </a:xfrm>
            <a:custGeom>
              <a:avLst/>
              <a:gdLst/>
              <a:ahLst/>
              <a:cxnLst/>
              <a:rect l="l" t="t" r="r" b="b"/>
              <a:pathLst>
                <a:path w="758" h="891" extrusionOk="0">
                  <a:moveTo>
                    <a:pt x="224" y="1"/>
                  </a:moveTo>
                  <a:cubicBezTo>
                    <a:pt x="182" y="1"/>
                    <a:pt x="141" y="9"/>
                    <a:pt x="102" y="28"/>
                  </a:cubicBezTo>
                  <a:lnTo>
                    <a:pt x="1" y="263"/>
                  </a:lnTo>
                  <a:cubicBezTo>
                    <a:pt x="30" y="477"/>
                    <a:pt x="85" y="706"/>
                    <a:pt x="259" y="831"/>
                  </a:cubicBezTo>
                  <a:cubicBezTo>
                    <a:pt x="315" y="872"/>
                    <a:pt x="385" y="891"/>
                    <a:pt x="455" y="891"/>
                  </a:cubicBezTo>
                  <a:cubicBezTo>
                    <a:pt x="603" y="891"/>
                    <a:pt x="748" y="806"/>
                    <a:pt x="754" y="663"/>
                  </a:cubicBezTo>
                  <a:cubicBezTo>
                    <a:pt x="757" y="590"/>
                    <a:pt x="725" y="521"/>
                    <a:pt x="696" y="451"/>
                  </a:cubicBezTo>
                  <a:cubicBezTo>
                    <a:pt x="667" y="382"/>
                    <a:pt x="580" y="202"/>
                    <a:pt x="479" y="106"/>
                  </a:cubicBezTo>
                  <a:cubicBezTo>
                    <a:pt x="409" y="43"/>
                    <a:pt x="316" y="1"/>
                    <a:pt x="2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65" name="Google Shape;1857;p28"/>
            <p:cNvSpPr/>
            <p:nvPr/>
          </p:nvSpPr>
          <p:spPr>
            <a:xfrm>
              <a:off x="2787025" y="3913175"/>
              <a:ext cx="23150" cy="30025"/>
            </a:xfrm>
            <a:custGeom>
              <a:avLst/>
              <a:gdLst/>
              <a:ahLst/>
              <a:cxnLst/>
              <a:rect l="l" t="t" r="r" b="b"/>
              <a:pathLst>
                <a:path w="926" h="1201" extrusionOk="0">
                  <a:moveTo>
                    <a:pt x="178" y="1"/>
                  </a:moveTo>
                  <a:lnTo>
                    <a:pt x="1" y="128"/>
                  </a:lnTo>
                  <a:cubicBezTo>
                    <a:pt x="27" y="418"/>
                    <a:pt x="114" y="699"/>
                    <a:pt x="262" y="948"/>
                  </a:cubicBezTo>
                  <a:cubicBezTo>
                    <a:pt x="325" y="1061"/>
                    <a:pt x="412" y="1174"/>
                    <a:pt x="540" y="1197"/>
                  </a:cubicBezTo>
                  <a:cubicBezTo>
                    <a:pt x="554" y="1200"/>
                    <a:pt x="567" y="1201"/>
                    <a:pt x="581" y="1201"/>
                  </a:cubicBezTo>
                  <a:cubicBezTo>
                    <a:pt x="774" y="1201"/>
                    <a:pt x="914" y="975"/>
                    <a:pt x="916" y="777"/>
                  </a:cubicBezTo>
                  <a:cubicBezTo>
                    <a:pt x="925" y="377"/>
                    <a:pt x="572" y="12"/>
                    <a:pt x="1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66" name="Google Shape;1858;p28"/>
            <p:cNvSpPr/>
            <p:nvPr/>
          </p:nvSpPr>
          <p:spPr>
            <a:xfrm>
              <a:off x="2797600" y="3837150"/>
              <a:ext cx="15900" cy="23050"/>
            </a:xfrm>
            <a:custGeom>
              <a:avLst/>
              <a:gdLst/>
              <a:ahLst/>
              <a:cxnLst/>
              <a:rect l="l" t="t" r="r" b="b"/>
              <a:pathLst>
                <a:path w="636" h="922" extrusionOk="0">
                  <a:moveTo>
                    <a:pt x="228" y="1"/>
                  </a:moveTo>
                  <a:cubicBezTo>
                    <a:pt x="132" y="1"/>
                    <a:pt x="42" y="41"/>
                    <a:pt x="1" y="130"/>
                  </a:cubicBezTo>
                  <a:lnTo>
                    <a:pt x="59" y="336"/>
                  </a:lnTo>
                  <a:cubicBezTo>
                    <a:pt x="53" y="553"/>
                    <a:pt x="160" y="759"/>
                    <a:pt x="343" y="878"/>
                  </a:cubicBezTo>
                  <a:cubicBezTo>
                    <a:pt x="380" y="905"/>
                    <a:pt x="428" y="921"/>
                    <a:pt x="479" y="921"/>
                  </a:cubicBezTo>
                  <a:cubicBezTo>
                    <a:pt x="483" y="921"/>
                    <a:pt x="486" y="921"/>
                    <a:pt x="490" y="921"/>
                  </a:cubicBezTo>
                  <a:cubicBezTo>
                    <a:pt x="606" y="898"/>
                    <a:pt x="635" y="750"/>
                    <a:pt x="635" y="634"/>
                  </a:cubicBezTo>
                  <a:cubicBezTo>
                    <a:pt x="632" y="446"/>
                    <a:pt x="609" y="243"/>
                    <a:pt x="479" y="104"/>
                  </a:cubicBezTo>
                  <a:cubicBezTo>
                    <a:pt x="415" y="38"/>
                    <a:pt x="319" y="1"/>
                    <a:pt x="2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67" name="Google Shape;1859;p28"/>
            <p:cNvSpPr/>
            <p:nvPr/>
          </p:nvSpPr>
          <p:spPr>
            <a:xfrm>
              <a:off x="2845575" y="3944300"/>
              <a:ext cx="22525" cy="25875"/>
            </a:xfrm>
            <a:custGeom>
              <a:avLst/>
              <a:gdLst/>
              <a:ahLst/>
              <a:cxnLst/>
              <a:rect l="l" t="t" r="r" b="b"/>
              <a:pathLst>
                <a:path w="901" h="1035" extrusionOk="0">
                  <a:moveTo>
                    <a:pt x="81" y="561"/>
                  </a:moveTo>
                  <a:lnTo>
                    <a:pt x="148" y="621"/>
                  </a:lnTo>
                  <a:lnTo>
                    <a:pt x="148" y="621"/>
                  </a:lnTo>
                  <a:cubicBezTo>
                    <a:pt x="134" y="607"/>
                    <a:pt x="121" y="593"/>
                    <a:pt x="109" y="578"/>
                  </a:cubicBezTo>
                  <a:lnTo>
                    <a:pt x="109" y="578"/>
                  </a:lnTo>
                  <a:cubicBezTo>
                    <a:pt x="100" y="572"/>
                    <a:pt x="90" y="566"/>
                    <a:pt x="81" y="561"/>
                  </a:cubicBezTo>
                  <a:close/>
                  <a:moveTo>
                    <a:pt x="148" y="621"/>
                  </a:moveTo>
                  <a:lnTo>
                    <a:pt x="148" y="621"/>
                  </a:lnTo>
                  <a:cubicBezTo>
                    <a:pt x="153" y="625"/>
                    <a:pt x="157" y="629"/>
                    <a:pt x="162" y="633"/>
                  </a:cubicBezTo>
                  <a:lnTo>
                    <a:pt x="148" y="621"/>
                  </a:lnTo>
                  <a:close/>
                  <a:moveTo>
                    <a:pt x="380" y="1"/>
                  </a:moveTo>
                  <a:cubicBezTo>
                    <a:pt x="259" y="1"/>
                    <a:pt x="142" y="62"/>
                    <a:pt x="75" y="170"/>
                  </a:cubicBezTo>
                  <a:cubicBezTo>
                    <a:pt x="1" y="301"/>
                    <a:pt x="17" y="461"/>
                    <a:pt x="109" y="578"/>
                  </a:cubicBezTo>
                  <a:lnTo>
                    <a:pt x="109" y="578"/>
                  </a:lnTo>
                  <a:cubicBezTo>
                    <a:pt x="285" y="698"/>
                    <a:pt x="335" y="989"/>
                    <a:pt x="547" y="1030"/>
                  </a:cubicBezTo>
                  <a:cubicBezTo>
                    <a:pt x="562" y="1033"/>
                    <a:pt x="577" y="1035"/>
                    <a:pt x="592" y="1035"/>
                  </a:cubicBezTo>
                  <a:cubicBezTo>
                    <a:pt x="729" y="1035"/>
                    <a:pt x="851" y="908"/>
                    <a:pt x="875" y="766"/>
                  </a:cubicBezTo>
                  <a:cubicBezTo>
                    <a:pt x="901" y="610"/>
                    <a:pt x="846" y="454"/>
                    <a:pt x="773" y="317"/>
                  </a:cubicBezTo>
                  <a:cubicBezTo>
                    <a:pt x="701" y="178"/>
                    <a:pt x="634" y="83"/>
                    <a:pt x="515" y="28"/>
                  </a:cubicBezTo>
                  <a:cubicBezTo>
                    <a:pt x="471" y="9"/>
                    <a:pt x="425" y="1"/>
                    <a:pt x="3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68" name="Google Shape;1860;p28"/>
            <p:cNvSpPr/>
            <p:nvPr/>
          </p:nvSpPr>
          <p:spPr>
            <a:xfrm>
              <a:off x="2781325" y="3999075"/>
              <a:ext cx="17275" cy="24575"/>
            </a:xfrm>
            <a:custGeom>
              <a:avLst/>
              <a:gdLst/>
              <a:ahLst/>
              <a:cxnLst/>
              <a:rect l="l" t="t" r="r" b="b"/>
              <a:pathLst>
                <a:path w="691" h="983" extrusionOk="0">
                  <a:moveTo>
                    <a:pt x="211" y="1"/>
                  </a:moveTo>
                  <a:lnTo>
                    <a:pt x="0" y="146"/>
                  </a:lnTo>
                  <a:cubicBezTo>
                    <a:pt x="0" y="409"/>
                    <a:pt x="87" y="661"/>
                    <a:pt x="246" y="870"/>
                  </a:cubicBezTo>
                  <a:cubicBezTo>
                    <a:pt x="275" y="911"/>
                    <a:pt x="310" y="942"/>
                    <a:pt x="351" y="966"/>
                  </a:cubicBezTo>
                  <a:cubicBezTo>
                    <a:pt x="375" y="977"/>
                    <a:pt x="399" y="982"/>
                    <a:pt x="422" y="982"/>
                  </a:cubicBezTo>
                  <a:cubicBezTo>
                    <a:pt x="571" y="982"/>
                    <a:pt x="690" y="771"/>
                    <a:pt x="675" y="601"/>
                  </a:cubicBezTo>
                  <a:cubicBezTo>
                    <a:pt x="640" y="328"/>
                    <a:pt x="464" y="99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69" name="Google Shape;1861;p28"/>
            <p:cNvSpPr/>
            <p:nvPr/>
          </p:nvSpPr>
          <p:spPr>
            <a:xfrm>
              <a:off x="2716425" y="4028925"/>
              <a:ext cx="20525" cy="28950"/>
            </a:xfrm>
            <a:custGeom>
              <a:avLst/>
              <a:gdLst/>
              <a:ahLst/>
              <a:cxnLst/>
              <a:rect l="l" t="t" r="r" b="b"/>
              <a:pathLst>
                <a:path w="821" h="1158" extrusionOk="0">
                  <a:moveTo>
                    <a:pt x="61" y="1"/>
                  </a:moveTo>
                  <a:lnTo>
                    <a:pt x="61" y="1"/>
                  </a:lnTo>
                  <a:cubicBezTo>
                    <a:pt x="0" y="244"/>
                    <a:pt x="0" y="502"/>
                    <a:pt x="64" y="745"/>
                  </a:cubicBezTo>
                  <a:cubicBezTo>
                    <a:pt x="93" y="870"/>
                    <a:pt x="145" y="988"/>
                    <a:pt x="238" y="1072"/>
                  </a:cubicBezTo>
                  <a:cubicBezTo>
                    <a:pt x="299" y="1125"/>
                    <a:pt x="381" y="1158"/>
                    <a:pt x="460" y="1158"/>
                  </a:cubicBezTo>
                  <a:cubicBezTo>
                    <a:pt x="504" y="1158"/>
                    <a:pt x="547" y="1147"/>
                    <a:pt x="585" y="1125"/>
                  </a:cubicBezTo>
                  <a:cubicBezTo>
                    <a:pt x="664" y="1072"/>
                    <a:pt x="716" y="991"/>
                    <a:pt x="730" y="902"/>
                  </a:cubicBezTo>
                  <a:cubicBezTo>
                    <a:pt x="820" y="560"/>
                    <a:pt x="580" y="174"/>
                    <a:pt x="235" y="102"/>
                  </a:cubicBezTo>
                  <a:lnTo>
                    <a:pt x="6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70" name="Google Shape;1862;p28"/>
            <p:cNvSpPr/>
            <p:nvPr/>
          </p:nvSpPr>
          <p:spPr>
            <a:xfrm>
              <a:off x="2600250" y="4019175"/>
              <a:ext cx="22175" cy="24875"/>
            </a:xfrm>
            <a:custGeom>
              <a:avLst/>
              <a:gdLst/>
              <a:ahLst/>
              <a:cxnLst/>
              <a:rect l="l" t="t" r="r" b="b"/>
              <a:pathLst>
                <a:path w="887" h="995" extrusionOk="0">
                  <a:moveTo>
                    <a:pt x="330" y="0"/>
                  </a:moveTo>
                  <a:cubicBezTo>
                    <a:pt x="297" y="0"/>
                    <a:pt x="263" y="8"/>
                    <a:pt x="232" y="23"/>
                  </a:cubicBezTo>
                  <a:cubicBezTo>
                    <a:pt x="174" y="60"/>
                    <a:pt x="154" y="150"/>
                    <a:pt x="203" y="194"/>
                  </a:cubicBezTo>
                  <a:lnTo>
                    <a:pt x="0" y="133"/>
                  </a:lnTo>
                  <a:lnTo>
                    <a:pt x="0" y="133"/>
                  </a:lnTo>
                  <a:cubicBezTo>
                    <a:pt x="0" y="362"/>
                    <a:pt x="12" y="608"/>
                    <a:pt x="142" y="796"/>
                  </a:cubicBezTo>
                  <a:cubicBezTo>
                    <a:pt x="225" y="914"/>
                    <a:pt x="378" y="995"/>
                    <a:pt x="520" y="995"/>
                  </a:cubicBezTo>
                  <a:cubicBezTo>
                    <a:pt x="600" y="995"/>
                    <a:pt x="677" y="969"/>
                    <a:pt x="736" y="909"/>
                  </a:cubicBezTo>
                  <a:cubicBezTo>
                    <a:pt x="785" y="854"/>
                    <a:pt x="817" y="782"/>
                    <a:pt x="829" y="706"/>
                  </a:cubicBezTo>
                  <a:cubicBezTo>
                    <a:pt x="887" y="422"/>
                    <a:pt x="704" y="109"/>
                    <a:pt x="423" y="20"/>
                  </a:cubicBezTo>
                  <a:cubicBezTo>
                    <a:pt x="393" y="7"/>
                    <a:pt x="362" y="0"/>
                    <a:pt x="3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71" name="Google Shape;1863;p28"/>
            <p:cNvSpPr/>
            <p:nvPr/>
          </p:nvSpPr>
          <p:spPr>
            <a:xfrm>
              <a:off x="2543450" y="3923625"/>
              <a:ext cx="14800" cy="15000"/>
            </a:xfrm>
            <a:custGeom>
              <a:avLst/>
              <a:gdLst/>
              <a:ahLst/>
              <a:cxnLst/>
              <a:rect l="l" t="t" r="r" b="b"/>
              <a:pathLst>
                <a:path w="592" h="600" extrusionOk="0">
                  <a:moveTo>
                    <a:pt x="285" y="0"/>
                  </a:moveTo>
                  <a:lnTo>
                    <a:pt x="140" y="159"/>
                  </a:lnTo>
                  <a:cubicBezTo>
                    <a:pt x="1" y="258"/>
                    <a:pt x="35" y="510"/>
                    <a:pt x="189" y="579"/>
                  </a:cubicBezTo>
                  <a:cubicBezTo>
                    <a:pt x="219" y="593"/>
                    <a:pt x="251" y="599"/>
                    <a:pt x="283" y="599"/>
                  </a:cubicBezTo>
                  <a:cubicBezTo>
                    <a:pt x="417" y="599"/>
                    <a:pt x="553" y="491"/>
                    <a:pt x="571" y="353"/>
                  </a:cubicBezTo>
                  <a:cubicBezTo>
                    <a:pt x="592" y="185"/>
                    <a:pt x="450" y="17"/>
                    <a:pt x="2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72" name="Google Shape;1864;p28"/>
            <p:cNvSpPr/>
            <p:nvPr/>
          </p:nvSpPr>
          <p:spPr>
            <a:xfrm>
              <a:off x="2863950" y="3865725"/>
              <a:ext cx="16025" cy="16200"/>
            </a:xfrm>
            <a:custGeom>
              <a:avLst/>
              <a:gdLst/>
              <a:ahLst/>
              <a:cxnLst/>
              <a:rect l="l" t="t" r="r" b="b"/>
              <a:pathLst>
                <a:path w="641" h="648" extrusionOk="0">
                  <a:moveTo>
                    <a:pt x="156" y="1"/>
                  </a:moveTo>
                  <a:cubicBezTo>
                    <a:pt x="104" y="1"/>
                    <a:pt x="52" y="9"/>
                    <a:pt x="1" y="27"/>
                  </a:cubicBezTo>
                  <a:lnTo>
                    <a:pt x="128" y="140"/>
                  </a:lnTo>
                  <a:cubicBezTo>
                    <a:pt x="122" y="363"/>
                    <a:pt x="256" y="566"/>
                    <a:pt x="464" y="647"/>
                  </a:cubicBezTo>
                  <a:lnTo>
                    <a:pt x="586" y="598"/>
                  </a:lnTo>
                  <a:cubicBezTo>
                    <a:pt x="641" y="433"/>
                    <a:pt x="597" y="250"/>
                    <a:pt x="476" y="129"/>
                  </a:cubicBezTo>
                  <a:cubicBezTo>
                    <a:pt x="388" y="45"/>
                    <a:pt x="273" y="1"/>
                    <a:pt x="1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73" name="Google Shape;1865;p28"/>
            <p:cNvSpPr/>
            <p:nvPr/>
          </p:nvSpPr>
          <p:spPr>
            <a:xfrm>
              <a:off x="2682000" y="3818950"/>
              <a:ext cx="13575" cy="14650"/>
            </a:xfrm>
            <a:custGeom>
              <a:avLst/>
              <a:gdLst/>
              <a:ahLst/>
              <a:cxnLst/>
              <a:rect l="l" t="t" r="r" b="b"/>
              <a:pathLst>
                <a:path w="543" h="586" extrusionOk="0">
                  <a:moveTo>
                    <a:pt x="143" y="1"/>
                  </a:moveTo>
                  <a:lnTo>
                    <a:pt x="33" y="122"/>
                  </a:lnTo>
                  <a:cubicBezTo>
                    <a:pt x="1" y="253"/>
                    <a:pt x="15" y="406"/>
                    <a:pt x="105" y="505"/>
                  </a:cubicBezTo>
                  <a:cubicBezTo>
                    <a:pt x="153" y="556"/>
                    <a:pt x="228" y="585"/>
                    <a:pt x="300" y="585"/>
                  </a:cubicBezTo>
                  <a:cubicBezTo>
                    <a:pt x="362" y="585"/>
                    <a:pt x="423" y="563"/>
                    <a:pt x="462" y="513"/>
                  </a:cubicBezTo>
                  <a:cubicBezTo>
                    <a:pt x="543" y="409"/>
                    <a:pt x="508" y="282"/>
                    <a:pt x="436" y="192"/>
                  </a:cubicBezTo>
                  <a:cubicBezTo>
                    <a:pt x="363" y="102"/>
                    <a:pt x="247" y="47"/>
                    <a:pt x="1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74" name="Google Shape;1866;p28"/>
            <p:cNvSpPr/>
            <p:nvPr/>
          </p:nvSpPr>
          <p:spPr>
            <a:xfrm>
              <a:off x="2587725" y="3853025"/>
              <a:ext cx="18200" cy="16400"/>
            </a:xfrm>
            <a:custGeom>
              <a:avLst/>
              <a:gdLst/>
              <a:ahLst/>
              <a:cxnLst/>
              <a:rect l="l" t="t" r="r" b="b"/>
              <a:pathLst>
                <a:path w="728" h="656" extrusionOk="0">
                  <a:moveTo>
                    <a:pt x="362" y="0"/>
                  </a:moveTo>
                  <a:cubicBezTo>
                    <a:pt x="310" y="0"/>
                    <a:pt x="259" y="10"/>
                    <a:pt x="214" y="31"/>
                  </a:cubicBezTo>
                  <a:cubicBezTo>
                    <a:pt x="52" y="106"/>
                    <a:pt x="0" y="363"/>
                    <a:pt x="144" y="468"/>
                  </a:cubicBezTo>
                  <a:lnTo>
                    <a:pt x="144" y="468"/>
                  </a:lnTo>
                  <a:cubicBezTo>
                    <a:pt x="171" y="573"/>
                    <a:pt x="290" y="656"/>
                    <a:pt x="405" y="656"/>
                  </a:cubicBezTo>
                  <a:cubicBezTo>
                    <a:pt x="434" y="656"/>
                    <a:pt x="463" y="651"/>
                    <a:pt x="490" y="640"/>
                  </a:cubicBezTo>
                  <a:cubicBezTo>
                    <a:pt x="655" y="576"/>
                    <a:pt x="727" y="364"/>
                    <a:pt x="675" y="193"/>
                  </a:cubicBezTo>
                  <a:cubicBezTo>
                    <a:pt x="637" y="70"/>
                    <a:pt x="497" y="0"/>
                    <a:pt x="3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75" name="Google Shape;1867;p28"/>
            <p:cNvSpPr/>
            <p:nvPr/>
          </p:nvSpPr>
          <p:spPr>
            <a:xfrm>
              <a:off x="2762325" y="3795650"/>
              <a:ext cx="11400" cy="13175"/>
            </a:xfrm>
            <a:custGeom>
              <a:avLst/>
              <a:gdLst/>
              <a:ahLst/>
              <a:cxnLst/>
              <a:rect l="l" t="t" r="r" b="b"/>
              <a:pathLst>
                <a:path w="456" h="527" extrusionOk="0">
                  <a:moveTo>
                    <a:pt x="229" y="0"/>
                  </a:moveTo>
                  <a:cubicBezTo>
                    <a:pt x="220" y="0"/>
                    <a:pt x="210" y="1"/>
                    <a:pt x="201" y="3"/>
                  </a:cubicBezTo>
                  <a:cubicBezTo>
                    <a:pt x="88" y="19"/>
                    <a:pt x="25" y="179"/>
                    <a:pt x="98" y="260"/>
                  </a:cubicBezTo>
                  <a:lnTo>
                    <a:pt x="98" y="260"/>
                  </a:lnTo>
                  <a:lnTo>
                    <a:pt x="1" y="168"/>
                  </a:lnTo>
                  <a:lnTo>
                    <a:pt x="1" y="168"/>
                  </a:lnTo>
                  <a:cubicBezTo>
                    <a:pt x="44" y="324"/>
                    <a:pt x="152" y="455"/>
                    <a:pt x="296" y="527"/>
                  </a:cubicBezTo>
                  <a:cubicBezTo>
                    <a:pt x="386" y="452"/>
                    <a:pt x="456" y="336"/>
                    <a:pt x="444" y="214"/>
                  </a:cubicBezTo>
                  <a:cubicBezTo>
                    <a:pt x="434" y="105"/>
                    <a:pt x="339" y="0"/>
                    <a:pt x="2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2" name="Google Shape;1868;p28"/>
          <p:cNvGrpSpPr/>
          <p:nvPr/>
        </p:nvGrpSpPr>
        <p:grpSpPr>
          <a:xfrm>
            <a:off x="6998490" y="3712300"/>
            <a:ext cx="886108" cy="690688"/>
            <a:chOff x="1694375" y="3723300"/>
            <a:chExt cx="336450" cy="262250"/>
          </a:xfrm>
        </p:grpSpPr>
        <p:sp>
          <p:nvSpPr>
            <p:cNvPr id="1049576" name="Google Shape;1869;p28"/>
            <p:cNvSpPr/>
            <p:nvPr/>
          </p:nvSpPr>
          <p:spPr>
            <a:xfrm>
              <a:off x="1762675" y="3860600"/>
              <a:ext cx="22250" cy="32150"/>
            </a:xfrm>
            <a:custGeom>
              <a:avLst/>
              <a:gdLst/>
              <a:ahLst/>
              <a:cxnLst/>
              <a:rect l="l" t="t" r="r" b="b"/>
              <a:pathLst>
                <a:path w="890" h="1286" extrusionOk="0">
                  <a:moveTo>
                    <a:pt x="247" y="0"/>
                  </a:moveTo>
                  <a:lnTo>
                    <a:pt x="215" y="21"/>
                  </a:lnTo>
                  <a:cubicBezTo>
                    <a:pt x="199" y="10"/>
                    <a:pt x="183" y="5"/>
                    <a:pt x="167" y="5"/>
                  </a:cubicBezTo>
                  <a:cubicBezTo>
                    <a:pt x="89" y="5"/>
                    <a:pt x="22" y="127"/>
                    <a:pt x="15" y="224"/>
                  </a:cubicBezTo>
                  <a:cubicBezTo>
                    <a:pt x="6" y="345"/>
                    <a:pt x="0" y="467"/>
                    <a:pt x="6" y="589"/>
                  </a:cubicBezTo>
                  <a:cubicBezTo>
                    <a:pt x="9" y="774"/>
                    <a:pt x="26" y="968"/>
                    <a:pt x="136" y="1119"/>
                  </a:cubicBezTo>
                  <a:cubicBezTo>
                    <a:pt x="208" y="1220"/>
                    <a:pt x="335" y="1286"/>
                    <a:pt x="455" y="1286"/>
                  </a:cubicBezTo>
                  <a:cubicBezTo>
                    <a:pt x="514" y="1286"/>
                    <a:pt x="572" y="1270"/>
                    <a:pt x="620" y="1235"/>
                  </a:cubicBezTo>
                  <a:cubicBezTo>
                    <a:pt x="687" y="1180"/>
                    <a:pt x="736" y="1107"/>
                    <a:pt x="759" y="1023"/>
                  </a:cubicBezTo>
                  <a:cubicBezTo>
                    <a:pt x="890" y="623"/>
                    <a:pt x="649" y="137"/>
                    <a:pt x="2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77" name="Google Shape;1870;p28"/>
            <p:cNvSpPr/>
            <p:nvPr/>
          </p:nvSpPr>
          <p:spPr>
            <a:xfrm>
              <a:off x="1801700" y="3931000"/>
              <a:ext cx="18650" cy="25425"/>
            </a:xfrm>
            <a:custGeom>
              <a:avLst/>
              <a:gdLst/>
              <a:ahLst/>
              <a:cxnLst/>
              <a:rect l="l" t="t" r="r" b="b"/>
              <a:pathLst>
                <a:path w="746" h="1017" extrusionOk="0">
                  <a:moveTo>
                    <a:pt x="128" y="1"/>
                  </a:moveTo>
                  <a:lnTo>
                    <a:pt x="151" y="64"/>
                  </a:lnTo>
                  <a:cubicBezTo>
                    <a:pt x="1" y="305"/>
                    <a:pt x="10" y="615"/>
                    <a:pt x="172" y="849"/>
                  </a:cubicBezTo>
                  <a:cubicBezTo>
                    <a:pt x="239" y="938"/>
                    <a:pt x="348" y="1017"/>
                    <a:pt x="457" y="1017"/>
                  </a:cubicBezTo>
                  <a:cubicBezTo>
                    <a:pt x="480" y="1017"/>
                    <a:pt x="503" y="1013"/>
                    <a:pt x="525" y="1006"/>
                  </a:cubicBezTo>
                  <a:cubicBezTo>
                    <a:pt x="656" y="962"/>
                    <a:pt x="711" y="826"/>
                    <a:pt x="716" y="702"/>
                  </a:cubicBezTo>
                  <a:cubicBezTo>
                    <a:pt x="745" y="363"/>
                    <a:pt x="464" y="30"/>
                    <a:pt x="12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78" name="Google Shape;1871;p28"/>
            <p:cNvSpPr/>
            <p:nvPr/>
          </p:nvSpPr>
          <p:spPr>
            <a:xfrm>
              <a:off x="1812500" y="3866675"/>
              <a:ext cx="21400" cy="27575"/>
            </a:xfrm>
            <a:custGeom>
              <a:avLst/>
              <a:gdLst/>
              <a:ahLst/>
              <a:cxnLst/>
              <a:rect l="l" t="t" r="r" b="b"/>
              <a:pathLst>
                <a:path w="856" h="1103" extrusionOk="0">
                  <a:moveTo>
                    <a:pt x="290" y="1"/>
                  </a:moveTo>
                  <a:cubicBezTo>
                    <a:pt x="218" y="1"/>
                    <a:pt x="145" y="67"/>
                    <a:pt x="171" y="137"/>
                  </a:cubicBezTo>
                  <a:lnTo>
                    <a:pt x="87" y="125"/>
                  </a:lnTo>
                  <a:lnTo>
                    <a:pt x="87" y="125"/>
                  </a:lnTo>
                  <a:cubicBezTo>
                    <a:pt x="44" y="354"/>
                    <a:pt x="1" y="598"/>
                    <a:pt x="90" y="815"/>
                  </a:cubicBezTo>
                  <a:cubicBezTo>
                    <a:pt x="158" y="978"/>
                    <a:pt x="330" y="1102"/>
                    <a:pt x="496" y="1102"/>
                  </a:cubicBezTo>
                  <a:cubicBezTo>
                    <a:pt x="551" y="1102"/>
                    <a:pt x="606" y="1089"/>
                    <a:pt x="655" y="1058"/>
                  </a:cubicBezTo>
                  <a:cubicBezTo>
                    <a:pt x="855" y="934"/>
                    <a:pt x="823" y="572"/>
                    <a:pt x="681" y="351"/>
                  </a:cubicBezTo>
                  <a:cubicBezTo>
                    <a:pt x="621" y="262"/>
                    <a:pt x="551" y="178"/>
                    <a:pt x="476" y="102"/>
                  </a:cubicBezTo>
                  <a:cubicBezTo>
                    <a:pt x="423" y="50"/>
                    <a:pt x="363" y="1"/>
                    <a:pt x="2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79" name="Google Shape;1872;p28"/>
            <p:cNvSpPr/>
            <p:nvPr/>
          </p:nvSpPr>
          <p:spPr>
            <a:xfrm>
              <a:off x="1801850" y="3796700"/>
              <a:ext cx="26400" cy="31125"/>
            </a:xfrm>
            <a:custGeom>
              <a:avLst/>
              <a:gdLst/>
              <a:ahLst/>
              <a:cxnLst/>
              <a:rect l="l" t="t" r="r" b="b"/>
              <a:pathLst>
                <a:path w="1056" h="1245" extrusionOk="0">
                  <a:moveTo>
                    <a:pt x="347" y="0"/>
                  </a:moveTo>
                  <a:cubicBezTo>
                    <a:pt x="335" y="0"/>
                    <a:pt x="323" y="2"/>
                    <a:pt x="311" y="4"/>
                  </a:cubicBezTo>
                  <a:cubicBezTo>
                    <a:pt x="238" y="19"/>
                    <a:pt x="186" y="105"/>
                    <a:pt x="227" y="166"/>
                  </a:cubicBezTo>
                  <a:lnTo>
                    <a:pt x="154" y="314"/>
                  </a:lnTo>
                  <a:cubicBezTo>
                    <a:pt x="1" y="717"/>
                    <a:pt x="389" y="1154"/>
                    <a:pt x="815" y="1238"/>
                  </a:cubicBezTo>
                  <a:cubicBezTo>
                    <a:pt x="828" y="1242"/>
                    <a:pt x="842" y="1244"/>
                    <a:pt x="856" y="1244"/>
                  </a:cubicBezTo>
                  <a:cubicBezTo>
                    <a:pt x="881" y="1244"/>
                    <a:pt x="906" y="1238"/>
                    <a:pt x="931" y="1227"/>
                  </a:cubicBezTo>
                  <a:cubicBezTo>
                    <a:pt x="957" y="1201"/>
                    <a:pt x="974" y="1166"/>
                    <a:pt x="977" y="1128"/>
                  </a:cubicBezTo>
                  <a:cubicBezTo>
                    <a:pt x="1055" y="711"/>
                    <a:pt x="873" y="285"/>
                    <a:pt x="513" y="56"/>
                  </a:cubicBezTo>
                  <a:cubicBezTo>
                    <a:pt x="463" y="27"/>
                    <a:pt x="406" y="0"/>
                    <a:pt x="3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80" name="Google Shape;1873;p28"/>
            <p:cNvSpPr/>
            <p:nvPr/>
          </p:nvSpPr>
          <p:spPr>
            <a:xfrm>
              <a:off x="1870725" y="3864825"/>
              <a:ext cx="20025" cy="30350"/>
            </a:xfrm>
            <a:custGeom>
              <a:avLst/>
              <a:gdLst/>
              <a:ahLst/>
              <a:cxnLst/>
              <a:rect l="l" t="t" r="r" b="b"/>
              <a:pathLst>
                <a:path w="801" h="1214" extrusionOk="0">
                  <a:moveTo>
                    <a:pt x="205" y="1"/>
                  </a:moveTo>
                  <a:cubicBezTo>
                    <a:pt x="167" y="1"/>
                    <a:pt x="129" y="6"/>
                    <a:pt x="91" y="17"/>
                  </a:cubicBezTo>
                  <a:lnTo>
                    <a:pt x="96" y="110"/>
                  </a:lnTo>
                  <a:cubicBezTo>
                    <a:pt x="44" y="312"/>
                    <a:pt x="1" y="527"/>
                    <a:pt x="36" y="732"/>
                  </a:cubicBezTo>
                  <a:cubicBezTo>
                    <a:pt x="73" y="938"/>
                    <a:pt x="207" y="1141"/>
                    <a:pt x="409" y="1199"/>
                  </a:cubicBezTo>
                  <a:cubicBezTo>
                    <a:pt x="441" y="1208"/>
                    <a:pt x="476" y="1213"/>
                    <a:pt x="510" y="1213"/>
                  </a:cubicBezTo>
                  <a:cubicBezTo>
                    <a:pt x="575" y="1213"/>
                    <a:pt x="639" y="1194"/>
                    <a:pt x="685" y="1147"/>
                  </a:cubicBezTo>
                  <a:cubicBezTo>
                    <a:pt x="751" y="1074"/>
                    <a:pt x="757" y="1011"/>
                    <a:pt x="766" y="935"/>
                  </a:cubicBezTo>
                  <a:cubicBezTo>
                    <a:pt x="800" y="712"/>
                    <a:pt x="786" y="469"/>
                    <a:pt x="667" y="278"/>
                  </a:cubicBezTo>
                  <a:cubicBezTo>
                    <a:pt x="567" y="117"/>
                    <a:pt x="387" y="1"/>
                    <a:pt x="2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81" name="Google Shape;1874;p28"/>
            <p:cNvSpPr/>
            <p:nvPr/>
          </p:nvSpPr>
          <p:spPr>
            <a:xfrm>
              <a:off x="1880225" y="3795525"/>
              <a:ext cx="18775" cy="22200"/>
            </a:xfrm>
            <a:custGeom>
              <a:avLst/>
              <a:gdLst/>
              <a:ahLst/>
              <a:cxnLst/>
              <a:rect l="l" t="t" r="r" b="b"/>
              <a:pathLst>
                <a:path w="751" h="888" extrusionOk="0">
                  <a:moveTo>
                    <a:pt x="217" y="0"/>
                  </a:moveTo>
                  <a:cubicBezTo>
                    <a:pt x="177" y="0"/>
                    <a:pt x="138" y="8"/>
                    <a:pt x="102" y="25"/>
                  </a:cubicBezTo>
                  <a:lnTo>
                    <a:pt x="0" y="263"/>
                  </a:lnTo>
                  <a:cubicBezTo>
                    <a:pt x="26" y="474"/>
                    <a:pt x="79" y="706"/>
                    <a:pt x="252" y="828"/>
                  </a:cubicBezTo>
                  <a:cubicBezTo>
                    <a:pt x="309" y="868"/>
                    <a:pt x="381" y="888"/>
                    <a:pt x="453" y="888"/>
                  </a:cubicBezTo>
                  <a:cubicBezTo>
                    <a:pt x="599" y="888"/>
                    <a:pt x="743" y="806"/>
                    <a:pt x="751" y="662"/>
                  </a:cubicBezTo>
                  <a:cubicBezTo>
                    <a:pt x="748" y="587"/>
                    <a:pt x="728" y="515"/>
                    <a:pt x="693" y="451"/>
                  </a:cubicBezTo>
                  <a:cubicBezTo>
                    <a:pt x="638" y="329"/>
                    <a:pt x="577" y="199"/>
                    <a:pt x="478" y="109"/>
                  </a:cubicBezTo>
                  <a:cubicBezTo>
                    <a:pt x="409" y="44"/>
                    <a:pt x="311" y="0"/>
                    <a:pt x="2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82" name="Google Shape;1875;p28"/>
            <p:cNvSpPr/>
            <p:nvPr/>
          </p:nvSpPr>
          <p:spPr>
            <a:xfrm>
              <a:off x="1937950" y="3840825"/>
              <a:ext cx="23125" cy="30025"/>
            </a:xfrm>
            <a:custGeom>
              <a:avLst/>
              <a:gdLst/>
              <a:ahLst/>
              <a:cxnLst/>
              <a:rect l="l" t="t" r="r" b="b"/>
              <a:pathLst>
                <a:path w="925" h="1201" extrusionOk="0">
                  <a:moveTo>
                    <a:pt x="174" y="1"/>
                  </a:moveTo>
                  <a:lnTo>
                    <a:pt x="0" y="125"/>
                  </a:lnTo>
                  <a:cubicBezTo>
                    <a:pt x="24" y="415"/>
                    <a:pt x="110" y="699"/>
                    <a:pt x="258" y="951"/>
                  </a:cubicBezTo>
                  <a:cubicBezTo>
                    <a:pt x="325" y="1064"/>
                    <a:pt x="415" y="1174"/>
                    <a:pt x="542" y="1197"/>
                  </a:cubicBezTo>
                  <a:cubicBezTo>
                    <a:pt x="556" y="1199"/>
                    <a:pt x="569" y="1200"/>
                    <a:pt x="582" y="1200"/>
                  </a:cubicBezTo>
                  <a:cubicBezTo>
                    <a:pt x="771" y="1200"/>
                    <a:pt x="910" y="972"/>
                    <a:pt x="913" y="774"/>
                  </a:cubicBezTo>
                  <a:cubicBezTo>
                    <a:pt x="925" y="377"/>
                    <a:pt x="571" y="9"/>
                    <a:pt x="1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83" name="Google Shape;1876;p28"/>
            <p:cNvSpPr/>
            <p:nvPr/>
          </p:nvSpPr>
          <p:spPr>
            <a:xfrm>
              <a:off x="1948600" y="3764750"/>
              <a:ext cx="15725" cy="23050"/>
            </a:xfrm>
            <a:custGeom>
              <a:avLst/>
              <a:gdLst/>
              <a:ahLst/>
              <a:cxnLst/>
              <a:rect l="l" t="t" r="r" b="b"/>
              <a:pathLst>
                <a:path w="629" h="922" extrusionOk="0">
                  <a:moveTo>
                    <a:pt x="229" y="1"/>
                  </a:moveTo>
                  <a:cubicBezTo>
                    <a:pt x="132" y="1"/>
                    <a:pt x="41" y="41"/>
                    <a:pt x="0" y="129"/>
                  </a:cubicBezTo>
                  <a:lnTo>
                    <a:pt x="58" y="340"/>
                  </a:lnTo>
                  <a:cubicBezTo>
                    <a:pt x="50" y="555"/>
                    <a:pt x="154" y="761"/>
                    <a:pt x="336" y="879"/>
                  </a:cubicBezTo>
                  <a:cubicBezTo>
                    <a:pt x="374" y="907"/>
                    <a:pt x="419" y="921"/>
                    <a:pt x="464" y="921"/>
                  </a:cubicBezTo>
                  <a:cubicBezTo>
                    <a:pt x="472" y="921"/>
                    <a:pt x="479" y="921"/>
                    <a:pt x="487" y="920"/>
                  </a:cubicBezTo>
                  <a:cubicBezTo>
                    <a:pt x="600" y="897"/>
                    <a:pt x="629" y="752"/>
                    <a:pt x="629" y="636"/>
                  </a:cubicBezTo>
                  <a:cubicBezTo>
                    <a:pt x="626" y="448"/>
                    <a:pt x="603" y="242"/>
                    <a:pt x="478" y="103"/>
                  </a:cubicBezTo>
                  <a:cubicBezTo>
                    <a:pt x="416" y="37"/>
                    <a:pt x="320" y="1"/>
                    <a:pt x="2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84" name="Google Shape;1877;p28"/>
            <p:cNvSpPr/>
            <p:nvPr/>
          </p:nvSpPr>
          <p:spPr>
            <a:xfrm>
              <a:off x="1996525" y="3871950"/>
              <a:ext cx="22575" cy="25850"/>
            </a:xfrm>
            <a:custGeom>
              <a:avLst/>
              <a:gdLst/>
              <a:ahLst/>
              <a:cxnLst/>
              <a:rect l="l" t="t" r="r" b="b"/>
              <a:pathLst>
                <a:path w="903" h="1034" extrusionOk="0">
                  <a:moveTo>
                    <a:pt x="77" y="558"/>
                  </a:moveTo>
                  <a:lnTo>
                    <a:pt x="155" y="625"/>
                  </a:lnTo>
                  <a:lnTo>
                    <a:pt x="155" y="625"/>
                  </a:lnTo>
                  <a:cubicBezTo>
                    <a:pt x="138" y="610"/>
                    <a:pt x="123" y="595"/>
                    <a:pt x="110" y="578"/>
                  </a:cubicBezTo>
                  <a:lnTo>
                    <a:pt x="110" y="578"/>
                  </a:lnTo>
                  <a:cubicBezTo>
                    <a:pt x="99" y="571"/>
                    <a:pt x="88" y="564"/>
                    <a:pt x="77" y="558"/>
                  </a:cubicBezTo>
                  <a:close/>
                  <a:moveTo>
                    <a:pt x="155" y="625"/>
                  </a:moveTo>
                  <a:lnTo>
                    <a:pt x="155" y="625"/>
                  </a:lnTo>
                  <a:cubicBezTo>
                    <a:pt x="156" y="625"/>
                    <a:pt x="157" y="626"/>
                    <a:pt x="158" y="627"/>
                  </a:cubicBezTo>
                  <a:lnTo>
                    <a:pt x="155" y="625"/>
                  </a:lnTo>
                  <a:close/>
                  <a:moveTo>
                    <a:pt x="377" y="0"/>
                  </a:moveTo>
                  <a:cubicBezTo>
                    <a:pt x="255" y="0"/>
                    <a:pt x="138" y="60"/>
                    <a:pt x="71" y="169"/>
                  </a:cubicBezTo>
                  <a:cubicBezTo>
                    <a:pt x="0" y="303"/>
                    <a:pt x="17" y="464"/>
                    <a:pt x="110" y="578"/>
                  </a:cubicBezTo>
                  <a:lnTo>
                    <a:pt x="110" y="578"/>
                  </a:lnTo>
                  <a:cubicBezTo>
                    <a:pt x="282" y="701"/>
                    <a:pt x="336" y="989"/>
                    <a:pt x="546" y="1030"/>
                  </a:cubicBezTo>
                  <a:cubicBezTo>
                    <a:pt x="559" y="1032"/>
                    <a:pt x="573" y="1034"/>
                    <a:pt x="586" y="1034"/>
                  </a:cubicBezTo>
                  <a:cubicBezTo>
                    <a:pt x="722" y="1034"/>
                    <a:pt x="847" y="906"/>
                    <a:pt x="873" y="766"/>
                  </a:cubicBezTo>
                  <a:cubicBezTo>
                    <a:pt x="902" y="613"/>
                    <a:pt x="841" y="456"/>
                    <a:pt x="769" y="317"/>
                  </a:cubicBezTo>
                  <a:cubicBezTo>
                    <a:pt x="697" y="178"/>
                    <a:pt x="633" y="82"/>
                    <a:pt x="517" y="27"/>
                  </a:cubicBezTo>
                  <a:cubicBezTo>
                    <a:pt x="471" y="9"/>
                    <a:pt x="424" y="0"/>
                    <a:pt x="3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85" name="Google Shape;1878;p28"/>
            <p:cNvSpPr/>
            <p:nvPr/>
          </p:nvSpPr>
          <p:spPr>
            <a:xfrm>
              <a:off x="1932150" y="3926800"/>
              <a:ext cx="17350" cy="24475"/>
            </a:xfrm>
            <a:custGeom>
              <a:avLst/>
              <a:gdLst/>
              <a:ahLst/>
              <a:cxnLst/>
              <a:rect l="l" t="t" r="r" b="b"/>
              <a:pathLst>
                <a:path w="694" h="979" extrusionOk="0">
                  <a:moveTo>
                    <a:pt x="212" y="0"/>
                  </a:moveTo>
                  <a:lnTo>
                    <a:pt x="6" y="140"/>
                  </a:lnTo>
                  <a:cubicBezTo>
                    <a:pt x="1" y="403"/>
                    <a:pt x="88" y="658"/>
                    <a:pt x="247" y="864"/>
                  </a:cubicBezTo>
                  <a:cubicBezTo>
                    <a:pt x="273" y="904"/>
                    <a:pt x="311" y="939"/>
                    <a:pt x="354" y="962"/>
                  </a:cubicBezTo>
                  <a:cubicBezTo>
                    <a:pt x="378" y="974"/>
                    <a:pt x="401" y="979"/>
                    <a:pt x="424" y="979"/>
                  </a:cubicBezTo>
                  <a:cubicBezTo>
                    <a:pt x="572" y="979"/>
                    <a:pt x="693" y="765"/>
                    <a:pt x="676" y="597"/>
                  </a:cubicBezTo>
                  <a:cubicBezTo>
                    <a:pt x="644" y="325"/>
                    <a:pt x="467" y="96"/>
                    <a:pt x="2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86" name="Google Shape;1879;p28"/>
            <p:cNvSpPr/>
            <p:nvPr/>
          </p:nvSpPr>
          <p:spPr>
            <a:xfrm>
              <a:off x="1867250" y="3956500"/>
              <a:ext cx="20600" cy="29050"/>
            </a:xfrm>
            <a:custGeom>
              <a:avLst/>
              <a:gdLst/>
              <a:ahLst/>
              <a:cxnLst/>
              <a:rect l="l" t="t" r="r" b="b"/>
              <a:pathLst>
                <a:path w="824" h="1162" extrusionOk="0">
                  <a:moveTo>
                    <a:pt x="67" y="0"/>
                  </a:moveTo>
                  <a:cubicBezTo>
                    <a:pt x="1" y="244"/>
                    <a:pt x="1" y="502"/>
                    <a:pt x="67" y="748"/>
                  </a:cubicBezTo>
                  <a:cubicBezTo>
                    <a:pt x="99" y="869"/>
                    <a:pt x="149" y="991"/>
                    <a:pt x="244" y="1075"/>
                  </a:cubicBezTo>
                  <a:cubicBezTo>
                    <a:pt x="304" y="1129"/>
                    <a:pt x="385" y="1162"/>
                    <a:pt x="464" y="1162"/>
                  </a:cubicBezTo>
                  <a:cubicBezTo>
                    <a:pt x="508" y="1162"/>
                    <a:pt x="551" y="1152"/>
                    <a:pt x="589" y="1130"/>
                  </a:cubicBezTo>
                  <a:cubicBezTo>
                    <a:pt x="664" y="1075"/>
                    <a:pt x="716" y="997"/>
                    <a:pt x="737" y="904"/>
                  </a:cubicBezTo>
                  <a:cubicBezTo>
                    <a:pt x="824" y="565"/>
                    <a:pt x="583" y="177"/>
                    <a:pt x="238" y="102"/>
                  </a:cubicBezTo>
                  <a:lnTo>
                    <a:pt x="6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87" name="Google Shape;1880;p28"/>
            <p:cNvSpPr/>
            <p:nvPr/>
          </p:nvSpPr>
          <p:spPr>
            <a:xfrm>
              <a:off x="1751075" y="3946800"/>
              <a:ext cx="22050" cy="24900"/>
            </a:xfrm>
            <a:custGeom>
              <a:avLst/>
              <a:gdLst/>
              <a:ahLst/>
              <a:cxnLst/>
              <a:rect l="l" t="t" r="r" b="b"/>
              <a:pathLst>
                <a:path w="882" h="996" extrusionOk="0">
                  <a:moveTo>
                    <a:pt x="322" y="1"/>
                  </a:moveTo>
                  <a:cubicBezTo>
                    <a:pt x="291" y="1"/>
                    <a:pt x="260" y="7"/>
                    <a:pt x="232" y="23"/>
                  </a:cubicBezTo>
                  <a:cubicBezTo>
                    <a:pt x="175" y="61"/>
                    <a:pt x="154" y="151"/>
                    <a:pt x="204" y="194"/>
                  </a:cubicBezTo>
                  <a:lnTo>
                    <a:pt x="1" y="130"/>
                  </a:lnTo>
                  <a:lnTo>
                    <a:pt x="1" y="130"/>
                  </a:lnTo>
                  <a:cubicBezTo>
                    <a:pt x="7" y="362"/>
                    <a:pt x="12" y="609"/>
                    <a:pt x="143" y="797"/>
                  </a:cubicBezTo>
                  <a:cubicBezTo>
                    <a:pt x="225" y="916"/>
                    <a:pt x="377" y="996"/>
                    <a:pt x="518" y="996"/>
                  </a:cubicBezTo>
                  <a:cubicBezTo>
                    <a:pt x="600" y="996"/>
                    <a:pt x="678" y="969"/>
                    <a:pt x="737" y="907"/>
                  </a:cubicBezTo>
                  <a:cubicBezTo>
                    <a:pt x="789" y="852"/>
                    <a:pt x="821" y="782"/>
                    <a:pt x="835" y="704"/>
                  </a:cubicBezTo>
                  <a:cubicBezTo>
                    <a:pt x="881" y="409"/>
                    <a:pt x="711" y="119"/>
                    <a:pt x="429" y="18"/>
                  </a:cubicBezTo>
                  <a:cubicBezTo>
                    <a:pt x="394" y="8"/>
                    <a:pt x="358" y="1"/>
                    <a:pt x="3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88" name="Google Shape;1881;p28"/>
            <p:cNvSpPr/>
            <p:nvPr/>
          </p:nvSpPr>
          <p:spPr>
            <a:xfrm>
              <a:off x="1694375" y="3851175"/>
              <a:ext cx="14950" cy="15000"/>
            </a:xfrm>
            <a:custGeom>
              <a:avLst/>
              <a:gdLst/>
              <a:ahLst/>
              <a:cxnLst/>
              <a:rect l="l" t="t" r="r" b="b"/>
              <a:pathLst>
                <a:path w="598" h="600" extrusionOk="0">
                  <a:moveTo>
                    <a:pt x="281" y="1"/>
                  </a:moveTo>
                  <a:lnTo>
                    <a:pt x="136" y="163"/>
                  </a:lnTo>
                  <a:cubicBezTo>
                    <a:pt x="0" y="262"/>
                    <a:pt x="35" y="511"/>
                    <a:pt x="191" y="580"/>
                  </a:cubicBezTo>
                  <a:cubicBezTo>
                    <a:pt x="222" y="594"/>
                    <a:pt x="254" y="600"/>
                    <a:pt x="286" y="600"/>
                  </a:cubicBezTo>
                  <a:cubicBezTo>
                    <a:pt x="418" y="600"/>
                    <a:pt x="550" y="493"/>
                    <a:pt x="571" y="360"/>
                  </a:cubicBezTo>
                  <a:cubicBezTo>
                    <a:pt x="597" y="192"/>
                    <a:pt x="452" y="18"/>
                    <a:pt x="2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89" name="Google Shape;1882;p28"/>
            <p:cNvSpPr/>
            <p:nvPr/>
          </p:nvSpPr>
          <p:spPr>
            <a:xfrm>
              <a:off x="2014950" y="3793375"/>
              <a:ext cx="15875" cy="16175"/>
            </a:xfrm>
            <a:custGeom>
              <a:avLst/>
              <a:gdLst/>
              <a:ahLst/>
              <a:cxnLst/>
              <a:rect l="l" t="t" r="r" b="b"/>
              <a:pathLst>
                <a:path w="635" h="647" extrusionOk="0">
                  <a:moveTo>
                    <a:pt x="151" y="1"/>
                  </a:moveTo>
                  <a:cubicBezTo>
                    <a:pt x="100" y="1"/>
                    <a:pt x="49" y="9"/>
                    <a:pt x="0" y="27"/>
                  </a:cubicBezTo>
                  <a:lnTo>
                    <a:pt x="128" y="137"/>
                  </a:lnTo>
                  <a:cubicBezTo>
                    <a:pt x="119" y="360"/>
                    <a:pt x="252" y="563"/>
                    <a:pt x="461" y="647"/>
                  </a:cubicBezTo>
                  <a:lnTo>
                    <a:pt x="582" y="595"/>
                  </a:lnTo>
                  <a:cubicBezTo>
                    <a:pt x="635" y="430"/>
                    <a:pt x="591" y="250"/>
                    <a:pt x="469" y="128"/>
                  </a:cubicBezTo>
                  <a:cubicBezTo>
                    <a:pt x="383" y="46"/>
                    <a:pt x="268" y="1"/>
                    <a:pt x="15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90" name="Google Shape;1883;p28"/>
            <p:cNvSpPr/>
            <p:nvPr/>
          </p:nvSpPr>
          <p:spPr>
            <a:xfrm>
              <a:off x="1832850" y="3746525"/>
              <a:ext cx="13575" cy="14750"/>
            </a:xfrm>
            <a:custGeom>
              <a:avLst/>
              <a:gdLst/>
              <a:ahLst/>
              <a:cxnLst/>
              <a:rect l="l" t="t" r="r" b="b"/>
              <a:pathLst>
                <a:path w="543" h="590" extrusionOk="0">
                  <a:moveTo>
                    <a:pt x="143" y="0"/>
                  </a:moveTo>
                  <a:lnTo>
                    <a:pt x="32" y="128"/>
                  </a:lnTo>
                  <a:cubicBezTo>
                    <a:pt x="1" y="258"/>
                    <a:pt x="15" y="409"/>
                    <a:pt x="105" y="507"/>
                  </a:cubicBezTo>
                  <a:cubicBezTo>
                    <a:pt x="155" y="560"/>
                    <a:pt x="229" y="590"/>
                    <a:pt x="301" y="590"/>
                  </a:cubicBezTo>
                  <a:cubicBezTo>
                    <a:pt x="363" y="590"/>
                    <a:pt x="422" y="567"/>
                    <a:pt x="461" y="519"/>
                  </a:cubicBezTo>
                  <a:cubicBezTo>
                    <a:pt x="542" y="412"/>
                    <a:pt x="508" y="281"/>
                    <a:pt x="435" y="192"/>
                  </a:cubicBezTo>
                  <a:cubicBezTo>
                    <a:pt x="363" y="102"/>
                    <a:pt x="250" y="50"/>
                    <a:pt x="1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91" name="Google Shape;1884;p28"/>
            <p:cNvSpPr/>
            <p:nvPr/>
          </p:nvSpPr>
          <p:spPr>
            <a:xfrm>
              <a:off x="1738650" y="3780675"/>
              <a:ext cx="18100" cy="16400"/>
            </a:xfrm>
            <a:custGeom>
              <a:avLst/>
              <a:gdLst/>
              <a:ahLst/>
              <a:cxnLst/>
              <a:rect l="l" t="t" r="r" b="b"/>
              <a:pathLst>
                <a:path w="724" h="656" extrusionOk="0">
                  <a:moveTo>
                    <a:pt x="360" y="1"/>
                  </a:moveTo>
                  <a:cubicBezTo>
                    <a:pt x="308" y="1"/>
                    <a:pt x="258" y="10"/>
                    <a:pt x="214" y="31"/>
                  </a:cubicBezTo>
                  <a:cubicBezTo>
                    <a:pt x="50" y="109"/>
                    <a:pt x="0" y="360"/>
                    <a:pt x="141" y="469"/>
                  </a:cubicBezTo>
                  <a:lnTo>
                    <a:pt x="141" y="469"/>
                  </a:lnTo>
                  <a:cubicBezTo>
                    <a:pt x="169" y="575"/>
                    <a:pt x="287" y="656"/>
                    <a:pt x="403" y="656"/>
                  </a:cubicBezTo>
                  <a:cubicBezTo>
                    <a:pt x="432" y="656"/>
                    <a:pt x="461" y="650"/>
                    <a:pt x="489" y="639"/>
                  </a:cubicBezTo>
                  <a:cubicBezTo>
                    <a:pt x="651" y="576"/>
                    <a:pt x="724" y="364"/>
                    <a:pt x="677" y="196"/>
                  </a:cubicBezTo>
                  <a:cubicBezTo>
                    <a:pt x="641" y="71"/>
                    <a:pt x="498" y="1"/>
                    <a:pt x="3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92" name="Google Shape;1885;p28"/>
            <p:cNvSpPr/>
            <p:nvPr/>
          </p:nvSpPr>
          <p:spPr>
            <a:xfrm>
              <a:off x="1913175" y="3723300"/>
              <a:ext cx="11400" cy="13175"/>
            </a:xfrm>
            <a:custGeom>
              <a:avLst/>
              <a:gdLst/>
              <a:ahLst/>
              <a:cxnLst/>
              <a:rect l="l" t="t" r="r" b="b"/>
              <a:pathLst>
                <a:path w="456" h="527" extrusionOk="0">
                  <a:moveTo>
                    <a:pt x="229" y="0"/>
                  </a:moveTo>
                  <a:cubicBezTo>
                    <a:pt x="220" y="0"/>
                    <a:pt x="212" y="1"/>
                    <a:pt x="203" y="2"/>
                  </a:cubicBezTo>
                  <a:cubicBezTo>
                    <a:pt x="92" y="19"/>
                    <a:pt x="27" y="174"/>
                    <a:pt x="97" y="254"/>
                  </a:cubicBezTo>
                  <a:lnTo>
                    <a:pt x="97" y="254"/>
                  </a:lnTo>
                  <a:lnTo>
                    <a:pt x="1" y="165"/>
                  </a:lnTo>
                  <a:lnTo>
                    <a:pt x="1" y="165"/>
                  </a:lnTo>
                  <a:cubicBezTo>
                    <a:pt x="44" y="321"/>
                    <a:pt x="151" y="451"/>
                    <a:pt x="296" y="527"/>
                  </a:cubicBezTo>
                  <a:cubicBezTo>
                    <a:pt x="389" y="448"/>
                    <a:pt x="455" y="333"/>
                    <a:pt x="447" y="211"/>
                  </a:cubicBezTo>
                  <a:cubicBezTo>
                    <a:pt x="436" y="101"/>
                    <a:pt x="338" y="0"/>
                    <a:pt x="2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1">
    <p:bg>
      <p:bgPr>
        <a:solidFill>
          <a:schemeClr val="accent5"/>
        </a:solidFill>
        <a:effectLst/>
      </p:bgPr>
    </p:bg>
    <p:spTree>
      <p:nvGrpSpPr>
        <p:cNvPr id="1" name="Shape 1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451" name="Google Shape;1887;p29"/>
          <p:cNvSpPr/>
          <p:nvPr/>
        </p:nvSpPr>
        <p:spPr>
          <a:xfrm>
            <a:off x="502837" y="-1971696"/>
            <a:ext cx="3604592" cy="3619544"/>
          </a:xfrm>
          <a:custGeom>
            <a:avLst/>
            <a:gdLst/>
            <a:ahLst/>
            <a:cxnLst/>
            <a:rect l="l" t="t" r="r" b="b"/>
            <a:pathLst>
              <a:path w="44843" h="45029" extrusionOk="0">
                <a:moveTo>
                  <a:pt x="2667" y="20326"/>
                </a:moveTo>
                <a:cubicBezTo>
                  <a:pt x="2667" y="20326"/>
                  <a:pt x="2668" y="20327"/>
                  <a:pt x="2669" y="20327"/>
                </a:cubicBezTo>
                <a:cubicBezTo>
                  <a:pt x="2666" y="20336"/>
                  <a:pt x="2663" y="20347"/>
                  <a:pt x="2657" y="20356"/>
                </a:cubicBezTo>
                <a:cubicBezTo>
                  <a:pt x="2662" y="20336"/>
                  <a:pt x="2663" y="20326"/>
                  <a:pt x="2667" y="20326"/>
                </a:cubicBezTo>
                <a:close/>
                <a:moveTo>
                  <a:pt x="19216" y="0"/>
                </a:moveTo>
                <a:cubicBezTo>
                  <a:pt x="17719" y="0"/>
                  <a:pt x="16199" y="363"/>
                  <a:pt x="14883" y="922"/>
                </a:cubicBezTo>
                <a:cubicBezTo>
                  <a:pt x="9949" y="3022"/>
                  <a:pt x="6577" y="7206"/>
                  <a:pt x="4549" y="12070"/>
                </a:cubicBezTo>
                <a:cubicBezTo>
                  <a:pt x="919" y="20761"/>
                  <a:pt x="1" y="32614"/>
                  <a:pt x="7220" y="39770"/>
                </a:cubicBezTo>
                <a:cubicBezTo>
                  <a:pt x="11199" y="43714"/>
                  <a:pt x="16485" y="45028"/>
                  <a:pt x="21855" y="45028"/>
                </a:cubicBezTo>
                <a:cubicBezTo>
                  <a:pt x="23321" y="45028"/>
                  <a:pt x="24793" y="44931"/>
                  <a:pt x="26246" y="44762"/>
                </a:cubicBezTo>
                <a:cubicBezTo>
                  <a:pt x="27683" y="44591"/>
                  <a:pt x="29146" y="44414"/>
                  <a:pt x="30557" y="44119"/>
                </a:cubicBezTo>
                <a:cubicBezTo>
                  <a:pt x="31406" y="43945"/>
                  <a:pt x="32208" y="43620"/>
                  <a:pt x="32999" y="43264"/>
                </a:cubicBezTo>
                <a:cubicBezTo>
                  <a:pt x="33715" y="42939"/>
                  <a:pt x="34474" y="42739"/>
                  <a:pt x="35178" y="42403"/>
                </a:cubicBezTo>
                <a:cubicBezTo>
                  <a:pt x="35711" y="42148"/>
                  <a:pt x="36218" y="41841"/>
                  <a:pt x="36711" y="41520"/>
                </a:cubicBezTo>
                <a:cubicBezTo>
                  <a:pt x="37539" y="40975"/>
                  <a:pt x="38356" y="40378"/>
                  <a:pt x="39141" y="39764"/>
                </a:cubicBezTo>
                <a:cubicBezTo>
                  <a:pt x="39993" y="39092"/>
                  <a:pt x="40767" y="38330"/>
                  <a:pt x="41413" y="37452"/>
                </a:cubicBezTo>
                <a:cubicBezTo>
                  <a:pt x="42224" y="36351"/>
                  <a:pt x="42954" y="35163"/>
                  <a:pt x="43490" y="33897"/>
                </a:cubicBezTo>
                <a:cubicBezTo>
                  <a:pt x="43994" y="32701"/>
                  <a:pt x="44330" y="31443"/>
                  <a:pt x="44623" y="30189"/>
                </a:cubicBezTo>
                <a:cubicBezTo>
                  <a:pt x="44773" y="29543"/>
                  <a:pt x="44843" y="28879"/>
                  <a:pt x="44823" y="28219"/>
                </a:cubicBezTo>
                <a:cubicBezTo>
                  <a:pt x="44808" y="27799"/>
                  <a:pt x="44788" y="27379"/>
                  <a:pt x="44802" y="26953"/>
                </a:cubicBezTo>
                <a:cubicBezTo>
                  <a:pt x="44840" y="25701"/>
                  <a:pt x="44704" y="24403"/>
                  <a:pt x="44431" y="23181"/>
                </a:cubicBezTo>
                <a:cubicBezTo>
                  <a:pt x="44281" y="22511"/>
                  <a:pt x="44006" y="21894"/>
                  <a:pt x="43754" y="21260"/>
                </a:cubicBezTo>
                <a:cubicBezTo>
                  <a:pt x="43551" y="20756"/>
                  <a:pt x="43316" y="20266"/>
                  <a:pt x="43050" y="19794"/>
                </a:cubicBezTo>
                <a:cubicBezTo>
                  <a:pt x="42748" y="19267"/>
                  <a:pt x="42421" y="18716"/>
                  <a:pt x="42036" y="18244"/>
                </a:cubicBezTo>
                <a:cubicBezTo>
                  <a:pt x="41691" y="17835"/>
                  <a:pt x="41256" y="17514"/>
                  <a:pt x="40813" y="17215"/>
                </a:cubicBezTo>
                <a:cubicBezTo>
                  <a:pt x="39892" y="16592"/>
                  <a:pt x="39118" y="15796"/>
                  <a:pt x="38098" y="15315"/>
                </a:cubicBezTo>
                <a:cubicBezTo>
                  <a:pt x="37551" y="15060"/>
                  <a:pt x="36983" y="14871"/>
                  <a:pt x="36377" y="14863"/>
                </a:cubicBezTo>
                <a:cubicBezTo>
                  <a:pt x="35956" y="14855"/>
                  <a:pt x="35537" y="14844"/>
                  <a:pt x="35120" y="14844"/>
                </a:cubicBezTo>
                <a:cubicBezTo>
                  <a:pt x="34938" y="14844"/>
                  <a:pt x="34757" y="14846"/>
                  <a:pt x="34575" y="14851"/>
                </a:cubicBezTo>
                <a:cubicBezTo>
                  <a:pt x="34320" y="14859"/>
                  <a:pt x="34049" y="14864"/>
                  <a:pt x="33772" y="14864"/>
                </a:cubicBezTo>
                <a:cubicBezTo>
                  <a:pt x="33400" y="14864"/>
                  <a:pt x="33018" y="14854"/>
                  <a:pt x="32652" y="14822"/>
                </a:cubicBezTo>
                <a:cubicBezTo>
                  <a:pt x="32217" y="14785"/>
                  <a:pt x="31753" y="14767"/>
                  <a:pt x="31374" y="14579"/>
                </a:cubicBezTo>
                <a:cubicBezTo>
                  <a:pt x="30931" y="14359"/>
                  <a:pt x="30519" y="14205"/>
                  <a:pt x="30105" y="13927"/>
                </a:cubicBezTo>
                <a:cubicBezTo>
                  <a:pt x="29694" y="13649"/>
                  <a:pt x="29282" y="13371"/>
                  <a:pt x="28943" y="12974"/>
                </a:cubicBezTo>
                <a:cubicBezTo>
                  <a:pt x="28178" y="12082"/>
                  <a:pt x="27724" y="10989"/>
                  <a:pt x="27280" y="9912"/>
                </a:cubicBezTo>
                <a:cubicBezTo>
                  <a:pt x="26139" y="7119"/>
                  <a:pt x="26223" y="3645"/>
                  <a:pt x="23769" y="1542"/>
                </a:cubicBezTo>
                <a:cubicBezTo>
                  <a:pt x="22482" y="440"/>
                  <a:pt x="20863" y="0"/>
                  <a:pt x="1921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4" name="Google Shape;1888;p29"/>
          <p:cNvGrpSpPr/>
          <p:nvPr/>
        </p:nvGrpSpPr>
        <p:grpSpPr>
          <a:xfrm rot="10800000">
            <a:off x="2673085" y="-451950"/>
            <a:ext cx="1569048" cy="1222860"/>
            <a:chOff x="2543450" y="3795650"/>
            <a:chExt cx="336525" cy="262225"/>
          </a:xfrm>
        </p:grpSpPr>
        <p:sp>
          <p:nvSpPr>
            <p:cNvPr id="1049452" name="Google Shape;1889;p29"/>
            <p:cNvSpPr/>
            <p:nvPr/>
          </p:nvSpPr>
          <p:spPr>
            <a:xfrm>
              <a:off x="2611825" y="3932950"/>
              <a:ext cx="22200" cy="32175"/>
            </a:xfrm>
            <a:custGeom>
              <a:avLst/>
              <a:gdLst/>
              <a:ahLst/>
              <a:cxnLst/>
              <a:rect l="l" t="t" r="r" b="b"/>
              <a:pathLst>
                <a:path w="888" h="1287" extrusionOk="0">
                  <a:moveTo>
                    <a:pt x="247" y="1"/>
                  </a:moveTo>
                  <a:lnTo>
                    <a:pt x="212" y="21"/>
                  </a:lnTo>
                  <a:cubicBezTo>
                    <a:pt x="196" y="9"/>
                    <a:pt x="180" y="4"/>
                    <a:pt x="165" y="4"/>
                  </a:cubicBezTo>
                  <a:cubicBezTo>
                    <a:pt x="89" y="4"/>
                    <a:pt x="22" y="128"/>
                    <a:pt x="15" y="227"/>
                  </a:cubicBezTo>
                  <a:cubicBezTo>
                    <a:pt x="4" y="348"/>
                    <a:pt x="1" y="470"/>
                    <a:pt x="4" y="589"/>
                  </a:cubicBezTo>
                  <a:cubicBezTo>
                    <a:pt x="4" y="774"/>
                    <a:pt x="27" y="968"/>
                    <a:pt x="134" y="1119"/>
                  </a:cubicBezTo>
                  <a:cubicBezTo>
                    <a:pt x="209" y="1219"/>
                    <a:pt x="335" y="1286"/>
                    <a:pt x="457" y="1286"/>
                  </a:cubicBezTo>
                  <a:cubicBezTo>
                    <a:pt x="515" y="1286"/>
                    <a:pt x="571" y="1271"/>
                    <a:pt x="621" y="1238"/>
                  </a:cubicBezTo>
                  <a:cubicBezTo>
                    <a:pt x="687" y="1183"/>
                    <a:pt x="734" y="1107"/>
                    <a:pt x="757" y="1023"/>
                  </a:cubicBezTo>
                  <a:cubicBezTo>
                    <a:pt x="887" y="624"/>
                    <a:pt x="647" y="137"/>
                    <a:pt x="2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53" name="Google Shape;1890;p29"/>
            <p:cNvSpPr/>
            <p:nvPr/>
          </p:nvSpPr>
          <p:spPr>
            <a:xfrm>
              <a:off x="2650725" y="4003425"/>
              <a:ext cx="18700" cy="25300"/>
            </a:xfrm>
            <a:custGeom>
              <a:avLst/>
              <a:gdLst/>
              <a:ahLst/>
              <a:cxnLst/>
              <a:rect l="l" t="t" r="r" b="b"/>
              <a:pathLst>
                <a:path w="748" h="1012" extrusionOk="0">
                  <a:moveTo>
                    <a:pt x="128" y="1"/>
                  </a:moveTo>
                  <a:lnTo>
                    <a:pt x="157" y="64"/>
                  </a:lnTo>
                  <a:cubicBezTo>
                    <a:pt x="0" y="302"/>
                    <a:pt x="9" y="612"/>
                    <a:pt x="177" y="847"/>
                  </a:cubicBezTo>
                  <a:cubicBezTo>
                    <a:pt x="244" y="937"/>
                    <a:pt x="351" y="1012"/>
                    <a:pt x="459" y="1012"/>
                  </a:cubicBezTo>
                  <a:cubicBezTo>
                    <a:pt x="483" y="1012"/>
                    <a:pt x="507" y="1008"/>
                    <a:pt x="531" y="1000"/>
                  </a:cubicBezTo>
                  <a:cubicBezTo>
                    <a:pt x="661" y="957"/>
                    <a:pt x="713" y="824"/>
                    <a:pt x="722" y="696"/>
                  </a:cubicBezTo>
                  <a:cubicBezTo>
                    <a:pt x="748" y="360"/>
                    <a:pt x="467" y="30"/>
                    <a:pt x="1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54" name="Google Shape;1891;p29"/>
            <p:cNvSpPr/>
            <p:nvPr/>
          </p:nvSpPr>
          <p:spPr>
            <a:xfrm>
              <a:off x="2661650" y="3938975"/>
              <a:ext cx="21175" cy="27600"/>
            </a:xfrm>
            <a:custGeom>
              <a:avLst/>
              <a:gdLst/>
              <a:ahLst/>
              <a:cxnLst/>
              <a:rect l="l" t="t" r="r" b="b"/>
              <a:pathLst>
                <a:path w="847" h="1104" extrusionOk="0">
                  <a:moveTo>
                    <a:pt x="287" y="0"/>
                  </a:moveTo>
                  <a:cubicBezTo>
                    <a:pt x="215" y="0"/>
                    <a:pt x="146" y="74"/>
                    <a:pt x="169" y="139"/>
                  </a:cubicBezTo>
                  <a:lnTo>
                    <a:pt x="82" y="128"/>
                  </a:lnTo>
                  <a:lnTo>
                    <a:pt x="82" y="128"/>
                  </a:lnTo>
                  <a:cubicBezTo>
                    <a:pt x="39" y="357"/>
                    <a:pt x="1" y="603"/>
                    <a:pt x="91" y="817"/>
                  </a:cubicBezTo>
                  <a:cubicBezTo>
                    <a:pt x="158" y="976"/>
                    <a:pt x="330" y="1104"/>
                    <a:pt x="495" y="1104"/>
                  </a:cubicBezTo>
                  <a:cubicBezTo>
                    <a:pt x="550" y="1104"/>
                    <a:pt x="604" y="1090"/>
                    <a:pt x="653" y="1058"/>
                  </a:cubicBezTo>
                  <a:cubicBezTo>
                    <a:pt x="847" y="930"/>
                    <a:pt x="818" y="577"/>
                    <a:pt x="676" y="357"/>
                  </a:cubicBezTo>
                  <a:cubicBezTo>
                    <a:pt x="618" y="264"/>
                    <a:pt x="551" y="180"/>
                    <a:pt x="473" y="102"/>
                  </a:cubicBezTo>
                  <a:cubicBezTo>
                    <a:pt x="424" y="52"/>
                    <a:pt x="363" y="6"/>
                    <a:pt x="291" y="0"/>
                  </a:cubicBezTo>
                  <a:cubicBezTo>
                    <a:pt x="289" y="0"/>
                    <a:pt x="288" y="0"/>
                    <a:pt x="2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55" name="Google Shape;1892;p29"/>
            <p:cNvSpPr/>
            <p:nvPr/>
          </p:nvSpPr>
          <p:spPr>
            <a:xfrm>
              <a:off x="2651025" y="3869075"/>
              <a:ext cx="26375" cy="31175"/>
            </a:xfrm>
            <a:custGeom>
              <a:avLst/>
              <a:gdLst/>
              <a:ahLst/>
              <a:cxnLst/>
              <a:rect l="l" t="t" r="r" b="b"/>
              <a:pathLst>
                <a:path w="1055" h="1247" extrusionOk="0">
                  <a:moveTo>
                    <a:pt x="352" y="0"/>
                  </a:moveTo>
                  <a:cubicBezTo>
                    <a:pt x="338" y="0"/>
                    <a:pt x="324" y="2"/>
                    <a:pt x="310" y="6"/>
                  </a:cubicBezTo>
                  <a:cubicBezTo>
                    <a:pt x="240" y="24"/>
                    <a:pt x="185" y="102"/>
                    <a:pt x="223" y="166"/>
                  </a:cubicBezTo>
                  <a:lnTo>
                    <a:pt x="154" y="313"/>
                  </a:lnTo>
                  <a:cubicBezTo>
                    <a:pt x="0" y="716"/>
                    <a:pt x="385" y="1156"/>
                    <a:pt x="808" y="1238"/>
                  </a:cubicBezTo>
                  <a:cubicBezTo>
                    <a:pt x="824" y="1244"/>
                    <a:pt x="839" y="1247"/>
                    <a:pt x="854" y="1247"/>
                  </a:cubicBezTo>
                  <a:cubicBezTo>
                    <a:pt x="916" y="1247"/>
                    <a:pt x="972" y="1198"/>
                    <a:pt x="976" y="1130"/>
                  </a:cubicBezTo>
                  <a:cubicBezTo>
                    <a:pt x="1055" y="710"/>
                    <a:pt x="869" y="287"/>
                    <a:pt x="513" y="55"/>
                  </a:cubicBezTo>
                  <a:cubicBezTo>
                    <a:pt x="462" y="28"/>
                    <a:pt x="406" y="0"/>
                    <a:pt x="3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56" name="Google Shape;1893;p29"/>
            <p:cNvSpPr/>
            <p:nvPr/>
          </p:nvSpPr>
          <p:spPr>
            <a:xfrm>
              <a:off x="2719825" y="3937125"/>
              <a:ext cx="20075" cy="30425"/>
            </a:xfrm>
            <a:custGeom>
              <a:avLst/>
              <a:gdLst/>
              <a:ahLst/>
              <a:cxnLst/>
              <a:rect l="l" t="t" r="r" b="b"/>
              <a:pathLst>
                <a:path w="803" h="1217" extrusionOk="0">
                  <a:moveTo>
                    <a:pt x="201" y="1"/>
                  </a:moveTo>
                  <a:cubicBezTo>
                    <a:pt x="163" y="1"/>
                    <a:pt x="125" y="6"/>
                    <a:pt x="87" y="16"/>
                  </a:cubicBezTo>
                  <a:lnTo>
                    <a:pt x="96" y="115"/>
                  </a:lnTo>
                  <a:cubicBezTo>
                    <a:pt x="44" y="318"/>
                    <a:pt x="0" y="529"/>
                    <a:pt x="38" y="735"/>
                  </a:cubicBezTo>
                  <a:cubicBezTo>
                    <a:pt x="73" y="940"/>
                    <a:pt x="209" y="1143"/>
                    <a:pt x="412" y="1201"/>
                  </a:cubicBezTo>
                  <a:cubicBezTo>
                    <a:pt x="443" y="1211"/>
                    <a:pt x="476" y="1216"/>
                    <a:pt x="510" y="1216"/>
                  </a:cubicBezTo>
                  <a:cubicBezTo>
                    <a:pt x="576" y="1216"/>
                    <a:pt x="641" y="1196"/>
                    <a:pt x="687" y="1152"/>
                  </a:cubicBezTo>
                  <a:cubicBezTo>
                    <a:pt x="754" y="1082"/>
                    <a:pt x="759" y="1013"/>
                    <a:pt x="768" y="938"/>
                  </a:cubicBezTo>
                  <a:cubicBezTo>
                    <a:pt x="803" y="712"/>
                    <a:pt x="783" y="474"/>
                    <a:pt x="667" y="277"/>
                  </a:cubicBezTo>
                  <a:cubicBezTo>
                    <a:pt x="571" y="116"/>
                    <a:pt x="387" y="1"/>
                    <a:pt x="2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57" name="Google Shape;1894;p29"/>
            <p:cNvSpPr/>
            <p:nvPr/>
          </p:nvSpPr>
          <p:spPr>
            <a:xfrm>
              <a:off x="2729225" y="3867875"/>
              <a:ext cx="18950" cy="22275"/>
            </a:xfrm>
            <a:custGeom>
              <a:avLst/>
              <a:gdLst/>
              <a:ahLst/>
              <a:cxnLst/>
              <a:rect l="l" t="t" r="r" b="b"/>
              <a:pathLst>
                <a:path w="758" h="891" extrusionOk="0">
                  <a:moveTo>
                    <a:pt x="224" y="1"/>
                  </a:moveTo>
                  <a:cubicBezTo>
                    <a:pt x="182" y="1"/>
                    <a:pt x="141" y="9"/>
                    <a:pt x="102" y="28"/>
                  </a:cubicBezTo>
                  <a:lnTo>
                    <a:pt x="1" y="263"/>
                  </a:lnTo>
                  <a:cubicBezTo>
                    <a:pt x="30" y="477"/>
                    <a:pt x="85" y="706"/>
                    <a:pt x="259" y="831"/>
                  </a:cubicBezTo>
                  <a:cubicBezTo>
                    <a:pt x="315" y="872"/>
                    <a:pt x="385" y="891"/>
                    <a:pt x="455" y="891"/>
                  </a:cubicBezTo>
                  <a:cubicBezTo>
                    <a:pt x="603" y="891"/>
                    <a:pt x="748" y="806"/>
                    <a:pt x="754" y="663"/>
                  </a:cubicBezTo>
                  <a:cubicBezTo>
                    <a:pt x="757" y="590"/>
                    <a:pt x="725" y="521"/>
                    <a:pt x="696" y="451"/>
                  </a:cubicBezTo>
                  <a:cubicBezTo>
                    <a:pt x="667" y="382"/>
                    <a:pt x="580" y="202"/>
                    <a:pt x="479" y="106"/>
                  </a:cubicBezTo>
                  <a:cubicBezTo>
                    <a:pt x="409" y="43"/>
                    <a:pt x="316" y="1"/>
                    <a:pt x="2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58" name="Google Shape;1895;p29"/>
            <p:cNvSpPr/>
            <p:nvPr/>
          </p:nvSpPr>
          <p:spPr>
            <a:xfrm>
              <a:off x="2787025" y="3913175"/>
              <a:ext cx="23150" cy="30025"/>
            </a:xfrm>
            <a:custGeom>
              <a:avLst/>
              <a:gdLst/>
              <a:ahLst/>
              <a:cxnLst/>
              <a:rect l="l" t="t" r="r" b="b"/>
              <a:pathLst>
                <a:path w="926" h="1201" extrusionOk="0">
                  <a:moveTo>
                    <a:pt x="178" y="1"/>
                  </a:moveTo>
                  <a:lnTo>
                    <a:pt x="1" y="128"/>
                  </a:lnTo>
                  <a:cubicBezTo>
                    <a:pt x="27" y="418"/>
                    <a:pt x="114" y="699"/>
                    <a:pt x="262" y="948"/>
                  </a:cubicBezTo>
                  <a:cubicBezTo>
                    <a:pt x="325" y="1061"/>
                    <a:pt x="412" y="1174"/>
                    <a:pt x="540" y="1197"/>
                  </a:cubicBezTo>
                  <a:cubicBezTo>
                    <a:pt x="554" y="1200"/>
                    <a:pt x="567" y="1201"/>
                    <a:pt x="581" y="1201"/>
                  </a:cubicBezTo>
                  <a:cubicBezTo>
                    <a:pt x="774" y="1201"/>
                    <a:pt x="914" y="975"/>
                    <a:pt x="916" y="777"/>
                  </a:cubicBezTo>
                  <a:cubicBezTo>
                    <a:pt x="925" y="377"/>
                    <a:pt x="572" y="12"/>
                    <a:pt x="1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59" name="Google Shape;1896;p29"/>
            <p:cNvSpPr/>
            <p:nvPr/>
          </p:nvSpPr>
          <p:spPr>
            <a:xfrm>
              <a:off x="2797600" y="3837150"/>
              <a:ext cx="15900" cy="23050"/>
            </a:xfrm>
            <a:custGeom>
              <a:avLst/>
              <a:gdLst/>
              <a:ahLst/>
              <a:cxnLst/>
              <a:rect l="l" t="t" r="r" b="b"/>
              <a:pathLst>
                <a:path w="636" h="922" extrusionOk="0">
                  <a:moveTo>
                    <a:pt x="228" y="1"/>
                  </a:moveTo>
                  <a:cubicBezTo>
                    <a:pt x="132" y="1"/>
                    <a:pt x="42" y="41"/>
                    <a:pt x="1" y="130"/>
                  </a:cubicBezTo>
                  <a:lnTo>
                    <a:pt x="59" y="336"/>
                  </a:lnTo>
                  <a:cubicBezTo>
                    <a:pt x="53" y="553"/>
                    <a:pt x="160" y="759"/>
                    <a:pt x="343" y="878"/>
                  </a:cubicBezTo>
                  <a:cubicBezTo>
                    <a:pt x="380" y="905"/>
                    <a:pt x="428" y="921"/>
                    <a:pt x="479" y="921"/>
                  </a:cubicBezTo>
                  <a:cubicBezTo>
                    <a:pt x="483" y="921"/>
                    <a:pt x="486" y="921"/>
                    <a:pt x="490" y="921"/>
                  </a:cubicBezTo>
                  <a:cubicBezTo>
                    <a:pt x="606" y="898"/>
                    <a:pt x="635" y="750"/>
                    <a:pt x="635" y="634"/>
                  </a:cubicBezTo>
                  <a:cubicBezTo>
                    <a:pt x="632" y="446"/>
                    <a:pt x="609" y="243"/>
                    <a:pt x="479" y="104"/>
                  </a:cubicBezTo>
                  <a:cubicBezTo>
                    <a:pt x="415" y="38"/>
                    <a:pt x="319" y="1"/>
                    <a:pt x="2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60" name="Google Shape;1897;p29"/>
            <p:cNvSpPr/>
            <p:nvPr/>
          </p:nvSpPr>
          <p:spPr>
            <a:xfrm>
              <a:off x="2845575" y="3944300"/>
              <a:ext cx="22525" cy="25875"/>
            </a:xfrm>
            <a:custGeom>
              <a:avLst/>
              <a:gdLst/>
              <a:ahLst/>
              <a:cxnLst/>
              <a:rect l="l" t="t" r="r" b="b"/>
              <a:pathLst>
                <a:path w="901" h="1035" extrusionOk="0">
                  <a:moveTo>
                    <a:pt x="81" y="561"/>
                  </a:moveTo>
                  <a:lnTo>
                    <a:pt x="148" y="621"/>
                  </a:lnTo>
                  <a:lnTo>
                    <a:pt x="148" y="621"/>
                  </a:lnTo>
                  <a:cubicBezTo>
                    <a:pt x="134" y="607"/>
                    <a:pt x="121" y="593"/>
                    <a:pt x="109" y="578"/>
                  </a:cubicBezTo>
                  <a:lnTo>
                    <a:pt x="109" y="578"/>
                  </a:lnTo>
                  <a:cubicBezTo>
                    <a:pt x="100" y="572"/>
                    <a:pt x="90" y="566"/>
                    <a:pt x="81" y="561"/>
                  </a:cubicBezTo>
                  <a:close/>
                  <a:moveTo>
                    <a:pt x="148" y="621"/>
                  </a:moveTo>
                  <a:lnTo>
                    <a:pt x="148" y="621"/>
                  </a:lnTo>
                  <a:cubicBezTo>
                    <a:pt x="153" y="625"/>
                    <a:pt x="157" y="629"/>
                    <a:pt x="162" y="633"/>
                  </a:cubicBezTo>
                  <a:lnTo>
                    <a:pt x="148" y="621"/>
                  </a:lnTo>
                  <a:close/>
                  <a:moveTo>
                    <a:pt x="380" y="1"/>
                  </a:moveTo>
                  <a:cubicBezTo>
                    <a:pt x="259" y="1"/>
                    <a:pt x="142" y="62"/>
                    <a:pt x="75" y="170"/>
                  </a:cubicBezTo>
                  <a:cubicBezTo>
                    <a:pt x="1" y="301"/>
                    <a:pt x="17" y="461"/>
                    <a:pt x="109" y="578"/>
                  </a:cubicBezTo>
                  <a:lnTo>
                    <a:pt x="109" y="578"/>
                  </a:lnTo>
                  <a:cubicBezTo>
                    <a:pt x="285" y="698"/>
                    <a:pt x="335" y="989"/>
                    <a:pt x="547" y="1030"/>
                  </a:cubicBezTo>
                  <a:cubicBezTo>
                    <a:pt x="562" y="1033"/>
                    <a:pt x="577" y="1035"/>
                    <a:pt x="592" y="1035"/>
                  </a:cubicBezTo>
                  <a:cubicBezTo>
                    <a:pt x="729" y="1035"/>
                    <a:pt x="851" y="908"/>
                    <a:pt x="875" y="766"/>
                  </a:cubicBezTo>
                  <a:cubicBezTo>
                    <a:pt x="901" y="610"/>
                    <a:pt x="846" y="454"/>
                    <a:pt x="773" y="317"/>
                  </a:cubicBezTo>
                  <a:cubicBezTo>
                    <a:pt x="701" y="178"/>
                    <a:pt x="634" y="83"/>
                    <a:pt x="515" y="28"/>
                  </a:cubicBezTo>
                  <a:cubicBezTo>
                    <a:pt x="471" y="9"/>
                    <a:pt x="425" y="1"/>
                    <a:pt x="3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61" name="Google Shape;1898;p29"/>
            <p:cNvSpPr/>
            <p:nvPr/>
          </p:nvSpPr>
          <p:spPr>
            <a:xfrm>
              <a:off x="2781325" y="3999075"/>
              <a:ext cx="17275" cy="24575"/>
            </a:xfrm>
            <a:custGeom>
              <a:avLst/>
              <a:gdLst/>
              <a:ahLst/>
              <a:cxnLst/>
              <a:rect l="l" t="t" r="r" b="b"/>
              <a:pathLst>
                <a:path w="691" h="983" extrusionOk="0">
                  <a:moveTo>
                    <a:pt x="211" y="1"/>
                  </a:moveTo>
                  <a:lnTo>
                    <a:pt x="0" y="146"/>
                  </a:lnTo>
                  <a:cubicBezTo>
                    <a:pt x="0" y="409"/>
                    <a:pt x="87" y="661"/>
                    <a:pt x="246" y="870"/>
                  </a:cubicBezTo>
                  <a:cubicBezTo>
                    <a:pt x="275" y="911"/>
                    <a:pt x="310" y="942"/>
                    <a:pt x="351" y="966"/>
                  </a:cubicBezTo>
                  <a:cubicBezTo>
                    <a:pt x="375" y="977"/>
                    <a:pt x="399" y="982"/>
                    <a:pt x="422" y="982"/>
                  </a:cubicBezTo>
                  <a:cubicBezTo>
                    <a:pt x="571" y="982"/>
                    <a:pt x="690" y="771"/>
                    <a:pt x="675" y="601"/>
                  </a:cubicBezTo>
                  <a:cubicBezTo>
                    <a:pt x="640" y="328"/>
                    <a:pt x="464" y="99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62" name="Google Shape;1899;p29"/>
            <p:cNvSpPr/>
            <p:nvPr/>
          </p:nvSpPr>
          <p:spPr>
            <a:xfrm>
              <a:off x="2716425" y="4028925"/>
              <a:ext cx="20525" cy="28950"/>
            </a:xfrm>
            <a:custGeom>
              <a:avLst/>
              <a:gdLst/>
              <a:ahLst/>
              <a:cxnLst/>
              <a:rect l="l" t="t" r="r" b="b"/>
              <a:pathLst>
                <a:path w="821" h="1158" extrusionOk="0">
                  <a:moveTo>
                    <a:pt x="61" y="1"/>
                  </a:moveTo>
                  <a:lnTo>
                    <a:pt x="61" y="1"/>
                  </a:lnTo>
                  <a:cubicBezTo>
                    <a:pt x="0" y="244"/>
                    <a:pt x="0" y="502"/>
                    <a:pt x="64" y="745"/>
                  </a:cubicBezTo>
                  <a:cubicBezTo>
                    <a:pt x="93" y="870"/>
                    <a:pt x="145" y="988"/>
                    <a:pt x="238" y="1072"/>
                  </a:cubicBezTo>
                  <a:cubicBezTo>
                    <a:pt x="299" y="1125"/>
                    <a:pt x="381" y="1158"/>
                    <a:pt x="460" y="1158"/>
                  </a:cubicBezTo>
                  <a:cubicBezTo>
                    <a:pt x="504" y="1158"/>
                    <a:pt x="547" y="1147"/>
                    <a:pt x="585" y="1125"/>
                  </a:cubicBezTo>
                  <a:cubicBezTo>
                    <a:pt x="664" y="1072"/>
                    <a:pt x="716" y="991"/>
                    <a:pt x="730" y="902"/>
                  </a:cubicBezTo>
                  <a:cubicBezTo>
                    <a:pt x="820" y="560"/>
                    <a:pt x="580" y="174"/>
                    <a:pt x="235" y="102"/>
                  </a:cubicBezTo>
                  <a:lnTo>
                    <a:pt x="6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63" name="Google Shape;1900;p29"/>
            <p:cNvSpPr/>
            <p:nvPr/>
          </p:nvSpPr>
          <p:spPr>
            <a:xfrm>
              <a:off x="2600250" y="4019175"/>
              <a:ext cx="22175" cy="24875"/>
            </a:xfrm>
            <a:custGeom>
              <a:avLst/>
              <a:gdLst/>
              <a:ahLst/>
              <a:cxnLst/>
              <a:rect l="l" t="t" r="r" b="b"/>
              <a:pathLst>
                <a:path w="887" h="995" extrusionOk="0">
                  <a:moveTo>
                    <a:pt x="330" y="0"/>
                  </a:moveTo>
                  <a:cubicBezTo>
                    <a:pt x="297" y="0"/>
                    <a:pt x="263" y="8"/>
                    <a:pt x="232" y="23"/>
                  </a:cubicBezTo>
                  <a:cubicBezTo>
                    <a:pt x="174" y="60"/>
                    <a:pt x="154" y="150"/>
                    <a:pt x="203" y="194"/>
                  </a:cubicBezTo>
                  <a:lnTo>
                    <a:pt x="0" y="133"/>
                  </a:lnTo>
                  <a:lnTo>
                    <a:pt x="0" y="133"/>
                  </a:lnTo>
                  <a:cubicBezTo>
                    <a:pt x="0" y="362"/>
                    <a:pt x="12" y="608"/>
                    <a:pt x="142" y="796"/>
                  </a:cubicBezTo>
                  <a:cubicBezTo>
                    <a:pt x="225" y="914"/>
                    <a:pt x="378" y="995"/>
                    <a:pt x="520" y="995"/>
                  </a:cubicBezTo>
                  <a:cubicBezTo>
                    <a:pt x="600" y="995"/>
                    <a:pt x="677" y="969"/>
                    <a:pt x="736" y="909"/>
                  </a:cubicBezTo>
                  <a:cubicBezTo>
                    <a:pt x="785" y="854"/>
                    <a:pt x="817" y="782"/>
                    <a:pt x="829" y="706"/>
                  </a:cubicBezTo>
                  <a:cubicBezTo>
                    <a:pt x="887" y="422"/>
                    <a:pt x="704" y="109"/>
                    <a:pt x="423" y="20"/>
                  </a:cubicBezTo>
                  <a:cubicBezTo>
                    <a:pt x="393" y="7"/>
                    <a:pt x="362" y="0"/>
                    <a:pt x="3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64" name="Google Shape;1901;p29"/>
            <p:cNvSpPr/>
            <p:nvPr/>
          </p:nvSpPr>
          <p:spPr>
            <a:xfrm>
              <a:off x="2543450" y="3923625"/>
              <a:ext cx="14800" cy="15000"/>
            </a:xfrm>
            <a:custGeom>
              <a:avLst/>
              <a:gdLst/>
              <a:ahLst/>
              <a:cxnLst/>
              <a:rect l="l" t="t" r="r" b="b"/>
              <a:pathLst>
                <a:path w="592" h="600" extrusionOk="0">
                  <a:moveTo>
                    <a:pt x="285" y="0"/>
                  </a:moveTo>
                  <a:lnTo>
                    <a:pt x="140" y="159"/>
                  </a:lnTo>
                  <a:cubicBezTo>
                    <a:pt x="1" y="258"/>
                    <a:pt x="35" y="510"/>
                    <a:pt x="189" y="579"/>
                  </a:cubicBezTo>
                  <a:cubicBezTo>
                    <a:pt x="219" y="593"/>
                    <a:pt x="251" y="599"/>
                    <a:pt x="283" y="599"/>
                  </a:cubicBezTo>
                  <a:cubicBezTo>
                    <a:pt x="417" y="599"/>
                    <a:pt x="553" y="491"/>
                    <a:pt x="571" y="353"/>
                  </a:cubicBezTo>
                  <a:cubicBezTo>
                    <a:pt x="592" y="185"/>
                    <a:pt x="450" y="17"/>
                    <a:pt x="2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65" name="Google Shape;1902;p29"/>
            <p:cNvSpPr/>
            <p:nvPr/>
          </p:nvSpPr>
          <p:spPr>
            <a:xfrm>
              <a:off x="2863950" y="3865725"/>
              <a:ext cx="16025" cy="16200"/>
            </a:xfrm>
            <a:custGeom>
              <a:avLst/>
              <a:gdLst/>
              <a:ahLst/>
              <a:cxnLst/>
              <a:rect l="l" t="t" r="r" b="b"/>
              <a:pathLst>
                <a:path w="641" h="648" extrusionOk="0">
                  <a:moveTo>
                    <a:pt x="156" y="1"/>
                  </a:moveTo>
                  <a:cubicBezTo>
                    <a:pt x="104" y="1"/>
                    <a:pt x="52" y="9"/>
                    <a:pt x="1" y="27"/>
                  </a:cubicBezTo>
                  <a:lnTo>
                    <a:pt x="128" y="140"/>
                  </a:lnTo>
                  <a:cubicBezTo>
                    <a:pt x="122" y="363"/>
                    <a:pt x="256" y="566"/>
                    <a:pt x="464" y="647"/>
                  </a:cubicBezTo>
                  <a:lnTo>
                    <a:pt x="586" y="598"/>
                  </a:lnTo>
                  <a:cubicBezTo>
                    <a:pt x="641" y="433"/>
                    <a:pt x="597" y="250"/>
                    <a:pt x="476" y="129"/>
                  </a:cubicBezTo>
                  <a:cubicBezTo>
                    <a:pt x="388" y="45"/>
                    <a:pt x="273" y="1"/>
                    <a:pt x="1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66" name="Google Shape;1903;p29"/>
            <p:cNvSpPr/>
            <p:nvPr/>
          </p:nvSpPr>
          <p:spPr>
            <a:xfrm>
              <a:off x="2682000" y="3818950"/>
              <a:ext cx="13575" cy="14650"/>
            </a:xfrm>
            <a:custGeom>
              <a:avLst/>
              <a:gdLst/>
              <a:ahLst/>
              <a:cxnLst/>
              <a:rect l="l" t="t" r="r" b="b"/>
              <a:pathLst>
                <a:path w="543" h="586" extrusionOk="0">
                  <a:moveTo>
                    <a:pt x="143" y="1"/>
                  </a:moveTo>
                  <a:lnTo>
                    <a:pt x="33" y="122"/>
                  </a:lnTo>
                  <a:cubicBezTo>
                    <a:pt x="1" y="253"/>
                    <a:pt x="15" y="406"/>
                    <a:pt x="105" y="505"/>
                  </a:cubicBezTo>
                  <a:cubicBezTo>
                    <a:pt x="153" y="556"/>
                    <a:pt x="228" y="585"/>
                    <a:pt x="300" y="585"/>
                  </a:cubicBezTo>
                  <a:cubicBezTo>
                    <a:pt x="362" y="585"/>
                    <a:pt x="423" y="563"/>
                    <a:pt x="462" y="513"/>
                  </a:cubicBezTo>
                  <a:cubicBezTo>
                    <a:pt x="543" y="409"/>
                    <a:pt x="508" y="282"/>
                    <a:pt x="436" y="192"/>
                  </a:cubicBezTo>
                  <a:cubicBezTo>
                    <a:pt x="363" y="102"/>
                    <a:pt x="247" y="47"/>
                    <a:pt x="1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67" name="Google Shape;1904;p29"/>
            <p:cNvSpPr/>
            <p:nvPr/>
          </p:nvSpPr>
          <p:spPr>
            <a:xfrm>
              <a:off x="2587725" y="3853025"/>
              <a:ext cx="18200" cy="16400"/>
            </a:xfrm>
            <a:custGeom>
              <a:avLst/>
              <a:gdLst/>
              <a:ahLst/>
              <a:cxnLst/>
              <a:rect l="l" t="t" r="r" b="b"/>
              <a:pathLst>
                <a:path w="728" h="656" extrusionOk="0">
                  <a:moveTo>
                    <a:pt x="362" y="0"/>
                  </a:moveTo>
                  <a:cubicBezTo>
                    <a:pt x="310" y="0"/>
                    <a:pt x="259" y="10"/>
                    <a:pt x="214" y="31"/>
                  </a:cubicBezTo>
                  <a:cubicBezTo>
                    <a:pt x="52" y="106"/>
                    <a:pt x="0" y="363"/>
                    <a:pt x="144" y="468"/>
                  </a:cubicBezTo>
                  <a:lnTo>
                    <a:pt x="144" y="468"/>
                  </a:lnTo>
                  <a:cubicBezTo>
                    <a:pt x="171" y="573"/>
                    <a:pt x="290" y="656"/>
                    <a:pt x="405" y="656"/>
                  </a:cubicBezTo>
                  <a:cubicBezTo>
                    <a:pt x="434" y="656"/>
                    <a:pt x="463" y="651"/>
                    <a:pt x="490" y="640"/>
                  </a:cubicBezTo>
                  <a:cubicBezTo>
                    <a:pt x="655" y="576"/>
                    <a:pt x="727" y="364"/>
                    <a:pt x="675" y="193"/>
                  </a:cubicBezTo>
                  <a:cubicBezTo>
                    <a:pt x="637" y="70"/>
                    <a:pt x="497" y="0"/>
                    <a:pt x="3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68" name="Google Shape;1905;p29"/>
            <p:cNvSpPr/>
            <p:nvPr/>
          </p:nvSpPr>
          <p:spPr>
            <a:xfrm>
              <a:off x="2762325" y="3795650"/>
              <a:ext cx="11400" cy="13175"/>
            </a:xfrm>
            <a:custGeom>
              <a:avLst/>
              <a:gdLst/>
              <a:ahLst/>
              <a:cxnLst/>
              <a:rect l="l" t="t" r="r" b="b"/>
              <a:pathLst>
                <a:path w="456" h="527" extrusionOk="0">
                  <a:moveTo>
                    <a:pt x="229" y="0"/>
                  </a:moveTo>
                  <a:cubicBezTo>
                    <a:pt x="220" y="0"/>
                    <a:pt x="210" y="1"/>
                    <a:pt x="201" y="3"/>
                  </a:cubicBezTo>
                  <a:cubicBezTo>
                    <a:pt x="88" y="19"/>
                    <a:pt x="25" y="179"/>
                    <a:pt x="98" y="260"/>
                  </a:cubicBezTo>
                  <a:lnTo>
                    <a:pt x="98" y="260"/>
                  </a:lnTo>
                  <a:lnTo>
                    <a:pt x="1" y="168"/>
                  </a:lnTo>
                  <a:lnTo>
                    <a:pt x="1" y="168"/>
                  </a:lnTo>
                  <a:cubicBezTo>
                    <a:pt x="44" y="324"/>
                    <a:pt x="152" y="455"/>
                    <a:pt x="296" y="527"/>
                  </a:cubicBezTo>
                  <a:cubicBezTo>
                    <a:pt x="386" y="452"/>
                    <a:pt x="456" y="336"/>
                    <a:pt x="444" y="214"/>
                  </a:cubicBezTo>
                  <a:cubicBezTo>
                    <a:pt x="434" y="105"/>
                    <a:pt x="339" y="0"/>
                    <a:pt x="2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9469" name="Google Shape;1906;p29"/>
          <p:cNvSpPr/>
          <p:nvPr/>
        </p:nvSpPr>
        <p:spPr>
          <a:xfrm rot="10800000">
            <a:off x="4826191" y="3495654"/>
            <a:ext cx="3604592" cy="3619544"/>
          </a:xfrm>
          <a:custGeom>
            <a:avLst/>
            <a:gdLst/>
            <a:ahLst/>
            <a:cxnLst/>
            <a:rect l="l" t="t" r="r" b="b"/>
            <a:pathLst>
              <a:path w="44843" h="45029" extrusionOk="0">
                <a:moveTo>
                  <a:pt x="2667" y="20326"/>
                </a:moveTo>
                <a:cubicBezTo>
                  <a:pt x="2667" y="20326"/>
                  <a:pt x="2668" y="20327"/>
                  <a:pt x="2669" y="20327"/>
                </a:cubicBezTo>
                <a:cubicBezTo>
                  <a:pt x="2666" y="20336"/>
                  <a:pt x="2663" y="20347"/>
                  <a:pt x="2657" y="20356"/>
                </a:cubicBezTo>
                <a:cubicBezTo>
                  <a:pt x="2662" y="20336"/>
                  <a:pt x="2663" y="20326"/>
                  <a:pt x="2667" y="20326"/>
                </a:cubicBezTo>
                <a:close/>
                <a:moveTo>
                  <a:pt x="19216" y="0"/>
                </a:moveTo>
                <a:cubicBezTo>
                  <a:pt x="17719" y="0"/>
                  <a:pt x="16199" y="363"/>
                  <a:pt x="14883" y="922"/>
                </a:cubicBezTo>
                <a:cubicBezTo>
                  <a:pt x="9949" y="3022"/>
                  <a:pt x="6577" y="7206"/>
                  <a:pt x="4549" y="12070"/>
                </a:cubicBezTo>
                <a:cubicBezTo>
                  <a:pt x="919" y="20761"/>
                  <a:pt x="1" y="32614"/>
                  <a:pt x="7220" y="39770"/>
                </a:cubicBezTo>
                <a:cubicBezTo>
                  <a:pt x="11199" y="43714"/>
                  <a:pt x="16485" y="45028"/>
                  <a:pt x="21855" y="45028"/>
                </a:cubicBezTo>
                <a:cubicBezTo>
                  <a:pt x="23321" y="45028"/>
                  <a:pt x="24793" y="44931"/>
                  <a:pt x="26246" y="44762"/>
                </a:cubicBezTo>
                <a:cubicBezTo>
                  <a:pt x="27683" y="44591"/>
                  <a:pt x="29146" y="44414"/>
                  <a:pt x="30557" y="44119"/>
                </a:cubicBezTo>
                <a:cubicBezTo>
                  <a:pt x="31406" y="43945"/>
                  <a:pt x="32208" y="43620"/>
                  <a:pt x="32999" y="43264"/>
                </a:cubicBezTo>
                <a:cubicBezTo>
                  <a:pt x="33715" y="42939"/>
                  <a:pt x="34474" y="42739"/>
                  <a:pt x="35178" y="42403"/>
                </a:cubicBezTo>
                <a:cubicBezTo>
                  <a:pt x="35711" y="42148"/>
                  <a:pt x="36218" y="41841"/>
                  <a:pt x="36711" y="41520"/>
                </a:cubicBezTo>
                <a:cubicBezTo>
                  <a:pt x="37539" y="40975"/>
                  <a:pt x="38356" y="40378"/>
                  <a:pt x="39141" y="39764"/>
                </a:cubicBezTo>
                <a:cubicBezTo>
                  <a:pt x="39993" y="39092"/>
                  <a:pt x="40767" y="38330"/>
                  <a:pt x="41413" y="37452"/>
                </a:cubicBezTo>
                <a:cubicBezTo>
                  <a:pt x="42224" y="36351"/>
                  <a:pt x="42954" y="35163"/>
                  <a:pt x="43490" y="33897"/>
                </a:cubicBezTo>
                <a:cubicBezTo>
                  <a:pt x="43994" y="32701"/>
                  <a:pt x="44330" y="31443"/>
                  <a:pt x="44623" y="30189"/>
                </a:cubicBezTo>
                <a:cubicBezTo>
                  <a:pt x="44773" y="29543"/>
                  <a:pt x="44843" y="28879"/>
                  <a:pt x="44823" y="28219"/>
                </a:cubicBezTo>
                <a:cubicBezTo>
                  <a:pt x="44808" y="27799"/>
                  <a:pt x="44788" y="27379"/>
                  <a:pt x="44802" y="26953"/>
                </a:cubicBezTo>
                <a:cubicBezTo>
                  <a:pt x="44840" y="25701"/>
                  <a:pt x="44704" y="24403"/>
                  <a:pt x="44431" y="23181"/>
                </a:cubicBezTo>
                <a:cubicBezTo>
                  <a:pt x="44281" y="22511"/>
                  <a:pt x="44006" y="21894"/>
                  <a:pt x="43754" y="21260"/>
                </a:cubicBezTo>
                <a:cubicBezTo>
                  <a:pt x="43551" y="20756"/>
                  <a:pt x="43316" y="20266"/>
                  <a:pt x="43050" y="19794"/>
                </a:cubicBezTo>
                <a:cubicBezTo>
                  <a:pt x="42748" y="19267"/>
                  <a:pt x="42421" y="18716"/>
                  <a:pt x="42036" y="18244"/>
                </a:cubicBezTo>
                <a:cubicBezTo>
                  <a:pt x="41691" y="17835"/>
                  <a:pt x="41256" y="17514"/>
                  <a:pt x="40813" y="17215"/>
                </a:cubicBezTo>
                <a:cubicBezTo>
                  <a:pt x="39892" y="16592"/>
                  <a:pt x="39118" y="15796"/>
                  <a:pt x="38098" y="15315"/>
                </a:cubicBezTo>
                <a:cubicBezTo>
                  <a:pt x="37551" y="15060"/>
                  <a:pt x="36983" y="14871"/>
                  <a:pt x="36377" y="14863"/>
                </a:cubicBezTo>
                <a:cubicBezTo>
                  <a:pt x="35956" y="14855"/>
                  <a:pt x="35537" y="14844"/>
                  <a:pt x="35120" y="14844"/>
                </a:cubicBezTo>
                <a:cubicBezTo>
                  <a:pt x="34938" y="14844"/>
                  <a:pt x="34757" y="14846"/>
                  <a:pt x="34575" y="14851"/>
                </a:cubicBezTo>
                <a:cubicBezTo>
                  <a:pt x="34320" y="14859"/>
                  <a:pt x="34049" y="14864"/>
                  <a:pt x="33772" y="14864"/>
                </a:cubicBezTo>
                <a:cubicBezTo>
                  <a:pt x="33400" y="14864"/>
                  <a:pt x="33018" y="14854"/>
                  <a:pt x="32652" y="14822"/>
                </a:cubicBezTo>
                <a:cubicBezTo>
                  <a:pt x="32217" y="14785"/>
                  <a:pt x="31753" y="14767"/>
                  <a:pt x="31374" y="14579"/>
                </a:cubicBezTo>
                <a:cubicBezTo>
                  <a:pt x="30931" y="14359"/>
                  <a:pt x="30519" y="14205"/>
                  <a:pt x="30105" y="13927"/>
                </a:cubicBezTo>
                <a:cubicBezTo>
                  <a:pt x="29694" y="13649"/>
                  <a:pt x="29282" y="13371"/>
                  <a:pt x="28943" y="12974"/>
                </a:cubicBezTo>
                <a:cubicBezTo>
                  <a:pt x="28178" y="12082"/>
                  <a:pt x="27724" y="10989"/>
                  <a:pt x="27280" y="9912"/>
                </a:cubicBezTo>
                <a:cubicBezTo>
                  <a:pt x="26139" y="7119"/>
                  <a:pt x="26223" y="3645"/>
                  <a:pt x="23769" y="1542"/>
                </a:cubicBezTo>
                <a:cubicBezTo>
                  <a:pt x="22482" y="440"/>
                  <a:pt x="20863" y="0"/>
                  <a:pt x="1921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5" name="Google Shape;1907;p29"/>
          <p:cNvGrpSpPr/>
          <p:nvPr/>
        </p:nvGrpSpPr>
        <p:grpSpPr>
          <a:xfrm>
            <a:off x="4691487" y="4303917"/>
            <a:ext cx="1569048" cy="1222860"/>
            <a:chOff x="2543450" y="3795650"/>
            <a:chExt cx="336525" cy="262225"/>
          </a:xfrm>
        </p:grpSpPr>
        <p:sp>
          <p:nvSpPr>
            <p:cNvPr id="1049470" name="Google Shape;1908;p29"/>
            <p:cNvSpPr/>
            <p:nvPr/>
          </p:nvSpPr>
          <p:spPr>
            <a:xfrm>
              <a:off x="2611825" y="3932950"/>
              <a:ext cx="22200" cy="32175"/>
            </a:xfrm>
            <a:custGeom>
              <a:avLst/>
              <a:gdLst/>
              <a:ahLst/>
              <a:cxnLst/>
              <a:rect l="l" t="t" r="r" b="b"/>
              <a:pathLst>
                <a:path w="888" h="1287" extrusionOk="0">
                  <a:moveTo>
                    <a:pt x="247" y="1"/>
                  </a:moveTo>
                  <a:lnTo>
                    <a:pt x="212" y="21"/>
                  </a:lnTo>
                  <a:cubicBezTo>
                    <a:pt x="196" y="9"/>
                    <a:pt x="180" y="4"/>
                    <a:pt x="165" y="4"/>
                  </a:cubicBezTo>
                  <a:cubicBezTo>
                    <a:pt x="89" y="4"/>
                    <a:pt x="22" y="128"/>
                    <a:pt x="15" y="227"/>
                  </a:cubicBezTo>
                  <a:cubicBezTo>
                    <a:pt x="4" y="348"/>
                    <a:pt x="1" y="470"/>
                    <a:pt x="4" y="589"/>
                  </a:cubicBezTo>
                  <a:cubicBezTo>
                    <a:pt x="4" y="774"/>
                    <a:pt x="27" y="968"/>
                    <a:pt x="134" y="1119"/>
                  </a:cubicBezTo>
                  <a:cubicBezTo>
                    <a:pt x="209" y="1219"/>
                    <a:pt x="335" y="1286"/>
                    <a:pt x="457" y="1286"/>
                  </a:cubicBezTo>
                  <a:cubicBezTo>
                    <a:pt x="515" y="1286"/>
                    <a:pt x="571" y="1271"/>
                    <a:pt x="621" y="1238"/>
                  </a:cubicBezTo>
                  <a:cubicBezTo>
                    <a:pt x="687" y="1183"/>
                    <a:pt x="734" y="1107"/>
                    <a:pt x="757" y="1023"/>
                  </a:cubicBezTo>
                  <a:cubicBezTo>
                    <a:pt x="887" y="624"/>
                    <a:pt x="647" y="137"/>
                    <a:pt x="2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71" name="Google Shape;1909;p29"/>
            <p:cNvSpPr/>
            <p:nvPr/>
          </p:nvSpPr>
          <p:spPr>
            <a:xfrm>
              <a:off x="2650725" y="4003425"/>
              <a:ext cx="18700" cy="25300"/>
            </a:xfrm>
            <a:custGeom>
              <a:avLst/>
              <a:gdLst/>
              <a:ahLst/>
              <a:cxnLst/>
              <a:rect l="l" t="t" r="r" b="b"/>
              <a:pathLst>
                <a:path w="748" h="1012" extrusionOk="0">
                  <a:moveTo>
                    <a:pt x="128" y="1"/>
                  </a:moveTo>
                  <a:lnTo>
                    <a:pt x="157" y="64"/>
                  </a:lnTo>
                  <a:cubicBezTo>
                    <a:pt x="0" y="302"/>
                    <a:pt x="9" y="612"/>
                    <a:pt x="177" y="847"/>
                  </a:cubicBezTo>
                  <a:cubicBezTo>
                    <a:pt x="244" y="937"/>
                    <a:pt x="351" y="1012"/>
                    <a:pt x="459" y="1012"/>
                  </a:cubicBezTo>
                  <a:cubicBezTo>
                    <a:pt x="483" y="1012"/>
                    <a:pt x="507" y="1008"/>
                    <a:pt x="531" y="1000"/>
                  </a:cubicBezTo>
                  <a:cubicBezTo>
                    <a:pt x="661" y="957"/>
                    <a:pt x="713" y="824"/>
                    <a:pt x="722" y="696"/>
                  </a:cubicBezTo>
                  <a:cubicBezTo>
                    <a:pt x="748" y="360"/>
                    <a:pt x="467" y="30"/>
                    <a:pt x="1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72" name="Google Shape;1910;p29"/>
            <p:cNvSpPr/>
            <p:nvPr/>
          </p:nvSpPr>
          <p:spPr>
            <a:xfrm>
              <a:off x="2661650" y="3938975"/>
              <a:ext cx="21175" cy="27600"/>
            </a:xfrm>
            <a:custGeom>
              <a:avLst/>
              <a:gdLst/>
              <a:ahLst/>
              <a:cxnLst/>
              <a:rect l="l" t="t" r="r" b="b"/>
              <a:pathLst>
                <a:path w="847" h="1104" extrusionOk="0">
                  <a:moveTo>
                    <a:pt x="287" y="0"/>
                  </a:moveTo>
                  <a:cubicBezTo>
                    <a:pt x="215" y="0"/>
                    <a:pt x="146" y="74"/>
                    <a:pt x="169" y="139"/>
                  </a:cubicBezTo>
                  <a:lnTo>
                    <a:pt x="82" y="128"/>
                  </a:lnTo>
                  <a:lnTo>
                    <a:pt x="82" y="128"/>
                  </a:lnTo>
                  <a:cubicBezTo>
                    <a:pt x="39" y="357"/>
                    <a:pt x="1" y="603"/>
                    <a:pt x="91" y="817"/>
                  </a:cubicBezTo>
                  <a:cubicBezTo>
                    <a:pt x="158" y="976"/>
                    <a:pt x="330" y="1104"/>
                    <a:pt x="495" y="1104"/>
                  </a:cubicBezTo>
                  <a:cubicBezTo>
                    <a:pt x="550" y="1104"/>
                    <a:pt x="604" y="1090"/>
                    <a:pt x="653" y="1058"/>
                  </a:cubicBezTo>
                  <a:cubicBezTo>
                    <a:pt x="847" y="930"/>
                    <a:pt x="818" y="577"/>
                    <a:pt x="676" y="357"/>
                  </a:cubicBezTo>
                  <a:cubicBezTo>
                    <a:pt x="618" y="264"/>
                    <a:pt x="551" y="180"/>
                    <a:pt x="473" y="102"/>
                  </a:cubicBezTo>
                  <a:cubicBezTo>
                    <a:pt x="424" y="52"/>
                    <a:pt x="363" y="6"/>
                    <a:pt x="291" y="0"/>
                  </a:cubicBezTo>
                  <a:cubicBezTo>
                    <a:pt x="289" y="0"/>
                    <a:pt x="288" y="0"/>
                    <a:pt x="2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73" name="Google Shape;1911;p29"/>
            <p:cNvSpPr/>
            <p:nvPr/>
          </p:nvSpPr>
          <p:spPr>
            <a:xfrm>
              <a:off x="2651025" y="3869075"/>
              <a:ext cx="26375" cy="31175"/>
            </a:xfrm>
            <a:custGeom>
              <a:avLst/>
              <a:gdLst/>
              <a:ahLst/>
              <a:cxnLst/>
              <a:rect l="l" t="t" r="r" b="b"/>
              <a:pathLst>
                <a:path w="1055" h="1247" extrusionOk="0">
                  <a:moveTo>
                    <a:pt x="352" y="0"/>
                  </a:moveTo>
                  <a:cubicBezTo>
                    <a:pt x="338" y="0"/>
                    <a:pt x="324" y="2"/>
                    <a:pt x="310" y="6"/>
                  </a:cubicBezTo>
                  <a:cubicBezTo>
                    <a:pt x="240" y="24"/>
                    <a:pt x="185" y="102"/>
                    <a:pt x="223" y="166"/>
                  </a:cubicBezTo>
                  <a:lnTo>
                    <a:pt x="154" y="313"/>
                  </a:lnTo>
                  <a:cubicBezTo>
                    <a:pt x="0" y="716"/>
                    <a:pt x="385" y="1156"/>
                    <a:pt x="808" y="1238"/>
                  </a:cubicBezTo>
                  <a:cubicBezTo>
                    <a:pt x="824" y="1244"/>
                    <a:pt x="839" y="1247"/>
                    <a:pt x="854" y="1247"/>
                  </a:cubicBezTo>
                  <a:cubicBezTo>
                    <a:pt x="916" y="1247"/>
                    <a:pt x="972" y="1198"/>
                    <a:pt x="976" y="1130"/>
                  </a:cubicBezTo>
                  <a:cubicBezTo>
                    <a:pt x="1055" y="710"/>
                    <a:pt x="869" y="287"/>
                    <a:pt x="513" y="55"/>
                  </a:cubicBezTo>
                  <a:cubicBezTo>
                    <a:pt x="462" y="28"/>
                    <a:pt x="406" y="0"/>
                    <a:pt x="3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74" name="Google Shape;1912;p29"/>
            <p:cNvSpPr/>
            <p:nvPr/>
          </p:nvSpPr>
          <p:spPr>
            <a:xfrm>
              <a:off x="2719825" y="3937125"/>
              <a:ext cx="20075" cy="30425"/>
            </a:xfrm>
            <a:custGeom>
              <a:avLst/>
              <a:gdLst/>
              <a:ahLst/>
              <a:cxnLst/>
              <a:rect l="l" t="t" r="r" b="b"/>
              <a:pathLst>
                <a:path w="803" h="1217" extrusionOk="0">
                  <a:moveTo>
                    <a:pt x="201" y="1"/>
                  </a:moveTo>
                  <a:cubicBezTo>
                    <a:pt x="163" y="1"/>
                    <a:pt x="125" y="6"/>
                    <a:pt x="87" y="16"/>
                  </a:cubicBezTo>
                  <a:lnTo>
                    <a:pt x="96" y="115"/>
                  </a:lnTo>
                  <a:cubicBezTo>
                    <a:pt x="44" y="318"/>
                    <a:pt x="0" y="529"/>
                    <a:pt x="38" y="735"/>
                  </a:cubicBezTo>
                  <a:cubicBezTo>
                    <a:pt x="73" y="940"/>
                    <a:pt x="209" y="1143"/>
                    <a:pt x="412" y="1201"/>
                  </a:cubicBezTo>
                  <a:cubicBezTo>
                    <a:pt x="443" y="1211"/>
                    <a:pt x="476" y="1216"/>
                    <a:pt x="510" y="1216"/>
                  </a:cubicBezTo>
                  <a:cubicBezTo>
                    <a:pt x="576" y="1216"/>
                    <a:pt x="641" y="1196"/>
                    <a:pt x="687" y="1152"/>
                  </a:cubicBezTo>
                  <a:cubicBezTo>
                    <a:pt x="754" y="1082"/>
                    <a:pt x="759" y="1013"/>
                    <a:pt x="768" y="938"/>
                  </a:cubicBezTo>
                  <a:cubicBezTo>
                    <a:pt x="803" y="712"/>
                    <a:pt x="783" y="474"/>
                    <a:pt x="667" y="277"/>
                  </a:cubicBezTo>
                  <a:cubicBezTo>
                    <a:pt x="571" y="116"/>
                    <a:pt x="387" y="1"/>
                    <a:pt x="2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75" name="Google Shape;1913;p29"/>
            <p:cNvSpPr/>
            <p:nvPr/>
          </p:nvSpPr>
          <p:spPr>
            <a:xfrm>
              <a:off x="2729225" y="3867875"/>
              <a:ext cx="18950" cy="22275"/>
            </a:xfrm>
            <a:custGeom>
              <a:avLst/>
              <a:gdLst/>
              <a:ahLst/>
              <a:cxnLst/>
              <a:rect l="l" t="t" r="r" b="b"/>
              <a:pathLst>
                <a:path w="758" h="891" extrusionOk="0">
                  <a:moveTo>
                    <a:pt x="224" y="1"/>
                  </a:moveTo>
                  <a:cubicBezTo>
                    <a:pt x="182" y="1"/>
                    <a:pt x="141" y="9"/>
                    <a:pt x="102" y="28"/>
                  </a:cubicBezTo>
                  <a:lnTo>
                    <a:pt x="1" y="263"/>
                  </a:lnTo>
                  <a:cubicBezTo>
                    <a:pt x="30" y="477"/>
                    <a:pt x="85" y="706"/>
                    <a:pt x="259" y="831"/>
                  </a:cubicBezTo>
                  <a:cubicBezTo>
                    <a:pt x="315" y="872"/>
                    <a:pt x="385" y="891"/>
                    <a:pt x="455" y="891"/>
                  </a:cubicBezTo>
                  <a:cubicBezTo>
                    <a:pt x="603" y="891"/>
                    <a:pt x="748" y="806"/>
                    <a:pt x="754" y="663"/>
                  </a:cubicBezTo>
                  <a:cubicBezTo>
                    <a:pt x="757" y="590"/>
                    <a:pt x="725" y="521"/>
                    <a:pt x="696" y="451"/>
                  </a:cubicBezTo>
                  <a:cubicBezTo>
                    <a:pt x="667" y="382"/>
                    <a:pt x="580" y="202"/>
                    <a:pt x="479" y="106"/>
                  </a:cubicBezTo>
                  <a:cubicBezTo>
                    <a:pt x="409" y="43"/>
                    <a:pt x="316" y="1"/>
                    <a:pt x="2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76" name="Google Shape;1914;p29"/>
            <p:cNvSpPr/>
            <p:nvPr/>
          </p:nvSpPr>
          <p:spPr>
            <a:xfrm>
              <a:off x="2787025" y="3913175"/>
              <a:ext cx="23150" cy="30025"/>
            </a:xfrm>
            <a:custGeom>
              <a:avLst/>
              <a:gdLst/>
              <a:ahLst/>
              <a:cxnLst/>
              <a:rect l="l" t="t" r="r" b="b"/>
              <a:pathLst>
                <a:path w="926" h="1201" extrusionOk="0">
                  <a:moveTo>
                    <a:pt x="178" y="1"/>
                  </a:moveTo>
                  <a:lnTo>
                    <a:pt x="1" y="128"/>
                  </a:lnTo>
                  <a:cubicBezTo>
                    <a:pt x="27" y="418"/>
                    <a:pt x="114" y="699"/>
                    <a:pt x="262" y="948"/>
                  </a:cubicBezTo>
                  <a:cubicBezTo>
                    <a:pt x="325" y="1061"/>
                    <a:pt x="412" y="1174"/>
                    <a:pt x="540" y="1197"/>
                  </a:cubicBezTo>
                  <a:cubicBezTo>
                    <a:pt x="554" y="1200"/>
                    <a:pt x="567" y="1201"/>
                    <a:pt x="581" y="1201"/>
                  </a:cubicBezTo>
                  <a:cubicBezTo>
                    <a:pt x="774" y="1201"/>
                    <a:pt x="914" y="975"/>
                    <a:pt x="916" y="777"/>
                  </a:cubicBezTo>
                  <a:cubicBezTo>
                    <a:pt x="925" y="377"/>
                    <a:pt x="572" y="12"/>
                    <a:pt x="1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77" name="Google Shape;1915;p29"/>
            <p:cNvSpPr/>
            <p:nvPr/>
          </p:nvSpPr>
          <p:spPr>
            <a:xfrm>
              <a:off x="2797600" y="3837150"/>
              <a:ext cx="15900" cy="23050"/>
            </a:xfrm>
            <a:custGeom>
              <a:avLst/>
              <a:gdLst/>
              <a:ahLst/>
              <a:cxnLst/>
              <a:rect l="l" t="t" r="r" b="b"/>
              <a:pathLst>
                <a:path w="636" h="922" extrusionOk="0">
                  <a:moveTo>
                    <a:pt x="228" y="1"/>
                  </a:moveTo>
                  <a:cubicBezTo>
                    <a:pt x="132" y="1"/>
                    <a:pt x="42" y="41"/>
                    <a:pt x="1" y="130"/>
                  </a:cubicBezTo>
                  <a:lnTo>
                    <a:pt x="59" y="336"/>
                  </a:lnTo>
                  <a:cubicBezTo>
                    <a:pt x="53" y="553"/>
                    <a:pt x="160" y="759"/>
                    <a:pt x="343" y="878"/>
                  </a:cubicBezTo>
                  <a:cubicBezTo>
                    <a:pt x="380" y="905"/>
                    <a:pt x="428" y="921"/>
                    <a:pt x="479" y="921"/>
                  </a:cubicBezTo>
                  <a:cubicBezTo>
                    <a:pt x="483" y="921"/>
                    <a:pt x="486" y="921"/>
                    <a:pt x="490" y="921"/>
                  </a:cubicBezTo>
                  <a:cubicBezTo>
                    <a:pt x="606" y="898"/>
                    <a:pt x="635" y="750"/>
                    <a:pt x="635" y="634"/>
                  </a:cubicBezTo>
                  <a:cubicBezTo>
                    <a:pt x="632" y="446"/>
                    <a:pt x="609" y="243"/>
                    <a:pt x="479" y="104"/>
                  </a:cubicBezTo>
                  <a:cubicBezTo>
                    <a:pt x="415" y="38"/>
                    <a:pt x="319" y="1"/>
                    <a:pt x="2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78" name="Google Shape;1916;p29"/>
            <p:cNvSpPr/>
            <p:nvPr/>
          </p:nvSpPr>
          <p:spPr>
            <a:xfrm>
              <a:off x="2845575" y="3944300"/>
              <a:ext cx="22525" cy="25875"/>
            </a:xfrm>
            <a:custGeom>
              <a:avLst/>
              <a:gdLst/>
              <a:ahLst/>
              <a:cxnLst/>
              <a:rect l="l" t="t" r="r" b="b"/>
              <a:pathLst>
                <a:path w="901" h="1035" extrusionOk="0">
                  <a:moveTo>
                    <a:pt x="81" y="561"/>
                  </a:moveTo>
                  <a:lnTo>
                    <a:pt x="148" y="621"/>
                  </a:lnTo>
                  <a:lnTo>
                    <a:pt x="148" y="621"/>
                  </a:lnTo>
                  <a:cubicBezTo>
                    <a:pt x="134" y="607"/>
                    <a:pt x="121" y="593"/>
                    <a:pt x="109" y="578"/>
                  </a:cubicBezTo>
                  <a:lnTo>
                    <a:pt x="109" y="578"/>
                  </a:lnTo>
                  <a:cubicBezTo>
                    <a:pt x="100" y="572"/>
                    <a:pt x="90" y="566"/>
                    <a:pt x="81" y="561"/>
                  </a:cubicBezTo>
                  <a:close/>
                  <a:moveTo>
                    <a:pt x="148" y="621"/>
                  </a:moveTo>
                  <a:lnTo>
                    <a:pt x="148" y="621"/>
                  </a:lnTo>
                  <a:cubicBezTo>
                    <a:pt x="153" y="625"/>
                    <a:pt x="157" y="629"/>
                    <a:pt x="162" y="633"/>
                  </a:cubicBezTo>
                  <a:lnTo>
                    <a:pt x="148" y="621"/>
                  </a:lnTo>
                  <a:close/>
                  <a:moveTo>
                    <a:pt x="380" y="1"/>
                  </a:moveTo>
                  <a:cubicBezTo>
                    <a:pt x="259" y="1"/>
                    <a:pt x="142" y="62"/>
                    <a:pt x="75" y="170"/>
                  </a:cubicBezTo>
                  <a:cubicBezTo>
                    <a:pt x="1" y="301"/>
                    <a:pt x="17" y="461"/>
                    <a:pt x="109" y="578"/>
                  </a:cubicBezTo>
                  <a:lnTo>
                    <a:pt x="109" y="578"/>
                  </a:lnTo>
                  <a:cubicBezTo>
                    <a:pt x="285" y="698"/>
                    <a:pt x="335" y="989"/>
                    <a:pt x="547" y="1030"/>
                  </a:cubicBezTo>
                  <a:cubicBezTo>
                    <a:pt x="562" y="1033"/>
                    <a:pt x="577" y="1035"/>
                    <a:pt x="592" y="1035"/>
                  </a:cubicBezTo>
                  <a:cubicBezTo>
                    <a:pt x="729" y="1035"/>
                    <a:pt x="851" y="908"/>
                    <a:pt x="875" y="766"/>
                  </a:cubicBezTo>
                  <a:cubicBezTo>
                    <a:pt x="901" y="610"/>
                    <a:pt x="846" y="454"/>
                    <a:pt x="773" y="317"/>
                  </a:cubicBezTo>
                  <a:cubicBezTo>
                    <a:pt x="701" y="178"/>
                    <a:pt x="634" y="83"/>
                    <a:pt x="515" y="28"/>
                  </a:cubicBezTo>
                  <a:cubicBezTo>
                    <a:pt x="471" y="9"/>
                    <a:pt x="425" y="1"/>
                    <a:pt x="3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79" name="Google Shape;1917;p29"/>
            <p:cNvSpPr/>
            <p:nvPr/>
          </p:nvSpPr>
          <p:spPr>
            <a:xfrm>
              <a:off x="2781325" y="3999075"/>
              <a:ext cx="17275" cy="24575"/>
            </a:xfrm>
            <a:custGeom>
              <a:avLst/>
              <a:gdLst/>
              <a:ahLst/>
              <a:cxnLst/>
              <a:rect l="l" t="t" r="r" b="b"/>
              <a:pathLst>
                <a:path w="691" h="983" extrusionOk="0">
                  <a:moveTo>
                    <a:pt x="211" y="1"/>
                  </a:moveTo>
                  <a:lnTo>
                    <a:pt x="0" y="146"/>
                  </a:lnTo>
                  <a:cubicBezTo>
                    <a:pt x="0" y="409"/>
                    <a:pt x="87" y="661"/>
                    <a:pt x="246" y="870"/>
                  </a:cubicBezTo>
                  <a:cubicBezTo>
                    <a:pt x="275" y="911"/>
                    <a:pt x="310" y="942"/>
                    <a:pt x="351" y="966"/>
                  </a:cubicBezTo>
                  <a:cubicBezTo>
                    <a:pt x="375" y="977"/>
                    <a:pt x="399" y="982"/>
                    <a:pt x="422" y="982"/>
                  </a:cubicBezTo>
                  <a:cubicBezTo>
                    <a:pt x="571" y="982"/>
                    <a:pt x="690" y="771"/>
                    <a:pt x="675" y="601"/>
                  </a:cubicBezTo>
                  <a:cubicBezTo>
                    <a:pt x="640" y="328"/>
                    <a:pt x="464" y="99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80" name="Google Shape;1918;p29"/>
            <p:cNvSpPr/>
            <p:nvPr/>
          </p:nvSpPr>
          <p:spPr>
            <a:xfrm>
              <a:off x="2716425" y="4028925"/>
              <a:ext cx="20525" cy="28950"/>
            </a:xfrm>
            <a:custGeom>
              <a:avLst/>
              <a:gdLst/>
              <a:ahLst/>
              <a:cxnLst/>
              <a:rect l="l" t="t" r="r" b="b"/>
              <a:pathLst>
                <a:path w="821" h="1158" extrusionOk="0">
                  <a:moveTo>
                    <a:pt x="61" y="1"/>
                  </a:moveTo>
                  <a:lnTo>
                    <a:pt x="61" y="1"/>
                  </a:lnTo>
                  <a:cubicBezTo>
                    <a:pt x="0" y="244"/>
                    <a:pt x="0" y="502"/>
                    <a:pt x="64" y="745"/>
                  </a:cubicBezTo>
                  <a:cubicBezTo>
                    <a:pt x="93" y="870"/>
                    <a:pt x="145" y="988"/>
                    <a:pt x="238" y="1072"/>
                  </a:cubicBezTo>
                  <a:cubicBezTo>
                    <a:pt x="299" y="1125"/>
                    <a:pt x="381" y="1158"/>
                    <a:pt x="460" y="1158"/>
                  </a:cubicBezTo>
                  <a:cubicBezTo>
                    <a:pt x="504" y="1158"/>
                    <a:pt x="547" y="1147"/>
                    <a:pt x="585" y="1125"/>
                  </a:cubicBezTo>
                  <a:cubicBezTo>
                    <a:pt x="664" y="1072"/>
                    <a:pt x="716" y="991"/>
                    <a:pt x="730" y="902"/>
                  </a:cubicBezTo>
                  <a:cubicBezTo>
                    <a:pt x="820" y="560"/>
                    <a:pt x="580" y="174"/>
                    <a:pt x="235" y="102"/>
                  </a:cubicBezTo>
                  <a:lnTo>
                    <a:pt x="6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81" name="Google Shape;1919;p29"/>
            <p:cNvSpPr/>
            <p:nvPr/>
          </p:nvSpPr>
          <p:spPr>
            <a:xfrm>
              <a:off x="2600250" y="4019175"/>
              <a:ext cx="22175" cy="24875"/>
            </a:xfrm>
            <a:custGeom>
              <a:avLst/>
              <a:gdLst/>
              <a:ahLst/>
              <a:cxnLst/>
              <a:rect l="l" t="t" r="r" b="b"/>
              <a:pathLst>
                <a:path w="887" h="995" extrusionOk="0">
                  <a:moveTo>
                    <a:pt x="330" y="0"/>
                  </a:moveTo>
                  <a:cubicBezTo>
                    <a:pt x="297" y="0"/>
                    <a:pt x="263" y="8"/>
                    <a:pt x="232" y="23"/>
                  </a:cubicBezTo>
                  <a:cubicBezTo>
                    <a:pt x="174" y="60"/>
                    <a:pt x="154" y="150"/>
                    <a:pt x="203" y="194"/>
                  </a:cubicBezTo>
                  <a:lnTo>
                    <a:pt x="0" y="133"/>
                  </a:lnTo>
                  <a:lnTo>
                    <a:pt x="0" y="133"/>
                  </a:lnTo>
                  <a:cubicBezTo>
                    <a:pt x="0" y="362"/>
                    <a:pt x="12" y="608"/>
                    <a:pt x="142" y="796"/>
                  </a:cubicBezTo>
                  <a:cubicBezTo>
                    <a:pt x="225" y="914"/>
                    <a:pt x="378" y="995"/>
                    <a:pt x="520" y="995"/>
                  </a:cubicBezTo>
                  <a:cubicBezTo>
                    <a:pt x="600" y="995"/>
                    <a:pt x="677" y="969"/>
                    <a:pt x="736" y="909"/>
                  </a:cubicBezTo>
                  <a:cubicBezTo>
                    <a:pt x="785" y="854"/>
                    <a:pt x="817" y="782"/>
                    <a:pt x="829" y="706"/>
                  </a:cubicBezTo>
                  <a:cubicBezTo>
                    <a:pt x="887" y="422"/>
                    <a:pt x="704" y="109"/>
                    <a:pt x="423" y="20"/>
                  </a:cubicBezTo>
                  <a:cubicBezTo>
                    <a:pt x="393" y="7"/>
                    <a:pt x="362" y="0"/>
                    <a:pt x="3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82" name="Google Shape;1920;p29"/>
            <p:cNvSpPr/>
            <p:nvPr/>
          </p:nvSpPr>
          <p:spPr>
            <a:xfrm>
              <a:off x="2543450" y="3923625"/>
              <a:ext cx="14800" cy="15000"/>
            </a:xfrm>
            <a:custGeom>
              <a:avLst/>
              <a:gdLst/>
              <a:ahLst/>
              <a:cxnLst/>
              <a:rect l="l" t="t" r="r" b="b"/>
              <a:pathLst>
                <a:path w="592" h="600" extrusionOk="0">
                  <a:moveTo>
                    <a:pt x="285" y="0"/>
                  </a:moveTo>
                  <a:lnTo>
                    <a:pt x="140" y="159"/>
                  </a:lnTo>
                  <a:cubicBezTo>
                    <a:pt x="1" y="258"/>
                    <a:pt x="35" y="510"/>
                    <a:pt x="189" y="579"/>
                  </a:cubicBezTo>
                  <a:cubicBezTo>
                    <a:pt x="219" y="593"/>
                    <a:pt x="251" y="599"/>
                    <a:pt x="283" y="599"/>
                  </a:cubicBezTo>
                  <a:cubicBezTo>
                    <a:pt x="417" y="599"/>
                    <a:pt x="553" y="491"/>
                    <a:pt x="571" y="353"/>
                  </a:cubicBezTo>
                  <a:cubicBezTo>
                    <a:pt x="592" y="185"/>
                    <a:pt x="450" y="17"/>
                    <a:pt x="2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83" name="Google Shape;1921;p29"/>
            <p:cNvSpPr/>
            <p:nvPr/>
          </p:nvSpPr>
          <p:spPr>
            <a:xfrm>
              <a:off x="2863950" y="3865725"/>
              <a:ext cx="16025" cy="16200"/>
            </a:xfrm>
            <a:custGeom>
              <a:avLst/>
              <a:gdLst/>
              <a:ahLst/>
              <a:cxnLst/>
              <a:rect l="l" t="t" r="r" b="b"/>
              <a:pathLst>
                <a:path w="641" h="648" extrusionOk="0">
                  <a:moveTo>
                    <a:pt x="156" y="1"/>
                  </a:moveTo>
                  <a:cubicBezTo>
                    <a:pt x="104" y="1"/>
                    <a:pt x="52" y="9"/>
                    <a:pt x="1" y="27"/>
                  </a:cubicBezTo>
                  <a:lnTo>
                    <a:pt x="128" y="140"/>
                  </a:lnTo>
                  <a:cubicBezTo>
                    <a:pt x="122" y="363"/>
                    <a:pt x="256" y="566"/>
                    <a:pt x="464" y="647"/>
                  </a:cubicBezTo>
                  <a:lnTo>
                    <a:pt x="586" y="598"/>
                  </a:lnTo>
                  <a:cubicBezTo>
                    <a:pt x="641" y="433"/>
                    <a:pt x="597" y="250"/>
                    <a:pt x="476" y="129"/>
                  </a:cubicBezTo>
                  <a:cubicBezTo>
                    <a:pt x="388" y="45"/>
                    <a:pt x="273" y="1"/>
                    <a:pt x="1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84" name="Google Shape;1922;p29"/>
            <p:cNvSpPr/>
            <p:nvPr/>
          </p:nvSpPr>
          <p:spPr>
            <a:xfrm>
              <a:off x="2682000" y="3818950"/>
              <a:ext cx="13575" cy="14650"/>
            </a:xfrm>
            <a:custGeom>
              <a:avLst/>
              <a:gdLst/>
              <a:ahLst/>
              <a:cxnLst/>
              <a:rect l="l" t="t" r="r" b="b"/>
              <a:pathLst>
                <a:path w="543" h="586" extrusionOk="0">
                  <a:moveTo>
                    <a:pt x="143" y="1"/>
                  </a:moveTo>
                  <a:lnTo>
                    <a:pt x="33" y="122"/>
                  </a:lnTo>
                  <a:cubicBezTo>
                    <a:pt x="1" y="253"/>
                    <a:pt x="15" y="406"/>
                    <a:pt x="105" y="505"/>
                  </a:cubicBezTo>
                  <a:cubicBezTo>
                    <a:pt x="153" y="556"/>
                    <a:pt x="228" y="585"/>
                    <a:pt x="300" y="585"/>
                  </a:cubicBezTo>
                  <a:cubicBezTo>
                    <a:pt x="362" y="585"/>
                    <a:pt x="423" y="563"/>
                    <a:pt x="462" y="513"/>
                  </a:cubicBezTo>
                  <a:cubicBezTo>
                    <a:pt x="543" y="409"/>
                    <a:pt x="508" y="282"/>
                    <a:pt x="436" y="192"/>
                  </a:cubicBezTo>
                  <a:cubicBezTo>
                    <a:pt x="363" y="102"/>
                    <a:pt x="247" y="47"/>
                    <a:pt x="1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85" name="Google Shape;1923;p29"/>
            <p:cNvSpPr/>
            <p:nvPr/>
          </p:nvSpPr>
          <p:spPr>
            <a:xfrm>
              <a:off x="2587725" y="3853025"/>
              <a:ext cx="18200" cy="16400"/>
            </a:xfrm>
            <a:custGeom>
              <a:avLst/>
              <a:gdLst/>
              <a:ahLst/>
              <a:cxnLst/>
              <a:rect l="l" t="t" r="r" b="b"/>
              <a:pathLst>
                <a:path w="728" h="656" extrusionOk="0">
                  <a:moveTo>
                    <a:pt x="362" y="0"/>
                  </a:moveTo>
                  <a:cubicBezTo>
                    <a:pt x="310" y="0"/>
                    <a:pt x="259" y="10"/>
                    <a:pt x="214" y="31"/>
                  </a:cubicBezTo>
                  <a:cubicBezTo>
                    <a:pt x="52" y="106"/>
                    <a:pt x="0" y="363"/>
                    <a:pt x="144" y="468"/>
                  </a:cubicBezTo>
                  <a:lnTo>
                    <a:pt x="144" y="468"/>
                  </a:lnTo>
                  <a:cubicBezTo>
                    <a:pt x="171" y="573"/>
                    <a:pt x="290" y="656"/>
                    <a:pt x="405" y="656"/>
                  </a:cubicBezTo>
                  <a:cubicBezTo>
                    <a:pt x="434" y="656"/>
                    <a:pt x="463" y="651"/>
                    <a:pt x="490" y="640"/>
                  </a:cubicBezTo>
                  <a:cubicBezTo>
                    <a:pt x="655" y="576"/>
                    <a:pt x="727" y="364"/>
                    <a:pt x="675" y="193"/>
                  </a:cubicBezTo>
                  <a:cubicBezTo>
                    <a:pt x="637" y="70"/>
                    <a:pt x="497" y="0"/>
                    <a:pt x="3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86" name="Google Shape;1924;p29"/>
            <p:cNvSpPr/>
            <p:nvPr/>
          </p:nvSpPr>
          <p:spPr>
            <a:xfrm>
              <a:off x="2762325" y="3795650"/>
              <a:ext cx="11400" cy="13175"/>
            </a:xfrm>
            <a:custGeom>
              <a:avLst/>
              <a:gdLst/>
              <a:ahLst/>
              <a:cxnLst/>
              <a:rect l="l" t="t" r="r" b="b"/>
              <a:pathLst>
                <a:path w="456" h="527" extrusionOk="0">
                  <a:moveTo>
                    <a:pt x="229" y="0"/>
                  </a:moveTo>
                  <a:cubicBezTo>
                    <a:pt x="220" y="0"/>
                    <a:pt x="210" y="1"/>
                    <a:pt x="201" y="3"/>
                  </a:cubicBezTo>
                  <a:cubicBezTo>
                    <a:pt x="88" y="19"/>
                    <a:pt x="25" y="179"/>
                    <a:pt x="98" y="260"/>
                  </a:cubicBezTo>
                  <a:lnTo>
                    <a:pt x="98" y="260"/>
                  </a:lnTo>
                  <a:lnTo>
                    <a:pt x="1" y="168"/>
                  </a:lnTo>
                  <a:lnTo>
                    <a:pt x="1" y="168"/>
                  </a:lnTo>
                  <a:cubicBezTo>
                    <a:pt x="44" y="324"/>
                    <a:pt x="152" y="455"/>
                    <a:pt x="296" y="527"/>
                  </a:cubicBezTo>
                  <a:cubicBezTo>
                    <a:pt x="386" y="452"/>
                    <a:pt x="456" y="336"/>
                    <a:pt x="444" y="214"/>
                  </a:cubicBezTo>
                  <a:cubicBezTo>
                    <a:pt x="434" y="105"/>
                    <a:pt x="339" y="0"/>
                    <a:pt x="2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9487" name="Google Shape;1925;p29"/>
          <p:cNvSpPr/>
          <p:nvPr/>
        </p:nvSpPr>
        <p:spPr>
          <a:xfrm>
            <a:off x="7906436" y="2942504"/>
            <a:ext cx="1048654" cy="1052891"/>
          </a:xfrm>
          <a:custGeom>
            <a:avLst/>
            <a:gdLst/>
            <a:ahLst/>
            <a:cxnLst/>
            <a:rect l="l" t="t" r="r" b="b"/>
            <a:pathLst>
              <a:path w="44843" h="45029" extrusionOk="0">
                <a:moveTo>
                  <a:pt x="2667" y="20326"/>
                </a:moveTo>
                <a:cubicBezTo>
                  <a:pt x="2667" y="20326"/>
                  <a:pt x="2668" y="20327"/>
                  <a:pt x="2669" y="20327"/>
                </a:cubicBezTo>
                <a:cubicBezTo>
                  <a:pt x="2666" y="20336"/>
                  <a:pt x="2663" y="20347"/>
                  <a:pt x="2657" y="20356"/>
                </a:cubicBezTo>
                <a:cubicBezTo>
                  <a:pt x="2662" y="20336"/>
                  <a:pt x="2663" y="20326"/>
                  <a:pt x="2667" y="20326"/>
                </a:cubicBezTo>
                <a:close/>
                <a:moveTo>
                  <a:pt x="19216" y="0"/>
                </a:moveTo>
                <a:cubicBezTo>
                  <a:pt x="17719" y="0"/>
                  <a:pt x="16199" y="363"/>
                  <a:pt x="14883" y="922"/>
                </a:cubicBezTo>
                <a:cubicBezTo>
                  <a:pt x="9949" y="3022"/>
                  <a:pt x="6577" y="7206"/>
                  <a:pt x="4549" y="12070"/>
                </a:cubicBezTo>
                <a:cubicBezTo>
                  <a:pt x="919" y="20761"/>
                  <a:pt x="1" y="32614"/>
                  <a:pt x="7220" y="39770"/>
                </a:cubicBezTo>
                <a:cubicBezTo>
                  <a:pt x="11199" y="43714"/>
                  <a:pt x="16485" y="45028"/>
                  <a:pt x="21855" y="45028"/>
                </a:cubicBezTo>
                <a:cubicBezTo>
                  <a:pt x="23321" y="45028"/>
                  <a:pt x="24793" y="44931"/>
                  <a:pt x="26246" y="44762"/>
                </a:cubicBezTo>
                <a:cubicBezTo>
                  <a:pt x="27683" y="44591"/>
                  <a:pt x="29146" y="44414"/>
                  <a:pt x="30557" y="44119"/>
                </a:cubicBezTo>
                <a:cubicBezTo>
                  <a:pt x="31406" y="43945"/>
                  <a:pt x="32208" y="43620"/>
                  <a:pt x="32999" y="43264"/>
                </a:cubicBezTo>
                <a:cubicBezTo>
                  <a:pt x="33715" y="42939"/>
                  <a:pt x="34474" y="42739"/>
                  <a:pt x="35178" y="42403"/>
                </a:cubicBezTo>
                <a:cubicBezTo>
                  <a:pt x="35711" y="42148"/>
                  <a:pt x="36218" y="41841"/>
                  <a:pt x="36711" y="41520"/>
                </a:cubicBezTo>
                <a:cubicBezTo>
                  <a:pt x="37539" y="40975"/>
                  <a:pt x="38356" y="40378"/>
                  <a:pt x="39141" y="39764"/>
                </a:cubicBezTo>
                <a:cubicBezTo>
                  <a:pt x="39993" y="39092"/>
                  <a:pt x="40767" y="38330"/>
                  <a:pt x="41413" y="37452"/>
                </a:cubicBezTo>
                <a:cubicBezTo>
                  <a:pt x="42224" y="36351"/>
                  <a:pt x="42954" y="35163"/>
                  <a:pt x="43490" y="33897"/>
                </a:cubicBezTo>
                <a:cubicBezTo>
                  <a:pt x="43994" y="32701"/>
                  <a:pt x="44330" y="31443"/>
                  <a:pt x="44623" y="30189"/>
                </a:cubicBezTo>
                <a:cubicBezTo>
                  <a:pt x="44773" y="29543"/>
                  <a:pt x="44843" y="28879"/>
                  <a:pt x="44823" y="28219"/>
                </a:cubicBezTo>
                <a:cubicBezTo>
                  <a:pt x="44808" y="27799"/>
                  <a:pt x="44788" y="27379"/>
                  <a:pt x="44802" y="26953"/>
                </a:cubicBezTo>
                <a:cubicBezTo>
                  <a:pt x="44840" y="25701"/>
                  <a:pt x="44704" y="24403"/>
                  <a:pt x="44431" y="23181"/>
                </a:cubicBezTo>
                <a:cubicBezTo>
                  <a:pt x="44281" y="22511"/>
                  <a:pt x="44006" y="21894"/>
                  <a:pt x="43754" y="21260"/>
                </a:cubicBezTo>
                <a:cubicBezTo>
                  <a:pt x="43551" y="20756"/>
                  <a:pt x="43316" y="20266"/>
                  <a:pt x="43050" y="19794"/>
                </a:cubicBezTo>
                <a:cubicBezTo>
                  <a:pt x="42748" y="19267"/>
                  <a:pt x="42421" y="18716"/>
                  <a:pt x="42036" y="18244"/>
                </a:cubicBezTo>
                <a:cubicBezTo>
                  <a:pt x="41691" y="17835"/>
                  <a:pt x="41256" y="17514"/>
                  <a:pt x="40813" y="17215"/>
                </a:cubicBezTo>
                <a:cubicBezTo>
                  <a:pt x="39892" y="16592"/>
                  <a:pt x="39118" y="15796"/>
                  <a:pt x="38098" y="15315"/>
                </a:cubicBezTo>
                <a:cubicBezTo>
                  <a:pt x="37551" y="15060"/>
                  <a:pt x="36983" y="14871"/>
                  <a:pt x="36377" y="14863"/>
                </a:cubicBezTo>
                <a:cubicBezTo>
                  <a:pt x="35956" y="14855"/>
                  <a:pt x="35537" y="14844"/>
                  <a:pt x="35120" y="14844"/>
                </a:cubicBezTo>
                <a:cubicBezTo>
                  <a:pt x="34938" y="14844"/>
                  <a:pt x="34757" y="14846"/>
                  <a:pt x="34575" y="14851"/>
                </a:cubicBezTo>
                <a:cubicBezTo>
                  <a:pt x="34320" y="14859"/>
                  <a:pt x="34049" y="14864"/>
                  <a:pt x="33772" y="14864"/>
                </a:cubicBezTo>
                <a:cubicBezTo>
                  <a:pt x="33400" y="14864"/>
                  <a:pt x="33018" y="14854"/>
                  <a:pt x="32652" y="14822"/>
                </a:cubicBezTo>
                <a:cubicBezTo>
                  <a:pt x="32217" y="14785"/>
                  <a:pt x="31753" y="14767"/>
                  <a:pt x="31374" y="14579"/>
                </a:cubicBezTo>
                <a:cubicBezTo>
                  <a:pt x="30931" y="14359"/>
                  <a:pt x="30519" y="14205"/>
                  <a:pt x="30105" y="13927"/>
                </a:cubicBezTo>
                <a:cubicBezTo>
                  <a:pt x="29694" y="13649"/>
                  <a:pt x="29282" y="13371"/>
                  <a:pt x="28943" y="12974"/>
                </a:cubicBezTo>
                <a:cubicBezTo>
                  <a:pt x="28178" y="12082"/>
                  <a:pt x="27724" y="10989"/>
                  <a:pt x="27280" y="9912"/>
                </a:cubicBezTo>
                <a:cubicBezTo>
                  <a:pt x="26139" y="7119"/>
                  <a:pt x="26223" y="3645"/>
                  <a:pt x="23769" y="1542"/>
                </a:cubicBezTo>
                <a:cubicBezTo>
                  <a:pt x="22482" y="440"/>
                  <a:pt x="20863" y="0"/>
                  <a:pt x="1921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488" name="Google Shape;1926;p29"/>
          <p:cNvSpPr/>
          <p:nvPr/>
        </p:nvSpPr>
        <p:spPr>
          <a:xfrm rot="10800000">
            <a:off x="188902" y="1554269"/>
            <a:ext cx="1048654" cy="1052891"/>
          </a:xfrm>
          <a:custGeom>
            <a:avLst/>
            <a:gdLst/>
            <a:ahLst/>
            <a:cxnLst/>
            <a:rect l="l" t="t" r="r" b="b"/>
            <a:pathLst>
              <a:path w="44843" h="45029" extrusionOk="0">
                <a:moveTo>
                  <a:pt x="2667" y="20326"/>
                </a:moveTo>
                <a:cubicBezTo>
                  <a:pt x="2667" y="20326"/>
                  <a:pt x="2668" y="20327"/>
                  <a:pt x="2669" y="20327"/>
                </a:cubicBezTo>
                <a:cubicBezTo>
                  <a:pt x="2666" y="20336"/>
                  <a:pt x="2663" y="20347"/>
                  <a:pt x="2657" y="20356"/>
                </a:cubicBezTo>
                <a:cubicBezTo>
                  <a:pt x="2662" y="20336"/>
                  <a:pt x="2663" y="20326"/>
                  <a:pt x="2667" y="20326"/>
                </a:cubicBezTo>
                <a:close/>
                <a:moveTo>
                  <a:pt x="19216" y="0"/>
                </a:moveTo>
                <a:cubicBezTo>
                  <a:pt x="17719" y="0"/>
                  <a:pt x="16199" y="363"/>
                  <a:pt x="14883" y="922"/>
                </a:cubicBezTo>
                <a:cubicBezTo>
                  <a:pt x="9949" y="3022"/>
                  <a:pt x="6577" y="7206"/>
                  <a:pt x="4549" y="12070"/>
                </a:cubicBezTo>
                <a:cubicBezTo>
                  <a:pt x="919" y="20761"/>
                  <a:pt x="1" y="32614"/>
                  <a:pt x="7220" y="39770"/>
                </a:cubicBezTo>
                <a:cubicBezTo>
                  <a:pt x="11199" y="43714"/>
                  <a:pt x="16485" y="45028"/>
                  <a:pt x="21855" y="45028"/>
                </a:cubicBezTo>
                <a:cubicBezTo>
                  <a:pt x="23321" y="45028"/>
                  <a:pt x="24793" y="44931"/>
                  <a:pt x="26246" y="44762"/>
                </a:cubicBezTo>
                <a:cubicBezTo>
                  <a:pt x="27683" y="44591"/>
                  <a:pt x="29146" y="44414"/>
                  <a:pt x="30557" y="44119"/>
                </a:cubicBezTo>
                <a:cubicBezTo>
                  <a:pt x="31406" y="43945"/>
                  <a:pt x="32208" y="43620"/>
                  <a:pt x="32999" y="43264"/>
                </a:cubicBezTo>
                <a:cubicBezTo>
                  <a:pt x="33715" y="42939"/>
                  <a:pt x="34474" y="42739"/>
                  <a:pt x="35178" y="42403"/>
                </a:cubicBezTo>
                <a:cubicBezTo>
                  <a:pt x="35711" y="42148"/>
                  <a:pt x="36218" y="41841"/>
                  <a:pt x="36711" y="41520"/>
                </a:cubicBezTo>
                <a:cubicBezTo>
                  <a:pt x="37539" y="40975"/>
                  <a:pt x="38356" y="40378"/>
                  <a:pt x="39141" y="39764"/>
                </a:cubicBezTo>
                <a:cubicBezTo>
                  <a:pt x="39993" y="39092"/>
                  <a:pt x="40767" y="38330"/>
                  <a:pt x="41413" y="37452"/>
                </a:cubicBezTo>
                <a:cubicBezTo>
                  <a:pt x="42224" y="36351"/>
                  <a:pt x="42954" y="35163"/>
                  <a:pt x="43490" y="33897"/>
                </a:cubicBezTo>
                <a:cubicBezTo>
                  <a:pt x="43994" y="32701"/>
                  <a:pt x="44330" y="31443"/>
                  <a:pt x="44623" y="30189"/>
                </a:cubicBezTo>
                <a:cubicBezTo>
                  <a:pt x="44773" y="29543"/>
                  <a:pt x="44843" y="28879"/>
                  <a:pt x="44823" y="28219"/>
                </a:cubicBezTo>
                <a:cubicBezTo>
                  <a:pt x="44808" y="27799"/>
                  <a:pt x="44788" y="27379"/>
                  <a:pt x="44802" y="26953"/>
                </a:cubicBezTo>
                <a:cubicBezTo>
                  <a:pt x="44840" y="25701"/>
                  <a:pt x="44704" y="24403"/>
                  <a:pt x="44431" y="23181"/>
                </a:cubicBezTo>
                <a:cubicBezTo>
                  <a:pt x="44281" y="22511"/>
                  <a:pt x="44006" y="21894"/>
                  <a:pt x="43754" y="21260"/>
                </a:cubicBezTo>
                <a:cubicBezTo>
                  <a:pt x="43551" y="20756"/>
                  <a:pt x="43316" y="20266"/>
                  <a:pt x="43050" y="19794"/>
                </a:cubicBezTo>
                <a:cubicBezTo>
                  <a:pt x="42748" y="19267"/>
                  <a:pt x="42421" y="18716"/>
                  <a:pt x="42036" y="18244"/>
                </a:cubicBezTo>
                <a:cubicBezTo>
                  <a:pt x="41691" y="17835"/>
                  <a:pt x="41256" y="17514"/>
                  <a:pt x="40813" y="17215"/>
                </a:cubicBezTo>
                <a:cubicBezTo>
                  <a:pt x="39892" y="16592"/>
                  <a:pt x="39118" y="15796"/>
                  <a:pt x="38098" y="15315"/>
                </a:cubicBezTo>
                <a:cubicBezTo>
                  <a:pt x="37551" y="15060"/>
                  <a:pt x="36983" y="14871"/>
                  <a:pt x="36377" y="14863"/>
                </a:cubicBezTo>
                <a:cubicBezTo>
                  <a:pt x="35956" y="14855"/>
                  <a:pt x="35537" y="14844"/>
                  <a:pt x="35120" y="14844"/>
                </a:cubicBezTo>
                <a:cubicBezTo>
                  <a:pt x="34938" y="14844"/>
                  <a:pt x="34757" y="14846"/>
                  <a:pt x="34575" y="14851"/>
                </a:cubicBezTo>
                <a:cubicBezTo>
                  <a:pt x="34320" y="14859"/>
                  <a:pt x="34049" y="14864"/>
                  <a:pt x="33772" y="14864"/>
                </a:cubicBezTo>
                <a:cubicBezTo>
                  <a:pt x="33400" y="14864"/>
                  <a:pt x="33018" y="14854"/>
                  <a:pt x="32652" y="14822"/>
                </a:cubicBezTo>
                <a:cubicBezTo>
                  <a:pt x="32217" y="14785"/>
                  <a:pt x="31753" y="14767"/>
                  <a:pt x="31374" y="14579"/>
                </a:cubicBezTo>
                <a:cubicBezTo>
                  <a:pt x="30931" y="14359"/>
                  <a:pt x="30519" y="14205"/>
                  <a:pt x="30105" y="13927"/>
                </a:cubicBezTo>
                <a:cubicBezTo>
                  <a:pt x="29694" y="13649"/>
                  <a:pt x="29282" y="13371"/>
                  <a:pt x="28943" y="12974"/>
                </a:cubicBezTo>
                <a:cubicBezTo>
                  <a:pt x="28178" y="12082"/>
                  <a:pt x="27724" y="10989"/>
                  <a:pt x="27280" y="9912"/>
                </a:cubicBezTo>
                <a:cubicBezTo>
                  <a:pt x="26139" y="7119"/>
                  <a:pt x="26223" y="3645"/>
                  <a:pt x="23769" y="1542"/>
                </a:cubicBezTo>
                <a:cubicBezTo>
                  <a:pt x="22482" y="440"/>
                  <a:pt x="20863" y="0"/>
                  <a:pt x="1921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6" name="Google Shape;1927;p29"/>
          <p:cNvGrpSpPr/>
          <p:nvPr/>
        </p:nvGrpSpPr>
        <p:grpSpPr>
          <a:xfrm>
            <a:off x="270178" y="2226400"/>
            <a:ext cx="886108" cy="690688"/>
            <a:chOff x="1694375" y="3723300"/>
            <a:chExt cx="336450" cy="262250"/>
          </a:xfrm>
        </p:grpSpPr>
        <p:sp>
          <p:nvSpPr>
            <p:cNvPr id="1049489" name="Google Shape;1928;p29"/>
            <p:cNvSpPr/>
            <p:nvPr/>
          </p:nvSpPr>
          <p:spPr>
            <a:xfrm>
              <a:off x="1762675" y="3860600"/>
              <a:ext cx="22250" cy="32150"/>
            </a:xfrm>
            <a:custGeom>
              <a:avLst/>
              <a:gdLst/>
              <a:ahLst/>
              <a:cxnLst/>
              <a:rect l="l" t="t" r="r" b="b"/>
              <a:pathLst>
                <a:path w="890" h="1286" extrusionOk="0">
                  <a:moveTo>
                    <a:pt x="247" y="0"/>
                  </a:moveTo>
                  <a:lnTo>
                    <a:pt x="215" y="21"/>
                  </a:lnTo>
                  <a:cubicBezTo>
                    <a:pt x="199" y="10"/>
                    <a:pt x="183" y="5"/>
                    <a:pt x="167" y="5"/>
                  </a:cubicBezTo>
                  <a:cubicBezTo>
                    <a:pt x="89" y="5"/>
                    <a:pt x="22" y="127"/>
                    <a:pt x="15" y="224"/>
                  </a:cubicBezTo>
                  <a:cubicBezTo>
                    <a:pt x="6" y="345"/>
                    <a:pt x="0" y="467"/>
                    <a:pt x="6" y="589"/>
                  </a:cubicBezTo>
                  <a:cubicBezTo>
                    <a:pt x="9" y="774"/>
                    <a:pt x="26" y="968"/>
                    <a:pt x="136" y="1119"/>
                  </a:cubicBezTo>
                  <a:cubicBezTo>
                    <a:pt x="208" y="1220"/>
                    <a:pt x="335" y="1286"/>
                    <a:pt x="455" y="1286"/>
                  </a:cubicBezTo>
                  <a:cubicBezTo>
                    <a:pt x="514" y="1286"/>
                    <a:pt x="572" y="1270"/>
                    <a:pt x="620" y="1235"/>
                  </a:cubicBezTo>
                  <a:cubicBezTo>
                    <a:pt x="687" y="1180"/>
                    <a:pt x="736" y="1107"/>
                    <a:pt x="759" y="1023"/>
                  </a:cubicBezTo>
                  <a:cubicBezTo>
                    <a:pt x="890" y="623"/>
                    <a:pt x="649" y="137"/>
                    <a:pt x="2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90" name="Google Shape;1929;p29"/>
            <p:cNvSpPr/>
            <p:nvPr/>
          </p:nvSpPr>
          <p:spPr>
            <a:xfrm>
              <a:off x="1801700" y="3931000"/>
              <a:ext cx="18650" cy="25425"/>
            </a:xfrm>
            <a:custGeom>
              <a:avLst/>
              <a:gdLst/>
              <a:ahLst/>
              <a:cxnLst/>
              <a:rect l="l" t="t" r="r" b="b"/>
              <a:pathLst>
                <a:path w="746" h="1017" extrusionOk="0">
                  <a:moveTo>
                    <a:pt x="128" y="1"/>
                  </a:moveTo>
                  <a:lnTo>
                    <a:pt x="151" y="64"/>
                  </a:lnTo>
                  <a:cubicBezTo>
                    <a:pt x="1" y="305"/>
                    <a:pt x="10" y="615"/>
                    <a:pt x="172" y="849"/>
                  </a:cubicBezTo>
                  <a:cubicBezTo>
                    <a:pt x="239" y="938"/>
                    <a:pt x="348" y="1017"/>
                    <a:pt x="457" y="1017"/>
                  </a:cubicBezTo>
                  <a:cubicBezTo>
                    <a:pt x="480" y="1017"/>
                    <a:pt x="503" y="1013"/>
                    <a:pt x="525" y="1006"/>
                  </a:cubicBezTo>
                  <a:cubicBezTo>
                    <a:pt x="656" y="962"/>
                    <a:pt x="711" y="826"/>
                    <a:pt x="716" y="702"/>
                  </a:cubicBezTo>
                  <a:cubicBezTo>
                    <a:pt x="745" y="363"/>
                    <a:pt x="464" y="30"/>
                    <a:pt x="12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91" name="Google Shape;1930;p29"/>
            <p:cNvSpPr/>
            <p:nvPr/>
          </p:nvSpPr>
          <p:spPr>
            <a:xfrm>
              <a:off x="1812500" y="3866675"/>
              <a:ext cx="21400" cy="27575"/>
            </a:xfrm>
            <a:custGeom>
              <a:avLst/>
              <a:gdLst/>
              <a:ahLst/>
              <a:cxnLst/>
              <a:rect l="l" t="t" r="r" b="b"/>
              <a:pathLst>
                <a:path w="856" h="1103" extrusionOk="0">
                  <a:moveTo>
                    <a:pt x="290" y="1"/>
                  </a:moveTo>
                  <a:cubicBezTo>
                    <a:pt x="218" y="1"/>
                    <a:pt x="145" y="67"/>
                    <a:pt x="171" y="137"/>
                  </a:cubicBezTo>
                  <a:lnTo>
                    <a:pt x="87" y="125"/>
                  </a:lnTo>
                  <a:lnTo>
                    <a:pt x="87" y="125"/>
                  </a:lnTo>
                  <a:cubicBezTo>
                    <a:pt x="44" y="354"/>
                    <a:pt x="1" y="598"/>
                    <a:pt x="90" y="815"/>
                  </a:cubicBezTo>
                  <a:cubicBezTo>
                    <a:pt x="158" y="978"/>
                    <a:pt x="330" y="1102"/>
                    <a:pt x="496" y="1102"/>
                  </a:cubicBezTo>
                  <a:cubicBezTo>
                    <a:pt x="551" y="1102"/>
                    <a:pt x="606" y="1089"/>
                    <a:pt x="655" y="1058"/>
                  </a:cubicBezTo>
                  <a:cubicBezTo>
                    <a:pt x="855" y="934"/>
                    <a:pt x="823" y="572"/>
                    <a:pt x="681" y="351"/>
                  </a:cubicBezTo>
                  <a:cubicBezTo>
                    <a:pt x="621" y="262"/>
                    <a:pt x="551" y="178"/>
                    <a:pt x="476" y="102"/>
                  </a:cubicBezTo>
                  <a:cubicBezTo>
                    <a:pt x="423" y="50"/>
                    <a:pt x="363" y="1"/>
                    <a:pt x="2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92" name="Google Shape;1931;p29"/>
            <p:cNvSpPr/>
            <p:nvPr/>
          </p:nvSpPr>
          <p:spPr>
            <a:xfrm>
              <a:off x="1801850" y="3796700"/>
              <a:ext cx="26400" cy="31125"/>
            </a:xfrm>
            <a:custGeom>
              <a:avLst/>
              <a:gdLst/>
              <a:ahLst/>
              <a:cxnLst/>
              <a:rect l="l" t="t" r="r" b="b"/>
              <a:pathLst>
                <a:path w="1056" h="1245" extrusionOk="0">
                  <a:moveTo>
                    <a:pt x="347" y="0"/>
                  </a:moveTo>
                  <a:cubicBezTo>
                    <a:pt x="335" y="0"/>
                    <a:pt x="323" y="2"/>
                    <a:pt x="311" y="4"/>
                  </a:cubicBezTo>
                  <a:cubicBezTo>
                    <a:pt x="238" y="19"/>
                    <a:pt x="186" y="105"/>
                    <a:pt x="227" y="166"/>
                  </a:cubicBezTo>
                  <a:lnTo>
                    <a:pt x="154" y="314"/>
                  </a:lnTo>
                  <a:cubicBezTo>
                    <a:pt x="1" y="717"/>
                    <a:pt x="389" y="1154"/>
                    <a:pt x="815" y="1238"/>
                  </a:cubicBezTo>
                  <a:cubicBezTo>
                    <a:pt x="828" y="1242"/>
                    <a:pt x="842" y="1244"/>
                    <a:pt x="856" y="1244"/>
                  </a:cubicBezTo>
                  <a:cubicBezTo>
                    <a:pt x="881" y="1244"/>
                    <a:pt x="906" y="1238"/>
                    <a:pt x="931" y="1227"/>
                  </a:cubicBezTo>
                  <a:cubicBezTo>
                    <a:pt x="957" y="1201"/>
                    <a:pt x="974" y="1166"/>
                    <a:pt x="977" y="1128"/>
                  </a:cubicBezTo>
                  <a:cubicBezTo>
                    <a:pt x="1055" y="711"/>
                    <a:pt x="873" y="285"/>
                    <a:pt x="513" y="56"/>
                  </a:cubicBezTo>
                  <a:cubicBezTo>
                    <a:pt x="463" y="27"/>
                    <a:pt x="406" y="0"/>
                    <a:pt x="3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93" name="Google Shape;1932;p29"/>
            <p:cNvSpPr/>
            <p:nvPr/>
          </p:nvSpPr>
          <p:spPr>
            <a:xfrm>
              <a:off x="1870725" y="3864825"/>
              <a:ext cx="20025" cy="30350"/>
            </a:xfrm>
            <a:custGeom>
              <a:avLst/>
              <a:gdLst/>
              <a:ahLst/>
              <a:cxnLst/>
              <a:rect l="l" t="t" r="r" b="b"/>
              <a:pathLst>
                <a:path w="801" h="1214" extrusionOk="0">
                  <a:moveTo>
                    <a:pt x="205" y="1"/>
                  </a:moveTo>
                  <a:cubicBezTo>
                    <a:pt x="167" y="1"/>
                    <a:pt x="129" y="6"/>
                    <a:pt x="91" y="17"/>
                  </a:cubicBezTo>
                  <a:lnTo>
                    <a:pt x="96" y="110"/>
                  </a:lnTo>
                  <a:cubicBezTo>
                    <a:pt x="44" y="312"/>
                    <a:pt x="1" y="527"/>
                    <a:pt x="36" y="732"/>
                  </a:cubicBezTo>
                  <a:cubicBezTo>
                    <a:pt x="73" y="938"/>
                    <a:pt x="207" y="1141"/>
                    <a:pt x="409" y="1199"/>
                  </a:cubicBezTo>
                  <a:cubicBezTo>
                    <a:pt x="441" y="1208"/>
                    <a:pt x="476" y="1213"/>
                    <a:pt x="510" y="1213"/>
                  </a:cubicBezTo>
                  <a:cubicBezTo>
                    <a:pt x="575" y="1213"/>
                    <a:pt x="639" y="1194"/>
                    <a:pt x="685" y="1147"/>
                  </a:cubicBezTo>
                  <a:cubicBezTo>
                    <a:pt x="751" y="1074"/>
                    <a:pt x="757" y="1011"/>
                    <a:pt x="766" y="935"/>
                  </a:cubicBezTo>
                  <a:cubicBezTo>
                    <a:pt x="800" y="712"/>
                    <a:pt x="786" y="469"/>
                    <a:pt x="667" y="278"/>
                  </a:cubicBezTo>
                  <a:cubicBezTo>
                    <a:pt x="567" y="117"/>
                    <a:pt x="387" y="1"/>
                    <a:pt x="2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94" name="Google Shape;1933;p29"/>
            <p:cNvSpPr/>
            <p:nvPr/>
          </p:nvSpPr>
          <p:spPr>
            <a:xfrm>
              <a:off x="1880225" y="3795525"/>
              <a:ext cx="18775" cy="22200"/>
            </a:xfrm>
            <a:custGeom>
              <a:avLst/>
              <a:gdLst/>
              <a:ahLst/>
              <a:cxnLst/>
              <a:rect l="l" t="t" r="r" b="b"/>
              <a:pathLst>
                <a:path w="751" h="888" extrusionOk="0">
                  <a:moveTo>
                    <a:pt x="217" y="0"/>
                  </a:moveTo>
                  <a:cubicBezTo>
                    <a:pt x="177" y="0"/>
                    <a:pt x="138" y="8"/>
                    <a:pt x="102" y="25"/>
                  </a:cubicBezTo>
                  <a:lnTo>
                    <a:pt x="0" y="263"/>
                  </a:lnTo>
                  <a:cubicBezTo>
                    <a:pt x="26" y="474"/>
                    <a:pt x="79" y="706"/>
                    <a:pt x="252" y="828"/>
                  </a:cubicBezTo>
                  <a:cubicBezTo>
                    <a:pt x="309" y="868"/>
                    <a:pt x="381" y="888"/>
                    <a:pt x="453" y="888"/>
                  </a:cubicBezTo>
                  <a:cubicBezTo>
                    <a:pt x="599" y="888"/>
                    <a:pt x="743" y="806"/>
                    <a:pt x="751" y="662"/>
                  </a:cubicBezTo>
                  <a:cubicBezTo>
                    <a:pt x="748" y="587"/>
                    <a:pt x="728" y="515"/>
                    <a:pt x="693" y="451"/>
                  </a:cubicBezTo>
                  <a:cubicBezTo>
                    <a:pt x="638" y="329"/>
                    <a:pt x="577" y="199"/>
                    <a:pt x="478" y="109"/>
                  </a:cubicBezTo>
                  <a:cubicBezTo>
                    <a:pt x="409" y="44"/>
                    <a:pt x="311" y="0"/>
                    <a:pt x="2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95" name="Google Shape;1934;p29"/>
            <p:cNvSpPr/>
            <p:nvPr/>
          </p:nvSpPr>
          <p:spPr>
            <a:xfrm>
              <a:off x="1937950" y="3840825"/>
              <a:ext cx="23125" cy="30025"/>
            </a:xfrm>
            <a:custGeom>
              <a:avLst/>
              <a:gdLst/>
              <a:ahLst/>
              <a:cxnLst/>
              <a:rect l="l" t="t" r="r" b="b"/>
              <a:pathLst>
                <a:path w="925" h="1201" extrusionOk="0">
                  <a:moveTo>
                    <a:pt x="174" y="1"/>
                  </a:moveTo>
                  <a:lnTo>
                    <a:pt x="0" y="125"/>
                  </a:lnTo>
                  <a:cubicBezTo>
                    <a:pt x="24" y="415"/>
                    <a:pt x="110" y="699"/>
                    <a:pt x="258" y="951"/>
                  </a:cubicBezTo>
                  <a:cubicBezTo>
                    <a:pt x="325" y="1064"/>
                    <a:pt x="415" y="1174"/>
                    <a:pt x="542" y="1197"/>
                  </a:cubicBezTo>
                  <a:cubicBezTo>
                    <a:pt x="556" y="1199"/>
                    <a:pt x="569" y="1200"/>
                    <a:pt x="582" y="1200"/>
                  </a:cubicBezTo>
                  <a:cubicBezTo>
                    <a:pt x="771" y="1200"/>
                    <a:pt x="910" y="972"/>
                    <a:pt x="913" y="774"/>
                  </a:cubicBezTo>
                  <a:cubicBezTo>
                    <a:pt x="925" y="377"/>
                    <a:pt x="571" y="9"/>
                    <a:pt x="1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96" name="Google Shape;1935;p29"/>
            <p:cNvSpPr/>
            <p:nvPr/>
          </p:nvSpPr>
          <p:spPr>
            <a:xfrm>
              <a:off x="1948600" y="3764750"/>
              <a:ext cx="15725" cy="23050"/>
            </a:xfrm>
            <a:custGeom>
              <a:avLst/>
              <a:gdLst/>
              <a:ahLst/>
              <a:cxnLst/>
              <a:rect l="l" t="t" r="r" b="b"/>
              <a:pathLst>
                <a:path w="629" h="922" extrusionOk="0">
                  <a:moveTo>
                    <a:pt x="229" y="1"/>
                  </a:moveTo>
                  <a:cubicBezTo>
                    <a:pt x="132" y="1"/>
                    <a:pt x="41" y="41"/>
                    <a:pt x="0" y="129"/>
                  </a:cubicBezTo>
                  <a:lnTo>
                    <a:pt x="58" y="340"/>
                  </a:lnTo>
                  <a:cubicBezTo>
                    <a:pt x="50" y="555"/>
                    <a:pt x="154" y="761"/>
                    <a:pt x="336" y="879"/>
                  </a:cubicBezTo>
                  <a:cubicBezTo>
                    <a:pt x="374" y="907"/>
                    <a:pt x="419" y="921"/>
                    <a:pt x="464" y="921"/>
                  </a:cubicBezTo>
                  <a:cubicBezTo>
                    <a:pt x="472" y="921"/>
                    <a:pt x="479" y="921"/>
                    <a:pt x="487" y="920"/>
                  </a:cubicBezTo>
                  <a:cubicBezTo>
                    <a:pt x="600" y="897"/>
                    <a:pt x="629" y="752"/>
                    <a:pt x="629" y="636"/>
                  </a:cubicBezTo>
                  <a:cubicBezTo>
                    <a:pt x="626" y="448"/>
                    <a:pt x="603" y="242"/>
                    <a:pt x="478" y="103"/>
                  </a:cubicBezTo>
                  <a:cubicBezTo>
                    <a:pt x="416" y="37"/>
                    <a:pt x="320" y="1"/>
                    <a:pt x="2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97" name="Google Shape;1936;p29"/>
            <p:cNvSpPr/>
            <p:nvPr/>
          </p:nvSpPr>
          <p:spPr>
            <a:xfrm>
              <a:off x="1996525" y="3871950"/>
              <a:ext cx="22575" cy="25850"/>
            </a:xfrm>
            <a:custGeom>
              <a:avLst/>
              <a:gdLst/>
              <a:ahLst/>
              <a:cxnLst/>
              <a:rect l="l" t="t" r="r" b="b"/>
              <a:pathLst>
                <a:path w="903" h="1034" extrusionOk="0">
                  <a:moveTo>
                    <a:pt x="77" y="558"/>
                  </a:moveTo>
                  <a:lnTo>
                    <a:pt x="155" y="625"/>
                  </a:lnTo>
                  <a:lnTo>
                    <a:pt x="155" y="625"/>
                  </a:lnTo>
                  <a:cubicBezTo>
                    <a:pt x="138" y="610"/>
                    <a:pt x="123" y="595"/>
                    <a:pt x="110" y="578"/>
                  </a:cubicBezTo>
                  <a:lnTo>
                    <a:pt x="110" y="578"/>
                  </a:lnTo>
                  <a:cubicBezTo>
                    <a:pt x="99" y="571"/>
                    <a:pt x="88" y="564"/>
                    <a:pt x="77" y="558"/>
                  </a:cubicBezTo>
                  <a:close/>
                  <a:moveTo>
                    <a:pt x="155" y="625"/>
                  </a:moveTo>
                  <a:lnTo>
                    <a:pt x="155" y="625"/>
                  </a:lnTo>
                  <a:cubicBezTo>
                    <a:pt x="156" y="625"/>
                    <a:pt x="157" y="626"/>
                    <a:pt x="158" y="627"/>
                  </a:cubicBezTo>
                  <a:lnTo>
                    <a:pt x="155" y="625"/>
                  </a:lnTo>
                  <a:close/>
                  <a:moveTo>
                    <a:pt x="377" y="0"/>
                  </a:moveTo>
                  <a:cubicBezTo>
                    <a:pt x="255" y="0"/>
                    <a:pt x="138" y="60"/>
                    <a:pt x="71" y="169"/>
                  </a:cubicBezTo>
                  <a:cubicBezTo>
                    <a:pt x="0" y="303"/>
                    <a:pt x="17" y="464"/>
                    <a:pt x="110" y="578"/>
                  </a:cubicBezTo>
                  <a:lnTo>
                    <a:pt x="110" y="578"/>
                  </a:lnTo>
                  <a:cubicBezTo>
                    <a:pt x="282" y="701"/>
                    <a:pt x="336" y="989"/>
                    <a:pt x="546" y="1030"/>
                  </a:cubicBezTo>
                  <a:cubicBezTo>
                    <a:pt x="559" y="1032"/>
                    <a:pt x="573" y="1034"/>
                    <a:pt x="586" y="1034"/>
                  </a:cubicBezTo>
                  <a:cubicBezTo>
                    <a:pt x="722" y="1034"/>
                    <a:pt x="847" y="906"/>
                    <a:pt x="873" y="766"/>
                  </a:cubicBezTo>
                  <a:cubicBezTo>
                    <a:pt x="902" y="613"/>
                    <a:pt x="841" y="456"/>
                    <a:pt x="769" y="317"/>
                  </a:cubicBezTo>
                  <a:cubicBezTo>
                    <a:pt x="697" y="178"/>
                    <a:pt x="633" y="82"/>
                    <a:pt x="517" y="27"/>
                  </a:cubicBezTo>
                  <a:cubicBezTo>
                    <a:pt x="471" y="9"/>
                    <a:pt x="424" y="0"/>
                    <a:pt x="3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98" name="Google Shape;1937;p29"/>
            <p:cNvSpPr/>
            <p:nvPr/>
          </p:nvSpPr>
          <p:spPr>
            <a:xfrm>
              <a:off x="1932150" y="3926800"/>
              <a:ext cx="17350" cy="24475"/>
            </a:xfrm>
            <a:custGeom>
              <a:avLst/>
              <a:gdLst/>
              <a:ahLst/>
              <a:cxnLst/>
              <a:rect l="l" t="t" r="r" b="b"/>
              <a:pathLst>
                <a:path w="694" h="979" extrusionOk="0">
                  <a:moveTo>
                    <a:pt x="212" y="0"/>
                  </a:moveTo>
                  <a:lnTo>
                    <a:pt x="6" y="140"/>
                  </a:lnTo>
                  <a:cubicBezTo>
                    <a:pt x="1" y="403"/>
                    <a:pt x="88" y="658"/>
                    <a:pt x="247" y="864"/>
                  </a:cubicBezTo>
                  <a:cubicBezTo>
                    <a:pt x="273" y="904"/>
                    <a:pt x="311" y="939"/>
                    <a:pt x="354" y="962"/>
                  </a:cubicBezTo>
                  <a:cubicBezTo>
                    <a:pt x="378" y="974"/>
                    <a:pt x="401" y="979"/>
                    <a:pt x="424" y="979"/>
                  </a:cubicBezTo>
                  <a:cubicBezTo>
                    <a:pt x="572" y="979"/>
                    <a:pt x="693" y="765"/>
                    <a:pt x="676" y="597"/>
                  </a:cubicBezTo>
                  <a:cubicBezTo>
                    <a:pt x="644" y="325"/>
                    <a:pt x="467" y="96"/>
                    <a:pt x="2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99" name="Google Shape;1938;p29"/>
            <p:cNvSpPr/>
            <p:nvPr/>
          </p:nvSpPr>
          <p:spPr>
            <a:xfrm>
              <a:off x="1867250" y="3956500"/>
              <a:ext cx="20600" cy="29050"/>
            </a:xfrm>
            <a:custGeom>
              <a:avLst/>
              <a:gdLst/>
              <a:ahLst/>
              <a:cxnLst/>
              <a:rect l="l" t="t" r="r" b="b"/>
              <a:pathLst>
                <a:path w="824" h="1162" extrusionOk="0">
                  <a:moveTo>
                    <a:pt x="67" y="0"/>
                  </a:moveTo>
                  <a:cubicBezTo>
                    <a:pt x="1" y="244"/>
                    <a:pt x="1" y="502"/>
                    <a:pt x="67" y="748"/>
                  </a:cubicBezTo>
                  <a:cubicBezTo>
                    <a:pt x="99" y="869"/>
                    <a:pt x="149" y="991"/>
                    <a:pt x="244" y="1075"/>
                  </a:cubicBezTo>
                  <a:cubicBezTo>
                    <a:pt x="304" y="1129"/>
                    <a:pt x="385" y="1162"/>
                    <a:pt x="464" y="1162"/>
                  </a:cubicBezTo>
                  <a:cubicBezTo>
                    <a:pt x="508" y="1162"/>
                    <a:pt x="551" y="1152"/>
                    <a:pt x="589" y="1130"/>
                  </a:cubicBezTo>
                  <a:cubicBezTo>
                    <a:pt x="664" y="1075"/>
                    <a:pt x="716" y="997"/>
                    <a:pt x="737" y="904"/>
                  </a:cubicBezTo>
                  <a:cubicBezTo>
                    <a:pt x="824" y="565"/>
                    <a:pt x="583" y="177"/>
                    <a:pt x="238" y="102"/>
                  </a:cubicBezTo>
                  <a:lnTo>
                    <a:pt x="6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00" name="Google Shape;1939;p29"/>
            <p:cNvSpPr/>
            <p:nvPr/>
          </p:nvSpPr>
          <p:spPr>
            <a:xfrm>
              <a:off x="1751075" y="3946800"/>
              <a:ext cx="22050" cy="24900"/>
            </a:xfrm>
            <a:custGeom>
              <a:avLst/>
              <a:gdLst/>
              <a:ahLst/>
              <a:cxnLst/>
              <a:rect l="l" t="t" r="r" b="b"/>
              <a:pathLst>
                <a:path w="882" h="996" extrusionOk="0">
                  <a:moveTo>
                    <a:pt x="322" y="1"/>
                  </a:moveTo>
                  <a:cubicBezTo>
                    <a:pt x="291" y="1"/>
                    <a:pt x="260" y="7"/>
                    <a:pt x="232" y="23"/>
                  </a:cubicBezTo>
                  <a:cubicBezTo>
                    <a:pt x="175" y="61"/>
                    <a:pt x="154" y="151"/>
                    <a:pt x="204" y="194"/>
                  </a:cubicBezTo>
                  <a:lnTo>
                    <a:pt x="1" y="130"/>
                  </a:lnTo>
                  <a:lnTo>
                    <a:pt x="1" y="130"/>
                  </a:lnTo>
                  <a:cubicBezTo>
                    <a:pt x="7" y="362"/>
                    <a:pt x="12" y="609"/>
                    <a:pt x="143" y="797"/>
                  </a:cubicBezTo>
                  <a:cubicBezTo>
                    <a:pt x="225" y="916"/>
                    <a:pt x="377" y="996"/>
                    <a:pt x="518" y="996"/>
                  </a:cubicBezTo>
                  <a:cubicBezTo>
                    <a:pt x="600" y="996"/>
                    <a:pt x="678" y="969"/>
                    <a:pt x="737" y="907"/>
                  </a:cubicBezTo>
                  <a:cubicBezTo>
                    <a:pt x="789" y="852"/>
                    <a:pt x="821" y="782"/>
                    <a:pt x="835" y="704"/>
                  </a:cubicBezTo>
                  <a:cubicBezTo>
                    <a:pt x="881" y="409"/>
                    <a:pt x="711" y="119"/>
                    <a:pt x="429" y="18"/>
                  </a:cubicBezTo>
                  <a:cubicBezTo>
                    <a:pt x="394" y="8"/>
                    <a:pt x="358" y="1"/>
                    <a:pt x="3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01" name="Google Shape;1940;p29"/>
            <p:cNvSpPr/>
            <p:nvPr/>
          </p:nvSpPr>
          <p:spPr>
            <a:xfrm>
              <a:off x="1694375" y="3851175"/>
              <a:ext cx="14950" cy="15000"/>
            </a:xfrm>
            <a:custGeom>
              <a:avLst/>
              <a:gdLst/>
              <a:ahLst/>
              <a:cxnLst/>
              <a:rect l="l" t="t" r="r" b="b"/>
              <a:pathLst>
                <a:path w="598" h="600" extrusionOk="0">
                  <a:moveTo>
                    <a:pt x="281" y="1"/>
                  </a:moveTo>
                  <a:lnTo>
                    <a:pt x="136" y="163"/>
                  </a:lnTo>
                  <a:cubicBezTo>
                    <a:pt x="0" y="262"/>
                    <a:pt x="35" y="511"/>
                    <a:pt x="191" y="580"/>
                  </a:cubicBezTo>
                  <a:cubicBezTo>
                    <a:pt x="222" y="594"/>
                    <a:pt x="254" y="600"/>
                    <a:pt x="286" y="600"/>
                  </a:cubicBezTo>
                  <a:cubicBezTo>
                    <a:pt x="418" y="600"/>
                    <a:pt x="550" y="493"/>
                    <a:pt x="571" y="360"/>
                  </a:cubicBezTo>
                  <a:cubicBezTo>
                    <a:pt x="597" y="192"/>
                    <a:pt x="452" y="18"/>
                    <a:pt x="2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02" name="Google Shape;1941;p29"/>
            <p:cNvSpPr/>
            <p:nvPr/>
          </p:nvSpPr>
          <p:spPr>
            <a:xfrm>
              <a:off x="2014950" y="3793375"/>
              <a:ext cx="15875" cy="16175"/>
            </a:xfrm>
            <a:custGeom>
              <a:avLst/>
              <a:gdLst/>
              <a:ahLst/>
              <a:cxnLst/>
              <a:rect l="l" t="t" r="r" b="b"/>
              <a:pathLst>
                <a:path w="635" h="647" extrusionOk="0">
                  <a:moveTo>
                    <a:pt x="151" y="1"/>
                  </a:moveTo>
                  <a:cubicBezTo>
                    <a:pt x="100" y="1"/>
                    <a:pt x="49" y="9"/>
                    <a:pt x="0" y="27"/>
                  </a:cubicBezTo>
                  <a:lnTo>
                    <a:pt x="128" y="137"/>
                  </a:lnTo>
                  <a:cubicBezTo>
                    <a:pt x="119" y="360"/>
                    <a:pt x="252" y="563"/>
                    <a:pt x="461" y="647"/>
                  </a:cubicBezTo>
                  <a:lnTo>
                    <a:pt x="582" y="595"/>
                  </a:lnTo>
                  <a:cubicBezTo>
                    <a:pt x="635" y="430"/>
                    <a:pt x="591" y="250"/>
                    <a:pt x="469" y="128"/>
                  </a:cubicBezTo>
                  <a:cubicBezTo>
                    <a:pt x="383" y="46"/>
                    <a:pt x="268" y="1"/>
                    <a:pt x="15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03" name="Google Shape;1942;p29"/>
            <p:cNvSpPr/>
            <p:nvPr/>
          </p:nvSpPr>
          <p:spPr>
            <a:xfrm>
              <a:off x="1832850" y="3746525"/>
              <a:ext cx="13575" cy="14750"/>
            </a:xfrm>
            <a:custGeom>
              <a:avLst/>
              <a:gdLst/>
              <a:ahLst/>
              <a:cxnLst/>
              <a:rect l="l" t="t" r="r" b="b"/>
              <a:pathLst>
                <a:path w="543" h="590" extrusionOk="0">
                  <a:moveTo>
                    <a:pt x="143" y="0"/>
                  </a:moveTo>
                  <a:lnTo>
                    <a:pt x="32" y="128"/>
                  </a:lnTo>
                  <a:cubicBezTo>
                    <a:pt x="1" y="258"/>
                    <a:pt x="15" y="409"/>
                    <a:pt x="105" y="507"/>
                  </a:cubicBezTo>
                  <a:cubicBezTo>
                    <a:pt x="155" y="560"/>
                    <a:pt x="229" y="590"/>
                    <a:pt x="301" y="590"/>
                  </a:cubicBezTo>
                  <a:cubicBezTo>
                    <a:pt x="363" y="590"/>
                    <a:pt x="422" y="567"/>
                    <a:pt x="461" y="519"/>
                  </a:cubicBezTo>
                  <a:cubicBezTo>
                    <a:pt x="542" y="412"/>
                    <a:pt x="508" y="281"/>
                    <a:pt x="435" y="192"/>
                  </a:cubicBezTo>
                  <a:cubicBezTo>
                    <a:pt x="363" y="102"/>
                    <a:pt x="250" y="50"/>
                    <a:pt x="1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04" name="Google Shape;1943;p29"/>
            <p:cNvSpPr/>
            <p:nvPr/>
          </p:nvSpPr>
          <p:spPr>
            <a:xfrm>
              <a:off x="1738650" y="3780675"/>
              <a:ext cx="18100" cy="16400"/>
            </a:xfrm>
            <a:custGeom>
              <a:avLst/>
              <a:gdLst/>
              <a:ahLst/>
              <a:cxnLst/>
              <a:rect l="l" t="t" r="r" b="b"/>
              <a:pathLst>
                <a:path w="724" h="656" extrusionOk="0">
                  <a:moveTo>
                    <a:pt x="360" y="1"/>
                  </a:moveTo>
                  <a:cubicBezTo>
                    <a:pt x="308" y="1"/>
                    <a:pt x="258" y="10"/>
                    <a:pt x="214" y="31"/>
                  </a:cubicBezTo>
                  <a:cubicBezTo>
                    <a:pt x="50" y="109"/>
                    <a:pt x="0" y="360"/>
                    <a:pt x="141" y="469"/>
                  </a:cubicBezTo>
                  <a:lnTo>
                    <a:pt x="141" y="469"/>
                  </a:lnTo>
                  <a:cubicBezTo>
                    <a:pt x="169" y="575"/>
                    <a:pt x="287" y="656"/>
                    <a:pt x="403" y="656"/>
                  </a:cubicBezTo>
                  <a:cubicBezTo>
                    <a:pt x="432" y="656"/>
                    <a:pt x="461" y="650"/>
                    <a:pt x="489" y="639"/>
                  </a:cubicBezTo>
                  <a:cubicBezTo>
                    <a:pt x="651" y="576"/>
                    <a:pt x="724" y="364"/>
                    <a:pt x="677" y="196"/>
                  </a:cubicBezTo>
                  <a:cubicBezTo>
                    <a:pt x="641" y="71"/>
                    <a:pt x="498" y="1"/>
                    <a:pt x="3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05" name="Google Shape;1944;p29"/>
            <p:cNvSpPr/>
            <p:nvPr/>
          </p:nvSpPr>
          <p:spPr>
            <a:xfrm>
              <a:off x="1913175" y="3723300"/>
              <a:ext cx="11400" cy="13175"/>
            </a:xfrm>
            <a:custGeom>
              <a:avLst/>
              <a:gdLst/>
              <a:ahLst/>
              <a:cxnLst/>
              <a:rect l="l" t="t" r="r" b="b"/>
              <a:pathLst>
                <a:path w="456" h="527" extrusionOk="0">
                  <a:moveTo>
                    <a:pt x="229" y="0"/>
                  </a:moveTo>
                  <a:cubicBezTo>
                    <a:pt x="220" y="0"/>
                    <a:pt x="212" y="1"/>
                    <a:pt x="203" y="2"/>
                  </a:cubicBezTo>
                  <a:cubicBezTo>
                    <a:pt x="92" y="19"/>
                    <a:pt x="27" y="174"/>
                    <a:pt x="97" y="254"/>
                  </a:cubicBezTo>
                  <a:lnTo>
                    <a:pt x="97" y="254"/>
                  </a:lnTo>
                  <a:lnTo>
                    <a:pt x="1" y="165"/>
                  </a:lnTo>
                  <a:lnTo>
                    <a:pt x="1" y="165"/>
                  </a:lnTo>
                  <a:cubicBezTo>
                    <a:pt x="44" y="321"/>
                    <a:pt x="151" y="451"/>
                    <a:pt x="296" y="527"/>
                  </a:cubicBezTo>
                  <a:cubicBezTo>
                    <a:pt x="389" y="448"/>
                    <a:pt x="455" y="333"/>
                    <a:pt x="447" y="211"/>
                  </a:cubicBezTo>
                  <a:cubicBezTo>
                    <a:pt x="436" y="101"/>
                    <a:pt x="338" y="0"/>
                    <a:pt x="2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7" name="Google Shape;1945;p29"/>
          <p:cNvGrpSpPr/>
          <p:nvPr/>
        </p:nvGrpSpPr>
        <p:grpSpPr>
          <a:xfrm>
            <a:off x="7987715" y="2429475"/>
            <a:ext cx="886108" cy="690688"/>
            <a:chOff x="1694375" y="3723300"/>
            <a:chExt cx="336450" cy="262250"/>
          </a:xfrm>
        </p:grpSpPr>
        <p:sp>
          <p:nvSpPr>
            <p:cNvPr id="1049506" name="Google Shape;1946;p29"/>
            <p:cNvSpPr/>
            <p:nvPr/>
          </p:nvSpPr>
          <p:spPr>
            <a:xfrm>
              <a:off x="1762675" y="3860600"/>
              <a:ext cx="22250" cy="32150"/>
            </a:xfrm>
            <a:custGeom>
              <a:avLst/>
              <a:gdLst/>
              <a:ahLst/>
              <a:cxnLst/>
              <a:rect l="l" t="t" r="r" b="b"/>
              <a:pathLst>
                <a:path w="890" h="1286" extrusionOk="0">
                  <a:moveTo>
                    <a:pt x="247" y="0"/>
                  </a:moveTo>
                  <a:lnTo>
                    <a:pt x="215" y="21"/>
                  </a:lnTo>
                  <a:cubicBezTo>
                    <a:pt x="199" y="10"/>
                    <a:pt x="183" y="5"/>
                    <a:pt x="167" y="5"/>
                  </a:cubicBezTo>
                  <a:cubicBezTo>
                    <a:pt x="89" y="5"/>
                    <a:pt x="22" y="127"/>
                    <a:pt x="15" y="224"/>
                  </a:cubicBezTo>
                  <a:cubicBezTo>
                    <a:pt x="6" y="345"/>
                    <a:pt x="0" y="467"/>
                    <a:pt x="6" y="589"/>
                  </a:cubicBezTo>
                  <a:cubicBezTo>
                    <a:pt x="9" y="774"/>
                    <a:pt x="26" y="968"/>
                    <a:pt x="136" y="1119"/>
                  </a:cubicBezTo>
                  <a:cubicBezTo>
                    <a:pt x="208" y="1220"/>
                    <a:pt x="335" y="1286"/>
                    <a:pt x="455" y="1286"/>
                  </a:cubicBezTo>
                  <a:cubicBezTo>
                    <a:pt x="514" y="1286"/>
                    <a:pt x="572" y="1270"/>
                    <a:pt x="620" y="1235"/>
                  </a:cubicBezTo>
                  <a:cubicBezTo>
                    <a:pt x="687" y="1180"/>
                    <a:pt x="736" y="1107"/>
                    <a:pt x="759" y="1023"/>
                  </a:cubicBezTo>
                  <a:cubicBezTo>
                    <a:pt x="890" y="623"/>
                    <a:pt x="649" y="137"/>
                    <a:pt x="2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07" name="Google Shape;1947;p29"/>
            <p:cNvSpPr/>
            <p:nvPr/>
          </p:nvSpPr>
          <p:spPr>
            <a:xfrm>
              <a:off x="1801700" y="3931000"/>
              <a:ext cx="18650" cy="25425"/>
            </a:xfrm>
            <a:custGeom>
              <a:avLst/>
              <a:gdLst/>
              <a:ahLst/>
              <a:cxnLst/>
              <a:rect l="l" t="t" r="r" b="b"/>
              <a:pathLst>
                <a:path w="746" h="1017" extrusionOk="0">
                  <a:moveTo>
                    <a:pt x="128" y="1"/>
                  </a:moveTo>
                  <a:lnTo>
                    <a:pt x="151" y="64"/>
                  </a:lnTo>
                  <a:cubicBezTo>
                    <a:pt x="1" y="305"/>
                    <a:pt x="10" y="615"/>
                    <a:pt x="172" y="849"/>
                  </a:cubicBezTo>
                  <a:cubicBezTo>
                    <a:pt x="239" y="938"/>
                    <a:pt x="348" y="1017"/>
                    <a:pt x="457" y="1017"/>
                  </a:cubicBezTo>
                  <a:cubicBezTo>
                    <a:pt x="480" y="1017"/>
                    <a:pt x="503" y="1013"/>
                    <a:pt x="525" y="1006"/>
                  </a:cubicBezTo>
                  <a:cubicBezTo>
                    <a:pt x="656" y="962"/>
                    <a:pt x="711" y="826"/>
                    <a:pt x="716" y="702"/>
                  </a:cubicBezTo>
                  <a:cubicBezTo>
                    <a:pt x="745" y="363"/>
                    <a:pt x="464" y="30"/>
                    <a:pt x="12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08" name="Google Shape;1948;p29"/>
            <p:cNvSpPr/>
            <p:nvPr/>
          </p:nvSpPr>
          <p:spPr>
            <a:xfrm>
              <a:off x="1812500" y="3866675"/>
              <a:ext cx="21400" cy="27575"/>
            </a:xfrm>
            <a:custGeom>
              <a:avLst/>
              <a:gdLst/>
              <a:ahLst/>
              <a:cxnLst/>
              <a:rect l="l" t="t" r="r" b="b"/>
              <a:pathLst>
                <a:path w="856" h="1103" extrusionOk="0">
                  <a:moveTo>
                    <a:pt x="290" y="1"/>
                  </a:moveTo>
                  <a:cubicBezTo>
                    <a:pt x="218" y="1"/>
                    <a:pt x="145" y="67"/>
                    <a:pt x="171" y="137"/>
                  </a:cubicBezTo>
                  <a:lnTo>
                    <a:pt x="87" y="125"/>
                  </a:lnTo>
                  <a:lnTo>
                    <a:pt x="87" y="125"/>
                  </a:lnTo>
                  <a:cubicBezTo>
                    <a:pt x="44" y="354"/>
                    <a:pt x="1" y="598"/>
                    <a:pt x="90" y="815"/>
                  </a:cubicBezTo>
                  <a:cubicBezTo>
                    <a:pt x="158" y="978"/>
                    <a:pt x="330" y="1102"/>
                    <a:pt x="496" y="1102"/>
                  </a:cubicBezTo>
                  <a:cubicBezTo>
                    <a:pt x="551" y="1102"/>
                    <a:pt x="606" y="1089"/>
                    <a:pt x="655" y="1058"/>
                  </a:cubicBezTo>
                  <a:cubicBezTo>
                    <a:pt x="855" y="934"/>
                    <a:pt x="823" y="572"/>
                    <a:pt x="681" y="351"/>
                  </a:cubicBezTo>
                  <a:cubicBezTo>
                    <a:pt x="621" y="262"/>
                    <a:pt x="551" y="178"/>
                    <a:pt x="476" y="102"/>
                  </a:cubicBezTo>
                  <a:cubicBezTo>
                    <a:pt x="423" y="50"/>
                    <a:pt x="363" y="1"/>
                    <a:pt x="2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09" name="Google Shape;1949;p29"/>
            <p:cNvSpPr/>
            <p:nvPr/>
          </p:nvSpPr>
          <p:spPr>
            <a:xfrm>
              <a:off x="1801850" y="3796700"/>
              <a:ext cx="26400" cy="31125"/>
            </a:xfrm>
            <a:custGeom>
              <a:avLst/>
              <a:gdLst/>
              <a:ahLst/>
              <a:cxnLst/>
              <a:rect l="l" t="t" r="r" b="b"/>
              <a:pathLst>
                <a:path w="1056" h="1245" extrusionOk="0">
                  <a:moveTo>
                    <a:pt x="347" y="0"/>
                  </a:moveTo>
                  <a:cubicBezTo>
                    <a:pt x="335" y="0"/>
                    <a:pt x="323" y="2"/>
                    <a:pt x="311" y="4"/>
                  </a:cubicBezTo>
                  <a:cubicBezTo>
                    <a:pt x="238" y="19"/>
                    <a:pt x="186" y="105"/>
                    <a:pt x="227" y="166"/>
                  </a:cubicBezTo>
                  <a:lnTo>
                    <a:pt x="154" y="314"/>
                  </a:lnTo>
                  <a:cubicBezTo>
                    <a:pt x="1" y="717"/>
                    <a:pt x="389" y="1154"/>
                    <a:pt x="815" y="1238"/>
                  </a:cubicBezTo>
                  <a:cubicBezTo>
                    <a:pt x="828" y="1242"/>
                    <a:pt x="842" y="1244"/>
                    <a:pt x="856" y="1244"/>
                  </a:cubicBezTo>
                  <a:cubicBezTo>
                    <a:pt x="881" y="1244"/>
                    <a:pt x="906" y="1238"/>
                    <a:pt x="931" y="1227"/>
                  </a:cubicBezTo>
                  <a:cubicBezTo>
                    <a:pt x="957" y="1201"/>
                    <a:pt x="974" y="1166"/>
                    <a:pt x="977" y="1128"/>
                  </a:cubicBezTo>
                  <a:cubicBezTo>
                    <a:pt x="1055" y="711"/>
                    <a:pt x="873" y="285"/>
                    <a:pt x="513" y="56"/>
                  </a:cubicBezTo>
                  <a:cubicBezTo>
                    <a:pt x="463" y="27"/>
                    <a:pt x="406" y="0"/>
                    <a:pt x="3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10" name="Google Shape;1950;p29"/>
            <p:cNvSpPr/>
            <p:nvPr/>
          </p:nvSpPr>
          <p:spPr>
            <a:xfrm>
              <a:off x="1870725" y="3864825"/>
              <a:ext cx="20025" cy="30350"/>
            </a:xfrm>
            <a:custGeom>
              <a:avLst/>
              <a:gdLst/>
              <a:ahLst/>
              <a:cxnLst/>
              <a:rect l="l" t="t" r="r" b="b"/>
              <a:pathLst>
                <a:path w="801" h="1214" extrusionOk="0">
                  <a:moveTo>
                    <a:pt x="205" y="1"/>
                  </a:moveTo>
                  <a:cubicBezTo>
                    <a:pt x="167" y="1"/>
                    <a:pt x="129" y="6"/>
                    <a:pt x="91" y="17"/>
                  </a:cubicBezTo>
                  <a:lnTo>
                    <a:pt x="96" y="110"/>
                  </a:lnTo>
                  <a:cubicBezTo>
                    <a:pt x="44" y="312"/>
                    <a:pt x="1" y="527"/>
                    <a:pt x="36" y="732"/>
                  </a:cubicBezTo>
                  <a:cubicBezTo>
                    <a:pt x="73" y="938"/>
                    <a:pt x="207" y="1141"/>
                    <a:pt x="409" y="1199"/>
                  </a:cubicBezTo>
                  <a:cubicBezTo>
                    <a:pt x="441" y="1208"/>
                    <a:pt x="476" y="1213"/>
                    <a:pt x="510" y="1213"/>
                  </a:cubicBezTo>
                  <a:cubicBezTo>
                    <a:pt x="575" y="1213"/>
                    <a:pt x="639" y="1194"/>
                    <a:pt x="685" y="1147"/>
                  </a:cubicBezTo>
                  <a:cubicBezTo>
                    <a:pt x="751" y="1074"/>
                    <a:pt x="757" y="1011"/>
                    <a:pt x="766" y="935"/>
                  </a:cubicBezTo>
                  <a:cubicBezTo>
                    <a:pt x="800" y="712"/>
                    <a:pt x="786" y="469"/>
                    <a:pt x="667" y="278"/>
                  </a:cubicBezTo>
                  <a:cubicBezTo>
                    <a:pt x="567" y="117"/>
                    <a:pt x="387" y="1"/>
                    <a:pt x="2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11" name="Google Shape;1951;p29"/>
            <p:cNvSpPr/>
            <p:nvPr/>
          </p:nvSpPr>
          <p:spPr>
            <a:xfrm>
              <a:off x="1880225" y="3795525"/>
              <a:ext cx="18775" cy="22200"/>
            </a:xfrm>
            <a:custGeom>
              <a:avLst/>
              <a:gdLst/>
              <a:ahLst/>
              <a:cxnLst/>
              <a:rect l="l" t="t" r="r" b="b"/>
              <a:pathLst>
                <a:path w="751" h="888" extrusionOk="0">
                  <a:moveTo>
                    <a:pt x="217" y="0"/>
                  </a:moveTo>
                  <a:cubicBezTo>
                    <a:pt x="177" y="0"/>
                    <a:pt x="138" y="8"/>
                    <a:pt x="102" y="25"/>
                  </a:cubicBezTo>
                  <a:lnTo>
                    <a:pt x="0" y="263"/>
                  </a:lnTo>
                  <a:cubicBezTo>
                    <a:pt x="26" y="474"/>
                    <a:pt x="79" y="706"/>
                    <a:pt x="252" y="828"/>
                  </a:cubicBezTo>
                  <a:cubicBezTo>
                    <a:pt x="309" y="868"/>
                    <a:pt x="381" y="888"/>
                    <a:pt x="453" y="888"/>
                  </a:cubicBezTo>
                  <a:cubicBezTo>
                    <a:pt x="599" y="888"/>
                    <a:pt x="743" y="806"/>
                    <a:pt x="751" y="662"/>
                  </a:cubicBezTo>
                  <a:cubicBezTo>
                    <a:pt x="748" y="587"/>
                    <a:pt x="728" y="515"/>
                    <a:pt x="693" y="451"/>
                  </a:cubicBezTo>
                  <a:cubicBezTo>
                    <a:pt x="638" y="329"/>
                    <a:pt x="577" y="199"/>
                    <a:pt x="478" y="109"/>
                  </a:cubicBezTo>
                  <a:cubicBezTo>
                    <a:pt x="409" y="44"/>
                    <a:pt x="311" y="0"/>
                    <a:pt x="2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12" name="Google Shape;1952;p29"/>
            <p:cNvSpPr/>
            <p:nvPr/>
          </p:nvSpPr>
          <p:spPr>
            <a:xfrm>
              <a:off x="1937950" y="3840825"/>
              <a:ext cx="23125" cy="30025"/>
            </a:xfrm>
            <a:custGeom>
              <a:avLst/>
              <a:gdLst/>
              <a:ahLst/>
              <a:cxnLst/>
              <a:rect l="l" t="t" r="r" b="b"/>
              <a:pathLst>
                <a:path w="925" h="1201" extrusionOk="0">
                  <a:moveTo>
                    <a:pt x="174" y="1"/>
                  </a:moveTo>
                  <a:lnTo>
                    <a:pt x="0" y="125"/>
                  </a:lnTo>
                  <a:cubicBezTo>
                    <a:pt x="24" y="415"/>
                    <a:pt x="110" y="699"/>
                    <a:pt x="258" y="951"/>
                  </a:cubicBezTo>
                  <a:cubicBezTo>
                    <a:pt x="325" y="1064"/>
                    <a:pt x="415" y="1174"/>
                    <a:pt x="542" y="1197"/>
                  </a:cubicBezTo>
                  <a:cubicBezTo>
                    <a:pt x="556" y="1199"/>
                    <a:pt x="569" y="1200"/>
                    <a:pt x="582" y="1200"/>
                  </a:cubicBezTo>
                  <a:cubicBezTo>
                    <a:pt x="771" y="1200"/>
                    <a:pt x="910" y="972"/>
                    <a:pt x="913" y="774"/>
                  </a:cubicBezTo>
                  <a:cubicBezTo>
                    <a:pt x="925" y="377"/>
                    <a:pt x="571" y="9"/>
                    <a:pt x="1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13" name="Google Shape;1953;p29"/>
            <p:cNvSpPr/>
            <p:nvPr/>
          </p:nvSpPr>
          <p:spPr>
            <a:xfrm>
              <a:off x="1948600" y="3764750"/>
              <a:ext cx="15725" cy="23050"/>
            </a:xfrm>
            <a:custGeom>
              <a:avLst/>
              <a:gdLst/>
              <a:ahLst/>
              <a:cxnLst/>
              <a:rect l="l" t="t" r="r" b="b"/>
              <a:pathLst>
                <a:path w="629" h="922" extrusionOk="0">
                  <a:moveTo>
                    <a:pt x="229" y="1"/>
                  </a:moveTo>
                  <a:cubicBezTo>
                    <a:pt x="132" y="1"/>
                    <a:pt x="41" y="41"/>
                    <a:pt x="0" y="129"/>
                  </a:cubicBezTo>
                  <a:lnTo>
                    <a:pt x="58" y="340"/>
                  </a:lnTo>
                  <a:cubicBezTo>
                    <a:pt x="50" y="555"/>
                    <a:pt x="154" y="761"/>
                    <a:pt x="336" y="879"/>
                  </a:cubicBezTo>
                  <a:cubicBezTo>
                    <a:pt x="374" y="907"/>
                    <a:pt x="419" y="921"/>
                    <a:pt x="464" y="921"/>
                  </a:cubicBezTo>
                  <a:cubicBezTo>
                    <a:pt x="472" y="921"/>
                    <a:pt x="479" y="921"/>
                    <a:pt x="487" y="920"/>
                  </a:cubicBezTo>
                  <a:cubicBezTo>
                    <a:pt x="600" y="897"/>
                    <a:pt x="629" y="752"/>
                    <a:pt x="629" y="636"/>
                  </a:cubicBezTo>
                  <a:cubicBezTo>
                    <a:pt x="626" y="448"/>
                    <a:pt x="603" y="242"/>
                    <a:pt x="478" y="103"/>
                  </a:cubicBezTo>
                  <a:cubicBezTo>
                    <a:pt x="416" y="37"/>
                    <a:pt x="320" y="1"/>
                    <a:pt x="2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14" name="Google Shape;1954;p29"/>
            <p:cNvSpPr/>
            <p:nvPr/>
          </p:nvSpPr>
          <p:spPr>
            <a:xfrm>
              <a:off x="1996525" y="3871950"/>
              <a:ext cx="22575" cy="25850"/>
            </a:xfrm>
            <a:custGeom>
              <a:avLst/>
              <a:gdLst/>
              <a:ahLst/>
              <a:cxnLst/>
              <a:rect l="l" t="t" r="r" b="b"/>
              <a:pathLst>
                <a:path w="903" h="1034" extrusionOk="0">
                  <a:moveTo>
                    <a:pt x="77" y="558"/>
                  </a:moveTo>
                  <a:lnTo>
                    <a:pt x="155" y="625"/>
                  </a:lnTo>
                  <a:lnTo>
                    <a:pt x="155" y="625"/>
                  </a:lnTo>
                  <a:cubicBezTo>
                    <a:pt x="138" y="610"/>
                    <a:pt x="123" y="595"/>
                    <a:pt x="110" y="578"/>
                  </a:cubicBezTo>
                  <a:lnTo>
                    <a:pt x="110" y="578"/>
                  </a:lnTo>
                  <a:cubicBezTo>
                    <a:pt x="99" y="571"/>
                    <a:pt x="88" y="564"/>
                    <a:pt x="77" y="558"/>
                  </a:cubicBezTo>
                  <a:close/>
                  <a:moveTo>
                    <a:pt x="155" y="625"/>
                  </a:moveTo>
                  <a:lnTo>
                    <a:pt x="155" y="625"/>
                  </a:lnTo>
                  <a:cubicBezTo>
                    <a:pt x="156" y="625"/>
                    <a:pt x="157" y="626"/>
                    <a:pt x="158" y="627"/>
                  </a:cubicBezTo>
                  <a:lnTo>
                    <a:pt x="155" y="625"/>
                  </a:lnTo>
                  <a:close/>
                  <a:moveTo>
                    <a:pt x="377" y="0"/>
                  </a:moveTo>
                  <a:cubicBezTo>
                    <a:pt x="255" y="0"/>
                    <a:pt x="138" y="60"/>
                    <a:pt x="71" y="169"/>
                  </a:cubicBezTo>
                  <a:cubicBezTo>
                    <a:pt x="0" y="303"/>
                    <a:pt x="17" y="464"/>
                    <a:pt x="110" y="578"/>
                  </a:cubicBezTo>
                  <a:lnTo>
                    <a:pt x="110" y="578"/>
                  </a:lnTo>
                  <a:cubicBezTo>
                    <a:pt x="282" y="701"/>
                    <a:pt x="336" y="989"/>
                    <a:pt x="546" y="1030"/>
                  </a:cubicBezTo>
                  <a:cubicBezTo>
                    <a:pt x="559" y="1032"/>
                    <a:pt x="573" y="1034"/>
                    <a:pt x="586" y="1034"/>
                  </a:cubicBezTo>
                  <a:cubicBezTo>
                    <a:pt x="722" y="1034"/>
                    <a:pt x="847" y="906"/>
                    <a:pt x="873" y="766"/>
                  </a:cubicBezTo>
                  <a:cubicBezTo>
                    <a:pt x="902" y="613"/>
                    <a:pt x="841" y="456"/>
                    <a:pt x="769" y="317"/>
                  </a:cubicBezTo>
                  <a:cubicBezTo>
                    <a:pt x="697" y="178"/>
                    <a:pt x="633" y="82"/>
                    <a:pt x="517" y="27"/>
                  </a:cubicBezTo>
                  <a:cubicBezTo>
                    <a:pt x="471" y="9"/>
                    <a:pt x="424" y="0"/>
                    <a:pt x="3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15" name="Google Shape;1955;p29"/>
            <p:cNvSpPr/>
            <p:nvPr/>
          </p:nvSpPr>
          <p:spPr>
            <a:xfrm>
              <a:off x="1932150" y="3926800"/>
              <a:ext cx="17350" cy="24475"/>
            </a:xfrm>
            <a:custGeom>
              <a:avLst/>
              <a:gdLst/>
              <a:ahLst/>
              <a:cxnLst/>
              <a:rect l="l" t="t" r="r" b="b"/>
              <a:pathLst>
                <a:path w="694" h="979" extrusionOk="0">
                  <a:moveTo>
                    <a:pt x="212" y="0"/>
                  </a:moveTo>
                  <a:lnTo>
                    <a:pt x="6" y="140"/>
                  </a:lnTo>
                  <a:cubicBezTo>
                    <a:pt x="1" y="403"/>
                    <a:pt x="88" y="658"/>
                    <a:pt x="247" y="864"/>
                  </a:cubicBezTo>
                  <a:cubicBezTo>
                    <a:pt x="273" y="904"/>
                    <a:pt x="311" y="939"/>
                    <a:pt x="354" y="962"/>
                  </a:cubicBezTo>
                  <a:cubicBezTo>
                    <a:pt x="378" y="974"/>
                    <a:pt x="401" y="979"/>
                    <a:pt x="424" y="979"/>
                  </a:cubicBezTo>
                  <a:cubicBezTo>
                    <a:pt x="572" y="979"/>
                    <a:pt x="693" y="765"/>
                    <a:pt x="676" y="597"/>
                  </a:cubicBezTo>
                  <a:cubicBezTo>
                    <a:pt x="644" y="325"/>
                    <a:pt x="467" y="96"/>
                    <a:pt x="2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16" name="Google Shape;1956;p29"/>
            <p:cNvSpPr/>
            <p:nvPr/>
          </p:nvSpPr>
          <p:spPr>
            <a:xfrm>
              <a:off x="1867250" y="3956500"/>
              <a:ext cx="20600" cy="29050"/>
            </a:xfrm>
            <a:custGeom>
              <a:avLst/>
              <a:gdLst/>
              <a:ahLst/>
              <a:cxnLst/>
              <a:rect l="l" t="t" r="r" b="b"/>
              <a:pathLst>
                <a:path w="824" h="1162" extrusionOk="0">
                  <a:moveTo>
                    <a:pt x="67" y="0"/>
                  </a:moveTo>
                  <a:cubicBezTo>
                    <a:pt x="1" y="244"/>
                    <a:pt x="1" y="502"/>
                    <a:pt x="67" y="748"/>
                  </a:cubicBezTo>
                  <a:cubicBezTo>
                    <a:pt x="99" y="869"/>
                    <a:pt x="149" y="991"/>
                    <a:pt x="244" y="1075"/>
                  </a:cubicBezTo>
                  <a:cubicBezTo>
                    <a:pt x="304" y="1129"/>
                    <a:pt x="385" y="1162"/>
                    <a:pt x="464" y="1162"/>
                  </a:cubicBezTo>
                  <a:cubicBezTo>
                    <a:pt x="508" y="1162"/>
                    <a:pt x="551" y="1152"/>
                    <a:pt x="589" y="1130"/>
                  </a:cubicBezTo>
                  <a:cubicBezTo>
                    <a:pt x="664" y="1075"/>
                    <a:pt x="716" y="997"/>
                    <a:pt x="737" y="904"/>
                  </a:cubicBezTo>
                  <a:cubicBezTo>
                    <a:pt x="824" y="565"/>
                    <a:pt x="583" y="177"/>
                    <a:pt x="238" y="102"/>
                  </a:cubicBezTo>
                  <a:lnTo>
                    <a:pt x="6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17" name="Google Shape;1957;p29"/>
            <p:cNvSpPr/>
            <p:nvPr/>
          </p:nvSpPr>
          <p:spPr>
            <a:xfrm>
              <a:off x="1751075" y="3946800"/>
              <a:ext cx="22050" cy="24900"/>
            </a:xfrm>
            <a:custGeom>
              <a:avLst/>
              <a:gdLst/>
              <a:ahLst/>
              <a:cxnLst/>
              <a:rect l="l" t="t" r="r" b="b"/>
              <a:pathLst>
                <a:path w="882" h="996" extrusionOk="0">
                  <a:moveTo>
                    <a:pt x="322" y="1"/>
                  </a:moveTo>
                  <a:cubicBezTo>
                    <a:pt x="291" y="1"/>
                    <a:pt x="260" y="7"/>
                    <a:pt x="232" y="23"/>
                  </a:cubicBezTo>
                  <a:cubicBezTo>
                    <a:pt x="175" y="61"/>
                    <a:pt x="154" y="151"/>
                    <a:pt x="204" y="194"/>
                  </a:cubicBezTo>
                  <a:lnTo>
                    <a:pt x="1" y="130"/>
                  </a:lnTo>
                  <a:lnTo>
                    <a:pt x="1" y="130"/>
                  </a:lnTo>
                  <a:cubicBezTo>
                    <a:pt x="7" y="362"/>
                    <a:pt x="12" y="609"/>
                    <a:pt x="143" y="797"/>
                  </a:cubicBezTo>
                  <a:cubicBezTo>
                    <a:pt x="225" y="916"/>
                    <a:pt x="377" y="996"/>
                    <a:pt x="518" y="996"/>
                  </a:cubicBezTo>
                  <a:cubicBezTo>
                    <a:pt x="600" y="996"/>
                    <a:pt x="678" y="969"/>
                    <a:pt x="737" y="907"/>
                  </a:cubicBezTo>
                  <a:cubicBezTo>
                    <a:pt x="789" y="852"/>
                    <a:pt x="821" y="782"/>
                    <a:pt x="835" y="704"/>
                  </a:cubicBezTo>
                  <a:cubicBezTo>
                    <a:pt x="881" y="409"/>
                    <a:pt x="711" y="119"/>
                    <a:pt x="429" y="18"/>
                  </a:cubicBezTo>
                  <a:cubicBezTo>
                    <a:pt x="394" y="8"/>
                    <a:pt x="358" y="1"/>
                    <a:pt x="3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18" name="Google Shape;1958;p29"/>
            <p:cNvSpPr/>
            <p:nvPr/>
          </p:nvSpPr>
          <p:spPr>
            <a:xfrm>
              <a:off x="1694375" y="3851175"/>
              <a:ext cx="14950" cy="15000"/>
            </a:xfrm>
            <a:custGeom>
              <a:avLst/>
              <a:gdLst/>
              <a:ahLst/>
              <a:cxnLst/>
              <a:rect l="l" t="t" r="r" b="b"/>
              <a:pathLst>
                <a:path w="598" h="600" extrusionOk="0">
                  <a:moveTo>
                    <a:pt x="281" y="1"/>
                  </a:moveTo>
                  <a:lnTo>
                    <a:pt x="136" y="163"/>
                  </a:lnTo>
                  <a:cubicBezTo>
                    <a:pt x="0" y="262"/>
                    <a:pt x="35" y="511"/>
                    <a:pt x="191" y="580"/>
                  </a:cubicBezTo>
                  <a:cubicBezTo>
                    <a:pt x="222" y="594"/>
                    <a:pt x="254" y="600"/>
                    <a:pt x="286" y="600"/>
                  </a:cubicBezTo>
                  <a:cubicBezTo>
                    <a:pt x="418" y="600"/>
                    <a:pt x="550" y="493"/>
                    <a:pt x="571" y="360"/>
                  </a:cubicBezTo>
                  <a:cubicBezTo>
                    <a:pt x="597" y="192"/>
                    <a:pt x="452" y="18"/>
                    <a:pt x="2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19" name="Google Shape;1959;p29"/>
            <p:cNvSpPr/>
            <p:nvPr/>
          </p:nvSpPr>
          <p:spPr>
            <a:xfrm>
              <a:off x="2014950" y="3793375"/>
              <a:ext cx="15875" cy="16175"/>
            </a:xfrm>
            <a:custGeom>
              <a:avLst/>
              <a:gdLst/>
              <a:ahLst/>
              <a:cxnLst/>
              <a:rect l="l" t="t" r="r" b="b"/>
              <a:pathLst>
                <a:path w="635" h="647" extrusionOk="0">
                  <a:moveTo>
                    <a:pt x="151" y="1"/>
                  </a:moveTo>
                  <a:cubicBezTo>
                    <a:pt x="100" y="1"/>
                    <a:pt x="49" y="9"/>
                    <a:pt x="0" y="27"/>
                  </a:cubicBezTo>
                  <a:lnTo>
                    <a:pt x="128" y="137"/>
                  </a:lnTo>
                  <a:cubicBezTo>
                    <a:pt x="119" y="360"/>
                    <a:pt x="252" y="563"/>
                    <a:pt x="461" y="647"/>
                  </a:cubicBezTo>
                  <a:lnTo>
                    <a:pt x="582" y="595"/>
                  </a:lnTo>
                  <a:cubicBezTo>
                    <a:pt x="635" y="430"/>
                    <a:pt x="591" y="250"/>
                    <a:pt x="469" y="128"/>
                  </a:cubicBezTo>
                  <a:cubicBezTo>
                    <a:pt x="383" y="46"/>
                    <a:pt x="268" y="1"/>
                    <a:pt x="15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20" name="Google Shape;1960;p29"/>
            <p:cNvSpPr/>
            <p:nvPr/>
          </p:nvSpPr>
          <p:spPr>
            <a:xfrm>
              <a:off x="1832850" y="3746525"/>
              <a:ext cx="13575" cy="14750"/>
            </a:xfrm>
            <a:custGeom>
              <a:avLst/>
              <a:gdLst/>
              <a:ahLst/>
              <a:cxnLst/>
              <a:rect l="l" t="t" r="r" b="b"/>
              <a:pathLst>
                <a:path w="543" h="590" extrusionOk="0">
                  <a:moveTo>
                    <a:pt x="143" y="0"/>
                  </a:moveTo>
                  <a:lnTo>
                    <a:pt x="32" y="128"/>
                  </a:lnTo>
                  <a:cubicBezTo>
                    <a:pt x="1" y="258"/>
                    <a:pt x="15" y="409"/>
                    <a:pt x="105" y="507"/>
                  </a:cubicBezTo>
                  <a:cubicBezTo>
                    <a:pt x="155" y="560"/>
                    <a:pt x="229" y="590"/>
                    <a:pt x="301" y="590"/>
                  </a:cubicBezTo>
                  <a:cubicBezTo>
                    <a:pt x="363" y="590"/>
                    <a:pt x="422" y="567"/>
                    <a:pt x="461" y="519"/>
                  </a:cubicBezTo>
                  <a:cubicBezTo>
                    <a:pt x="542" y="412"/>
                    <a:pt x="508" y="281"/>
                    <a:pt x="435" y="192"/>
                  </a:cubicBezTo>
                  <a:cubicBezTo>
                    <a:pt x="363" y="102"/>
                    <a:pt x="250" y="50"/>
                    <a:pt x="1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21" name="Google Shape;1961;p29"/>
            <p:cNvSpPr/>
            <p:nvPr/>
          </p:nvSpPr>
          <p:spPr>
            <a:xfrm>
              <a:off x="1738650" y="3780675"/>
              <a:ext cx="18100" cy="16400"/>
            </a:xfrm>
            <a:custGeom>
              <a:avLst/>
              <a:gdLst/>
              <a:ahLst/>
              <a:cxnLst/>
              <a:rect l="l" t="t" r="r" b="b"/>
              <a:pathLst>
                <a:path w="724" h="656" extrusionOk="0">
                  <a:moveTo>
                    <a:pt x="360" y="1"/>
                  </a:moveTo>
                  <a:cubicBezTo>
                    <a:pt x="308" y="1"/>
                    <a:pt x="258" y="10"/>
                    <a:pt x="214" y="31"/>
                  </a:cubicBezTo>
                  <a:cubicBezTo>
                    <a:pt x="50" y="109"/>
                    <a:pt x="0" y="360"/>
                    <a:pt x="141" y="469"/>
                  </a:cubicBezTo>
                  <a:lnTo>
                    <a:pt x="141" y="469"/>
                  </a:lnTo>
                  <a:cubicBezTo>
                    <a:pt x="169" y="575"/>
                    <a:pt x="287" y="656"/>
                    <a:pt x="403" y="656"/>
                  </a:cubicBezTo>
                  <a:cubicBezTo>
                    <a:pt x="432" y="656"/>
                    <a:pt x="461" y="650"/>
                    <a:pt x="489" y="639"/>
                  </a:cubicBezTo>
                  <a:cubicBezTo>
                    <a:pt x="651" y="576"/>
                    <a:pt x="724" y="364"/>
                    <a:pt x="677" y="196"/>
                  </a:cubicBezTo>
                  <a:cubicBezTo>
                    <a:pt x="641" y="71"/>
                    <a:pt x="498" y="1"/>
                    <a:pt x="3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22" name="Google Shape;1962;p29"/>
            <p:cNvSpPr/>
            <p:nvPr/>
          </p:nvSpPr>
          <p:spPr>
            <a:xfrm>
              <a:off x="1913175" y="3723300"/>
              <a:ext cx="11400" cy="13175"/>
            </a:xfrm>
            <a:custGeom>
              <a:avLst/>
              <a:gdLst/>
              <a:ahLst/>
              <a:cxnLst/>
              <a:rect l="l" t="t" r="r" b="b"/>
              <a:pathLst>
                <a:path w="456" h="527" extrusionOk="0">
                  <a:moveTo>
                    <a:pt x="229" y="0"/>
                  </a:moveTo>
                  <a:cubicBezTo>
                    <a:pt x="220" y="0"/>
                    <a:pt x="212" y="1"/>
                    <a:pt x="203" y="2"/>
                  </a:cubicBezTo>
                  <a:cubicBezTo>
                    <a:pt x="92" y="19"/>
                    <a:pt x="27" y="174"/>
                    <a:pt x="97" y="254"/>
                  </a:cubicBezTo>
                  <a:lnTo>
                    <a:pt x="97" y="254"/>
                  </a:lnTo>
                  <a:lnTo>
                    <a:pt x="1" y="165"/>
                  </a:lnTo>
                  <a:lnTo>
                    <a:pt x="1" y="165"/>
                  </a:lnTo>
                  <a:cubicBezTo>
                    <a:pt x="44" y="321"/>
                    <a:pt x="151" y="451"/>
                    <a:pt x="296" y="527"/>
                  </a:cubicBezTo>
                  <a:cubicBezTo>
                    <a:pt x="389" y="448"/>
                    <a:pt x="455" y="333"/>
                    <a:pt x="447" y="211"/>
                  </a:cubicBezTo>
                  <a:cubicBezTo>
                    <a:pt x="436" y="101"/>
                    <a:pt x="338" y="0"/>
                    <a:pt x="2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4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700"/>
              <a:buFont typeface="Londrina Solid"/>
              <a:buNone/>
              <a:defRPr sz="3700">
                <a:solidFill>
                  <a:schemeClr val="accent4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700"/>
              <a:buFont typeface="Londrina Solid"/>
              <a:buNone/>
              <a:defRPr sz="3700">
                <a:solidFill>
                  <a:schemeClr val="accent4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700"/>
              <a:buFont typeface="Londrina Solid"/>
              <a:buNone/>
              <a:defRPr sz="3700">
                <a:solidFill>
                  <a:schemeClr val="accent4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700"/>
              <a:buFont typeface="Londrina Solid"/>
              <a:buNone/>
              <a:defRPr sz="3700">
                <a:solidFill>
                  <a:schemeClr val="accent4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700"/>
              <a:buFont typeface="Londrina Solid"/>
              <a:buNone/>
              <a:defRPr sz="3700">
                <a:solidFill>
                  <a:schemeClr val="accent4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700"/>
              <a:buFont typeface="Londrina Solid"/>
              <a:buNone/>
              <a:defRPr sz="3700">
                <a:solidFill>
                  <a:schemeClr val="accent4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700"/>
              <a:buFont typeface="Londrina Solid"/>
              <a:buNone/>
              <a:defRPr sz="3700">
                <a:solidFill>
                  <a:schemeClr val="accent4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700"/>
              <a:buFont typeface="Londrina Solid"/>
              <a:buNone/>
              <a:defRPr sz="3700">
                <a:solidFill>
                  <a:schemeClr val="accent4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700"/>
              <a:buFont typeface="Londrina Solid"/>
              <a:buNone/>
              <a:defRPr sz="3700">
                <a:solidFill>
                  <a:schemeClr val="accent4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9pPr>
          </a:lstStyle>
          <a:p>
            <a:endParaRPr/>
          </a:p>
        </p:txBody>
      </p:sp>
      <p:sp>
        <p:nvSpPr>
          <p:cNvPr id="104857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Montserrat Medium"/>
              <a:buChar char="●"/>
              <a:defRPr>
                <a:solidFill>
                  <a:schemeClr val="accent4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Montserrat Medium"/>
              <a:buChar char="○"/>
              <a:defRPr>
                <a:solidFill>
                  <a:schemeClr val="accent4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Montserrat Medium"/>
              <a:buChar char="■"/>
              <a:defRPr>
                <a:solidFill>
                  <a:schemeClr val="accent4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Montserrat Medium"/>
              <a:buChar char="●"/>
              <a:defRPr>
                <a:solidFill>
                  <a:schemeClr val="accent4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Montserrat Medium"/>
              <a:buChar char="○"/>
              <a:defRPr>
                <a:solidFill>
                  <a:schemeClr val="accent4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Montserrat Medium"/>
              <a:buChar char="■"/>
              <a:defRPr>
                <a:solidFill>
                  <a:schemeClr val="accent4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Montserrat Medium"/>
              <a:buChar char="●"/>
              <a:defRPr>
                <a:solidFill>
                  <a:schemeClr val="accent4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Montserrat Medium"/>
              <a:buChar char="○"/>
              <a:defRPr>
                <a:solidFill>
                  <a:schemeClr val="accent4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Montserrat Medium"/>
              <a:buChar char="■"/>
              <a:defRPr>
                <a:solidFill>
                  <a:schemeClr val="accent4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4" r:id="rId4"/>
    <p:sldLayoutId id="2147483655" r:id="rId5"/>
    <p:sldLayoutId id="2147483656" r:id="rId6"/>
    <p:sldLayoutId id="2147483659" r:id="rId7"/>
    <p:sldLayoutId id="2147483660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1" name="Google Shape;1973;p33"/>
          <p:cNvSpPr txBox="1">
            <a:spLocks noGrp="1"/>
          </p:cNvSpPr>
          <p:nvPr>
            <p:ph type="subTitle" idx="1"/>
          </p:nvPr>
        </p:nvSpPr>
        <p:spPr>
          <a:xfrm>
            <a:off x="1652065" y="1858939"/>
            <a:ext cx="6058217" cy="2812378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/>
            <a:r>
              <a:rPr lang="de-DE" sz="2000" dirty="0" smtClean="0">
                <a:latin typeface="Londrina Solid" charset="0"/>
              </a:rPr>
              <a:t>K</a:t>
            </a:r>
            <a:r>
              <a:rPr lang="id-ID" sz="2000" dirty="0" smtClean="0">
                <a:latin typeface="Londrina Solid" charset="0"/>
              </a:rPr>
              <a:t>elompo</a:t>
            </a:r>
            <a:r>
              <a:rPr lang="de-DE" sz="2000" dirty="0">
                <a:latin typeface="Londrina Solid" charset="0"/>
              </a:rPr>
              <a:t>k</a:t>
            </a:r>
            <a:r>
              <a:rPr lang="id-ID" sz="2000" dirty="0" smtClean="0">
                <a:latin typeface="Londrina Solid" charset="0"/>
              </a:rPr>
              <a:t> 5 : </a:t>
            </a:r>
          </a:p>
          <a:p>
            <a:pPr marL="0" lvl="0" indent="0"/>
            <a:endParaRPr lang="id-ID" sz="2000" dirty="0" smtClean="0">
              <a:latin typeface="Londrina Solid" charset="0"/>
            </a:endParaRPr>
          </a:p>
          <a:p>
            <a:pPr marL="0" lvl="0" indent="0"/>
            <a:r>
              <a:rPr lang="id-ID" sz="2000" dirty="0" smtClean="0">
                <a:latin typeface="Londrina Solid" charset="0"/>
              </a:rPr>
              <a:t>1. </a:t>
            </a:r>
            <a:r>
              <a:rPr lang="en-US" sz="2000" dirty="0" err="1" smtClean="0">
                <a:latin typeface="Londrina Solid" charset="0"/>
              </a:rPr>
              <a:t>Zalfa</a:t>
            </a:r>
            <a:r>
              <a:rPr lang="en-US" sz="2000" dirty="0" smtClean="0">
                <a:latin typeface="Londrina Solid" charset="0"/>
              </a:rPr>
              <a:t> </a:t>
            </a:r>
            <a:r>
              <a:rPr lang="en-US" sz="2000" dirty="0" err="1" smtClean="0">
                <a:latin typeface="Londrina Solid" charset="0"/>
              </a:rPr>
              <a:t>Husniyyah</a:t>
            </a:r>
            <a:r>
              <a:rPr lang="id-ID" sz="2000" dirty="0">
                <a:latin typeface="Londrina Solid" charset="0"/>
              </a:rPr>
              <a:t> </a:t>
            </a:r>
            <a:r>
              <a:rPr lang="id-ID" sz="2000" dirty="0" smtClean="0">
                <a:latin typeface="Londrina Solid" charset="0"/>
              </a:rPr>
              <a:t>		</a:t>
            </a:r>
            <a:r>
              <a:rPr lang="en-US" sz="2000" dirty="0" smtClean="0">
                <a:latin typeface="Londrina Solid" charset="0"/>
              </a:rPr>
              <a:t>2114051046</a:t>
            </a:r>
            <a:endParaRPr lang="id-ID" sz="2000" dirty="0" smtClean="0">
              <a:latin typeface="Londrina Solid" charset="0"/>
            </a:endParaRPr>
          </a:p>
          <a:p>
            <a:pPr marL="0" lvl="0" indent="0"/>
            <a:r>
              <a:rPr lang="id-ID" sz="2000" dirty="0" smtClean="0">
                <a:latin typeface="Londrina Solid" charset="0"/>
              </a:rPr>
              <a:t>2. </a:t>
            </a:r>
            <a:r>
              <a:rPr lang="en-US" sz="2000" dirty="0" err="1" smtClean="0">
                <a:latin typeface="Londrina Solid" charset="0"/>
              </a:rPr>
              <a:t>Gustin</a:t>
            </a:r>
            <a:r>
              <a:rPr lang="en-US" sz="2000" dirty="0" smtClean="0">
                <a:latin typeface="Londrina Solid" charset="0"/>
              </a:rPr>
              <a:t> </a:t>
            </a:r>
            <a:r>
              <a:rPr lang="en-US" sz="2000" dirty="0" err="1" smtClean="0">
                <a:latin typeface="Londrina Solid" charset="0"/>
              </a:rPr>
              <a:t>Adelia</a:t>
            </a:r>
            <a:r>
              <a:rPr lang="id-ID" sz="2000" dirty="0" smtClean="0">
                <a:latin typeface="Londrina Solid" charset="0"/>
              </a:rPr>
              <a:t> P. </a:t>
            </a:r>
            <a:r>
              <a:rPr lang="id-ID" sz="2000" dirty="0">
                <a:latin typeface="Londrina Solid" charset="0"/>
              </a:rPr>
              <a:t>	</a:t>
            </a:r>
            <a:r>
              <a:rPr lang="id-ID" sz="2000" dirty="0" smtClean="0">
                <a:latin typeface="Londrina Solid" charset="0"/>
              </a:rPr>
              <a:t>	</a:t>
            </a:r>
            <a:r>
              <a:rPr lang="en-US" sz="2000" dirty="0" smtClean="0">
                <a:latin typeface="Londrina Solid" charset="0"/>
              </a:rPr>
              <a:t>211405104</a:t>
            </a:r>
            <a:r>
              <a:rPr lang="id-ID" sz="2000" dirty="0" smtClean="0">
                <a:latin typeface="Londrina Solid" charset="0"/>
              </a:rPr>
              <a:t>8</a:t>
            </a:r>
          </a:p>
          <a:p>
            <a:pPr marL="0" lvl="0" indent="0"/>
            <a:r>
              <a:rPr lang="id-ID" sz="2000" dirty="0" smtClean="0">
                <a:latin typeface="Londrina Solid" charset="0"/>
              </a:rPr>
              <a:t>3. </a:t>
            </a:r>
            <a:r>
              <a:rPr lang="en-US" sz="2000" dirty="0" err="1" smtClean="0">
                <a:latin typeface="Londrina Solid" charset="0"/>
              </a:rPr>
              <a:t>Yosnita</a:t>
            </a:r>
            <a:r>
              <a:rPr lang="en-US" sz="2000" dirty="0" smtClean="0">
                <a:latin typeface="Londrina Solid" charset="0"/>
              </a:rPr>
              <a:t> </a:t>
            </a:r>
            <a:r>
              <a:rPr lang="en-US" sz="2000" dirty="0" err="1" smtClean="0">
                <a:latin typeface="Londrina Solid" charset="0"/>
              </a:rPr>
              <a:t>anggriani</a:t>
            </a:r>
            <a:r>
              <a:rPr lang="en-US" sz="2000" dirty="0" smtClean="0">
                <a:latin typeface="Londrina Solid" charset="0"/>
              </a:rPr>
              <a:t> </a:t>
            </a:r>
            <a:r>
              <a:rPr lang="id-ID" sz="2000" dirty="0" smtClean="0">
                <a:latin typeface="Londrina Solid" charset="0"/>
              </a:rPr>
              <a:t>	</a:t>
            </a:r>
            <a:r>
              <a:rPr lang="en-US" sz="2000" dirty="0" smtClean="0">
                <a:latin typeface="Londrina Solid" charset="0"/>
              </a:rPr>
              <a:t>2114051052</a:t>
            </a:r>
            <a:endParaRPr lang="id-ID" sz="2000" dirty="0" smtClean="0">
              <a:latin typeface="Londrina Solid" charset="0"/>
            </a:endParaRPr>
          </a:p>
          <a:p>
            <a:pPr marL="0" lvl="0" indent="0"/>
            <a:r>
              <a:rPr lang="id-ID" sz="2000" dirty="0" smtClean="0">
                <a:latin typeface="Londrina Solid" charset="0"/>
              </a:rPr>
              <a:t>4. </a:t>
            </a:r>
            <a:r>
              <a:rPr lang="en-US" sz="2000" dirty="0" err="1" smtClean="0">
                <a:latin typeface="Londrina Solid" charset="0"/>
              </a:rPr>
              <a:t>Mellisa</a:t>
            </a:r>
            <a:r>
              <a:rPr lang="en-US" sz="2000" dirty="0" smtClean="0">
                <a:latin typeface="Londrina Solid" charset="0"/>
              </a:rPr>
              <a:t> </a:t>
            </a:r>
            <a:r>
              <a:rPr lang="en-US" sz="2000" dirty="0" err="1" smtClean="0">
                <a:latin typeface="Londrina Solid" charset="0"/>
              </a:rPr>
              <a:t>marzalena</a:t>
            </a:r>
            <a:r>
              <a:rPr lang="id-ID" sz="2000" dirty="0" smtClean="0">
                <a:latin typeface="Londrina Solid" charset="0"/>
              </a:rPr>
              <a:t>	</a:t>
            </a:r>
            <a:r>
              <a:rPr lang="en-US" sz="2000" dirty="0" smtClean="0">
                <a:latin typeface="Londrina Solid" charset="0"/>
              </a:rPr>
              <a:t>211405104</a:t>
            </a:r>
            <a:r>
              <a:rPr lang="id-ID" sz="2000" dirty="0" smtClean="0">
                <a:latin typeface="Londrina Solid" charset="0"/>
              </a:rPr>
              <a:t>4</a:t>
            </a:r>
            <a:endParaRPr lang="id-ID" sz="2000" dirty="0">
              <a:latin typeface="Londrina Solid" charset="0"/>
            </a:endParaRPr>
          </a:p>
          <a:p>
            <a:pPr marL="0" lvl="0" indent="0"/>
            <a:r>
              <a:rPr lang="id-ID" sz="2000" dirty="0" smtClean="0">
                <a:latin typeface="Londrina Solid" charset="0"/>
              </a:rPr>
              <a:t>5. </a:t>
            </a:r>
            <a:r>
              <a:rPr lang="en-US" sz="2000" dirty="0" err="1" smtClean="0">
                <a:latin typeface="Londrina Solid" charset="0"/>
              </a:rPr>
              <a:t>Novall</a:t>
            </a:r>
            <a:r>
              <a:rPr lang="en-US" sz="2000" dirty="0" smtClean="0">
                <a:latin typeface="Londrina Solid" charset="0"/>
              </a:rPr>
              <a:t> </a:t>
            </a:r>
            <a:r>
              <a:rPr lang="en-US" sz="2000" dirty="0" err="1">
                <a:latin typeface="Londrina Solid" charset="0"/>
              </a:rPr>
              <a:t>Chairil</a:t>
            </a:r>
            <a:r>
              <a:rPr lang="en-US" sz="2000" dirty="0">
                <a:latin typeface="Londrina Solid" charset="0"/>
              </a:rPr>
              <a:t> </a:t>
            </a:r>
            <a:r>
              <a:rPr lang="id-ID" sz="2000" dirty="0" smtClean="0">
                <a:latin typeface="Londrina Solid" charset="0"/>
              </a:rPr>
              <a:t>A.		</a:t>
            </a:r>
            <a:r>
              <a:rPr lang="en-US" sz="2000" dirty="0" smtClean="0">
                <a:latin typeface="Londrina Solid" charset="0"/>
              </a:rPr>
              <a:t>2114051050</a:t>
            </a:r>
            <a:endParaRPr lang="en" sz="2000" dirty="0">
              <a:latin typeface="Londrina Solid" charset="0"/>
            </a:endParaRPr>
          </a:p>
        </p:txBody>
      </p:sp>
      <p:sp>
        <p:nvSpPr>
          <p:cNvPr id="1048672" name="Google Shape;1975;p33"/>
          <p:cNvSpPr txBox="1">
            <a:spLocks noGrp="1"/>
          </p:cNvSpPr>
          <p:nvPr>
            <p:ph type="ctrTitle"/>
          </p:nvPr>
        </p:nvSpPr>
        <p:spPr>
          <a:xfrm>
            <a:off x="1387247" y="166088"/>
            <a:ext cx="6586040" cy="1480753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de-DE" sz="6000" dirty="0"/>
              <a:t>Siklus Krebs dan </a:t>
            </a:r>
            <a:r>
              <a:rPr lang="id-ID" sz="6000" dirty="0" smtClean="0"/>
              <a:t>T</a:t>
            </a:r>
            <a:r>
              <a:rPr lang="de-DE" sz="6000" dirty="0" smtClean="0"/>
              <a:t>ranspor </a:t>
            </a:r>
            <a:r>
              <a:rPr lang="id-ID" sz="6000" dirty="0" smtClean="0"/>
              <a:t>E</a:t>
            </a:r>
            <a:r>
              <a:rPr lang="de-DE" sz="6000" dirty="0" smtClean="0"/>
              <a:t>lektron</a:t>
            </a:r>
            <a:endParaRPr lang="en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descr="WhatsApp Image 2022-03-25 at 12.01.46.jpeg"/>
          <p:cNvPicPr>
            <a:picLocks noChangeAspect="1"/>
          </p:cNvPicPr>
          <p:nvPr/>
        </p:nvPicPr>
        <p:blipFill>
          <a:blip r:embed="rId3"/>
          <a:srcRect l="8593" t="1389" r="28125" b="6944"/>
          <a:stretch>
            <a:fillRect/>
          </a:stretch>
        </p:blipFill>
        <p:spPr>
          <a:xfrm>
            <a:off x="1643042" y="0"/>
            <a:ext cx="6312501" cy="5143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3" name="Google Shape;2027;p34"/>
          <p:cNvSpPr txBox="1">
            <a:spLocks noGrp="1"/>
          </p:cNvSpPr>
          <p:nvPr>
            <p:ph type="body" idx="1"/>
          </p:nvPr>
        </p:nvSpPr>
        <p:spPr>
          <a:xfrm>
            <a:off x="142844" y="866090"/>
            <a:ext cx="4047547" cy="1776531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buNone/>
            </a:pPr>
            <a:r>
              <a:rPr lang="id-ID" sz="15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Transpor ele</a:t>
            </a:r>
            <a:r>
              <a:rPr lang="en-US" sz="15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id-ID" sz="15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tron a</a:t>
            </a:r>
            <a:r>
              <a:rPr lang="en-US" sz="1500" dirty="0" err="1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dalah</a:t>
            </a:r>
            <a:r>
              <a:rPr lang="en-US" sz="15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proses </a:t>
            </a:r>
            <a:r>
              <a:rPr lang="en-US" sz="1500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produksi</a:t>
            </a:r>
            <a:r>
              <a:rPr lang="en-US" sz="15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ATP </a:t>
            </a:r>
            <a:r>
              <a:rPr lang="en-US" sz="1500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15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NADH </a:t>
            </a:r>
            <a:r>
              <a:rPr lang="en-US" sz="1500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5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FADH</a:t>
            </a:r>
            <a:r>
              <a:rPr lang="en-US" sz="15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₂</a:t>
            </a:r>
            <a:r>
              <a:rPr lang="id-ID" sz="15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5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NADH </a:t>
            </a:r>
            <a:r>
              <a:rPr lang="en-US" sz="1500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5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FADH₂ </a:t>
            </a:r>
            <a:r>
              <a:rPr lang="en-US" sz="1500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15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diubah</a:t>
            </a:r>
            <a:r>
              <a:rPr lang="en-US" sz="15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15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ATP </a:t>
            </a:r>
            <a:r>
              <a:rPr lang="en-US" sz="1500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15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keduanya</a:t>
            </a:r>
            <a:r>
              <a:rPr lang="en-US" sz="15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15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sz="15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US" sz="15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500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belum</a:t>
            </a:r>
            <a:r>
              <a:rPr lang="en-US" sz="15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5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15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5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tubuh</a:t>
            </a:r>
            <a:r>
              <a:rPr lang="id-ID" sz="15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500" dirty="0" err="1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15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15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Transpor</a:t>
            </a:r>
            <a:r>
              <a:rPr lang="en-US" sz="15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Elektron</a:t>
            </a:r>
            <a:r>
              <a:rPr lang="en-US" sz="15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15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5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menghasilkan</a:t>
            </a:r>
            <a:r>
              <a:rPr lang="en-US" sz="15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US" sz="15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500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5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dimanfaatkan</a:t>
            </a:r>
            <a:r>
              <a:rPr lang="en-US" sz="15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15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tubuh</a:t>
            </a:r>
            <a:r>
              <a:rPr lang="id-ID" sz="15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v-SE" sz="15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Transpor </a:t>
            </a:r>
            <a:r>
              <a:rPr lang="sv-SE" sz="15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Elektron terjadi di mitokondria bagian dalam </a:t>
            </a:r>
            <a:r>
              <a:rPr lang="id-ID" sz="15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sv-SE" sz="15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krista</a:t>
            </a:r>
            <a:r>
              <a:rPr lang="id-ID" sz="15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1048754" name="Google Shape;2028;p34"/>
          <p:cNvSpPr txBox="1">
            <a:spLocks noGrp="1"/>
          </p:cNvSpPr>
          <p:nvPr>
            <p:ph type="title"/>
          </p:nvPr>
        </p:nvSpPr>
        <p:spPr>
          <a:xfrm>
            <a:off x="2987824" y="153795"/>
            <a:ext cx="3240360" cy="478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en-US" sz="2800" dirty="0"/>
              <a:t>TRANSPOR ELEKTRON</a:t>
            </a:r>
            <a:endParaRPr lang="en" sz="2800" dirty="0"/>
          </a:p>
        </p:txBody>
      </p:sp>
      <p:pic>
        <p:nvPicPr>
          <p:cNvPr id="209715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128" y="2949699"/>
            <a:ext cx="3496395" cy="1966722"/>
          </a:xfrm>
          <a:prstGeom prst="rect">
            <a:avLst/>
          </a:prstGeom>
        </p:spPr>
      </p:pic>
      <p:sp>
        <p:nvSpPr>
          <p:cNvPr id="1048762" name="Google Shape;2027;p34"/>
          <p:cNvSpPr txBox="1"/>
          <p:nvPr/>
        </p:nvSpPr>
        <p:spPr>
          <a:xfrm>
            <a:off x="4572000" y="714362"/>
            <a:ext cx="4343036" cy="25787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ontserrat Medium"/>
              <a:buAutoNum type="arabicPeriod"/>
              <a:defRPr sz="1250" b="0" i="0" u="none" strike="noStrike" cap="none">
                <a:solidFill>
                  <a:srgbClr val="434343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marL="914400" marR="0" lvl="1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400" b="0" i="0" u="none" strike="noStrike" cap="none">
                <a:solidFill>
                  <a:srgbClr val="434343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marL="1371600" marR="0" lvl="2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400" b="0" i="0" u="none" strike="noStrike" cap="none">
                <a:solidFill>
                  <a:srgbClr val="434343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 sz="1400" b="0" i="0" u="none" strike="noStrike" cap="none">
                <a:solidFill>
                  <a:srgbClr val="434343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400" b="0" i="0" u="none" strike="noStrike" cap="none">
                <a:solidFill>
                  <a:srgbClr val="434343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marL="2743200" marR="0" lvl="5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400" b="0" i="0" u="none" strike="noStrike" cap="none">
                <a:solidFill>
                  <a:srgbClr val="434343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marL="3200400" marR="0" lvl="6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 sz="1400" b="0" i="0" u="none" strike="noStrike" cap="none">
                <a:solidFill>
                  <a:srgbClr val="434343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400" b="0" i="0" u="none" strike="noStrike" cap="none">
                <a:solidFill>
                  <a:srgbClr val="434343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marL="4114800" marR="0" lvl="8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400" b="0" i="0" u="none" strike="noStrike" cap="none">
                <a:solidFill>
                  <a:srgbClr val="434343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pPr marL="0" indent="0">
              <a:buNone/>
            </a:pPr>
            <a:r>
              <a:rPr lang="id-ID" sz="1400" b="1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Pengubahan NADH menjadi </a:t>
            </a:r>
            <a:r>
              <a:rPr lang="id-ID" sz="1400" b="1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ATP1</a:t>
            </a:r>
            <a:r>
              <a:rPr lang="id-ID" sz="1400" b="1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1400" b="1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342900" indent="-342900"/>
            <a:r>
              <a:rPr lang="id-ID" sz="14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NADH </a:t>
            </a:r>
            <a:r>
              <a:rPr lang="id-ID" sz="14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diuraikan menjadi NAD⁺ → elektron dari hasil reaksi akan masuk ke kompleks protein 12. </a:t>
            </a:r>
            <a:endParaRPr lang="id-ID" sz="1400" dirty="0" smtClean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id-ID" sz="14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selanjutnya </a:t>
            </a:r>
            <a:r>
              <a:rPr lang="id-ID" sz="14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dikirim ke (Q) </a:t>
            </a:r>
            <a:r>
              <a:rPr lang="id-ID" sz="14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ubiquinone</a:t>
            </a:r>
          </a:p>
          <a:p>
            <a:pPr marL="342900" indent="-342900"/>
            <a:r>
              <a:rPr lang="id-ID" sz="14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elektron dari ubiquinone dibawa melewati kompleks protein 3 ke sitokrom C (Cyt C</a:t>
            </a:r>
            <a:r>
              <a:rPr lang="id-ID" sz="14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indent="-342900"/>
            <a:r>
              <a:rPr lang="id-ID" sz="14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dari sitokrom C elektron dibawa ke matriks mitokondria melewati kompleks protein </a:t>
            </a:r>
            <a:r>
              <a:rPr lang="id-ID" sz="14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marL="342900" indent="-342900"/>
            <a:r>
              <a:rPr lang="id-ID" sz="14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elektron </a:t>
            </a:r>
            <a:r>
              <a:rPr lang="id-ID" sz="14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diterima molekul Oksigen yang akan berikatan dengan 2 ion H⁺ membentuk H₂</a:t>
            </a:r>
            <a:r>
              <a:rPr lang="id-ID" sz="14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 marL="342900" indent="-342900"/>
            <a:r>
              <a:rPr lang="id-ID" sz="14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H⁺ akan kembali menuju matriks mitokondria melalui enzim ATP </a:t>
            </a:r>
            <a:r>
              <a:rPr lang="id-ID" sz="14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sintase</a:t>
            </a:r>
          </a:p>
        </p:txBody>
      </p:sp>
      <p:pic>
        <p:nvPicPr>
          <p:cNvPr id="209715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4128" y="3320285"/>
            <a:ext cx="2901206" cy="16319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2" name="Google Shape;2041;p35"/>
          <p:cNvSpPr txBox="1">
            <a:spLocks noGrp="1"/>
          </p:cNvSpPr>
          <p:nvPr>
            <p:ph type="title"/>
          </p:nvPr>
        </p:nvSpPr>
        <p:spPr>
          <a:xfrm>
            <a:off x="550635" y="250042"/>
            <a:ext cx="3157500" cy="39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en-US" sz="1800" dirty="0" err="1"/>
              <a:t>Pengubahan</a:t>
            </a:r>
            <a:r>
              <a:rPr lang="en-US" sz="1800" dirty="0"/>
              <a:t> FADH₂ </a:t>
            </a:r>
            <a:r>
              <a:rPr lang="en-US" sz="1800" dirty="0" err="1"/>
              <a:t>menjadi</a:t>
            </a:r>
            <a:r>
              <a:rPr lang="en-US" sz="1800" dirty="0"/>
              <a:t> ATP</a:t>
            </a:r>
            <a:endParaRPr lang="en" sz="1800" dirty="0"/>
          </a:p>
        </p:txBody>
      </p:sp>
      <p:sp>
        <p:nvSpPr>
          <p:cNvPr id="1048833" name="Google Shape;2042;p35"/>
          <p:cNvSpPr txBox="1">
            <a:spLocks noGrp="1"/>
          </p:cNvSpPr>
          <p:nvPr>
            <p:ph type="subTitle" idx="1"/>
          </p:nvPr>
        </p:nvSpPr>
        <p:spPr>
          <a:xfrm>
            <a:off x="395536" y="732765"/>
            <a:ext cx="4957469" cy="2063871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FADH₂ diuraikan menjadi FAD⁺ → elektron masuk ke kompleks protein 2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Elektron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sitangkap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ubiquinone</a:t>
            </a:r>
            <a:endParaRPr lang="id-ID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Elektron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dibawa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melewati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kompleks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protein 3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sitokrom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</a:t>
            </a:r>
            <a:endParaRPr lang="id-ID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Elektron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sitokrom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dibawa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matriks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protein 4</a:t>
            </a:r>
            <a:endParaRPr lang="id-ID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Elektron diterima oleh molekul oksigen O₂ lalu berikatan dengan 2 ion H⁺ membentuk H₂O6. </a:t>
            </a:r>
          </a:p>
          <a:p>
            <a:pPr marL="342900" lvl="0" indent="-342900">
              <a:buFont typeface="+mj-lt"/>
              <a:buAutoNum type="arabicPeriod"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Setiap atom hidrogen yang terbentuk akan masuk ke atp sintase untuk menjadi atp</a:t>
            </a:r>
            <a:endParaRPr lang="e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834" name="Google Shape;2052;p35"/>
          <p:cNvSpPr txBox="1">
            <a:spLocks noGrp="1"/>
          </p:cNvSpPr>
          <p:nvPr>
            <p:ph type="subTitle" idx="14"/>
          </p:nvPr>
        </p:nvSpPr>
        <p:spPr>
          <a:xfrm>
            <a:off x="4932040" y="2884815"/>
            <a:ext cx="4315118" cy="2088232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/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transpor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elektron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hingga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diterimakanya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elektron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oksigen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aseptor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elektron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terakhirproses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pembentukan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ATP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enzim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ATP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sintase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dinamakan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kemiosmosis</a:t>
            </a:r>
            <a:endParaRPr lang="en" sz="1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2" name="Google Shape;2054;p35"/>
          <p:cNvGrpSpPr/>
          <p:nvPr/>
        </p:nvGrpSpPr>
        <p:grpSpPr>
          <a:xfrm>
            <a:off x="7327999" y="961514"/>
            <a:ext cx="720075" cy="803187"/>
            <a:chOff x="1638300" y="2586075"/>
            <a:chExt cx="1070425" cy="1193975"/>
          </a:xfrm>
        </p:grpSpPr>
        <p:sp>
          <p:nvSpPr>
            <p:cNvPr id="1048835" name="Google Shape;2055;p35"/>
            <p:cNvSpPr/>
            <p:nvPr/>
          </p:nvSpPr>
          <p:spPr>
            <a:xfrm>
              <a:off x="1638300" y="2586075"/>
              <a:ext cx="1070425" cy="1193975"/>
            </a:xfrm>
            <a:custGeom>
              <a:avLst/>
              <a:gdLst/>
              <a:ahLst/>
              <a:cxnLst/>
              <a:rect l="l" t="t" r="r" b="b"/>
              <a:pathLst>
                <a:path w="42817" h="47759" extrusionOk="0">
                  <a:moveTo>
                    <a:pt x="2278" y="0"/>
                  </a:moveTo>
                  <a:lnTo>
                    <a:pt x="1" y="391"/>
                  </a:lnTo>
                  <a:cubicBezTo>
                    <a:pt x="134" y="4077"/>
                    <a:pt x="2348" y="7308"/>
                    <a:pt x="4813" y="10054"/>
                  </a:cubicBezTo>
                  <a:cubicBezTo>
                    <a:pt x="7066" y="12566"/>
                    <a:pt x="10039" y="13615"/>
                    <a:pt x="12262" y="14045"/>
                  </a:cubicBezTo>
                  <a:cubicBezTo>
                    <a:pt x="14327" y="14436"/>
                    <a:pt x="16025" y="15899"/>
                    <a:pt x="16722" y="17879"/>
                  </a:cubicBezTo>
                  <a:cubicBezTo>
                    <a:pt x="17574" y="20297"/>
                    <a:pt x="18552" y="23411"/>
                    <a:pt x="18764" y="25469"/>
                  </a:cubicBezTo>
                  <a:cubicBezTo>
                    <a:pt x="19139" y="29037"/>
                    <a:pt x="17747" y="30993"/>
                    <a:pt x="15031" y="33325"/>
                  </a:cubicBezTo>
                  <a:cubicBezTo>
                    <a:pt x="12770" y="35265"/>
                    <a:pt x="7324" y="37205"/>
                    <a:pt x="6425" y="40038"/>
                  </a:cubicBezTo>
                  <a:cubicBezTo>
                    <a:pt x="5924" y="41618"/>
                    <a:pt x="6245" y="45687"/>
                    <a:pt x="10141" y="47072"/>
                  </a:cubicBezTo>
                  <a:cubicBezTo>
                    <a:pt x="11601" y="47589"/>
                    <a:pt x="13221" y="47758"/>
                    <a:pt x="14714" y="47758"/>
                  </a:cubicBezTo>
                  <a:cubicBezTo>
                    <a:pt x="17511" y="47758"/>
                    <a:pt x="19859" y="47166"/>
                    <a:pt x="19859" y="47166"/>
                  </a:cubicBezTo>
                  <a:cubicBezTo>
                    <a:pt x="20626" y="45718"/>
                    <a:pt x="19664" y="43144"/>
                    <a:pt x="19664" y="43144"/>
                  </a:cubicBezTo>
                  <a:cubicBezTo>
                    <a:pt x="18357" y="43407"/>
                    <a:pt x="17224" y="43520"/>
                    <a:pt x="16253" y="43520"/>
                  </a:cubicBezTo>
                  <a:cubicBezTo>
                    <a:pt x="11965" y="43520"/>
                    <a:pt x="10847" y="41313"/>
                    <a:pt x="11894" y="40069"/>
                  </a:cubicBezTo>
                  <a:cubicBezTo>
                    <a:pt x="13169" y="38543"/>
                    <a:pt x="18568" y="37440"/>
                    <a:pt x="20164" y="37276"/>
                  </a:cubicBezTo>
                  <a:cubicBezTo>
                    <a:pt x="25008" y="36791"/>
                    <a:pt x="29820" y="36509"/>
                    <a:pt x="33959" y="33966"/>
                  </a:cubicBezTo>
                  <a:cubicBezTo>
                    <a:pt x="39217" y="30735"/>
                    <a:pt x="42816" y="24678"/>
                    <a:pt x="42464" y="18505"/>
                  </a:cubicBezTo>
                  <a:cubicBezTo>
                    <a:pt x="42112" y="12331"/>
                    <a:pt x="37480" y="6487"/>
                    <a:pt x="31400" y="5352"/>
                  </a:cubicBezTo>
                  <a:cubicBezTo>
                    <a:pt x="30621" y="5205"/>
                    <a:pt x="29838" y="5143"/>
                    <a:pt x="29053" y="5143"/>
                  </a:cubicBezTo>
                  <a:cubicBezTo>
                    <a:pt x="27000" y="5143"/>
                    <a:pt x="24935" y="5565"/>
                    <a:pt x="22903" y="5978"/>
                  </a:cubicBezTo>
                  <a:cubicBezTo>
                    <a:pt x="20391" y="6487"/>
                    <a:pt x="17574" y="8169"/>
                    <a:pt x="15884" y="9303"/>
                  </a:cubicBezTo>
                  <a:cubicBezTo>
                    <a:pt x="15165" y="9783"/>
                    <a:pt x="14329" y="10029"/>
                    <a:pt x="13486" y="10029"/>
                  </a:cubicBezTo>
                  <a:cubicBezTo>
                    <a:pt x="13008" y="10029"/>
                    <a:pt x="12528" y="9950"/>
                    <a:pt x="12066" y="9788"/>
                  </a:cubicBezTo>
                  <a:cubicBezTo>
                    <a:pt x="9312" y="8810"/>
                    <a:pt x="4750" y="6291"/>
                    <a:pt x="22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36" name="Google Shape;2056;p35"/>
            <p:cNvSpPr/>
            <p:nvPr/>
          </p:nvSpPr>
          <p:spPr>
            <a:xfrm>
              <a:off x="1786375" y="3528925"/>
              <a:ext cx="365250" cy="251125"/>
            </a:xfrm>
            <a:custGeom>
              <a:avLst/>
              <a:gdLst/>
              <a:ahLst/>
              <a:cxnLst/>
              <a:rect l="l" t="t" r="r" b="b"/>
              <a:pathLst>
                <a:path w="14610" h="10045" extrusionOk="0">
                  <a:moveTo>
                    <a:pt x="2332" y="0"/>
                  </a:moveTo>
                  <a:cubicBezTo>
                    <a:pt x="1448" y="712"/>
                    <a:pt x="775" y="1487"/>
                    <a:pt x="502" y="2324"/>
                  </a:cubicBezTo>
                  <a:cubicBezTo>
                    <a:pt x="1" y="3904"/>
                    <a:pt x="322" y="7973"/>
                    <a:pt x="4218" y="9358"/>
                  </a:cubicBezTo>
                  <a:cubicBezTo>
                    <a:pt x="5678" y="9875"/>
                    <a:pt x="7298" y="10044"/>
                    <a:pt x="8791" y="10044"/>
                  </a:cubicBezTo>
                  <a:cubicBezTo>
                    <a:pt x="11588" y="10044"/>
                    <a:pt x="13936" y="9452"/>
                    <a:pt x="13936" y="9452"/>
                  </a:cubicBezTo>
                  <a:cubicBezTo>
                    <a:pt x="14609" y="8169"/>
                    <a:pt x="13952" y="6009"/>
                    <a:pt x="13780" y="5524"/>
                  </a:cubicBezTo>
                  <a:cubicBezTo>
                    <a:pt x="12417" y="6322"/>
                    <a:pt x="11027" y="6992"/>
                    <a:pt x="9390" y="6992"/>
                  </a:cubicBezTo>
                  <a:cubicBezTo>
                    <a:pt x="8893" y="6992"/>
                    <a:pt x="8374" y="6930"/>
                    <a:pt x="7825" y="6792"/>
                  </a:cubicBezTo>
                  <a:cubicBezTo>
                    <a:pt x="4422" y="5978"/>
                    <a:pt x="2778" y="2840"/>
                    <a:pt x="233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37" name="Google Shape;2057;p35"/>
            <p:cNvSpPr/>
            <p:nvPr/>
          </p:nvSpPr>
          <p:spPr>
            <a:xfrm>
              <a:off x="1638300" y="2595450"/>
              <a:ext cx="891425" cy="811650"/>
            </a:xfrm>
            <a:custGeom>
              <a:avLst/>
              <a:gdLst/>
              <a:ahLst/>
              <a:cxnLst/>
              <a:rect l="l" t="t" r="r" b="b"/>
              <a:pathLst>
                <a:path w="35657" h="32466" extrusionOk="0">
                  <a:moveTo>
                    <a:pt x="102" y="1"/>
                  </a:moveTo>
                  <a:lnTo>
                    <a:pt x="1" y="16"/>
                  </a:lnTo>
                  <a:cubicBezTo>
                    <a:pt x="134" y="3702"/>
                    <a:pt x="2348" y="6933"/>
                    <a:pt x="4813" y="9679"/>
                  </a:cubicBezTo>
                  <a:cubicBezTo>
                    <a:pt x="7066" y="12191"/>
                    <a:pt x="10039" y="13240"/>
                    <a:pt x="12262" y="13670"/>
                  </a:cubicBezTo>
                  <a:cubicBezTo>
                    <a:pt x="14327" y="14061"/>
                    <a:pt x="16025" y="15524"/>
                    <a:pt x="16722" y="17504"/>
                  </a:cubicBezTo>
                  <a:cubicBezTo>
                    <a:pt x="17574" y="19922"/>
                    <a:pt x="18552" y="23036"/>
                    <a:pt x="18764" y="25094"/>
                  </a:cubicBezTo>
                  <a:cubicBezTo>
                    <a:pt x="19077" y="28122"/>
                    <a:pt x="18130" y="29984"/>
                    <a:pt x="16174" y="31909"/>
                  </a:cubicBezTo>
                  <a:cubicBezTo>
                    <a:pt x="17684" y="32289"/>
                    <a:pt x="19204" y="32465"/>
                    <a:pt x="20689" y="32465"/>
                  </a:cubicBezTo>
                  <a:cubicBezTo>
                    <a:pt x="27599" y="32465"/>
                    <a:pt x="33752" y="28661"/>
                    <a:pt x="34608" y="23998"/>
                  </a:cubicBezTo>
                  <a:cubicBezTo>
                    <a:pt x="35657" y="18333"/>
                    <a:pt x="32989" y="14523"/>
                    <a:pt x="28255" y="12246"/>
                  </a:cubicBezTo>
                  <a:cubicBezTo>
                    <a:pt x="24350" y="10579"/>
                    <a:pt x="20634" y="11401"/>
                    <a:pt x="16315" y="10971"/>
                  </a:cubicBezTo>
                  <a:cubicBezTo>
                    <a:pt x="9726" y="10587"/>
                    <a:pt x="2035" y="7121"/>
                    <a:pt x="1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" name="Google Shape;2058;p35"/>
          <p:cNvGrpSpPr/>
          <p:nvPr/>
        </p:nvGrpSpPr>
        <p:grpSpPr>
          <a:xfrm rot="900196">
            <a:off x="366459" y="3300250"/>
            <a:ext cx="375964" cy="625296"/>
            <a:chOff x="2773825" y="4448550"/>
            <a:chExt cx="494550" cy="822525"/>
          </a:xfrm>
        </p:grpSpPr>
        <p:sp>
          <p:nvSpPr>
            <p:cNvPr id="1048838" name="Google Shape;2059;p35"/>
            <p:cNvSpPr/>
            <p:nvPr/>
          </p:nvSpPr>
          <p:spPr>
            <a:xfrm>
              <a:off x="2773825" y="4448550"/>
              <a:ext cx="494550" cy="822525"/>
            </a:xfrm>
            <a:custGeom>
              <a:avLst/>
              <a:gdLst/>
              <a:ahLst/>
              <a:cxnLst/>
              <a:rect l="l" t="t" r="r" b="b"/>
              <a:pathLst>
                <a:path w="19782" h="32901" extrusionOk="0">
                  <a:moveTo>
                    <a:pt x="5682" y="0"/>
                  </a:moveTo>
                  <a:cubicBezTo>
                    <a:pt x="4459" y="0"/>
                    <a:pt x="3341" y="720"/>
                    <a:pt x="2872" y="2995"/>
                  </a:cubicBezTo>
                  <a:cubicBezTo>
                    <a:pt x="2332" y="5616"/>
                    <a:pt x="4422" y="8464"/>
                    <a:pt x="5673" y="9771"/>
                  </a:cubicBezTo>
                  <a:cubicBezTo>
                    <a:pt x="7184" y="11367"/>
                    <a:pt x="6847" y="15123"/>
                    <a:pt x="6597" y="17869"/>
                  </a:cubicBezTo>
                  <a:cubicBezTo>
                    <a:pt x="6346" y="20615"/>
                    <a:pt x="6346" y="22924"/>
                    <a:pt x="4562" y="24512"/>
                  </a:cubicBezTo>
                  <a:cubicBezTo>
                    <a:pt x="3170" y="25740"/>
                    <a:pt x="924" y="26163"/>
                    <a:pt x="243" y="27892"/>
                  </a:cubicBezTo>
                  <a:cubicBezTo>
                    <a:pt x="9" y="28479"/>
                    <a:pt x="1" y="29144"/>
                    <a:pt x="87" y="29770"/>
                  </a:cubicBezTo>
                  <a:cubicBezTo>
                    <a:pt x="173" y="30396"/>
                    <a:pt x="431" y="31257"/>
                    <a:pt x="947" y="31789"/>
                  </a:cubicBezTo>
                  <a:cubicBezTo>
                    <a:pt x="1557" y="32405"/>
                    <a:pt x="2448" y="32637"/>
                    <a:pt x="3330" y="32637"/>
                  </a:cubicBezTo>
                  <a:cubicBezTo>
                    <a:pt x="3478" y="32637"/>
                    <a:pt x="3626" y="32631"/>
                    <a:pt x="3772" y="32618"/>
                  </a:cubicBezTo>
                  <a:cubicBezTo>
                    <a:pt x="5087" y="32493"/>
                    <a:pt x="6339" y="31961"/>
                    <a:pt x="7332" y="31092"/>
                  </a:cubicBezTo>
                  <a:cubicBezTo>
                    <a:pt x="8610" y="32000"/>
                    <a:pt x="9996" y="32901"/>
                    <a:pt x="11583" y="32901"/>
                  </a:cubicBezTo>
                  <a:cubicBezTo>
                    <a:pt x="11706" y="32901"/>
                    <a:pt x="11831" y="32895"/>
                    <a:pt x="11957" y="32884"/>
                  </a:cubicBezTo>
                  <a:cubicBezTo>
                    <a:pt x="12966" y="32790"/>
                    <a:pt x="13905" y="32258"/>
                    <a:pt x="14335" y="31351"/>
                  </a:cubicBezTo>
                  <a:cubicBezTo>
                    <a:pt x="15024" y="29880"/>
                    <a:pt x="14046" y="28440"/>
                    <a:pt x="13263" y="27149"/>
                  </a:cubicBezTo>
                  <a:cubicBezTo>
                    <a:pt x="12481" y="25858"/>
                    <a:pt x="11839" y="24442"/>
                    <a:pt x="11831" y="22939"/>
                  </a:cubicBezTo>
                  <a:cubicBezTo>
                    <a:pt x="11831" y="22274"/>
                    <a:pt x="11949" y="21609"/>
                    <a:pt x="12074" y="20960"/>
                  </a:cubicBezTo>
                  <a:cubicBezTo>
                    <a:pt x="12457" y="19043"/>
                    <a:pt x="13224" y="16179"/>
                    <a:pt x="13756" y="14270"/>
                  </a:cubicBezTo>
                  <a:cubicBezTo>
                    <a:pt x="14116" y="12987"/>
                    <a:pt x="14773" y="11805"/>
                    <a:pt x="15673" y="10819"/>
                  </a:cubicBezTo>
                  <a:cubicBezTo>
                    <a:pt x="16714" y="9692"/>
                    <a:pt x="18044" y="8245"/>
                    <a:pt x="18482" y="7783"/>
                  </a:cubicBezTo>
                  <a:cubicBezTo>
                    <a:pt x="19233" y="6993"/>
                    <a:pt x="19781" y="5945"/>
                    <a:pt x="19734" y="4849"/>
                  </a:cubicBezTo>
                  <a:cubicBezTo>
                    <a:pt x="19687" y="3755"/>
                    <a:pt x="19414" y="1398"/>
                    <a:pt x="16642" y="1398"/>
                  </a:cubicBezTo>
                  <a:cubicBezTo>
                    <a:pt x="16637" y="1398"/>
                    <a:pt x="16632" y="1398"/>
                    <a:pt x="16628" y="1398"/>
                  </a:cubicBezTo>
                  <a:cubicBezTo>
                    <a:pt x="13834" y="1406"/>
                    <a:pt x="11777" y="3237"/>
                    <a:pt x="11777" y="3237"/>
                  </a:cubicBezTo>
                  <a:cubicBezTo>
                    <a:pt x="10712" y="2353"/>
                    <a:pt x="9578" y="1563"/>
                    <a:pt x="8389" y="866"/>
                  </a:cubicBezTo>
                  <a:cubicBezTo>
                    <a:pt x="7580" y="407"/>
                    <a:pt x="6601" y="0"/>
                    <a:pt x="568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39" name="Google Shape;2060;p35"/>
            <p:cNvSpPr/>
            <p:nvPr/>
          </p:nvSpPr>
          <p:spPr>
            <a:xfrm>
              <a:off x="2773825" y="4487225"/>
              <a:ext cx="494550" cy="783850"/>
            </a:xfrm>
            <a:custGeom>
              <a:avLst/>
              <a:gdLst/>
              <a:ahLst/>
              <a:cxnLst/>
              <a:rect l="l" t="t" r="r" b="b"/>
              <a:pathLst>
                <a:path w="19782" h="31354" extrusionOk="0">
                  <a:moveTo>
                    <a:pt x="17723" y="0"/>
                  </a:moveTo>
                  <a:cubicBezTo>
                    <a:pt x="17997" y="798"/>
                    <a:pt x="17770" y="1722"/>
                    <a:pt x="17262" y="2230"/>
                  </a:cubicBezTo>
                  <a:cubicBezTo>
                    <a:pt x="11737" y="8678"/>
                    <a:pt x="7129" y="15133"/>
                    <a:pt x="9437" y="24334"/>
                  </a:cubicBezTo>
                  <a:cubicBezTo>
                    <a:pt x="9437" y="24796"/>
                    <a:pt x="8975" y="26181"/>
                    <a:pt x="8044" y="26181"/>
                  </a:cubicBezTo>
                  <a:cubicBezTo>
                    <a:pt x="7809" y="26204"/>
                    <a:pt x="7580" y="26216"/>
                    <a:pt x="7357" y="26216"/>
                  </a:cubicBezTo>
                  <a:cubicBezTo>
                    <a:pt x="5357" y="26216"/>
                    <a:pt x="3869" y="25296"/>
                    <a:pt x="3052" y="23959"/>
                  </a:cubicBezTo>
                  <a:cubicBezTo>
                    <a:pt x="1894" y="24600"/>
                    <a:pt x="713" y="25164"/>
                    <a:pt x="243" y="26345"/>
                  </a:cubicBezTo>
                  <a:cubicBezTo>
                    <a:pt x="9" y="26932"/>
                    <a:pt x="1" y="27597"/>
                    <a:pt x="87" y="28223"/>
                  </a:cubicBezTo>
                  <a:cubicBezTo>
                    <a:pt x="173" y="28849"/>
                    <a:pt x="431" y="29710"/>
                    <a:pt x="947" y="30242"/>
                  </a:cubicBezTo>
                  <a:cubicBezTo>
                    <a:pt x="1557" y="30858"/>
                    <a:pt x="2448" y="31090"/>
                    <a:pt x="3330" y="31090"/>
                  </a:cubicBezTo>
                  <a:cubicBezTo>
                    <a:pt x="3478" y="31090"/>
                    <a:pt x="3626" y="31084"/>
                    <a:pt x="3772" y="31071"/>
                  </a:cubicBezTo>
                  <a:cubicBezTo>
                    <a:pt x="5087" y="30946"/>
                    <a:pt x="6339" y="30414"/>
                    <a:pt x="7332" y="29545"/>
                  </a:cubicBezTo>
                  <a:cubicBezTo>
                    <a:pt x="8610" y="30453"/>
                    <a:pt x="9996" y="31354"/>
                    <a:pt x="11583" y="31354"/>
                  </a:cubicBezTo>
                  <a:cubicBezTo>
                    <a:pt x="11706" y="31354"/>
                    <a:pt x="11831" y="31348"/>
                    <a:pt x="11957" y="31337"/>
                  </a:cubicBezTo>
                  <a:cubicBezTo>
                    <a:pt x="12966" y="31251"/>
                    <a:pt x="13905" y="30711"/>
                    <a:pt x="14335" y="29804"/>
                  </a:cubicBezTo>
                  <a:cubicBezTo>
                    <a:pt x="15024" y="28333"/>
                    <a:pt x="14046" y="26893"/>
                    <a:pt x="13263" y="25602"/>
                  </a:cubicBezTo>
                  <a:cubicBezTo>
                    <a:pt x="12481" y="24311"/>
                    <a:pt x="11839" y="22895"/>
                    <a:pt x="11831" y="21392"/>
                  </a:cubicBezTo>
                  <a:cubicBezTo>
                    <a:pt x="11831" y="20727"/>
                    <a:pt x="11949" y="20062"/>
                    <a:pt x="12074" y="19413"/>
                  </a:cubicBezTo>
                  <a:cubicBezTo>
                    <a:pt x="12457" y="17496"/>
                    <a:pt x="13224" y="14632"/>
                    <a:pt x="13756" y="12723"/>
                  </a:cubicBezTo>
                  <a:cubicBezTo>
                    <a:pt x="14116" y="11440"/>
                    <a:pt x="14773" y="10258"/>
                    <a:pt x="15673" y="9272"/>
                  </a:cubicBezTo>
                  <a:cubicBezTo>
                    <a:pt x="16714" y="8145"/>
                    <a:pt x="18044" y="6698"/>
                    <a:pt x="18482" y="6236"/>
                  </a:cubicBezTo>
                  <a:cubicBezTo>
                    <a:pt x="19233" y="5446"/>
                    <a:pt x="19781" y="4398"/>
                    <a:pt x="19734" y="3302"/>
                  </a:cubicBezTo>
                  <a:cubicBezTo>
                    <a:pt x="19687" y="2207"/>
                    <a:pt x="19492" y="509"/>
                    <a:pt x="17723" y="0"/>
                  </a:cubicBezTo>
                  <a:close/>
                </a:path>
              </a:pathLst>
            </a:custGeom>
            <a:solidFill>
              <a:srgbClr val="F1F0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097154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127" y="645742"/>
            <a:ext cx="3287309" cy="1849111"/>
          </a:xfrm>
          <a:prstGeom prst="rect">
            <a:avLst/>
          </a:prstGeom>
        </p:spPr>
      </p:pic>
      <p:pic>
        <p:nvPicPr>
          <p:cNvPr id="2097155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978" y="2954056"/>
            <a:ext cx="3589317" cy="2018991"/>
          </a:xfrm>
          <a:prstGeom prst="rect">
            <a:avLst/>
          </a:prstGeom>
        </p:spPr>
      </p:pic>
      <p:sp>
        <p:nvSpPr>
          <p:cNvPr id="1048840" name="Left Arrow 12"/>
          <p:cNvSpPr/>
          <p:nvPr/>
        </p:nvSpPr>
        <p:spPr>
          <a:xfrm>
            <a:off x="4283968" y="3867894"/>
            <a:ext cx="504056" cy="216024"/>
          </a:xfrm>
          <a:prstGeom prst="leftArrow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16" name="Google Shape;2095;p37"/>
          <p:cNvSpPr/>
          <p:nvPr/>
        </p:nvSpPr>
        <p:spPr>
          <a:xfrm rot="-4500116">
            <a:off x="1102583" y="149153"/>
            <a:ext cx="999403" cy="1003548"/>
          </a:xfrm>
          <a:custGeom>
            <a:avLst/>
            <a:gdLst/>
            <a:ahLst/>
            <a:cxnLst/>
            <a:rect l="l" t="t" r="r" b="b"/>
            <a:pathLst>
              <a:path w="44843" h="45029" extrusionOk="0">
                <a:moveTo>
                  <a:pt x="2667" y="20326"/>
                </a:moveTo>
                <a:cubicBezTo>
                  <a:pt x="2667" y="20326"/>
                  <a:pt x="2668" y="20327"/>
                  <a:pt x="2669" y="20327"/>
                </a:cubicBezTo>
                <a:cubicBezTo>
                  <a:pt x="2666" y="20336"/>
                  <a:pt x="2663" y="20347"/>
                  <a:pt x="2657" y="20356"/>
                </a:cubicBezTo>
                <a:cubicBezTo>
                  <a:pt x="2662" y="20336"/>
                  <a:pt x="2663" y="20326"/>
                  <a:pt x="2667" y="20326"/>
                </a:cubicBezTo>
                <a:close/>
                <a:moveTo>
                  <a:pt x="19216" y="0"/>
                </a:moveTo>
                <a:cubicBezTo>
                  <a:pt x="17719" y="0"/>
                  <a:pt x="16199" y="363"/>
                  <a:pt x="14883" y="922"/>
                </a:cubicBezTo>
                <a:cubicBezTo>
                  <a:pt x="9949" y="3022"/>
                  <a:pt x="6577" y="7206"/>
                  <a:pt x="4549" y="12070"/>
                </a:cubicBezTo>
                <a:cubicBezTo>
                  <a:pt x="919" y="20761"/>
                  <a:pt x="1" y="32614"/>
                  <a:pt x="7220" y="39770"/>
                </a:cubicBezTo>
                <a:cubicBezTo>
                  <a:pt x="11199" y="43714"/>
                  <a:pt x="16485" y="45028"/>
                  <a:pt x="21855" y="45028"/>
                </a:cubicBezTo>
                <a:cubicBezTo>
                  <a:pt x="23321" y="45028"/>
                  <a:pt x="24793" y="44931"/>
                  <a:pt x="26246" y="44762"/>
                </a:cubicBezTo>
                <a:cubicBezTo>
                  <a:pt x="27683" y="44591"/>
                  <a:pt x="29146" y="44414"/>
                  <a:pt x="30557" y="44119"/>
                </a:cubicBezTo>
                <a:cubicBezTo>
                  <a:pt x="31406" y="43945"/>
                  <a:pt x="32208" y="43620"/>
                  <a:pt x="32999" y="43264"/>
                </a:cubicBezTo>
                <a:cubicBezTo>
                  <a:pt x="33715" y="42939"/>
                  <a:pt x="34474" y="42739"/>
                  <a:pt x="35178" y="42403"/>
                </a:cubicBezTo>
                <a:cubicBezTo>
                  <a:pt x="35711" y="42148"/>
                  <a:pt x="36218" y="41841"/>
                  <a:pt x="36711" y="41520"/>
                </a:cubicBezTo>
                <a:cubicBezTo>
                  <a:pt x="37539" y="40975"/>
                  <a:pt x="38356" y="40378"/>
                  <a:pt x="39141" y="39764"/>
                </a:cubicBezTo>
                <a:cubicBezTo>
                  <a:pt x="39993" y="39092"/>
                  <a:pt x="40767" y="38330"/>
                  <a:pt x="41413" y="37452"/>
                </a:cubicBezTo>
                <a:cubicBezTo>
                  <a:pt x="42224" y="36351"/>
                  <a:pt x="42954" y="35163"/>
                  <a:pt x="43490" y="33897"/>
                </a:cubicBezTo>
                <a:cubicBezTo>
                  <a:pt x="43994" y="32701"/>
                  <a:pt x="44330" y="31443"/>
                  <a:pt x="44623" y="30189"/>
                </a:cubicBezTo>
                <a:cubicBezTo>
                  <a:pt x="44773" y="29543"/>
                  <a:pt x="44843" y="28879"/>
                  <a:pt x="44823" y="28219"/>
                </a:cubicBezTo>
                <a:cubicBezTo>
                  <a:pt x="44808" y="27799"/>
                  <a:pt x="44788" y="27379"/>
                  <a:pt x="44802" y="26953"/>
                </a:cubicBezTo>
                <a:cubicBezTo>
                  <a:pt x="44840" y="25701"/>
                  <a:pt x="44704" y="24403"/>
                  <a:pt x="44431" y="23181"/>
                </a:cubicBezTo>
                <a:cubicBezTo>
                  <a:pt x="44281" y="22511"/>
                  <a:pt x="44006" y="21894"/>
                  <a:pt x="43754" y="21260"/>
                </a:cubicBezTo>
                <a:cubicBezTo>
                  <a:pt x="43551" y="20756"/>
                  <a:pt x="43316" y="20266"/>
                  <a:pt x="43050" y="19794"/>
                </a:cubicBezTo>
                <a:cubicBezTo>
                  <a:pt x="42748" y="19267"/>
                  <a:pt x="42421" y="18716"/>
                  <a:pt x="42036" y="18244"/>
                </a:cubicBezTo>
                <a:cubicBezTo>
                  <a:pt x="41691" y="17835"/>
                  <a:pt x="41256" y="17514"/>
                  <a:pt x="40813" y="17215"/>
                </a:cubicBezTo>
                <a:cubicBezTo>
                  <a:pt x="39892" y="16592"/>
                  <a:pt x="39118" y="15796"/>
                  <a:pt x="38098" y="15315"/>
                </a:cubicBezTo>
                <a:cubicBezTo>
                  <a:pt x="37551" y="15060"/>
                  <a:pt x="36983" y="14871"/>
                  <a:pt x="36377" y="14863"/>
                </a:cubicBezTo>
                <a:cubicBezTo>
                  <a:pt x="35956" y="14855"/>
                  <a:pt x="35537" y="14844"/>
                  <a:pt x="35120" y="14844"/>
                </a:cubicBezTo>
                <a:cubicBezTo>
                  <a:pt x="34938" y="14844"/>
                  <a:pt x="34757" y="14846"/>
                  <a:pt x="34575" y="14851"/>
                </a:cubicBezTo>
                <a:cubicBezTo>
                  <a:pt x="34320" y="14859"/>
                  <a:pt x="34049" y="14864"/>
                  <a:pt x="33772" y="14864"/>
                </a:cubicBezTo>
                <a:cubicBezTo>
                  <a:pt x="33400" y="14864"/>
                  <a:pt x="33018" y="14854"/>
                  <a:pt x="32652" y="14822"/>
                </a:cubicBezTo>
                <a:cubicBezTo>
                  <a:pt x="32217" y="14785"/>
                  <a:pt x="31753" y="14767"/>
                  <a:pt x="31374" y="14579"/>
                </a:cubicBezTo>
                <a:cubicBezTo>
                  <a:pt x="30931" y="14359"/>
                  <a:pt x="30519" y="14205"/>
                  <a:pt x="30105" y="13927"/>
                </a:cubicBezTo>
                <a:cubicBezTo>
                  <a:pt x="29694" y="13649"/>
                  <a:pt x="29282" y="13371"/>
                  <a:pt x="28943" y="12974"/>
                </a:cubicBezTo>
                <a:cubicBezTo>
                  <a:pt x="28178" y="12082"/>
                  <a:pt x="27724" y="10989"/>
                  <a:pt x="27280" y="9912"/>
                </a:cubicBezTo>
                <a:cubicBezTo>
                  <a:pt x="26139" y="7119"/>
                  <a:pt x="26223" y="3645"/>
                  <a:pt x="23769" y="1542"/>
                </a:cubicBezTo>
                <a:cubicBezTo>
                  <a:pt x="22482" y="440"/>
                  <a:pt x="20863" y="0"/>
                  <a:pt x="1921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926" name="Google Shape;2106;p37"/>
          <p:cNvSpPr txBox="1">
            <a:spLocks noGrp="1"/>
          </p:cNvSpPr>
          <p:nvPr>
            <p:ph type="title"/>
          </p:nvPr>
        </p:nvSpPr>
        <p:spPr>
          <a:xfrm>
            <a:off x="2411760" y="239785"/>
            <a:ext cx="4594550" cy="1390707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it-IT" sz="2400" dirty="0"/>
              <a:t>Menghitung Energi dari Respirasi Aerob</a:t>
            </a:r>
            <a:endParaRPr lang="en" sz="2400" dirty="0"/>
          </a:p>
        </p:txBody>
      </p:sp>
      <p:sp>
        <p:nvSpPr>
          <p:cNvPr id="1048927" name="Google Shape;2107;p37"/>
          <p:cNvSpPr txBox="1">
            <a:spLocks noGrp="1"/>
          </p:cNvSpPr>
          <p:nvPr>
            <p:ph type="subTitle" idx="1"/>
          </p:nvPr>
        </p:nvSpPr>
        <p:spPr>
          <a:xfrm>
            <a:off x="1214414" y="3214692"/>
            <a:ext cx="1785950" cy="107157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/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ATP =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ATP</a:t>
            </a:r>
            <a:endParaRPr lang="id-ID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 algn="l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NADH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= 3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ATP</a:t>
            </a:r>
            <a:endParaRPr lang="id-ID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 algn="l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FADH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₂ = 2 ATP</a:t>
            </a:r>
            <a:endParaRPr lang="en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97156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8279" y="1607958"/>
            <a:ext cx="5436096" cy="30578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7356" y="2285998"/>
            <a:ext cx="5453400" cy="572700"/>
          </a:xfrm>
        </p:spPr>
        <p:txBody>
          <a:bodyPr/>
          <a:lstStyle/>
          <a:p>
            <a:pPr algn="ctr"/>
            <a:r>
              <a:rPr lang="en-US" dirty="0" smtClean="0"/>
              <a:t>TERIMA KASIH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cience Subject for High School - 9th Grade: Human Body II by Slidesgo">
  <a:themeElements>
    <a:clrScheme name="Simple Light">
      <a:dk1>
        <a:srgbClr val="FF956A"/>
      </a:dk1>
      <a:lt1>
        <a:srgbClr val="AF4C18"/>
      </a:lt1>
      <a:dk2>
        <a:srgbClr val="FFDFC9"/>
      </a:dk2>
      <a:lt2>
        <a:srgbClr val="FFFFFF"/>
      </a:lt2>
      <a:accent1>
        <a:srgbClr val="F1F0ED"/>
      </a:accent1>
      <a:accent2>
        <a:srgbClr val="FF6B42"/>
      </a:accent2>
      <a:accent3>
        <a:srgbClr val="E7B780"/>
      </a:accent3>
      <a:accent4>
        <a:srgbClr val="652C10"/>
      </a:accent4>
      <a:accent5>
        <a:srgbClr val="FDC8AC"/>
      </a:accent5>
      <a:accent6>
        <a:srgbClr val="FFFFFF"/>
      </a:accent6>
      <a:hlink>
        <a:srgbClr val="652C1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274</Words>
  <Application>Microsoft Office PowerPoint</Application>
  <PresentationFormat>On-screen Show (16:9)</PresentationFormat>
  <Paragraphs>30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Londrina Solid</vt:lpstr>
      <vt:lpstr>Montserrat Medium</vt:lpstr>
      <vt:lpstr>Times New Roman</vt:lpstr>
      <vt:lpstr>Roboto Condensed Light</vt:lpstr>
      <vt:lpstr>Nunito Light</vt:lpstr>
      <vt:lpstr>Bebas Neue</vt:lpstr>
      <vt:lpstr>Science Subject for High School - 9th Grade: Human Body II by Slidesgo</vt:lpstr>
      <vt:lpstr>Siklus Krebs dan Transpor Elektron</vt:lpstr>
      <vt:lpstr>Slide 2</vt:lpstr>
      <vt:lpstr>TRANSPOR ELEKTRON</vt:lpstr>
      <vt:lpstr>Pengubahan FADH₂ menjadi ATP</vt:lpstr>
      <vt:lpstr>Menghitung Energi dari Respirasi Aerob</vt:lpstr>
      <vt:lpstr>TERIMA KASIH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Siklus Krebs dan Transpor Elektron</dc:title>
  <dc:creator>vivo 1935</dc:creator>
  <cp:lastModifiedBy>DELL</cp:lastModifiedBy>
  <cp:revision>19</cp:revision>
  <dcterms:created xsi:type="dcterms:W3CDTF">2022-03-23T20:24:48Z</dcterms:created>
  <dcterms:modified xsi:type="dcterms:W3CDTF">2022-03-25T08:34:24Z</dcterms:modified>
</cp:coreProperties>
</file>