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0" r:id="rId6"/>
    <p:sldId id="275" r:id="rId7"/>
  </p:sldIdLst>
  <p:sldSz cx="9144000" cy="5143500" type="screen16x9"/>
  <p:notesSz cx="6858000" cy="9144000"/>
  <p:embeddedFontLst>
    <p:embeddedFont>
      <p:font typeface="Hammersmith One" charset="0"/>
      <p:regular r:id="rId9"/>
    </p:embeddedFont>
    <p:embeddedFont>
      <p:font typeface="Cambria Math" pitchFamily="18" charset="0"/>
      <p:regular r:id="rId10"/>
    </p:embeddedFont>
    <p:embeddedFont>
      <p:font typeface="Abel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9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0969F137-F60A-4C3B-BAB1-8B7F0B5C28FB}">
  <a:tblStyle styleId="{0969F137-F60A-4C3B-BAB1-8B7F0B5C28F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56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868552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06" name="Google Shape;14506;gd362d286f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07" name="Google Shape;14507;gd362d286f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1" name="Google Shape;14601;gd362d286f3_1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02" name="Google Shape;14602;gd362d286f3_1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83" name="Google Shape;14583;g102058231d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4" name="Google Shape;14584;g102058231d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30" name="Google Shape;14630;gd362d286f3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31" name="Google Shape;14631;gd362d286f3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56" name="Google Shape;14656;gd362d286f3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57" name="Google Shape;14657;gd362d286f3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81" name="Google Shape;15581;gecc7082a34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82" name="Google Shape;15582;gecc7082a34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540241" y="539995"/>
            <a:ext cx="4063478" cy="4063513"/>
            <a:chOff x="2540241" y="539995"/>
            <a:chExt cx="4063478" cy="4063513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2693235" y="703668"/>
              <a:ext cx="885398" cy="893069"/>
              <a:chOff x="2781975" y="3951500"/>
              <a:chExt cx="640525" cy="646075"/>
            </a:xfrm>
          </p:grpSpPr>
          <p:sp>
            <p:nvSpPr>
              <p:cNvPr id="11" name="Google Shape;11;p2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2;p2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2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2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2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2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2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2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2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2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2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2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2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2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2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2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2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2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126;p2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127;p2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2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2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130;p2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131;p2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2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2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2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35;p2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36;p2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2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2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2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2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2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2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2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2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2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2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2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2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2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2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2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2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2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2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2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2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2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2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2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60;p2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2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2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2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2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2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2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2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2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169;p2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2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2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2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2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2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2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2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2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2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2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2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2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2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2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2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2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2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2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2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2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2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2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2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2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2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2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2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2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2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2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2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2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2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2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2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2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2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2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2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2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2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2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2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2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2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2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2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2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2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2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2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2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2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2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2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2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2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2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2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2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2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2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2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2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2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2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2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2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2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2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2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2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2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2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2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2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2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2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2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2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2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2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2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2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2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2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2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2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2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2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2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2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2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2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2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2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2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7" name="Google Shape;267;p2"/>
            <p:cNvGrpSpPr/>
            <p:nvPr/>
          </p:nvGrpSpPr>
          <p:grpSpPr>
            <a:xfrm>
              <a:off x="5652643" y="1012843"/>
              <a:ext cx="885398" cy="893069"/>
              <a:chOff x="2781975" y="3951500"/>
              <a:chExt cx="640525" cy="646075"/>
            </a:xfrm>
          </p:grpSpPr>
          <p:sp>
            <p:nvSpPr>
              <p:cNvPr id="268" name="Google Shape;268;p2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2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2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2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2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2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2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2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2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2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2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2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2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2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2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2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2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2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2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2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2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2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2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2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2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2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2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2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2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2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2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2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2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2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2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2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2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2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2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2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2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2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2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2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2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2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2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2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2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2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2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2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2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2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2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2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2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2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2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2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2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2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2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2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2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2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2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2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2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2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2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2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2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2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2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2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2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2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2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2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2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2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2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2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2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2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2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2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2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2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2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2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2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2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2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2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2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2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2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2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2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2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2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2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2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2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2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2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2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2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2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2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2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2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2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2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2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2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2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2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2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2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2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2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2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2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2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2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2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2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2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2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2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2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2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2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2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2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2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2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2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2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2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2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2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2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2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2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2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2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2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2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2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2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2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2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2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2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2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2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2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2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2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2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2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2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2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2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2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2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2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2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2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2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2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" name="Google Shape;445;p2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2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2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2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" name="Google Shape;449;p2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" name="Google Shape;450;p2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2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2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2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2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2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2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2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" name="Google Shape;458;p2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2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2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" name="Google Shape;461;p2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" name="Google Shape;462;p2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" name="Google Shape;463;p2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" name="Google Shape;464;p2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" name="Google Shape;465;p2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2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2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2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2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" name="Google Shape;471;p2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" name="Google Shape;472;p2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" name="Google Shape;473;p2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2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" name="Google Shape;475;p2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" name="Google Shape;476;p2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" name="Google Shape;477;p2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" name="Google Shape;478;p2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" name="Google Shape;479;p2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" name="Google Shape;480;p2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" name="Google Shape;481;p2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2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2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2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2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2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" name="Google Shape;487;p2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2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2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2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2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2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" name="Google Shape;493;p2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" name="Google Shape;494;p2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" name="Google Shape;495;p2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2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2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2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2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2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2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2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2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2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2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2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2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2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2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2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2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2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2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2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2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2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2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2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2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2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2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2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2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4" name="Google Shape;524;p2"/>
            <p:cNvGrpSpPr/>
            <p:nvPr/>
          </p:nvGrpSpPr>
          <p:grpSpPr>
            <a:xfrm>
              <a:off x="5673099" y="3256281"/>
              <a:ext cx="885398" cy="893069"/>
              <a:chOff x="2781975" y="3951500"/>
              <a:chExt cx="640525" cy="646075"/>
            </a:xfrm>
          </p:grpSpPr>
          <p:sp>
            <p:nvSpPr>
              <p:cNvPr id="525" name="Google Shape;525;p2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2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2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2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2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2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2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2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2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2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2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2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2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2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2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2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2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2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2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2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2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2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2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2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2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2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2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2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2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2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2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2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2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2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2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0" name="Google Shape;560;p2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1" name="Google Shape;561;p2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2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2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4" name="Google Shape;564;p2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5" name="Google Shape;565;p2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2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2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2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2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2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2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2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2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0" name="Google Shape;580;p2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1" name="Google Shape;581;p2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2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2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2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2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2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2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2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2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2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2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2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2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2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2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2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" name="Google Shape;597;p2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2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" name="Google Shape;599;p2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" name="Google Shape;600;p2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" name="Google Shape;601;p2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" name="Google Shape;602;p2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" name="Google Shape;603;p2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" name="Google Shape;604;p2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" name="Google Shape;605;p2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" name="Google Shape;606;p2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" name="Google Shape;607;p2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" name="Google Shape;608;p2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2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2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2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2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" name="Google Shape;613;p2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" name="Google Shape;614;p2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" name="Google Shape;615;p2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2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2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2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2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2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" name="Google Shape;621;p2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" name="Google Shape;622;p2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2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2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2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2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2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2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2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2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" name="Google Shape;631;p2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2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2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" name="Google Shape;634;p2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" name="Google Shape;635;p2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2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" name="Google Shape;637;p2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" name="Google Shape;638;p2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" name="Google Shape;639;p2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" name="Google Shape;640;p2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" name="Google Shape;641;p2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" name="Google Shape;642;p2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" name="Google Shape;643;p2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4" name="Google Shape;644;p2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5" name="Google Shape;645;p2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6" name="Google Shape;646;p2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7" name="Google Shape;647;p2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8" name="Google Shape;648;p2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9" name="Google Shape;649;p2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0" name="Google Shape;650;p2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1" name="Google Shape;651;p2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2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2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2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2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2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2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2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2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2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2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2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2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2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2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2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2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2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2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2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2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2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2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2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2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6" name="Google Shape;676;p2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7" name="Google Shape;677;p2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2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2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2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2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2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2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2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2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2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2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2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2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2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2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2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2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2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2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2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2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2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2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2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2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2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2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2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2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2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2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2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2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2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2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2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2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2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2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2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2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2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2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2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2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2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2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2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2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2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" name="Google Shape;727;p2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2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2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2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2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2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" name="Google Shape;733;p2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" name="Google Shape;734;p2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2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" name="Google Shape;736;p2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" name="Google Shape;737;p2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2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" name="Google Shape;739;p2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" name="Google Shape;740;p2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2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" name="Google Shape;742;p2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" name="Google Shape;743;p2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2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" name="Google Shape;745;p2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" name="Google Shape;746;p2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2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2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" name="Google Shape;749;p2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2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2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2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2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2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2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2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2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2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" name="Google Shape;759;p2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2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2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2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2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2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" name="Google Shape;765;p2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" name="Google Shape;766;p2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2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2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2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2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2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2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2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2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2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2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2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2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2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2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81" name="Google Shape;781;p2"/>
            <p:cNvGrpSpPr/>
            <p:nvPr/>
          </p:nvGrpSpPr>
          <p:grpSpPr>
            <a:xfrm>
              <a:off x="2672770" y="3466944"/>
              <a:ext cx="885398" cy="893069"/>
              <a:chOff x="2781975" y="3951500"/>
              <a:chExt cx="640525" cy="646075"/>
            </a:xfrm>
          </p:grpSpPr>
          <p:sp>
            <p:nvSpPr>
              <p:cNvPr id="782" name="Google Shape;782;p2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2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2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2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6" name="Google Shape;786;p2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7" name="Google Shape;787;p2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2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2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2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2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2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2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2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2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2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2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2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2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2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2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2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2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2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2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2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2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2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2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2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2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2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2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2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2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2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2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2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2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2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2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2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2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2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2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2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2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2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" name="Google Shape;829;p2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" name="Google Shape;830;p2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" name="Google Shape;831;p2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" name="Google Shape;832;p2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" name="Google Shape;833;p2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" name="Google Shape;834;p2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" name="Google Shape;835;p2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" name="Google Shape;836;p2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" name="Google Shape;837;p2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" name="Google Shape;838;p2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" name="Google Shape;839;p2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" name="Google Shape;840;p2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" name="Google Shape;841;p2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2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2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2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2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" name="Google Shape;846;p2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" name="Google Shape;847;p2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2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" name="Google Shape;849;p2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" name="Google Shape;850;p2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" name="Google Shape;851;p2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" name="Google Shape;852;p2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" name="Google Shape;853;p2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" name="Google Shape;854;p2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" name="Google Shape;855;p2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" name="Google Shape;856;p2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" name="Google Shape;857;p2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2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2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" name="Google Shape;860;p2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" name="Google Shape;861;p2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" name="Google Shape;862;p2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" name="Google Shape;863;p2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" name="Google Shape;864;p2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" name="Google Shape;865;p2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" name="Google Shape;866;p2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" name="Google Shape;867;p2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" name="Google Shape;868;p2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" name="Google Shape;869;p2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" name="Google Shape;870;p2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" name="Google Shape;871;p2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" name="Google Shape;872;p2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" name="Google Shape;873;p2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" name="Google Shape;874;p2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" name="Google Shape;875;p2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2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" name="Google Shape;877;p2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" name="Google Shape;878;p2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" name="Google Shape;879;p2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" name="Google Shape;880;p2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" name="Google Shape;881;p2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" name="Google Shape;882;p2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" name="Google Shape;883;p2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" name="Google Shape;884;p2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" name="Google Shape;885;p2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" name="Google Shape;886;p2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" name="Google Shape;887;p2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" name="Google Shape;888;p2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" name="Google Shape;889;p2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" name="Google Shape;890;p2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" name="Google Shape;891;p2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" name="Google Shape;892;p2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" name="Google Shape;893;p2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4" name="Google Shape;894;p2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5" name="Google Shape;895;p2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6" name="Google Shape;896;p2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7" name="Google Shape;897;p2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8" name="Google Shape;898;p2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9" name="Google Shape;899;p2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0" name="Google Shape;900;p2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1" name="Google Shape;901;p2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2" name="Google Shape;902;p2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3" name="Google Shape;903;p2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4" name="Google Shape;904;p2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5" name="Google Shape;905;p2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6" name="Google Shape;906;p2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7" name="Google Shape;907;p2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8" name="Google Shape;908;p2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9" name="Google Shape;909;p2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0" name="Google Shape;910;p2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1" name="Google Shape;911;p2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2" name="Google Shape;912;p2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3" name="Google Shape;913;p2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4" name="Google Shape;914;p2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2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2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2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2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2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0" name="Google Shape;920;p2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1" name="Google Shape;921;p2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2" name="Google Shape;922;p2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2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4" name="Google Shape;924;p2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2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2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7" name="Google Shape;927;p2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8" name="Google Shape;928;p2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2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0" name="Google Shape;930;p2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1" name="Google Shape;931;p2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2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3" name="Google Shape;933;p2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4" name="Google Shape;934;p2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5" name="Google Shape;935;p2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6" name="Google Shape;936;p2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2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8" name="Google Shape;938;p2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9" name="Google Shape;939;p2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0" name="Google Shape;940;p2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1" name="Google Shape;941;p2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2" name="Google Shape;942;p2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3" name="Google Shape;943;p2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4" name="Google Shape;944;p2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5" name="Google Shape;945;p2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6" name="Google Shape;946;p2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" name="Google Shape;947;p2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" name="Google Shape;948;p2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" name="Google Shape;949;p2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0" name="Google Shape;950;p2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1" name="Google Shape;951;p2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2" name="Google Shape;952;p2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3" name="Google Shape;953;p2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4" name="Google Shape;954;p2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5" name="Google Shape;955;p2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6" name="Google Shape;956;p2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7" name="Google Shape;957;p2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8" name="Google Shape;958;p2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9" name="Google Shape;959;p2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0" name="Google Shape;960;p2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1" name="Google Shape;961;p2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" name="Google Shape;962;p2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" name="Google Shape;963;p2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" name="Google Shape;964;p2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" name="Google Shape;965;p2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" name="Google Shape;966;p2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" name="Google Shape;967;p2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" name="Google Shape;968;p2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" name="Google Shape;969;p2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" name="Google Shape;970;p2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" name="Google Shape;971;p2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" name="Google Shape;972;p2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" name="Google Shape;973;p2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" name="Google Shape;974;p2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" name="Google Shape;975;p2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" name="Google Shape;976;p2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" name="Google Shape;977;p2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" name="Google Shape;978;p2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" name="Google Shape;979;p2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" name="Google Shape;980;p2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" name="Google Shape;981;p2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" name="Google Shape;982;p2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3" name="Google Shape;983;p2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2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2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986;p2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987;p2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2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2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2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991;p2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" name="Google Shape;992;p2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993;p2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2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" name="Google Shape;995;p2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2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2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" name="Google Shape;998;p2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999;p2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2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2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2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2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2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" name="Google Shape;1005;p2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2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2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2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2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2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2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2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2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2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" name="Google Shape;1015;p2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" name="Google Shape;1016;p2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" name="Google Shape;1017;p2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" name="Google Shape;1018;p2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" name="Google Shape;1019;p2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" name="Google Shape;1020;p2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" name="Google Shape;1021;p2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" name="Google Shape;1022;p2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" name="Google Shape;1023;p2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" name="Google Shape;1024;p2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2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" name="Google Shape;1026;p2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" name="Google Shape;1027;p2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" name="Google Shape;1028;p2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" name="Google Shape;1029;p2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" name="Google Shape;1030;p2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" name="Google Shape;1031;p2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" name="Google Shape;1032;p2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" name="Google Shape;1033;p2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" name="Google Shape;1034;p2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" name="Google Shape;1035;p2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" name="Google Shape;1036;p2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" name="Google Shape;1037;p2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38" name="Google Shape;1038;p2"/>
            <p:cNvGrpSpPr/>
            <p:nvPr/>
          </p:nvGrpSpPr>
          <p:grpSpPr>
            <a:xfrm>
              <a:off x="2540241" y="539995"/>
              <a:ext cx="4063478" cy="4063513"/>
              <a:chOff x="3218850" y="1285900"/>
              <a:chExt cx="2939650" cy="2939675"/>
            </a:xfrm>
          </p:grpSpPr>
          <p:sp>
            <p:nvSpPr>
              <p:cNvPr id="1039" name="Google Shape;1039;p2"/>
              <p:cNvSpPr/>
              <p:nvPr/>
            </p:nvSpPr>
            <p:spPr>
              <a:xfrm>
                <a:off x="4095250" y="1285900"/>
                <a:ext cx="1186825" cy="2939675"/>
              </a:xfrm>
              <a:custGeom>
                <a:avLst/>
                <a:gdLst/>
                <a:ahLst/>
                <a:cxnLst/>
                <a:rect l="l" t="t" r="r" b="b"/>
                <a:pathLst>
                  <a:path w="47473" h="117587" fill="none" extrusionOk="0">
                    <a:moveTo>
                      <a:pt x="47472" y="58793"/>
                    </a:moveTo>
                    <a:cubicBezTo>
                      <a:pt x="47472" y="74386"/>
                      <a:pt x="44971" y="89340"/>
                      <a:pt x="40520" y="100366"/>
                    </a:cubicBezTo>
                    <a:cubicBezTo>
                      <a:pt x="36069" y="111392"/>
                      <a:pt x="30031" y="117587"/>
                      <a:pt x="23736" y="117587"/>
                    </a:cubicBezTo>
                    <a:cubicBezTo>
                      <a:pt x="17440" y="117587"/>
                      <a:pt x="11404" y="111392"/>
                      <a:pt x="6953" y="100366"/>
                    </a:cubicBezTo>
                    <a:cubicBezTo>
                      <a:pt x="2501" y="89340"/>
                      <a:pt x="1" y="74386"/>
                      <a:pt x="1" y="58793"/>
                    </a:cubicBezTo>
                    <a:cubicBezTo>
                      <a:pt x="1" y="43201"/>
                      <a:pt x="2501" y="28246"/>
                      <a:pt x="6953" y="17221"/>
                    </a:cubicBezTo>
                    <a:cubicBezTo>
                      <a:pt x="11404" y="6195"/>
                      <a:pt x="17440" y="0"/>
                      <a:pt x="23736" y="0"/>
                    </a:cubicBezTo>
                    <a:cubicBezTo>
                      <a:pt x="30031" y="0"/>
                      <a:pt x="36069" y="6195"/>
                      <a:pt x="40520" y="17221"/>
                    </a:cubicBezTo>
                    <a:cubicBezTo>
                      <a:pt x="44971" y="28246"/>
                      <a:pt x="47472" y="43201"/>
                      <a:pt x="47472" y="58793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" name="Google Shape;1040;p2"/>
              <p:cNvSpPr/>
              <p:nvPr/>
            </p:nvSpPr>
            <p:spPr>
              <a:xfrm>
                <a:off x="3218850" y="2162325"/>
                <a:ext cx="2939650" cy="1186800"/>
              </a:xfrm>
              <a:custGeom>
                <a:avLst/>
                <a:gdLst/>
                <a:ahLst/>
                <a:cxnLst/>
                <a:rect l="l" t="t" r="r" b="b"/>
                <a:pathLst>
                  <a:path w="117586" h="47472" fill="none" extrusionOk="0">
                    <a:moveTo>
                      <a:pt x="117585" y="23736"/>
                    </a:moveTo>
                    <a:cubicBezTo>
                      <a:pt x="117585" y="30032"/>
                      <a:pt x="111391" y="36069"/>
                      <a:pt x="100366" y="40520"/>
                    </a:cubicBezTo>
                    <a:cubicBezTo>
                      <a:pt x="89339" y="44972"/>
                      <a:pt x="74386" y="47471"/>
                      <a:pt x="58792" y="47471"/>
                    </a:cubicBezTo>
                    <a:cubicBezTo>
                      <a:pt x="43200" y="47471"/>
                      <a:pt x="28245" y="44972"/>
                      <a:pt x="17220" y="40520"/>
                    </a:cubicBezTo>
                    <a:cubicBezTo>
                      <a:pt x="6193" y="36069"/>
                      <a:pt x="0" y="30032"/>
                      <a:pt x="0" y="23736"/>
                    </a:cubicBezTo>
                    <a:cubicBezTo>
                      <a:pt x="0" y="17441"/>
                      <a:pt x="6193" y="11403"/>
                      <a:pt x="17220" y="6952"/>
                    </a:cubicBezTo>
                    <a:cubicBezTo>
                      <a:pt x="28245" y="2501"/>
                      <a:pt x="43200" y="0"/>
                      <a:pt x="58792" y="0"/>
                    </a:cubicBezTo>
                    <a:cubicBezTo>
                      <a:pt x="74386" y="0"/>
                      <a:pt x="89339" y="2501"/>
                      <a:pt x="100366" y="6952"/>
                    </a:cubicBezTo>
                    <a:cubicBezTo>
                      <a:pt x="111391" y="11403"/>
                      <a:pt x="117585" y="17441"/>
                      <a:pt x="117585" y="23736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" name="Google Shape;1041;p2"/>
              <p:cNvSpPr/>
              <p:nvPr/>
            </p:nvSpPr>
            <p:spPr>
              <a:xfrm>
                <a:off x="3572225" y="1566450"/>
                <a:ext cx="2232650" cy="2378525"/>
              </a:xfrm>
              <a:custGeom>
                <a:avLst/>
                <a:gdLst/>
                <a:ahLst/>
                <a:cxnLst/>
                <a:rect l="l" t="t" r="r" b="b"/>
                <a:pathLst>
                  <a:path w="89306" h="95141" fill="none" extrusionOk="0">
                    <a:moveTo>
                      <a:pt x="84409" y="4257"/>
                    </a:moveTo>
                    <a:cubicBezTo>
                      <a:pt x="89047" y="8514"/>
                      <a:pt x="89306" y="17160"/>
                      <a:pt x="85129" y="28294"/>
                    </a:cubicBezTo>
                    <a:cubicBezTo>
                      <a:pt x="80952" y="39426"/>
                      <a:pt x="72683" y="52134"/>
                      <a:pt x="62140" y="63620"/>
                    </a:cubicBezTo>
                    <a:cubicBezTo>
                      <a:pt x="51596" y="75108"/>
                      <a:pt x="39641" y="84433"/>
                      <a:pt x="28906" y="89546"/>
                    </a:cubicBezTo>
                    <a:cubicBezTo>
                      <a:pt x="18171" y="94658"/>
                      <a:pt x="9535" y="95141"/>
                      <a:pt x="4897" y="90884"/>
                    </a:cubicBezTo>
                    <a:cubicBezTo>
                      <a:pt x="259" y="86626"/>
                      <a:pt x="0" y="77981"/>
                      <a:pt x="4177" y="66848"/>
                    </a:cubicBezTo>
                    <a:cubicBezTo>
                      <a:pt x="8354" y="55716"/>
                      <a:pt x="16623" y="43007"/>
                      <a:pt x="27168" y="31521"/>
                    </a:cubicBezTo>
                    <a:cubicBezTo>
                      <a:pt x="37711" y="20033"/>
                      <a:pt x="49665" y="10708"/>
                      <a:pt x="60400" y="5595"/>
                    </a:cubicBezTo>
                    <a:cubicBezTo>
                      <a:pt x="71136" y="481"/>
                      <a:pt x="79771" y="1"/>
                      <a:pt x="84409" y="4257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" name="Google Shape;1042;p2"/>
              <p:cNvSpPr/>
              <p:nvPr/>
            </p:nvSpPr>
            <p:spPr>
              <a:xfrm>
                <a:off x="3537975" y="1605175"/>
                <a:ext cx="2301225" cy="2301200"/>
              </a:xfrm>
              <a:custGeom>
                <a:avLst/>
                <a:gdLst/>
                <a:ahLst/>
                <a:cxnLst/>
                <a:rect l="l" t="t" r="r" b="b"/>
                <a:pathLst>
                  <a:path w="92049" h="92048" fill="none" extrusionOk="0">
                    <a:moveTo>
                      <a:pt x="62808" y="29240"/>
                    </a:moveTo>
                    <a:cubicBezTo>
                      <a:pt x="73835" y="40267"/>
                      <a:pt x="82640" y="52609"/>
                      <a:pt x="87289" y="63552"/>
                    </a:cubicBezTo>
                    <a:cubicBezTo>
                      <a:pt x="91937" y="74496"/>
                      <a:pt x="92049" y="83145"/>
                      <a:pt x="87598" y="87596"/>
                    </a:cubicBezTo>
                    <a:cubicBezTo>
                      <a:pt x="83146" y="92047"/>
                      <a:pt x="74498" y="91937"/>
                      <a:pt x="63554" y="87287"/>
                    </a:cubicBezTo>
                    <a:cubicBezTo>
                      <a:pt x="52610" y="82639"/>
                      <a:pt x="40268" y="73833"/>
                      <a:pt x="29241" y="62808"/>
                    </a:cubicBezTo>
                    <a:cubicBezTo>
                      <a:pt x="18216" y="51781"/>
                      <a:pt x="9410" y="39439"/>
                      <a:pt x="4760" y="28496"/>
                    </a:cubicBezTo>
                    <a:cubicBezTo>
                      <a:pt x="112" y="17552"/>
                      <a:pt x="1" y="8903"/>
                      <a:pt x="4453" y="4452"/>
                    </a:cubicBezTo>
                    <a:cubicBezTo>
                      <a:pt x="8904" y="1"/>
                      <a:pt x="17553" y="111"/>
                      <a:pt x="28497" y="4761"/>
                    </a:cubicBezTo>
                    <a:cubicBezTo>
                      <a:pt x="39441" y="9409"/>
                      <a:pt x="51783" y="18215"/>
                      <a:pt x="62808" y="29240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43" name="Google Shape;1043;p2"/>
            <p:cNvSpPr/>
            <p:nvPr/>
          </p:nvSpPr>
          <p:spPr>
            <a:xfrm>
              <a:off x="3038111" y="1075740"/>
              <a:ext cx="150809" cy="150774"/>
            </a:xfrm>
            <a:custGeom>
              <a:avLst/>
              <a:gdLst/>
              <a:ahLst/>
              <a:cxnLst/>
              <a:rect l="l" t="t" r="r" b="b"/>
              <a:pathLst>
                <a:path w="4364" h="4363" extrusionOk="0">
                  <a:moveTo>
                    <a:pt x="2183" y="1"/>
                  </a:moveTo>
                  <a:cubicBezTo>
                    <a:pt x="977" y="1"/>
                    <a:pt x="1" y="977"/>
                    <a:pt x="1" y="2181"/>
                  </a:cubicBezTo>
                  <a:cubicBezTo>
                    <a:pt x="1" y="3386"/>
                    <a:pt x="977" y="4363"/>
                    <a:pt x="2183" y="4363"/>
                  </a:cubicBezTo>
                  <a:cubicBezTo>
                    <a:pt x="3387" y="4363"/>
                    <a:pt x="4363" y="3386"/>
                    <a:pt x="4363" y="2181"/>
                  </a:cubicBezTo>
                  <a:cubicBezTo>
                    <a:pt x="4363" y="977"/>
                    <a:pt x="3387" y="1"/>
                    <a:pt x="21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2"/>
            <p:cNvSpPr/>
            <p:nvPr/>
          </p:nvSpPr>
          <p:spPr>
            <a:xfrm>
              <a:off x="4789381" y="375743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0"/>
                  </a:moveTo>
                  <a:cubicBezTo>
                    <a:pt x="978" y="0"/>
                    <a:pt x="0" y="977"/>
                    <a:pt x="0" y="2182"/>
                  </a:cubicBezTo>
                  <a:cubicBezTo>
                    <a:pt x="0" y="3386"/>
                    <a:pt x="978" y="4363"/>
                    <a:pt x="2182" y="4363"/>
                  </a:cubicBezTo>
                  <a:cubicBezTo>
                    <a:pt x="3386" y="4363"/>
                    <a:pt x="4362" y="3386"/>
                    <a:pt x="4362" y="2182"/>
                  </a:cubicBezTo>
                  <a:cubicBezTo>
                    <a:pt x="4362" y="977"/>
                    <a:pt x="3386" y="0"/>
                    <a:pt x="21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2"/>
            <p:cNvSpPr/>
            <p:nvPr/>
          </p:nvSpPr>
          <p:spPr>
            <a:xfrm>
              <a:off x="6000380" y="1383889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1" y="1"/>
                  </a:moveTo>
                  <a:cubicBezTo>
                    <a:pt x="978" y="1"/>
                    <a:pt x="0" y="976"/>
                    <a:pt x="0" y="2181"/>
                  </a:cubicBezTo>
                  <a:cubicBezTo>
                    <a:pt x="0" y="3385"/>
                    <a:pt x="975" y="4363"/>
                    <a:pt x="2181" y="4363"/>
                  </a:cubicBezTo>
                  <a:cubicBezTo>
                    <a:pt x="3385" y="4363"/>
                    <a:pt x="4363" y="3386"/>
                    <a:pt x="4363" y="2181"/>
                  </a:cubicBezTo>
                  <a:cubicBezTo>
                    <a:pt x="4363" y="977"/>
                    <a:pt x="3385" y="1"/>
                    <a:pt x="21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2"/>
            <p:cNvSpPr/>
            <p:nvPr/>
          </p:nvSpPr>
          <p:spPr>
            <a:xfrm>
              <a:off x="4062153" y="426501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6"/>
                    <a:pt x="977" y="4363"/>
                    <a:pt x="2182" y="4363"/>
                  </a:cubicBezTo>
                  <a:cubicBezTo>
                    <a:pt x="3386" y="4363"/>
                    <a:pt x="4363" y="3386"/>
                    <a:pt x="4363" y="2181"/>
                  </a:cubicBezTo>
                  <a:cubicBezTo>
                    <a:pt x="4363" y="977"/>
                    <a:pt x="3386" y="1"/>
                    <a:pt x="21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2"/>
            <p:cNvSpPr/>
            <p:nvPr/>
          </p:nvSpPr>
          <p:spPr>
            <a:xfrm>
              <a:off x="4210198" y="1239957"/>
              <a:ext cx="150774" cy="150809"/>
            </a:xfrm>
            <a:custGeom>
              <a:avLst/>
              <a:gdLst/>
              <a:ahLst/>
              <a:cxnLst/>
              <a:rect l="l" t="t" r="r" b="b"/>
              <a:pathLst>
                <a:path w="4363" h="4364" extrusionOk="0">
                  <a:moveTo>
                    <a:pt x="2180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7"/>
                    <a:pt x="977" y="4363"/>
                    <a:pt x="2180" y="4363"/>
                  </a:cubicBezTo>
                  <a:cubicBezTo>
                    <a:pt x="3386" y="4363"/>
                    <a:pt x="4362" y="3387"/>
                    <a:pt x="4362" y="2181"/>
                  </a:cubicBezTo>
                  <a:cubicBezTo>
                    <a:pt x="4362" y="977"/>
                    <a:pt x="3386" y="1"/>
                    <a:pt x="2180" y="1"/>
                  </a:cubicBezTo>
                  <a:close/>
                </a:path>
              </a:pathLst>
            </a:custGeom>
            <a:solidFill>
              <a:srgbClr val="1E83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2"/>
            <p:cNvSpPr/>
            <p:nvPr/>
          </p:nvSpPr>
          <p:spPr>
            <a:xfrm>
              <a:off x="4712215" y="540064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3" y="1"/>
                  </a:moveTo>
                  <a:cubicBezTo>
                    <a:pt x="1073" y="1"/>
                    <a:pt x="109" y="913"/>
                    <a:pt x="54" y="2084"/>
                  </a:cubicBezTo>
                  <a:cubicBezTo>
                    <a:pt x="0" y="3288"/>
                    <a:pt x="933" y="4306"/>
                    <a:pt x="2137" y="4360"/>
                  </a:cubicBezTo>
                  <a:cubicBezTo>
                    <a:pt x="2171" y="4362"/>
                    <a:pt x="2205" y="4363"/>
                    <a:pt x="2239" y="4363"/>
                  </a:cubicBezTo>
                  <a:cubicBezTo>
                    <a:pt x="3396" y="4363"/>
                    <a:pt x="4361" y="3449"/>
                    <a:pt x="4413" y="2280"/>
                  </a:cubicBezTo>
                  <a:cubicBezTo>
                    <a:pt x="4468" y="1076"/>
                    <a:pt x="3535" y="56"/>
                    <a:pt x="2333" y="3"/>
                  </a:cubicBezTo>
                  <a:cubicBezTo>
                    <a:pt x="2299" y="1"/>
                    <a:pt x="2266" y="1"/>
                    <a:pt x="223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2"/>
            <p:cNvSpPr/>
            <p:nvPr/>
          </p:nvSpPr>
          <p:spPr>
            <a:xfrm>
              <a:off x="6035594" y="3662680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0" y="1"/>
                  </a:moveTo>
                  <a:cubicBezTo>
                    <a:pt x="1071" y="1"/>
                    <a:pt x="108" y="914"/>
                    <a:pt x="54" y="2084"/>
                  </a:cubicBezTo>
                  <a:cubicBezTo>
                    <a:pt x="0" y="3288"/>
                    <a:pt x="933" y="4306"/>
                    <a:pt x="2137" y="4361"/>
                  </a:cubicBezTo>
                  <a:cubicBezTo>
                    <a:pt x="2170" y="4362"/>
                    <a:pt x="2203" y="4363"/>
                    <a:pt x="2236" y="4363"/>
                  </a:cubicBezTo>
                  <a:cubicBezTo>
                    <a:pt x="3395" y="4363"/>
                    <a:pt x="4361" y="3449"/>
                    <a:pt x="4413" y="2280"/>
                  </a:cubicBezTo>
                  <a:cubicBezTo>
                    <a:pt x="4468" y="1076"/>
                    <a:pt x="3535" y="57"/>
                    <a:pt x="2333" y="3"/>
                  </a:cubicBezTo>
                  <a:cubicBezTo>
                    <a:pt x="2298" y="1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2"/>
            <p:cNvSpPr/>
            <p:nvPr/>
          </p:nvSpPr>
          <p:spPr>
            <a:xfrm>
              <a:off x="3020487" y="3836331"/>
              <a:ext cx="154403" cy="150809"/>
            </a:xfrm>
            <a:custGeom>
              <a:avLst/>
              <a:gdLst/>
              <a:ahLst/>
              <a:cxnLst/>
              <a:rect l="l" t="t" r="r" b="b"/>
              <a:pathLst>
                <a:path w="4468" h="4364" extrusionOk="0">
                  <a:moveTo>
                    <a:pt x="2230" y="1"/>
                  </a:moveTo>
                  <a:cubicBezTo>
                    <a:pt x="1071" y="1"/>
                    <a:pt x="109" y="914"/>
                    <a:pt x="56" y="2084"/>
                  </a:cubicBezTo>
                  <a:cubicBezTo>
                    <a:pt x="0" y="3288"/>
                    <a:pt x="933" y="4307"/>
                    <a:pt x="2137" y="4361"/>
                  </a:cubicBezTo>
                  <a:cubicBezTo>
                    <a:pt x="2170" y="4362"/>
                    <a:pt x="2204" y="4363"/>
                    <a:pt x="2237" y="4363"/>
                  </a:cubicBezTo>
                  <a:cubicBezTo>
                    <a:pt x="3397" y="4363"/>
                    <a:pt x="4361" y="3450"/>
                    <a:pt x="4413" y="2280"/>
                  </a:cubicBezTo>
                  <a:cubicBezTo>
                    <a:pt x="4468" y="1074"/>
                    <a:pt x="3537" y="56"/>
                    <a:pt x="2333" y="3"/>
                  </a:cubicBezTo>
                  <a:cubicBezTo>
                    <a:pt x="2298" y="2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1" name="Google Shape;1051;p2"/>
          <p:cNvSpPr txBox="1">
            <a:spLocks noGrp="1"/>
          </p:cNvSpPr>
          <p:nvPr>
            <p:ph type="ctrTitle"/>
          </p:nvPr>
        </p:nvSpPr>
        <p:spPr>
          <a:xfrm>
            <a:off x="339125" y="1902300"/>
            <a:ext cx="8470500" cy="1255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3200">
                <a:solidFill>
                  <a:srgbClr val="191919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52" name="Google Shape;1052;p2"/>
          <p:cNvSpPr txBox="1">
            <a:spLocks noGrp="1"/>
          </p:cNvSpPr>
          <p:nvPr>
            <p:ph type="subTitle" idx="1"/>
          </p:nvPr>
        </p:nvSpPr>
        <p:spPr>
          <a:xfrm>
            <a:off x="2471850" y="3158100"/>
            <a:ext cx="4200300" cy="4095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" name="Google Shape;1054;p3"/>
          <p:cNvGrpSpPr/>
          <p:nvPr/>
        </p:nvGrpSpPr>
        <p:grpSpPr>
          <a:xfrm>
            <a:off x="4746291" y="539995"/>
            <a:ext cx="4063478" cy="4063513"/>
            <a:chOff x="2540241" y="539995"/>
            <a:chExt cx="4063478" cy="4063513"/>
          </a:xfrm>
        </p:grpSpPr>
        <p:grpSp>
          <p:nvGrpSpPr>
            <p:cNvPr id="1055" name="Google Shape;1055;p3"/>
            <p:cNvGrpSpPr/>
            <p:nvPr/>
          </p:nvGrpSpPr>
          <p:grpSpPr>
            <a:xfrm>
              <a:off x="2693235" y="703668"/>
              <a:ext cx="885398" cy="893069"/>
              <a:chOff x="2781975" y="3951500"/>
              <a:chExt cx="640525" cy="646075"/>
            </a:xfrm>
          </p:grpSpPr>
          <p:sp>
            <p:nvSpPr>
              <p:cNvPr id="1056" name="Google Shape;1056;p3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7" name="Google Shape;1057;p3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8" name="Google Shape;1058;p3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9" name="Google Shape;1059;p3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0" name="Google Shape;1060;p3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1" name="Google Shape;1061;p3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2" name="Google Shape;1062;p3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3" name="Google Shape;1063;p3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4" name="Google Shape;1064;p3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" name="Google Shape;1065;p3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" name="Google Shape;1066;p3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7" name="Google Shape;1067;p3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" name="Google Shape;1068;p3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" name="Google Shape;1069;p3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" name="Google Shape;1070;p3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" name="Google Shape;1071;p3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" name="Google Shape;1072;p3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3" name="Google Shape;1073;p3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" name="Google Shape;1074;p3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" name="Google Shape;1075;p3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" name="Google Shape;1076;p3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" name="Google Shape;1077;p3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" name="Google Shape;1078;p3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" name="Google Shape;1079;p3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" name="Google Shape;1080;p3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" name="Google Shape;1081;p3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2" name="Google Shape;1082;p3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3" name="Google Shape;1083;p3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4" name="Google Shape;1084;p3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5" name="Google Shape;1085;p3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6" name="Google Shape;1086;p3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7" name="Google Shape;1087;p3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3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1089;p3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3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1" name="Google Shape;1091;p3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2" name="Google Shape;1092;p3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3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3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3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6" name="Google Shape;1096;p3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3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3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3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3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1" name="Google Shape;1101;p3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2" name="Google Shape;1102;p3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3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3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5" name="Google Shape;1105;p3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6" name="Google Shape;1106;p3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7" name="Google Shape;1107;p3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8" name="Google Shape;1108;p3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9" name="Google Shape;1109;p3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0" name="Google Shape;1110;p3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1" name="Google Shape;1111;p3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2" name="Google Shape;1112;p3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3" name="Google Shape;1113;p3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4" name="Google Shape;1114;p3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5" name="Google Shape;1115;p3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6" name="Google Shape;1116;p3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7" name="Google Shape;1117;p3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8" name="Google Shape;1118;p3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9" name="Google Shape;1119;p3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0" name="Google Shape;1120;p3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1" name="Google Shape;1121;p3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2" name="Google Shape;1122;p3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3" name="Google Shape;1123;p3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4" name="Google Shape;1124;p3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5" name="Google Shape;1125;p3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6" name="Google Shape;1126;p3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7" name="Google Shape;1127;p3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8" name="Google Shape;1128;p3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9" name="Google Shape;1129;p3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0" name="Google Shape;1130;p3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1" name="Google Shape;1131;p3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2" name="Google Shape;1132;p3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3" name="Google Shape;1133;p3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4" name="Google Shape;1134;p3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5" name="Google Shape;1135;p3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6" name="Google Shape;1136;p3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7" name="Google Shape;1137;p3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8" name="Google Shape;1138;p3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9" name="Google Shape;1139;p3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0" name="Google Shape;1140;p3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1" name="Google Shape;1141;p3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2" name="Google Shape;1142;p3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3" name="Google Shape;1143;p3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4" name="Google Shape;1144;p3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5" name="Google Shape;1145;p3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6" name="Google Shape;1146;p3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7" name="Google Shape;1147;p3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8" name="Google Shape;1148;p3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9" name="Google Shape;1149;p3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0" name="Google Shape;1150;p3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3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2" name="Google Shape;1152;p3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3" name="Google Shape;1153;p3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4" name="Google Shape;1154;p3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5" name="Google Shape;1155;p3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6" name="Google Shape;1156;p3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7" name="Google Shape;1157;p3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8" name="Google Shape;1158;p3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9" name="Google Shape;1159;p3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0" name="Google Shape;1160;p3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1" name="Google Shape;1161;p3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2" name="Google Shape;1162;p3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3" name="Google Shape;1163;p3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4" name="Google Shape;1164;p3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5" name="Google Shape;1165;p3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6" name="Google Shape;1166;p3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7" name="Google Shape;1167;p3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8" name="Google Shape;1168;p3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9" name="Google Shape;1169;p3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0" name="Google Shape;1170;p3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1" name="Google Shape;1171;p3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2" name="Google Shape;1172;p3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3" name="Google Shape;1173;p3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4" name="Google Shape;1174;p3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5" name="Google Shape;1175;p3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6" name="Google Shape;1176;p3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7" name="Google Shape;1177;p3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8" name="Google Shape;1178;p3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9" name="Google Shape;1179;p3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0" name="Google Shape;1180;p3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1" name="Google Shape;1181;p3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2" name="Google Shape;1182;p3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3" name="Google Shape;1183;p3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4" name="Google Shape;1184;p3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5" name="Google Shape;1185;p3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6" name="Google Shape;1186;p3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7" name="Google Shape;1187;p3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8" name="Google Shape;1188;p3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9" name="Google Shape;1189;p3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3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" name="Google Shape;1191;p3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" name="Google Shape;1192;p3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" name="Google Shape;1193;p3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4" name="Google Shape;1194;p3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5" name="Google Shape;1195;p3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6" name="Google Shape;1196;p3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3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8" name="Google Shape;1198;p3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9" name="Google Shape;1199;p3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0" name="Google Shape;1200;p3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1" name="Google Shape;1201;p3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2" name="Google Shape;1202;p3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3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4" name="Google Shape;1204;p3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5" name="Google Shape;1205;p3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3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7" name="Google Shape;1207;p3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8" name="Google Shape;1208;p3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9" name="Google Shape;1209;p3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0" name="Google Shape;1210;p3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1" name="Google Shape;1211;p3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2" name="Google Shape;1212;p3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3" name="Google Shape;1213;p3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4" name="Google Shape;1214;p3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5" name="Google Shape;1215;p3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6" name="Google Shape;1216;p3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7" name="Google Shape;1217;p3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8" name="Google Shape;1218;p3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9" name="Google Shape;1219;p3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0" name="Google Shape;1220;p3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1" name="Google Shape;1221;p3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2" name="Google Shape;1222;p3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3" name="Google Shape;1223;p3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4" name="Google Shape;1224;p3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5" name="Google Shape;1225;p3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6" name="Google Shape;1226;p3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7" name="Google Shape;1227;p3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8" name="Google Shape;1228;p3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9" name="Google Shape;1229;p3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0" name="Google Shape;1230;p3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1" name="Google Shape;1231;p3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2" name="Google Shape;1232;p3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3" name="Google Shape;1233;p3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4" name="Google Shape;1234;p3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5" name="Google Shape;1235;p3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6" name="Google Shape;1236;p3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7" name="Google Shape;1237;p3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8" name="Google Shape;1238;p3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9" name="Google Shape;1239;p3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0" name="Google Shape;1240;p3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1" name="Google Shape;1241;p3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2" name="Google Shape;1242;p3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3" name="Google Shape;1243;p3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4" name="Google Shape;1244;p3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5" name="Google Shape;1245;p3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6" name="Google Shape;1246;p3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7" name="Google Shape;1247;p3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8" name="Google Shape;1248;p3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9" name="Google Shape;1249;p3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0" name="Google Shape;1250;p3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1" name="Google Shape;1251;p3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2" name="Google Shape;1252;p3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3" name="Google Shape;1253;p3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4" name="Google Shape;1254;p3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5" name="Google Shape;1255;p3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6" name="Google Shape;1256;p3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7" name="Google Shape;1257;p3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8" name="Google Shape;1258;p3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9" name="Google Shape;1259;p3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0" name="Google Shape;1260;p3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3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2" name="Google Shape;1262;p3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3" name="Google Shape;1263;p3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3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5" name="Google Shape;1265;p3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6" name="Google Shape;1266;p3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7" name="Google Shape;1267;p3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3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3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3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1" name="Google Shape;1271;p3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3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3" name="Google Shape;1273;p3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3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3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3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7" name="Google Shape;1277;p3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8" name="Google Shape;1278;p3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3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3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1" name="Google Shape;1281;p3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2" name="Google Shape;1282;p3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3" name="Google Shape;1283;p3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4" name="Google Shape;1284;p3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5" name="Google Shape;1285;p3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6" name="Google Shape;1286;p3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7" name="Google Shape;1287;p3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8" name="Google Shape;1288;p3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9" name="Google Shape;1289;p3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0" name="Google Shape;1290;p3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1" name="Google Shape;1291;p3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2" name="Google Shape;1292;p3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3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4" name="Google Shape;1294;p3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5" name="Google Shape;1295;p3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6" name="Google Shape;1296;p3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7" name="Google Shape;1297;p3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8" name="Google Shape;1298;p3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9" name="Google Shape;1299;p3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0" name="Google Shape;1300;p3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1" name="Google Shape;1301;p3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2" name="Google Shape;1302;p3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3" name="Google Shape;1303;p3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4" name="Google Shape;1304;p3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5" name="Google Shape;1305;p3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6" name="Google Shape;1306;p3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7" name="Google Shape;1307;p3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8" name="Google Shape;1308;p3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9" name="Google Shape;1309;p3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0" name="Google Shape;1310;p3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1" name="Google Shape;1311;p3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12" name="Google Shape;1312;p3"/>
            <p:cNvGrpSpPr/>
            <p:nvPr/>
          </p:nvGrpSpPr>
          <p:grpSpPr>
            <a:xfrm>
              <a:off x="5652643" y="1012843"/>
              <a:ext cx="885398" cy="893069"/>
              <a:chOff x="2781975" y="3951500"/>
              <a:chExt cx="640525" cy="646075"/>
            </a:xfrm>
          </p:grpSpPr>
          <p:sp>
            <p:nvSpPr>
              <p:cNvPr id="1313" name="Google Shape;1313;p3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4" name="Google Shape;1314;p3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5" name="Google Shape;1315;p3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6" name="Google Shape;1316;p3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7" name="Google Shape;1317;p3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8" name="Google Shape;1318;p3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9" name="Google Shape;1319;p3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0" name="Google Shape;1320;p3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1" name="Google Shape;1321;p3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2" name="Google Shape;1322;p3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3" name="Google Shape;1323;p3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4" name="Google Shape;1324;p3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5" name="Google Shape;1325;p3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6" name="Google Shape;1326;p3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7" name="Google Shape;1327;p3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8" name="Google Shape;1328;p3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9" name="Google Shape;1329;p3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0" name="Google Shape;1330;p3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1" name="Google Shape;1331;p3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2" name="Google Shape;1332;p3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3" name="Google Shape;1333;p3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4" name="Google Shape;1334;p3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5" name="Google Shape;1335;p3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6" name="Google Shape;1336;p3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7" name="Google Shape;1337;p3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8" name="Google Shape;1338;p3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9" name="Google Shape;1339;p3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0" name="Google Shape;1340;p3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1" name="Google Shape;1341;p3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2" name="Google Shape;1342;p3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3" name="Google Shape;1343;p3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4" name="Google Shape;1344;p3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5" name="Google Shape;1345;p3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6" name="Google Shape;1346;p3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7" name="Google Shape;1347;p3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8" name="Google Shape;1348;p3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9" name="Google Shape;1349;p3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0" name="Google Shape;1350;p3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1" name="Google Shape;1351;p3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2" name="Google Shape;1352;p3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3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3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5" name="Google Shape;1355;p3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6" name="Google Shape;1356;p3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7" name="Google Shape;1357;p3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8" name="Google Shape;1358;p3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9" name="Google Shape;1359;p3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0" name="Google Shape;1360;p3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1" name="Google Shape;1361;p3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2" name="Google Shape;1362;p3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3" name="Google Shape;1363;p3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4" name="Google Shape;1364;p3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5" name="Google Shape;1365;p3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6" name="Google Shape;1366;p3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3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3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3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3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3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3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3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3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3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3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7" name="Google Shape;1377;p3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8" name="Google Shape;1378;p3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9" name="Google Shape;1379;p3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0" name="Google Shape;1380;p3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1" name="Google Shape;1381;p3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2" name="Google Shape;1382;p3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3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4" name="Google Shape;1384;p3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3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3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7" name="Google Shape;1387;p3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8" name="Google Shape;1388;p3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3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0" name="Google Shape;1390;p3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1" name="Google Shape;1391;p3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3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3" name="Google Shape;1393;p3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4" name="Google Shape;1394;p3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5" name="Google Shape;1395;p3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6" name="Google Shape;1396;p3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7" name="Google Shape;1397;p3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8" name="Google Shape;1398;p3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9" name="Google Shape;1399;p3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0" name="Google Shape;1400;p3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1" name="Google Shape;1401;p3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2" name="Google Shape;1402;p3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3" name="Google Shape;1403;p3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4" name="Google Shape;1404;p3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5" name="Google Shape;1405;p3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6" name="Google Shape;1406;p3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7" name="Google Shape;1407;p3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8" name="Google Shape;1408;p3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9" name="Google Shape;1409;p3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0" name="Google Shape;1410;p3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1" name="Google Shape;1411;p3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2" name="Google Shape;1412;p3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3" name="Google Shape;1413;p3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4" name="Google Shape;1414;p3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5" name="Google Shape;1415;p3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6" name="Google Shape;1416;p3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7" name="Google Shape;1417;p3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8" name="Google Shape;1418;p3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9" name="Google Shape;1419;p3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0" name="Google Shape;1420;p3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1" name="Google Shape;1421;p3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2" name="Google Shape;1422;p3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3" name="Google Shape;1423;p3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4" name="Google Shape;1424;p3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5" name="Google Shape;1425;p3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6" name="Google Shape;1426;p3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7" name="Google Shape;1427;p3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8" name="Google Shape;1428;p3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9" name="Google Shape;1429;p3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0" name="Google Shape;1430;p3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1" name="Google Shape;1431;p3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2" name="Google Shape;1432;p3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3" name="Google Shape;1433;p3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4" name="Google Shape;1434;p3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5" name="Google Shape;1435;p3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6" name="Google Shape;1436;p3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7" name="Google Shape;1437;p3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8" name="Google Shape;1438;p3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9" name="Google Shape;1439;p3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0" name="Google Shape;1440;p3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1" name="Google Shape;1441;p3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2" name="Google Shape;1442;p3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3" name="Google Shape;1443;p3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4" name="Google Shape;1444;p3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5" name="Google Shape;1445;p3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6" name="Google Shape;1446;p3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7" name="Google Shape;1447;p3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8" name="Google Shape;1448;p3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3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3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1" name="Google Shape;1451;p3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" name="Google Shape;1452;p3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" name="Google Shape;1453;p3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" name="Google Shape;1454;p3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" name="Google Shape;1455;p3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" name="Google Shape;1456;p3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3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3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3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3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1" name="Google Shape;1461;p3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" name="Google Shape;1462;p3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3" name="Google Shape;1463;p3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" name="Google Shape;1464;p3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5" name="Google Shape;1465;p3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6" name="Google Shape;1466;p3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7" name="Google Shape;1467;p3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8" name="Google Shape;1468;p3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9" name="Google Shape;1469;p3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3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1" name="Google Shape;1471;p3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2" name="Google Shape;1472;p3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3" name="Google Shape;1473;p3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4" name="Google Shape;1474;p3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5" name="Google Shape;1475;p3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6" name="Google Shape;1476;p3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3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8" name="Google Shape;1478;p3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9" name="Google Shape;1479;p3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3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1" name="Google Shape;1481;p3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2" name="Google Shape;1482;p3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3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4" name="Google Shape;1484;p3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5" name="Google Shape;1485;p3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6" name="Google Shape;1486;p3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7" name="Google Shape;1487;p3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8" name="Google Shape;1488;p3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9" name="Google Shape;1489;p3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0" name="Google Shape;1490;p3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1" name="Google Shape;1491;p3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2" name="Google Shape;1492;p3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3" name="Google Shape;1493;p3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4" name="Google Shape;1494;p3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5" name="Google Shape;1495;p3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6" name="Google Shape;1496;p3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7" name="Google Shape;1497;p3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8" name="Google Shape;1498;p3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9" name="Google Shape;1499;p3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0" name="Google Shape;1500;p3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1" name="Google Shape;1501;p3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2" name="Google Shape;1502;p3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3" name="Google Shape;1503;p3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4" name="Google Shape;1504;p3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5" name="Google Shape;1505;p3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6" name="Google Shape;1506;p3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7" name="Google Shape;1507;p3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3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3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0" name="Google Shape;1510;p3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3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2" name="Google Shape;1512;p3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3" name="Google Shape;1513;p3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4" name="Google Shape;1514;p3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5" name="Google Shape;1515;p3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6" name="Google Shape;1516;p3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7" name="Google Shape;1517;p3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8" name="Google Shape;1518;p3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9" name="Google Shape;1519;p3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3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3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3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3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4" name="Google Shape;1524;p3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3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6" name="Google Shape;1526;p3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7" name="Google Shape;1527;p3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3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9" name="Google Shape;1529;p3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0" name="Google Shape;1530;p3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1" name="Google Shape;1531;p3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3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3" name="Google Shape;1533;p3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4" name="Google Shape;1534;p3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5" name="Google Shape;1535;p3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6" name="Google Shape;1536;p3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7" name="Google Shape;1537;p3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8" name="Google Shape;1538;p3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9" name="Google Shape;1539;p3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0" name="Google Shape;1540;p3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1" name="Google Shape;1541;p3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2" name="Google Shape;1542;p3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3" name="Google Shape;1543;p3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4" name="Google Shape;1544;p3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5" name="Google Shape;1545;p3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6" name="Google Shape;1546;p3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3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3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3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3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1" name="Google Shape;1551;p3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2" name="Google Shape;1552;p3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3" name="Google Shape;1553;p3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4" name="Google Shape;1554;p3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5" name="Google Shape;1555;p3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6" name="Google Shape;1556;p3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7" name="Google Shape;1557;p3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8" name="Google Shape;1558;p3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9" name="Google Shape;1559;p3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0" name="Google Shape;1560;p3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1" name="Google Shape;1561;p3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2" name="Google Shape;1562;p3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3" name="Google Shape;1563;p3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4" name="Google Shape;1564;p3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5" name="Google Shape;1565;p3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6" name="Google Shape;1566;p3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7" name="Google Shape;1567;p3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8" name="Google Shape;1568;p3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69" name="Google Shape;1569;p3"/>
            <p:cNvGrpSpPr/>
            <p:nvPr/>
          </p:nvGrpSpPr>
          <p:grpSpPr>
            <a:xfrm>
              <a:off x="5673099" y="3256281"/>
              <a:ext cx="885398" cy="893069"/>
              <a:chOff x="2781975" y="3951500"/>
              <a:chExt cx="640525" cy="646075"/>
            </a:xfrm>
          </p:grpSpPr>
          <p:sp>
            <p:nvSpPr>
              <p:cNvPr id="1570" name="Google Shape;1570;p3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1" name="Google Shape;1571;p3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2" name="Google Shape;1572;p3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3" name="Google Shape;1573;p3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4" name="Google Shape;1574;p3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5" name="Google Shape;1575;p3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6" name="Google Shape;1576;p3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7" name="Google Shape;1577;p3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8" name="Google Shape;1578;p3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9" name="Google Shape;1579;p3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0" name="Google Shape;1580;p3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1" name="Google Shape;1581;p3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2" name="Google Shape;1582;p3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3" name="Google Shape;1583;p3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4" name="Google Shape;1584;p3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5" name="Google Shape;1585;p3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6" name="Google Shape;1586;p3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7" name="Google Shape;1587;p3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8" name="Google Shape;1588;p3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9" name="Google Shape;1589;p3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0" name="Google Shape;1590;p3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1" name="Google Shape;1591;p3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2" name="Google Shape;1592;p3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3" name="Google Shape;1593;p3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4" name="Google Shape;1594;p3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5" name="Google Shape;1595;p3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6" name="Google Shape;1596;p3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7" name="Google Shape;1597;p3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8" name="Google Shape;1598;p3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9" name="Google Shape;1599;p3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0" name="Google Shape;1600;p3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1" name="Google Shape;1601;p3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2" name="Google Shape;1602;p3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3" name="Google Shape;1603;p3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4" name="Google Shape;1604;p3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5" name="Google Shape;1605;p3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6" name="Google Shape;1606;p3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7" name="Google Shape;1607;p3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8" name="Google Shape;1608;p3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9" name="Google Shape;1609;p3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0" name="Google Shape;1610;p3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1" name="Google Shape;1611;p3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2" name="Google Shape;1612;p3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3" name="Google Shape;1613;p3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4" name="Google Shape;1614;p3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5" name="Google Shape;1615;p3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6" name="Google Shape;1616;p3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7" name="Google Shape;1617;p3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8" name="Google Shape;1618;p3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9" name="Google Shape;1619;p3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0" name="Google Shape;1620;p3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1" name="Google Shape;1621;p3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2" name="Google Shape;1622;p3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3" name="Google Shape;1623;p3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4" name="Google Shape;1624;p3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5" name="Google Shape;1625;p3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6" name="Google Shape;1626;p3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7" name="Google Shape;1627;p3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8" name="Google Shape;1628;p3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9" name="Google Shape;1629;p3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3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3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3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3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3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3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3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3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3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3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3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3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2" name="Google Shape;1642;p3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3" name="Google Shape;1643;p3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3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5" name="Google Shape;1645;p3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6" name="Google Shape;1646;p3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7" name="Google Shape;1647;p3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8" name="Google Shape;1648;p3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9" name="Google Shape;1649;p3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0" name="Google Shape;1650;p3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1" name="Google Shape;1651;p3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2" name="Google Shape;1652;p3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3" name="Google Shape;1653;p3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4" name="Google Shape;1654;p3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5" name="Google Shape;1655;p3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6" name="Google Shape;1656;p3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7" name="Google Shape;1657;p3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8" name="Google Shape;1658;p3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9" name="Google Shape;1659;p3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0" name="Google Shape;1660;p3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1" name="Google Shape;1661;p3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2" name="Google Shape;1662;p3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3" name="Google Shape;1663;p3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4" name="Google Shape;1664;p3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5" name="Google Shape;1665;p3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3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3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3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3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3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3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3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3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3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3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3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7" name="Google Shape;1677;p3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8" name="Google Shape;1678;p3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9" name="Google Shape;1679;p3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0" name="Google Shape;1680;p3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1" name="Google Shape;1681;p3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2" name="Google Shape;1682;p3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3" name="Google Shape;1683;p3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4" name="Google Shape;1684;p3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5" name="Google Shape;1685;p3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6" name="Google Shape;1686;p3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7" name="Google Shape;1687;p3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8" name="Google Shape;1688;p3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9" name="Google Shape;1689;p3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0" name="Google Shape;1690;p3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1" name="Google Shape;1691;p3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2" name="Google Shape;1692;p3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3" name="Google Shape;1693;p3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4" name="Google Shape;1694;p3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5" name="Google Shape;1695;p3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6" name="Google Shape;1696;p3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7" name="Google Shape;1697;p3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8" name="Google Shape;1698;p3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9" name="Google Shape;1699;p3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0" name="Google Shape;1700;p3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1" name="Google Shape;1701;p3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2" name="Google Shape;1702;p3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3" name="Google Shape;1703;p3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4" name="Google Shape;1704;p3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5" name="Google Shape;1705;p3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6" name="Google Shape;1706;p3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7" name="Google Shape;1707;p3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8" name="Google Shape;1708;p3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9" name="Google Shape;1709;p3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0" name="Google Shape;1710;p3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1" name="Google Shape;1711;p3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2" name="Google Shape;1712;p3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3" name="Google Shape;1713;p3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4" name="Google Shape;1714;p3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5" name="Google Shape;1715;p3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6" name="Google Shape;1716;p3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7" name="Google Shape;1717;p3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8" name="Google Shape;1718;p3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9" name="Google Shape;1719;p3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0" name="Google Shape;1720;p3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1" name="Google Shape;1721;p3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2" name="Google Shape;1722;p3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3" name="Google Shape;1723;p3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4" name="Google Shape;1724;p3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5" name="Google Shape;1725;p3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6" name="Google Shape;1726;p3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7" name="Google Shape;1727;p3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8" name="Google Shape;1728;p3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9" name="Google Shape;1729;p3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0" name="Google Shape;1730;p3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1" name="Google Shape;1731;p3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2" name="Google Shape;1732;p3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3" name="Google Shape;1733;p3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4" name="Google Shape;1734;p3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5" name="Google Shape;1735;p3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6" name="Google Shape;1736;p3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7" name="Google Shape;1737;p3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8" name="Google Shape;1738;p3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9" name="Google Shape;1739;p3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0" name="Google Shape;1740;p3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1" name="Google Shape;1741;p3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2" name="Google Shape;1742;p3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3" name="Google Shape;1743;p3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4" name="Google Shape;1744;p3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5" name="Google Shape;1745;p3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6" name="Google Shape;1746;p3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7" name="Google Shape;1747;p3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3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3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0" name="Google Shape;1750;p3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1" name="Google Shape;1751;p3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2" name="Google Shape;1752;p3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3" name="Google Shape;1753;p3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4" name="Google Shape;1754;p3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5" name="Google Shape;1755;p3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6" name="Google Shape;1756;p3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7" name="Google Shape;1757;p3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8" name="Google Shape;1758;p3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9" name="Google Shape;1759;p3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0" name="Google Shape;1760;p3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1" name="Google Shape;1761;p3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2" name="Google Shape;1762;p3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3" name="Google Shape;1763;p3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4" name="Google Shape;1764;p3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5" name="Google Shape;1765;p3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6" name="Google Shape;1766;p3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7" name="Google Shape;1767;p3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8" name="Google Shape;1768;p3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9" name="Google Shape;1769;p3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0" name="Google Shape;1770;p3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1" name="Google Shape;1771;p3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2" name="Google Shape;1772;p3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3" name="Google Shape;1773;p3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4" name="Google Shape;1774;p3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5" name="Google Shape;1775;p3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6" name="Google Shape;1776;p3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7" name="Google Shape;1777;p3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8" name="Google Shape;1778;p3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9" name="Google Shape;1779;p3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0" name="Google Shape;1780;p3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1" name="Google Shape;1781;p3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2" name="Google Shape;1782;p3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3" name="Google Shape;1783;p3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4" name="Google Shape;1784;p3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5" name="Google Shape;1785;p3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6" name="Google Shape;1786;p3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7" name="Google Shape;1787;p3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8" name="Google Shape;1788;p3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9" name="Google Shape;1789;p3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0" name="Google Shape;1790;p3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1" name="Google Shape;1791;p3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2" name="Google Shape;1792;p3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3" name="Google Shape;1793;p3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4" name="Google Shape;1794;p3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5" name="Google Shape;1795;p3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6" name="Google Shape;1796;p3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7" name="Google Shape;1797;p3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8" name="Google Shape;1798;p3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9" name="Google Shape;1799;p3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0" name="Google Shape;1800;p3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1" name="Google Shape;1801;p3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2" name="Google Shape;1802;p3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3" name="Google Shape;1803;p3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4" name="Google Shape;1804;p3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5" name="Google Shape;1805;p3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6" name="Google Shape;1806;p3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7" name="Google Shape;1807;p3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8" name="Google Shape;1808;p3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9" name="Google Shape;1809;p3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0" name="Google Shape;1810;p3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1" name="Google Shape;1811;p3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2" name="Google Shape;1812;p3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3" name="Google Shape;1813;p3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4" name="Google Shape;1814;p3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5" name="Google Shape;1815;p3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6" name="Google Shape;1816;p3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7" name="Google Shape;1817;p3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8" name="Google Shape;1818;p3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9" name="Google Shape;1819;p3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0" name="Google Shape;1820;p3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1" name="Google Shape;1821;p3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2" name="Google Shape;1822;p3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3" name="Google Shape;1823;p3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4" name="Google Shape;1824;p3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5" name="Google Shape;1825;p3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26" name="Google Shape;1826;p3"/>
            <p:cNvGrpSpPr/>
            <p:nvPr/>
          </p:nvGrpSpPr>
          <p:grpSpPr>
            <a:xfrm>
              <a:off x="2672770" y="3466944"/>
              <a:ext cx="885398" cy="893069"/>
              <a:chOff x="2781975" y="3951500"/>
              <a:chExt cx="640525" cy="646075"/>
            </a:xfrm>
          </p:grpSpPr>
          <p:sp>
            <p:nvSpPr>
              <p:cNvPr id="1827" name="Google Shape;1827;p3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8" name="Google Shape;1828;p3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9" name="Google Shape;1829;p3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0" name="Google Shape;1830;p3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1" name="Google Shape;1831;p3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2" name="Google Shape;1832;p3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3" name="Google Shape;1833;p3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4" name="Google Shape;1834;p3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5" name="Google Shape;1835;p3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6" name="Google Shape;1836;p3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7" name="Google Shape;1837;p3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8" name="Google Shape;1838;p3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9" name="Google Shape;1839;p3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0" name="Google Shape;1840;p3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1" name="Google Shape;1841;p3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2" name="Google Shape;1842;p3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3" name="Google Shape;1843;p3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4" name="Google Shape;1844;p3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5" name="Google Shape;1845;p3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6" name="Google Shape;1846;p3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7" name="Google Shape;1847;p3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8" name="Google Shape;1848;p3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9" name="Google Shape;1849;p3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0" name="Google Shape;1850;p3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1" name="Google Shape;1851;p3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2" name="Google Shape;1852;p3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3" name="Google Shape;1853;p3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4" name="Google Shape;1854;p3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5" name="Google Shape;1855;p3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6" name="Google Shape;1856;p3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7" name="Google Shape;1857;p3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8" name="Google Shape;1858;p3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9" name="Google Shape;1859;p3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0" name="Google Shape;1860;p3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1" name="Google Shape;1861;p3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2" name="Google Shape;1862;p3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3" name="Google Shape;1863;p3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4" name="Google Shape;1864;p3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5" name="Google Shape;1865;p3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6" name="Google Shape;1866;p3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7" name="Google Shape;1867;p3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8" name="Google Shape;1868;p3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9" name="Google Shape;1869;p3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0" name="Google Shape;1870;p3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1" name="Google Shape;1871;p3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2" name="Google Shape;1872;p3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3" name="Google Shape;1873;p3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4" name="Google Shape;1874;p3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5" name="Google Shape;1875;p3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6" name="Google Shape;1876;p3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7" name="Google Shape;1877;p3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8" name="Google Shape;1878;p3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9" name="Google Shape;1879;p3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0" name="Google Shape;1880;p3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1" name="Google Shape;1881;p3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2" name="Google Shape;1882;p3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3" name="Google Shape;1883;p3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4" name="Google Shape;1884;p3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5" name="Google Shape;1885;p3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6" name="Google Shape;1886;p3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7" name="Google Shape;1887;p3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8" name="Google Shape;1888;p3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9" name="Google Shape;1889;p3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0" name="Google Shape;1890;p3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1" name="Google Shape;1891;p3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2" name="Google Shape;1892;p3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3" name="Google Shape;1893;p3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4" name="Google Shape;1894;p3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5" name="Google Shape;1895;p3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6" name="Google Shape;1896;p3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7" name="Google Shape;1897;p3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8" name="Google Shape;1898;p3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9" name="Google Shape;1899;p3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0" name="Google Shape;1900;p3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1" name="Google Shape;1901;p3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2" name="Google Shape;1902;p3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3" name="Google Shape;1903;p3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4" name="Google Shape;1904;p3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5" name="Google Shape;1905;p3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6" name="Google Shape;1906;p3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7" name="Google Shape;1907;p3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8" name="Google Shape;1908;p3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9" name="Google Shape;1909;p3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0" name="Google Shape;1910;p3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1" name="Google Shape;1911;p3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2" name="Google Shape;1912;p3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3" name="Google Shape;1913;p3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4" name="Google Shape;1914;p3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5" name="Google Shape;1915;p3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6" name="Google Shape;1916;p3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7" name="Google Shape;1917;p3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8" name="Google Shape;1918;p3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9" name="Google Shape;1919;p3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0" name="Google Shape;1920;p3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1" name="Google Shape;1921;p3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2" name="Google Shape;1922;p3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3" name="Google Shape;1923;p3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4" name="Google Shape;1924;p3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5" name="Google Shape;1925;p3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6" name="Google Shape;1926;p3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7" name="Google Shape;1927;p3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8" name="Google Shape;1928;p3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9" name="Google Shape;1929;p3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0" name="Google Shape;1930;p3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1" name="Google Shape;1931;p3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2" name="Google Shape;1932;p3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3" name="Google Shape;1933;p3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4" name="Google Shape;1934;p3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5" name="Google Shape;1935;p3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6" name="Google Shape;1936;p3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7" name="Google Shape;1937;p3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8" name="Google Shape;1938;p3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9" name="Google Shape;1939;p3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0" name="Google Shape;1940;p3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1" name="Google Shape;1941;p3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2" name="Google Shape;1942;p3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3" name="Google Shape;1943;p3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4" name="Google Shape;1944;p3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5" name="Google Shape;1945;p3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6" name="Google Shape;1946;p3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7" name="Google Shape;1947;p3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8" name="Google Shape;1948;p3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9" name="Google Shape;1949;p3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0" name="Google Shape;1950;p3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1" name="Google Shape;1951;p3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2" name="Google Shape;1952;p3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3" name="Google Shape;1953;p3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4" name="Google Shape;1954;p3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5" name="Google Shape;1955;p3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6" name="Google Shape;1956;p3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7" name="Google Shape;1957;p3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8" name="Google Shape;1958;p3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9" name="Google Shape;1959;p3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0" name="Google Shape;1960;p3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1" name="Google Shape;1961;p3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2" name="Google Shape;1962;p3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3" name="Google Shape;1963;p3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4" name="Google Shape;1964;p3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5" name="Google Shape;1965;p3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6" name="Google Shape;1966;p3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7" name="Google Shape;1967;p3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8" name="Google Shape;1968;p3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9" name="Google Shape;1969;p3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0" name="Google Shape;1970;p3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1" name="Google Shape;1971;p3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2" name="Google Shape;1972;p3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3" name="Google Shape;1973;p3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4" name="Google Shape;1974;p3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5" name="Google Shape;1975;p3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6" name="Google Shape;1976;p3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7" name="Google Shape;1977;p3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8" name="Google Shape;1978;p3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9" name="Google Shape;1979;p3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0" name="Google Shape;1980;p3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1" name="Google Shape;1981;p3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2" name="Google Shape;1982;p3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3" name="Google Shape;1983;p3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4" name="Google Shape;1984;p3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5" name="Google Shape;1985;p3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6" name="Google Shape;1986;p3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7" name="Google Shape;1987;p3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8" name="Google Shape;1988;p3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9" name="Google Shape;1989;p3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0" name="Google Shape;1990;p3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1" name="Google Shape;1991;p3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2" name="Google Shape;1992;p3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3" name="Google Shape;1993;p3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4" name="Google Shape;1994;p3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5" name="Google Shape;1995;p3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6" name="Google Shape;1996;p3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7" name="Google Shape;1997;p3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8" name="Google Shape;1998;p3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9" name="Google Shape;1999;p3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0" name="Google Shape;2000;p3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1" name="Google Shape;2001;p3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2" name="Google Shape;2002;p3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3" name="Google Shape;2003;p3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4" name="Google Shape;2004;p3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5" name="Google Shape;2005;p3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6" name="Google Shape;2006;p3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7" name="Google Shape;2007;p3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8" name="Google Shape;2008;p3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9" name="Google Shape;2009;p3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0" name="Google Shape;2010;p3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1" name="Google Shape;2011;p3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2" name="Google Shape;2012;p3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3" name="Google Shape;2013;p3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4" name="Google Shape;2014;p3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5" name="Google Shape;2015;p3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6" name="Google Shape;2016;p3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7" name="Google Shape;2017;p3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8" name="Google Shape;2018;p3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9" name="Google Shape;2019;p3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0" name="Google Shape;2020;p3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1" name="Google Shape;2021;p3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2" name="Google Shape;2022;p3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3" name="Google Shape;2023;p3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4" name="Google Shape;2024;p3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5" name="Google Shape;2025;p3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6" name="Google Shape;2026;p3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7" name="Google Shape;2027;p3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8" name="Google Shape;2028;p3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9" name="Google Shape;2029;p3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0" name="Google Shape;2030;p3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1" name="Google Shape;2031;p3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2" name="Google Shape;2032;p3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3" name="Google Shape;2033;p3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4" name="Google Shape;2034;p3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5" name="Google Shape;2035;p3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6" name="Google Shape;2036;p3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7" name="Google Shape;2037;p3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8" name="Google Shape;2038;p3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9" name="Google Shape;2039;p3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0" name="Google Shape;2040;p3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1" name="Google Shape;2041;p3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2" name="Google Shape;2042;p3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3" name="Google Shape;2043;p3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4" name="Google Shape;2044;p3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5" name="Google Shape;2045;p3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6" name="Google Shape;2046;p3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7" name="Google Shape;2047;p3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8" name="Google Shape;2048;p3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9" name="Google Shape;2049;p3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0" name="Google Shape;2050;p3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1" name="Google Shape;2051;p3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2" name="Google Shape;2052;p3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3" name="Google Shape;2053;p3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4" name="Google Shape;2054;p3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5" name="Google Shape;2055;p3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6" name="Google Shape;2056;p3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7" name="Google Shape;2057;p3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8" name="Google Shape;2058;p3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9" name="Google Shape;2059;p3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0" name="Google Shape;2060;p3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1" name="Google Shape;2061;p3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2" name="Google Shape;2062;p3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3" name="Google Shape;2063;p3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4" name="Google Shape;2064;p3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5" name="Google Shape;2065;p3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6" name="Google Shape;2066;p3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7" name="Google Shape;2067;p3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8" name="Google Shape;2068;p3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9" name="Google Shape;2069;p3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0" name="Google Shape;2070;p3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1" name="Google Shape;2071;p3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2" name="Google Shape;2072;p3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3" name="Google Shape;2073;p3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4" name="Google Shape;2074;p3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5" name="Google Shape;2075;p3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6" name="Google Shape;2076;p3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7" name="Google Shape;2077;p3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8" name="Google Shape;2078;p3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9" name="Google Shape;2079;p3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0" name="Google Shape;2080;p3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1" name="Google Shape;2081;p3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2" name="Google Shape;2082;p3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3" name="Google Shape;2083;p3"/>
            <p:cNvGrpSpPr/>
            <p:nvPr/>
          </p:nvGrpSpPr>
          <p:grpSpPr>
            <a:xfrm>
              <a:off x="2540241" y="539995"/>
              <a:ext cx="4063478" cy="4063513"/>
              <a:chOff x="3218850" y="1285900"/>
              <a:chExt cx="2939650" cy="2939675"/>
            </a:xfrm>
          </p:grpSpPr>
          <p:sp>
            <p:nvSpPr>
              <p:cNvPr id="2084" name="Google Shape;2084;p3"/>
              <p:cNvSpPr/>
              <p:nvPr/>
            </p:nvSpPr>
            <p:spPr>
              <a:xfrm>
                <a:off x="4095250" y="1285900"/>
                <a:ext cx="1186825" cy="2939675"/>
              </a:xfrm>
              <a:custGeom>
                <a:avLst/>
                <a:gdLst/>
                <a:ahLst/>
                <a:cxnLst/>
                <a:rect l="l" t="t" r="r" b="b"/>
                <a:pathLst>
                  <a:path w="47473" h="117587" fill="none" extrusionOk="0">
                    <a:moveTo>
                      <a:pt x="47472" y="58793"/>
                    </a:moveTo>
                    <a:cubicBezTo>
                      <a:pt x="47472" y="74386"/>
                      <a:pt x="44971" y="89340"/>
                      <a:pt x="40520" y="100366"/>
                    </a:cubicBezTo>
                    <a:cubicBezTo>
                      <a:pt x="36069" y="111392"/>
                      <a:pt x="30031" y="117587"/>
                      <a:pt x="23736" y="117587"/>
                    </a:cubicBezTo>
                    <a:cubicBezTo>
                      <a:pt x="17440" y="117587"/>
                      <a:pt x="11404" y="111392"/>
                      <a:pt x="6953" y="100366"/>
                    </a:cubicBezTo>
                    <a:cubicBezTo>
                      <a:pt x="2501" y="89340"/>
                      <a:pt x="1" y="74386"/>
                      <a:pt x="1" y="58793"/>
                    </a:cubicBezTo>
                    <a:cubicBezTo>
                      <a:pt x="1" y="43201"/>
                      <a:pt x="2501" y="28246"/>
                      <a:pt x="6953" y="17221"/>
                    </a:cubicBezTo>
                    <a:cubicBezTo>
                      <a:pt x="11404" y="6195"/>
                      <a:pt x="17440" y="0"/>
                      <a:pt x="23736" y="0"/>
                    </a:cubicBezTo>
                    <a:cubicBezTo>
                      <a:pt x="30031" y="0"/>
                      <a:pt x="36069" y="6195"/>
                      <a:pt x="40520" y="17221"/>
                    </a:cubicBezTo>
                    <a:cubicBezTo>
                      <a:pt x="44971" y="28246"/>
                      <a:pt x="47472" y="43201"/>
                      <a:pt x="47472" y="58793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5" name="Google Shape;2085;p3"/>
              <p:cNvSpPr/>
              <p:nvPr/>
            </p:nvSpPr>
            <p:spPr>
              <a:xfrm>
                <a:off x="3218850" y="2162325"/>
                <a:ext cx="2939650" cy="1186800"/>
              </a:xfrm>
              <a:custGeom>
                <a:avLst/>
                <a:gdLst/>
                <a:ahLst/>
                <a:cxnLst/>
                <a:rect l="l" t="t" r="r" b="b"/>
                <a:pathLst>
                  <a:path w="117586" h="47472" fill="none" extrusionOk="0">
                    <a:moveTo>
                      <a:pt x="117585" y="23736"/>
                    </a:moveTo>
                    <a:cubicBezTo>
                      <a:pt x="117585" y="30032"/>
                      <a:pt x="111391" y="36069"/>
                      <a:pt x="100366" y="40520"/>
                    </a:cubicBezTo>
                    <a:cubicBezTo>
                      <a:pt x="89339" y="44972"/>
                      <a:pt x="74386" y="47471"/>
                      <a:pt x="58792" y="47471"/>
                    </a:cubicBezTo>
                    <a:cubicBezTo>
                      <a:pt x="43200" y="47471"/>
                      <a:pt x="28245" y="44972"/>
                      <a:pt x="17220" y="40520"/>
                    </a:cubicBezTo>
                    <a:cubicBezTo>
                      <a:pt x="6193" y="36069"/>
                      <a:pt x="0" y="30032"/>
                      <a:pt x="0" y="23736"/>
                    </a:cubicBezTo>
                    <a:cubicBezTo>
                      <a:pt x="0" y="17441"/>
                      <a:pt x="6193" y="11403"/>
                      <a:pt x="17220" y="6952"/>
                    </a:cubicBezTo>
                    <a:cubicBezTo>
                      <a:pt x="28245" y="2501"/>
                      <a:pt x="43200" y="0"/>
                      <a:pt x="58792" y="0"/>
                    </a:cubicBezTo>
                    <a:cubicBezTo>
                      <a:pt x="74386" y="0"/>
                      <a:pt x="89339" y="2501"/>
                      <a:pt x="100366" y="6952"/>
                    </a:cubicBezTo>
                    <a:cubicBezTo>
                      <a:pt x="111391" y="11403"/>
                      <a:pt x="117585" y="17441"/>
                      <a:pt x="117585" y="23736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6" name="Google Shape;2086;p3"/>
              <p:cNvSpPr/>
              <p:nvPr/>
            </p:nvSpPr>
            <p:spPr>
              <a:xfrm>
                <a:off x="3572225" y="1566450"/>
                <a:ext cx="2232650" cy="2378525"/>
              </a:xfrm>
              <a:custGeom>
                <a:avLst/>
                <a:gdLst/>
                <a:ahLst/>
                <a:cxnLst/>
                <a:rect l="l" t="t" r="r" b="b"/>
                <a:pathLst>
                  <a:path w="89306" h="95141" fill="none" extrusionOk="0">
                    <a:moveTo>
                      <a:pt x="84409" y="4257"/>
                    </a:moveTo>
                    <a:cubicBezTo>
                      <a:pt x="89047" y="8514"/>
                      <a:pt x="89306" y="17160"/>
                      <a:pt x="85129" y="28294"/>
                    </a:cubicBezTo>
                    <a:cubicBezTo>
                      <a:pt x="80952" y="39426"/>
                      <a:pt x="72683" y="52134"/>
                      <a:pt x="62140" y="63620"/>
                    </a:cubicBezTo>
                    <a:cubicBezTo>
                      <a:pt x="51596" y="75108"/>
                      <a:pt x="39641" y="84433"/>
                      <a:pt x="28906" y="89546"/>
                    </a:cubicBezTo>
                    <a:cubicBezTo>
                      <a:pt x="18171" y="94658"/>
                      <a:pt x="9535" y="95141"/>
                      <a:pt x="4897" y="90884"/>
                    </a:cubicBezTo>
                    <a:cubicBezTo>
                      <a:pt x="259" y="86626"/>
                      <a:pt x="0" y="77981"/>
                      <a:pt x="4177" y="66848"/>
                    </a:cubicBezTo>
                    <a:cubicBezTo>
                      <a:pt x="8354" y="55716"/>
                      <a:pt x="16623" y="43007"/>
                      <a:pt x="27168" y="31521"/>
                    </a:cubicBezTo>
                    <a:cubicBezTo>
                      <a:pt x="37711" y="20033"/>
                      <a:pt x="49665" y="10708"/>
                      <a:pt x="60400" y="5595"/>
                    </a:cubicBezTo>
                    <a:cubicBezTo>
                      <a:pt x="71136" y="481"/>
                      <a:pt x="79771" y="1"/>
                      <a:pt x="84409" y="4257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7" name="Google Shape;2087;p3"/>
              <p:cNvSpPr/>
              <p:nvPr/>
            </p:nvSpPr>
            <p:spPr>
              <a:xfrm>
                <a:off x="3537975" y="1605175"/>
                <a:ext cx="2301225" cy="2301200"/>
              </a:xfrm>
              <a:custGeom>
                <a:avLst/>
                <a:gdLst/>
                <a:ahLst/>
                <a:cxnLst/>
                <a:rect l="l" t="t" r="r" b="b"/>
                <a:pathLst>
                  <a:path w="92049" h="92048" fill="none" extrusionOk="0">
                    <a:moveTo>
                      <a:pt x="62808" y="29240"/>
                    </a:moveTo>
                    <a:cubicBezTo>
                      <a:pt x="73835" y="40267"/>
                      <a:pt x="82640" y="52609"/>
                      <a:pt x="87289" y="63552"/>
                    </a:cubicBezTo>
                    <a:cubicBezTo>
                      <a:pt x="91937" y="74496"/>
                      <a:pt x="92049" y="83145"/>
                      <a:pt x="87598" y="87596"/>
                    </a:cubicBezTo>
                    <a:cubicBezTo>
                      <a:pt x="83146" y="92047"/>
                      <a:pt x="74498" y="91937"/>
                      <a:pt x="63554" y="87287"/>
                    </a:cubicBezTo>
                    <a:cubicBezTo>
                      <a:pt x="52610" y="82639"/>
                      <a:pt x="40268" y="73833"/>
                      <a:pt x="29241" y="62808"/>
                    </a:cubicBezTo>
                    <a:cubicBezTo>
                      <a:pt x="18216" y="51781"/>
                      <a:pt x="9410" y="39439"/>
                      <a:pt x="4760" y="28496"/>
                    </a:cubicBezTo>
                    <a:cubicBezTo>
                      <a:pt x="112" y="17552"/>
                      <a:pt x="1" y="8903"/>
                      <a:pt x="4453" y="4452"/>
                    </a:cubicBezTo>
                    <a:cubicBezTo>
                      <a:pt x="8904" y="1"/>
                      <a:pt x="17553" y="111"/>
                      <a:pt x="28497" y="4761"/>
                    </a:cubicBezTo>
                    <a:cubicBezTo>
                      <a:pt x="39441" y="9409"/>
                      <a:pt x="51783" y="18215"/>
                      <a:pt x="62808" y="29240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088" name="Google Shape;2088;p3"/>
            <p:cNvSpPr/>
            <p:nvPr/>
          </p:nvSpPr>
          <p:spPr>
            <a:xfrm>
              <a:off x="3038111" y="1075740"/>
              <a:ext cx="150809" cy="150774"/>
            </a:xfrm>
            <a:custGeom>
              <a:avLst/>
              <a:gdLst/>
              <a:ahLst/>
              <a:cxnLst/>
              <a:rect l="l" t="t" r="r" b="b"/>
              <a:pathLst>
                <a:path w="4364" h="4363" extrusionOk="0">
                  <a:moveTo>
                    <a:pt x="2183" y="1"/>
                  </a:moveTo>
                  <a:cubicBezTo>
                    <a:pt x="977" y="1"/>
                    <a:pt x="1" y="977"/>
                    <a:pt x="1" y="2181"/>
                  </a:cubicBezTo>
                  <a:cubicBezTo>
                    <a:pt x="1" y="3386"/>
                    <a:pt x="977" y="4363"/>
                    <a:pt x="2183" y="4363"/>
                  </a:cubicBezTo>
                  <a:cubicBezTo>
                    <a:pt x="3387" y="4363"/>
                    <a:pt x="4363" y="3386"/>
                    <a:pt x="4363" y="2181"/>
                  </a:cubicBezTo>
                  <a:cubicBezTo>
                    <a:pt x="4363" y="977"/>
                    <a:pt x="3387" y="1"/>
                    <a:pt x="21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3"/>
            <p:cNvSpPr/>
            <p:nvPr/>
          </p:nvSpPr>
          <p:spPr>
            <a:xfrm>
              <a:off x="4789381" y="375743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0"/>
                  </a:moveTo>
                  <a:cubicBezTo>
                    <a:pt x="978" y="0"/>
                    <a:pt x="0" y="977"/>
                    <a:pt x="0" y="2182"/>
                  </a:cubicBezTo>
                  <a:cubicBezTo>
                    <a:pt x="0" y="3386"/>
                    <a:pt x="978" y="4363"/>
                    <a:pt x="2182" y="4363"/>
                  </a:cubicBezTo>
                  <a:cubicBezTo>
                    <a:pt x="3386" y="4363"/>
                    <a:pt x="4362" y="3386"/>
                    <a:pt x="4362" y="2182"/>
                  </a:cubicBezTo>
                  <a:cubicBezTo>
                    <a:pt x="4362" y="977"/>
                    <a:pt x="3386" y="0"/>
                    <a:pt x="21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3"/>
            <p:cNvSpPr/>
            <p:nvPr/>
          </p:nvSpPr>
          <p:spPr>
            <a:xfrm>
              <a:off x="6000380" y="1383889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1" y="1"/>
                  </a:moveTo>
                  <a:cubicBezTo>
                    <a:pt x="978" y="1"/>
                    <a:pt x="0" y="976"/>
                    <a:pt x="0" y="2181"/>
                  </a:cubicBezTo>
                  <a:cubicBezTo>
                    <a:pt x="0" y="3385"/>
                    <a:pt x="975" y="4363"/>
                    <a:pt x="2181" y="4363"/>
                  </a:cubicBezTo>
                  <a:cubicBezTo>
                    <a:pt x="3385" y="4363"/>
                    <a:pt x="4363" y="3386"/>
                    <a:pt x="4363" y="2181"/>
                  </a:cubicBezTo>
                  <a:cubicBezTo>
                    <a:pt x="4363" y="977"/>
                    <a:pt x="3385" y="1"/>
                    <a:pt x="21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3"/>
            <p:cNvSpPr/>
            <p:nvPr/>
          </p:nvSpPr>
          <p:spPr>
            <a:xfrm>
              <a:off x="4062153" y="426501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6"/>
                    <a:pt x="977" y="4363"/>
                    <a:pt x="2182" y="4363"/>
                  </a:cubicBezTo>
                  <a:cubicBezTo>
                    <a:pt x="3386" y="4363"/>
                    <a:pt x="4363" y="3386"/>
                    <a:pt x="4363" y="2181"/>
                  </a:cubicBezTo>
                  <a:cubicBezTo>
                    <a:pt x="4363" y="977"/>
                    <a:pt x="3386" y="1"/>
                    <a:pt x="21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3"/>
            <p:cNvSpPr/>
            <p:nvPr/>
          </p:nvSpPr>
          <p:spPr>
            <a:xfrm>
              <a:off x="4210198" y="1239957"/>
              <a:ext cx="150774" cy="150809"/>
            </a:xfrm>
            <a:custGeom>
              <a:avLst/>
              <a:gdLst/>
              <a:ahLst/>
              <a:cxnLst/>
              <a:rect l="l" t="t" r="r" b="b"/>
              <a:pathLst>
                <a:path w="4363" h="4364" extrusionOk="0">
                  <a:moveTo>
                    <a:pt x="2180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7"/>
                    <a:pt x="977" y="4363"/>
                    <a:pt x="2180" y="4363"/>
                  </a:cubicBezTo>
                  <a:cubicBezTo>
                    <a:pt x="3386" y="4363"/>
                    <a:pt x="4362" y="3387"/>
                    <a:pt x="4362" y="2181"/>
                  </a:cubicBezTo>
                  <a:cubicBezTo>
                    <a:pt x="4362" y="977"/>
                    <a:pt x="3386" y="1"/>
                    <a:pt x="21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3"/>
            <p:cNvSpPr/>
            <p:nvPr/>
          </p:nvSpPr>
          <p:spPr>
            <a:xfrm>
              <a:off x="4712215" y="540064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3" y="1"/>
                  </a:moveTo>
                  <a:cubicBezTo>
                    <a:pt x="1073" y="1"/>
                    <a:pt x="109" y="913"/>
                    <a:pt x="54" y="2084"/>
                  </a:cubicBezTo>
                  <a:cubicBezTo>
                    <a:pt x="0" y="3288"/>
                    <a:pt x="933" y="4306"/>
                    <a:pt x="2137" y="4360"/>
                  </a:cubicBezTo>
                  <a:cubicBezTo>
                    <a:pt x="2171" y="4362"/>
                    <a:pt x="2205" y="4363"/>
                    <a:pt x="2239" y="4363"/>
                  </a:cubicBezTo>
                  <a:cubicBezTo>
                    <a:pt x="3396" y="4363"/>
                    <a:pt x="4361" y="3449"/>
                    <a:pt x="4413" y="2280"/>
                  </a:cubicBezTo>
                  <a:cubicBezTo>
                    <a:pt x="4468" y="1076"/>
                    <a:pt x="3535" y="56"/>
                    <a:pt x="2333" y="3"/>
                  </a:cubicBezTo>
                  <a:cubicBezTo>
                    <a:pt x="2299" y="1"/>
                    <a:pt x="2266" y="1"/>
                    <a:pt x="22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3"/>
            <p:cNvSpPr/>
            <p:nvPr/>
          </p:nvSpPr>
          <p:spPr>
            <a:xfrm>
              <a:off x="6035594" y="3662680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0" y="1"/>
                  </a:moveTo>
                  <a:cubicBezTo>
                    <a:pt x="1071" y="1"/>
                    <a:pt x="108" y="914"/>
                    <a:pt x="54" y="2084"/>
                  </a:cubicBezTo>
                  <a:cubicBezTo>
                    <a:pt x="0" y="3288"/>
                    <a:pt x="933" y="4306"/>
                    <a:pt x="2137" y="4361"/>
                  </a:cubicBezTo>
                  <a:cubicBezTo>
                    <a:pt x="2170" y="4362"/>
                    <a:pt x="2203" y="4363"/>
                    <a:pt x="2236" y="4363"/>
                  </a:cubicBezTo>
                  <a:cubicBezTo>
                    <a:pt x="3395" y="4363"/>
                    <a:pt x="4361" y="3449"/>
                    <a:pt x="4413" y="2280"/>
                  </a:cubicBezTo>
                  <a:cubicBezTo>
                    <a:pt x="4468" y="1076"/>
                    <a:pt x="3535" y="57"/>
                    <a:pt x="2333" y="3"/>
                  </a:cubicBezTo>
                  <a:cubicBezTo>
                    <a:pt x="2298" y="1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3"/>
            <p:cNvSpPr/>
            <p:nvPr/>
          </p:nvSpPr>
          <p:spPr>
            <a:xfrm>
              <a:off x="3020487" y="3836331"/>
              <a:ext cx="154403" cy="150809"/>
            </a:xfrm>
            <a:custGeom>
              <a:avLst/>
              <a:gdLst/>
              <a:ahLst/>
              <a:cxnLst/>
              <a:rect l="l" t="t" r="r" b="b"/>
              <a:pathLst>
                <a:path w="4468" h="4364" extrusionOk="0">
                  <a:moveTo>
                    <a:pt x="2230" y="1"/>
                  </a:moveTo>
                  <a:cubicBezTo>
                    <a:pt x="1071" y="1"/>
                    <a:pt x="109" y="914"/>
                    <a:pt x="56" y="2084"/>
                  </a:cubicBezTo>
                  <a:cubicBezTo>
                    <a:pt x="0" y="3288"/>
                    <a:pt x="933" y="4307"/>
                    <a:pt x="2137" y="4361"/>
                  </a:cubicBezTo>
                  <a:cubicBezTo>
                    <a:pt x="2170" y="4362"/>
                    <a:pt x="2204" y="4363"/>
                    <a:pt x="2237" y="4363"/>
                  </a:cubicBezTo>
                  <a:cubicBezTo>
                    <a:pt x="3397" y="4363"/>
                    <a:pt x="4361" y="3450"/>
                    <a:pt x="4413" y="2280"/>
                  </a:cubicBezTo>
                  <a:cubicBezTo>
                    <a:pt x="4468" y="1074"/>
                    <a:pt x="3537" y="56"/>
                    <a:pt x="2333" y="3"/>
                  </a:cubicBezTo>
                  <a:cubicBezTo>
                    <a:pt x="2298" y="2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96" name="Google Shape;2096;p3"/>
          <p:cNvSpPr txBox="1">
            <a:spLocks noGrp="1"/>
          </p:cNvSpPr>
          <p:nvPr>
            <p:ph type="title"/>
          </p:nvPr>
        </p:nvSpPr>
        <p:spPr>
          <a:xfrm>
            <a:off x="1737425" y="1840200"/>
            <a:ext cx="5669100" cy="914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097" name="Google Shape;2097;p3"/>
          <p:cNvSpPr txBox="1">
            <a:spLocks noGrp="1"/>
          </p:cNvSpPr>
          <p:nvPr>
            <p:ph type="title" idx="2" hasCustomPrompt="1"/>
          </p:nvPr>
        </p:nvSpPr>
        <p:spPr>
          <a:xfrm>
            <a:off x="1116229" y="916561"/>
            <a:ext cx="2286000" cy="13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15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098" name="Google Shape;2098;p3"/>
          <p:cNvSpPr txBox="1">
            <a:spLocks noGrp="1"/>
          </p:cNvSpPr>
          <p:nvPr>
            <p:ph type="subTitle" idx="1"/>
          </p:nvPr>
        </p:nvSpPr>
        <p:spPr>
          <a:xfrm>
            <a:off x="1737475" y="2754600"/>
            <a:ext cx="5669100" cy="5487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0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0" name="Google Shape;2100;p4"/>
          <p:cNvGrpSpPr/>
          <p:nvPr/>
        </p:nvGrpSpPr>
        <p:grpSpPr>
          <a:xfrm>
            <a:off x="70051" y="76201"/>
            <a:ext cx="640525" cy="646075"/>
            <a:chOff x="2781975" y="3951500"/>
            <a:chExt cx="640525" cy="646075"/>
          </a:xfrm>
        </p:grpSpPr>
        <p:sp>
          <p:nvSpPr>
            <p:cNvPr id="2101" name="Google Shape;2101;p4"/>
            <p:cNvSpPr/>
            <p:nvPr/>
          </p:nvSpPr>
          <p:spPr>
            <a:xfrm>
              <a:off x="31723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4"/>
            <p:cNvSpPr/>
            <p:nvPr/>
          </p:nvSpPr>
          <p:spPr>
            <a:xfrm>
              <a:off x="31723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4"/>
            <p:cNvSpPr/>
            <p:nvPr/>
          </p:nvSpPr>
          <p:spPr>
            <a:xfrm>
              <a:off x="313325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4"/>
            <p:cNvSpPr/>
            <p:nvPr/>
          </p:nvSpPr>
          <p:spPr>
            <a:xfrm>
              <a:off x="31723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4"/>
            <p:cNvSpPr/>
            <p:nvPr/>
          </p:nvSpPr>
          <p:spPr>
            <a:xfrm>
              <a:off x="31723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4"/>
            <p:cNvSpPr/>
            <p:nvPr/>
          </p:nvSpPr>
          <p:spPr>
            <a:xfrm>
              <a:off x="31723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4"/>
            <p:cNvSpPr/>
            <p:nvPr/>
          </p:nvSpPr>
          <p:spPr>
            <a:xfrm>
              <a:off x="31723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4"/>
            <p:cNvSpPr/>
            <p:nvPr/>
          </p:nvSpPr>
          <p:spPr>
            <a:xfrm>
              <a:off x="31723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4"/>
            <p:cNvSpPr/>
            <p:nvPr/>
          </p:nvSpPr>
          <p:spPr>
            <a:xfrm>
              <a:off x="3172025" y="4045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1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3"/>
                    <a:pt x="154" y="640"/>
                    <a:pt x="325" y="640"/>
                  </a:cubicBezTo>
                  <a:cubicBezTo>
                    <a:pt x="329" y="640"/>
                    <a:pt x="332" y="640"/>
                    <a:pt x="336" y="640"/>
                  </a:cubicBezTo>
                  <a:cubicBezTo>
                    <a:pt x="514" y="635"/>
                    <a:pt x="653" y="486"/>
                    <a:pt x="646" y="310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4"/>
            <p:cNvSpPr/>
            <p:nvPr/>
          </p:nvSpPr>
          <p:spPr>
            <a:xfrm>
              <a:off x="3172025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0"/>
                  </a:moveTo>
                  <a:cubicBezTo>
                    <a:pt x="322" y="0"/>
                    <a:pt x="319" y="0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4"/>
            <p:cNvSpPr/>
            <p:nvPr/>
          </p:nvSpPr>
          <p:spPr>
            <a:xfrm>
              <a:off x="3172025" y="3977350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5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4"/>
            <p:cNvSpPr/>
            <p:nvPr/>
          </p:nvSpPr>
          <p:spPr>
            <a:xfrm>
              <a:off x="313325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4"/>
            <p:cNvSpPr/>
            <p:nvPr/>
          </p:nvSpPr>
          <p:spPr>
            <a:xfrm>
              <a:off x="3172025" y="4113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6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4"/>
            <p:cNvSpPr/>
            <p:nvPr/>
          </p:nvSpPr>
          <p:spPr>
            <a:xfrm>
              <a:off x="3172025" y="4079350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1"/>
                  </a:moveTo>
                  <a:cubicBezTo>
                    <a:pt x="322" y="1"/>
                    <a:pt x="319" y="1"/>
                    <a:pt x="315" y="1"/>
                  </a:cubicBezTo>
                  <a:cubicBezTo>
                    <a:pt x="139" y="7"/>
                    <a:pt x="0" y="154"/>
                    <a:pt x="6" y="332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10"/>
                  </a:cubicBezTo>
                  <a:cubicBezTo>
                    <a:pt x="641" y="137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4"/>
            <p:cNvSpPr/>
            <p:nvPr/>
          </p:nvSpPr>
          <p:spPr>
            <a:xfrm>
              <a:off x="31723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4"/>
            <p:cNvSpPr/>
            <p:nvPr/>
          </p:nvSpPr>
          <p:spPr>
            <a:xfrm>
              <a:off x="31723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4"/>
            <p:cNvSpPr/>
            <p:nvPr/>
          </p:nvSpPr>
          <p:spPr>
            <a:xfrm>
              <a:off x="31723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4"/>
            <p:cNvSpPr/>
            <p:nvPr/>
          </p:nvSpPr>
          <p:spPr>
            <a:xfrm>
              <a:off x="32113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4"/>
            <p:cNvSpPr/>
            <p:nvPr/>
          </p:nvSpPr>
          <p:spPr>
            <a:xfrm>
              <a:off x="32113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4"/>
            <p:cNvSpPr/>
            <p:nvPr/>
          </p:nvSpPr>
          <p:spPr>
            <a:xfrm>
              <a:off x="32113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4"/>
            <p:cNvSpPr/>
            <p:nvPr/>
          </p:nvSpPr>
          <p:spPr>
            <a:xfrm>
              <a:off x="32113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4"/>
            <p:cNvSpPr/>
            <p:nvPr/>
          </p:nvSpPr>
          <p:spPr>
            <a:xfrm>
              <a:off x="32113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4"/>
            <p:cNvSpPr/>
            <p:nvPr/>
          </p:nvSpPr>
          <p:spPr>
            <a:xfrm>
              <a:off x="31723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4"/>
            <p:cNvSpPr/>
            <p:nvPr/>
          </p:nvSpPr>
          <p:spPr>
            <a:xfrm>
              <a:off x="32113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4"/>
            <p:cNvSpPr/>
            <p:nvPr/>
          </p:nvSpPr>
          <p:spPr>
            <a:xfrm>
              <a:off x="32113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4"/>
            <p:cNvSpPr/>
            <p:nvPr/>
          </p:nvSpPr>
          <p:spPr>
            <a:xfrm>
              <a:off x="31723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4"/>
            <p:cNvSpPr/>
            <p:nvPr/>
          </p:nvSpPr>
          <p:spPr>
            <a:xfrm>
              <a:off x="32113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4"/>
            <p:cNvSpPr/>
            <p:nvPr/>
          </p:nvSpPr>
          <p:spPr>
            <a:xfrm>
              <a:off x="32113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4"/>
            <p:cNvSpPr/>
            <p:nvPr/>
          </p:nvSpPr>
          <p:spPr>
            <a:xfrm>
              <a:off x="31723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4"/>
            <p:cNvSpPr/>
            <p:nvPr/>
          </p:nvSpPr>
          <p:spPr>
            <a:xfrm>
              <a:off x="32113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4"/>
            <p:cNvSpPr/>
            <p:nvPr/>
          </p:nvSpPr>
          <p:spPr>
            <a:xfrm>
              <a:off x="32113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4"/>
            <p:cNvSpPr/>
            <p:nvPr/>
          </p:nvSpPr>
          <p:spPr>
            <a:xfrm>
              <a:off x="32113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4"/>
            <p:cNvSpPr/>
            <p:nvPr/>
          </p:nvSpPr>
          <p:spPr>
            <a:xfrm>
              <a:off x="3133250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4"/>
            <p:cNvSpPr/>
            <p:nvPr/>
          </p:nvSpPr>
          <p:spPr>
            <a:xfrm>
              <a:off x="30942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4"/>
            <p:cNvSpPr/>
            <p:nvPr/>
          </p:nvSpPr>
          <p:spPr>
            <a:xfrm>
              <a:off x="30942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4"/>
            <p:cNvSpPr/>
            <p:nvPr/>
          </p:nvSpPr>
          <p:spPr>
            <a:xfrm>
              <a:off x="30942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4"/>
            <p:cNvSpPr/>
            <p:nvPr/>
          </p:nvSpPr>
          <p:spPr>
            <a:xfrm>
              <a:off x="30942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4"/>
            <p:cNvSpPr/>
            <p:nvPr/>
          </p:nvSpPr>
          <p:spPr>
            <a:xfrm>
              <a:off x="30942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4"/>
            <p:cNvSpPr/>
            <p:nvPr/>
          </p:nvSpPr>
          <p:spPr>
            <a:xfrm>
              <a:off x="30942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4"/>
            <p:cNvSpPr/>
            <p:nvPr/>
          </p:nvSpPr>
          <p:spPr>
            <a:xfrm>
              <a:off x="30942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4"/>
            <p:cNvSpPr/>
            <p:nvPr/>
          </p:nvSpPr>
          <p:spPr>
            <a:xfrm>
              <a:off x="30942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4"/>
            <p:cNvSpPr/>
            <p:nvPr/>
          </p:nvSpPr>
          <p:spPr>
            <a:xfrm>
              <a:off x="3133400" y="3952975"/>
              <a:ext cx="15125" cy="6550"/>
            </a:xfrm>
            <a:custGeom>
              <a:avLst/>
              <a:gdLst/>
              <a:ahLst/>
              <a:cxnLst/>
              <a:rect l="l" t="t" r="r" b="b"/>
              <a:pathLst>
                <a:path w="605" h="262" extrusionOk="0">
                  <a:moveTo>
                    <a:pt x="1" y="1"/>
                  </a:moveTo>
                  <a:lnTo>
                    <a:pt x="1" y="1"/>
                  </a:lnTo>
                  <a:cubicBezTo>
                    <a:pt x="29" y="151"/>
                    <a:pt x="159" y="261"/>
                    <a:pt x="316" y="261"/>
                  </a:cubicBezTo>
                  <a:cubicBezTo>
                    <a:pt x="445" y="261"/>
                    <a:pt x="557" y="184"/>
                    <a:pt x="605" y="73"/>
                  </a:cubicBezTo>
                  <a:cubicBezTo>
                    <a:pt x="406" y="46"/>
                    <a:pt x="204" y="20"/>
                    <a:pt x="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4"/>
            <p:cNvSpPr/>
            <p:nvPr/>
          </p:nvSpPr>
          <p:spPr>
            <a:xfrm>
              <a:off x="3094125" y="411347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8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2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4"/>
            <p:cNvSpPr/>
            <p:nvPr/>
          </p:nvSpPr>
          <p:spPr>
            <a:xfrm>
              <a:off x="3094125" y="4079500"/>
              <a:ext cx="16175" cy="16000"/>
            </a:xfrm>
            <a:custGeom>
              <a:avLst/>
              <a:gdLst/>
              <a:ahLst/>
              <a:cxnLst/>
              <a:rect l="l" t="t" r="r" b="b"/>
              <a:pathLst>
                <a:path w="647" h="640" extrusionOk="0">
                  <a:moveTo>
                    <a:pt x="326" y="1"/>
                  </a:moveTo>
                  <a:cubicBezTo>
                    <a:pt x="323" y="1"/>
                    <a:pt x="321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7" y="500"/>
                    <a:pt x="149" y="640"/>
                    <a:pt x="322" y="640"/>
                  </a:cubicBezTo>
                  <a:cubicBezTo>
                    <a:pt x="325" y="640"/>
                    <a:pt x="327" y="640"/>
                    <a:pt x="330" y="640"/>
                  </a:cubicBezTo>
                  <a:cubicBezTo>
                    <a:pt x="506" y="637"/>
                    <a:pt x="646" y="490"/>
                    <a:pt x="643" y="314"/>
                  </a:cubicBezTo>
                  <a:cubicBezTo>
                    <a:pt x="640" y="141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4"/>
            <p:cNvSpPr/>
            <p:nvPr/>
          </p:nvSpPr>
          <p:spPr>
            <a:xfrm>
              <a:off x="30942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4"/>
            <p:cNvSpPr/>
            <p:nvPr/>
          </p:nvSpPr>
          <p:spPr>
            <a:xfrm>
              <a:off x="30942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4"/>
            <p:cNvSpPr/>
            <p:nvPr/>
          </p:nvSpPr>
          <p:spPr>
            <a:xfrm>
              <a:off x="30942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4"/>
            <p:cNvSpPr/>
            <p:nvPr/>
          </p:nvSpPr>
          <p:spPr>
            <a:xfrm>
              <a:off x="313325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4"/>
            <p:cNvSpPr/>
            <p:nvPr/>
          </p:nvSpPr>
          <p:spPr>
            <a:xfrm>
              <a:off x="30942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1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4"/>
            <p:cNvSpPr/>
            <p:nvPr/>
          </p:nvSpPr>
          <p:spPr>
            <a:xfrm>
              <a:off x="30942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1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4"/>
            <p:cNvSpPr/>
            <p:nvPr/>
          </p:nvSpPr>
          <p:spPr>
            <a:xfrm>
              <a:off x="31332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4"/>
            <p:cNvSpPr/>
            <p:nvPr/>
          </p:nvSpPr>
          <p:spPr>
            <a:xfrm>
              <a:off x="31332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4"/>
            <p:cNvSpPr/>
            <p:nvPr/>
          </p:nvSpPr>
          <p:spPr>
            <a:xfrm>
              <a:off x="31332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4"/>
            <p:cNvSpPr/>
            <p:nvPr/>
          </p:nvSpPr>
          <p:spPr>
            <a:xfrm>
              <a:off x="31332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4"/>
            <p:cNvSpPr/>
            <p:nvPr/>
          </p:nvSpPr>
          <p:spPr>
            <a:xfrm>
              <a:off x="313325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4"/>
            <p:cNvSpPr/>
            <p:nvPr/>
          </p:nvSpPr>
          <p:spPr>
            <a:xfrm>
              <a:off x="31332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4"/>
            <p:cNvSpPr/>
            <p:nvPr/>
          </p:nvSpPr>
          <p:spPr>
            <a:xfrm>
              <a:off x="31332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4"/>
            <p:cNvSpPr/>
            <p:nvPr/>
          </p:nvSpPr>
          <p:spPr>
            <a:xfrm>
              <a:off x="3133250" y="404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4"/>
            <p:cNvSpPr/>
            <p:nvPr/>
          </p:nvSpPr>
          <p:spPr>
            <a:xfrm>
              <a:off x="3133250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4"/>
            <p:cNvSpPr/>
            <p:nvPr/>
          </p:nvSpPr>
          <p:spPr>
            <a:xfrm>
              <a:off x="3133250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4"/>
            <p:cNvSpPr/>
            <p:nvPr/>
          </p:nvSpPr>
          <p:spPr>
            <a:xfrm>
              <a:off x="32113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4"/>
            <p:cNvSpPr/>
            <p:nvPr/>
          </p:nvSpPr>
          <p:spPr>
            <a:xfrm>
              <a:off x="31332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4"/>
            <p:cNvSpPr/>
            <p:nvPr/>
          </p:nvSpPr>
          <p:spPr>
            <a:xfrm>
              <a:off x="31332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4"/>
            <p:cNvSpPr/>
            <p:nvPr/>
          </p:nvSpPr>
          <p:spPr>
            <a:xfrm>
              <a:off x="31332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4"/>
            <p:cNvSpPr/>
            <p:nvPr/>
          </p:nvSpPr>
          <p:spPr>
            <a:xfrm>
              <a:off x="31332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4"/>
            <p:cNvSpPr/>
            <p:nvPr/>
          </p:nvSpPr>
          <p:spPr>
            <a:xfrm>
              <a:off x="33674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4"/>
            <p:cNvSpPr/>
            <p:nvPr/>
          </p:nvSpPr>
          <p:spPr>
            <a:xfrm>
              <a:off x="33283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4"/>
            <p:cNvSpPr/>
            <p:nvPr/>
          </p:nvSpPr>
          <p:spPr>
            <a:xfrm>
              <a:off x="33283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4"/>
            <p:cNvSpPr/>
            <p:nvPr/>
          </p:nvSpPr>
          <p:spPr>
            <a:xfrm>
              <a:off x="33283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4"/>
            <p:cNvSpPr/>
            <p:nvPr/>
          </p:nvSpPr>
          <p:spPr>
            <a:xfrm>
              <a:off x="33283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4"/>
            <p:cNvSpPr/>
            <p:nvPr/>
          </p:nvSpPr>
          <p:spPr>
            <a:xfrm>
              <a:off x="33283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4"/>
            <p:cNvSpPr/>
            <p:nvPr/>
          </p:nvSpPr>
          <p:spPr>
            <a:xfrm>
              <a:off x="33283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4"/>
            <p:cNvSpPr/>
            <p:nvPr/>
          </p:nvSpPr>
          <p:spPr>
            <a:xfrm>
              <a:off x="33283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4"/>
            <p:cNvSpPr/>
            <p:nvPr/>
          </p:nvSpPr>
          <p:spPr>
            <a:xfrm>
              <a:off x="33283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4"/>
            <p:cNvSpPr/>
            <p:nvPr/>
          </p:nvSpPr>
          <p:spPr>
            <a:xfrm>
              <a:off x="32893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4"/>
            <p:cNvSpPr/>
            <p:nvPr/>
          </p:nvSpPr>
          <p:spPr>
            <a:xfrm>
              <a:off x="32893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4"/>
            <p:cNvSpPr/>
            <p:nvPr/>
          </p:nvSpPr>
          <p:spPr>
            <a:xfrm>
              <a:off x="32893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4"/>
            <p:cNvSpPr/>
            <p:nvPr/>
          </p:nvSpPr>
          <p:spPr>
            <a:xfrm>
              <a:off x="32893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4"/>
            <p:cNvSpPr/>
            <p:nvPr/>
          </p:nvSpPr>
          <p:spPr>
            <a:xfrm>
              <a:off x="32893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4"/>
            <p:cNvSpPr/>
            <p:nvPr/>
          </p:nvSpPr>
          <p:spPr>
            <a:xfrm>
              <a:off x="33283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4"/>
            <p:cNvSpPr/>
            <p:nvPr/>
          </p:nvSpPr>
          <p:spPr>
            <a:xfrm>
              <a:off x="33283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4"/>
            <p:cNvSpPr/>
            <p:nvPr/>
          </p:nvSpPr>
          <p:spPr>
            <a:xfrm>
              <a:off x="3328375" y="4047150"/>
              <a:ext cx="14125" cy="14425"/>
            </a:xfrm>
            <a:custGeom>
              <a:avLst/>
              <a:gdLst/>
              <a:ahLst/>
              <a:cxnLst/>
              <a:rect l="l" t="t" r="r" b="b"/>
              <a:pathLst>
                <a:path w="565" h="577" extrusionOk="0">
                  <a:moveTo>
                    <a:pt x="129" y="0"/>
                  </a:moveTo>
                  <a:cubicBezTo>
                    <a:pt x="52" y="58"/>
                    <a:pt x="1" y="151"/>
                    <a:pt x="1" y="257"/>
                  </a:cubicBezTo>
                  <a:cubicBezTo>
                    <a:pt x="1" y="433"/>
                    <a:pt x="144" y="576"/>
                    <a:pt x="322" y="576"/>
                  </a:cubicBezTo>
                  <a:cubicBezTo>
                    <a:pt x="420" y="576"/>
                    <a:pt x="506" y="531"/>
                    <a:pt x="564" y="462"/>
                  </a:cubicBezTo>
                  <a:cubicBezTo>
                    <a:pt x="423" y="305"/>
                    <a:pt x="278" y="151"/>
                    <a:pt x="12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4"/>
            <p:cNvSpPr/>
            <p:nvPr/>
          </p:nvSpPr>
          <p:spPr>
            <a:xfrm>
              <a:off x="33283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4"/>
            <p:cNvSpPr/>
            <p:nvPr/>
          </p:nvSpPr>
          <p:spPr>
            <a:xfrm>
              <a:off x="33674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4"/>
            <p:cNvSpPr/>
            <p:nvPr/>
          </p:nvSpPr>
          <p:spPr>
            <a:xfrm>
              <a:off x="3406475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213" y="0"/>
                  </a:moveTo>
                  <a:cubicBezTo>
                    <a:pt x="89" y="44"/>
                    <a:pt x="0" y="160"/>
                    <a:pt x="0" y="300"/>
                  </a:cubicBezTo>
                  <a:cubicBezTo>
                    <a:pt x="0" y="476"/>
                    <a:pt x="143" y="620"/>
                    <a:pt x="320" y="620"/>
                  </a:cubicBezTo>
                  <a:cubicBezTo>
                    <a:pt x="341" y="620"/>
                    <a:pt x="360" y="618"/>
                    <a:pt x="380" y="614"/>
                  </a:cubicBezTo>
                  <a:cubicBezTo>
                    <a:pt x="330" y="407"/>
                    <a:pt x="275" y="202"/>
                    <a:pt x="21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4"/>
            <p:cNvSpPr/>
            <p:nvPr/>
          </p:nvSpPr>
          <p:spPr>
            <a:xfrm>
              <a:off x="33674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4"/>
            <p:cNvSpPr/>
            <p:nvPr/>
          </p:nvSpPr>
          <p:spPr>
            <a:xfrm>
              <a:off x="3094125" y="4045500"/>
              <a:ext cx="16175" cy="16025"/>
            </a:xfrm>
            <a:custGeom>
              <a:avLst/>
              <a:gdLst/>
              <a:ahLst/>
              <a:cxnLst/>
              <a:rect l="l" t="t" r="r" b="b"/>
              <a:pathLst>
                <a:path w="647" h="641" extrusionOk="0">
                  <a:moveTo>
                    <a:pt x="324" y="0"/>
                  </a:moveTo>
                  <a:cubicBezTo>
                    <a:pt x="322" y="0"/>
                    <a:pt x="320" y="0"/>
                    <a:pt x="318" y="0"/>
                  </a:cubicBezTo>
                  <a:cubicBezTo>
                    <a:pt x="140" y="3"/>
                    <a:pt x="0" y="149"/>
                    <a:pt x="3" y="327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1"/>
                    <a:pt x="643" y="314"/>
                  </a:cubicBezTo>
                  <a:cubicBezTo>
                    <a:pt x="640" y="139"/>
                    <a:pt x="497" y="0"/>
                    <a:pt x="324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4"/>
            <p:cNvSpPr/>
            <p:nvPr/>
          </p:nvSpPr>
          <p:spPr>
            <a:xfrm>
              <a:off x="3406475" y="4215525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51" y="641"/>
                    <a:pt x="561" y="563"/>
                    <a:pt x="611" y="453"/>
                  </a:cubicBezTo>
                  <a:cubicBezTo>
                    <a:pt x="594" y="335"/>
                    <a:pt x="574" y="219"/>
                    <a:pt x="553" y="103"/>
                  </a:cubicBezTo>
                  <a:cubicBezTo>
                    <a:pt x="496" y="40"/>
                    <a:pt x="413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4"/>
            <p:cNvSpPr/>
            <p:nvPr/>
          </p:nvSpPr>
          <p:spPr>
            <a:xfrm>
              <a:off x="34064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4"/>
            <p:cNvSpPr/>
            <p:nvPr/>
          </p:nvSpPr>
          <p:spPr>
            <a:xfrm>
              <a:off x="34064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4"/>
            <p:cNvSpPr/>
            <p:nvPr/>
          </p:nvSpPr>
          <p:spPr>
            <a:xfrm>
              <a:off x="33674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4"/>
            <p:cNvSpPr/>
            <p:nvPr/>
          </p:nvSpPr>
          <p:spPr>
            <a:xfrm>
              <a:off x="33674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4"/>
            <p:cNvSpPr/>
            <p:nvPr/>
          </p:nvSpPr>
          <p:spPr>
            <a:xfrm>
              <a:off x="33283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4"/>
            <p:cNvSpPr/>
            <p:nvPr/>
          </p:nvSpPr>
          <p:spPr>
            <a:xfrm>
              <a:off x="33674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4"/>
            <p:cNvSpPr/>
            <p:nvPr/>
          </p:nvSpPr>
          <p:spPr>
            <a:xfrm>
              <a:off x="33674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4"/>
            <p:cNvSpPr/>
            <p:nvPr/>
          </p:nvSpPr>
          <p:spPr>
            <a:xfrm>
              <a:off x="33674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4"/>
            <p:cNvSpPr/>
            <p:nvPr/>
          </p:nvSpPr>
          <p:spPr>
            <a:xfrm>
              <a:off x="33674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4"/>
            <p:cNvSpPr/>
            <p:nvPr/>
          </p:nvSpPr>
          <p:spPr>
            <a:xfrm>
              <a:off x="33674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4"/>
            <p:cNvSpPr/>
            <p:nvPr/>
          </p:nvSpPr>
          <p:spPr>
            <a:xfrm>
              <a:off x="32893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4"/>
            <p:cNvSpPr/>
            <p:nvPr/>
          </p:nvSpPr>
          <p:spPr>
            <a:xfrm>
              <a:off x="325032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4"/>
            <p:cNvSpPr/>
            <p:nvPr/>
          </p:nvSpPr>
          <p:spPr>
            <a:xfrm>
              <a:off x="325032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4"/>
            <p:cNvSpPr/>
            <p:nvPr/>
          </p:nvSpPr>
          <p:spPr>
            <a:xfrm>
              <a:off x="325032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4"/>
            <p:cNvSpPr/>
            <p:nvPr/>
          </p:nvSpPr>
          <p:spPr>
            <a:xfrm>
              <a:off x="325032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4"/>
            <p:cNvSpPr/>
            <p:nvPr/>
          </p:nvSpPr>
          <p:spPr>
            <a:xfrm>
              <a:off x="325032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4"/>
            <p:cNvSpPr/>
            <p:nvPr/>
          </p:nvSpPr>
          <p:spPr>
            <a:xfrm>
              <a:off x="325032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4"/>
            <p:cNvSpPr/>
            <p:nvPr/>
          </p:nvSpPr>
          <p:spPr>
            <a:xfrm>
              <a:off x="325032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4"/>
            <p:cNvSpPr/>
            <p:nvPr/>
          </p:nvSpPr>
          <p:spPr>
            <a:xfrm>
              <a:off x="325032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4"/>
            <p:cNvSpPr/>
            <p:nvPr/>
          </p:nvSpPr>
          <p:spPr>
            <a:xfrm>
              <a:off x="32113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4"/>
            <p:cNvSpPr/>
            <p:nvPr/>
          </p:nvSpPr>
          <p:spPr>
            <a:xfrm>
              <a:off x="32113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4"/>
            <p:cNvSpPr/>
            <p:nvPr/>
          </p:nvSpPr>
          <p:spPr>
            <a:xfrm>
              <a:off x="32113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4"/>
            <p:cNvSpPr/>
            <p:nvPr/>
          </p:nvSpPr>
          <p:spPr>
            <a:xfrm>
              <a:off x="32113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4"/>
            <p:cNvSpPr/>
            <p:nvPr/>
          </p:nvSpPr>
          <p:spPr>
            <a:xfrm>
              <a:off x="325032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4"/>
            <p:cNvSpPr/>
            <p:nvPr/>
          </p:nvSpPr>
          <p:spPr>
            <a:xfrm>
              <a:off x="325032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4"/>
            <p:cNvSpPr/>
            <p:nvPr/>
          </p:nvSpPr>
          <p:spPr>
            <a:xfrm>
              <a:off x="32893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4"/>
            <p:cNvSpPr/>
            <p:nvPr/>
          </p:nvSpPr>
          <p:spPr>
            <a:xfrm>
              <a:off x="32893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4"/>
            <p:cNvSpPr/>
            <p:nvPr/>
          </p:nvSpPr>
          <p:spPr>
            <a:xfrm>
              <a:off x="32893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4"/>
            <p:cNvSpPr/>
            <p:nvPr/>
          </p:nvSpPr>
          <p:spPr>
            <a:xfrm>
              <a:off x="32893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4"/>
            <p:cNvSpPr/>
            <p:nvPr/>
          </p:nvSpPr>
          <p:spPr>
            <a:xfrm>
              <a:off x="32113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4"/>
            <p:cNvSpPr/>
            <p:nvPr/>
          </p:nvSpPr>
          <p:spPr>
            <a:xfrm>
              <a:off x="325032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4"/>
            <p:cNvSpPr/>
            <p:nvPr/>
          </p:nvSpPr>
          <p:spPr>
            <a:xfrm>
              <a:off x="32893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4"/>
            <p:cNvSpPr/>
            <p:nvPr/>
          </p:nvSpPr>
          <p:spPr>
            <a:xfrm>
              <a:off x="32893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4"/>
            <p:cNvSpPr/>
            <p:nvPr/>
          </p:nvSpPr>
          <p:spPr>
            <a:xfrm>
              <a:off x="32893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4"/>
            <p:cNvSpPr/>
            <p:nvPr/>
          </p:nvSpPr>
          <p:spPr>
            <a:xfrm>
              <a:off x="325032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4"/>
            <p:cNvSpPr/>
            <p:nvPr/>
          </p:nvSpPr>
          <p:spPr>
            <a:xfrm>
              <a:off x="325032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4"/>
            <p:cNvSpPr/>
            <p:nvPr/>
          </p:nvSpPr>
          <p:spPr>
            <a:xfrm>
              <a:off x="325032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4"/>
            <p:cNvSpPr/>
            <p:nvPr/>
          </p:nvSpPr>
          <p:spPr>
            <a:xfrm>
              <a:off x="3289350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118" y="0"/>
                  </a:moveTo>
                  <a:cubicBezTo>
                    <a:pt x="47" y="61"/>
                    <a:pt x="1" y="150"/>
                    <a:pt x="1" y="247"/>
                  </a:cubicBezTo>
                  <a:cubicBezTo>
                    <a:pt x="1" y="424"/>
                    <a:pt x="144" y="567"/>
                    <a:pt x="322" y="567"/>
                  </a:cubicBezTo>
                  <a:cubicBezTo>
                    <a:pt x="451" y="567"/>
                    <a:pt x="563" y="490"/>
                    <a:pt x="611" y="379"/>
                  </a:cubicBezTo>
                  <a:cubicBezTo>
                    <a:pt x="448" y="249"/>
                    <a:pt x="285" y="122"/>
                    <a:pt x="11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4"/>
            <p:cNvSpPr/>
            <p:nvPr/>
          </p:nvSpPr>
          <p:spPr>
            <a:xfrm>
              <a:off x="32893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4"/>
            <p:cNvSpPr/>
            <p:nvPr/>
          </p:nvSpPr>
          <p:spPr>
            <a:xfrm>
              <a:off x="325032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4"/>
            <p:cNvSpPr/>
            <p:nvPr/>
          </p:nvSpPr>
          <p:spPr>
            <a:xfrm>
              <a:off x="325032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4"/>
            <p:cNvSpPr/>
            <p:nvPr/>
          </p:nvSpPr>
          <p:spPr>
            <a:xfrm>
              <a:off x="28990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4"/>
            <p:cNvSpPr/>
            <p:nvPr/>
          </p:nvSpPr>
          <p:spPr>
            <a:xfrm>
              <a:off x="28990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4"/>
            <p:cNvSpPr/>
            <p:nvPr/>
          </p:nvSpPr>
          <p:spPr>
            <a:xfrm>
              <a:off x="2862000" y="4047150"/>
              <a:ext cx="14100" cy="14425"/>
            </a:xfrm>
            <a:custGeom>
              <a:avLst/>
              <a:gdLst/>
              <a:ahLst/>
              <a:cxnLst/>
              <a:rect l="l" t="t" r="r" b="b"/>
              <a:pathLst>
                <a:path w="564" h="577" extrusionOk="0">
                  <a:moveTo>
                    <a:pt x="436" y="0"/>
                  </a:moveTo>
                  <a:cubicBezTo>
                    <a:pt x="287" y="151"/>
                    <a:pt x="142" y="303"/>
                    <a:pt x="0" y="462"/>
                  </a:cubicBezTo>
                  <a:cubicBezTo>
                    <a:pt x="57" y="531"/>
                    <a:pt x="143" y="576"/>
                    <a:pt x="243" y="576"/>
                  </a:cubicBezTo>
                  <a:cubicBezTo>
                    <a:pt x="421" y="576"/>
                    <a:pt x="564" y="433"/>
                    <a:pt x="564" y="257"/>
                  </a:cubicBezTo>
                  <a:cubicBezTo>
                    <a:pt x="564" y="151"/>
                    <a:pt x="513" y="58"/>
                    <a:pt x="43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4"/>
            <p:cNvSpPr/>
            <p:nvPr/>
          </p:nvSpPr>
          <p:spPr>
            <a:xfrm>
              <a:off x="28990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4"/>
            <p:cNvSpPr/>
            <p:nvPr/>
          </p:nvSpPr>
          <p:spPr>
            <a:xfrm>
              <a:off x="28990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4"/>
            <p:cNvSpPr/>
            <p:nvPr/>
          </p:nvSpPr>
          <p:spPr>
            <a:xfrm>
              <a:off x="28990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4"/>
            <p:cNvSpPr/>
            <p:nvPr/>
          </p:nvSpPr>
          <p:spPr>
            <a:xfrm>
              <a:off x="28990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4"/>
            <p:cNvSpPr/>
            <p:nvPr/>
          </p:nvSpPr>
          <p:spPr>
            <a:xfrm>
              <a:off x="28990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4"/>
            <p:cNvSpPr/>
            <p:nvPr/>
          </p:nvSpPr>
          <p:spPr>
            <a:xfrm>
              <a:off x="28990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4"/>
            <p:cNvSpPr/>
            <p:nvPr/>
          </p:nvSpPr>
          <p:spPr>
            <a:xfrm>
              <a:off x="28600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4"/>
            <p:cNvSpPr/>
            <p:nvPr/>
          </p:nvSpPr>
          <p:spPr>
            <a:xfrm>
              <a:off x="28600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4"/>
            <p:cNvSpPr/>
            <p:nvPr/>
          </p:nvSpPr>
          <p:spPr>
            <a:xfrm>
              <a:off x="28600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4"/>
            <p:cNvSpPr/>
            <p:nvPr/>
          </p:nvSpPr>
          <p:spPr>
            <a:xfrm>
              <a:off x="28600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4"/>
            <p:cNvSpPr/>
            <p:nvPr/>
          </p:nvSpPr>
          <p:spPr>
            <a:xfrm>
              <a:off x="28990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4"/>
            <p:cNvSpPr/>
            <p:nvPr/>
          </p:nvSpPr>
          <p:spPr>
            <a:xfrm>
              <a:off x="28600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4"/>
            <p:cNvSpPr/>
            <p:nvPr/>
          </p:nvSpPr>
          <p:spPr>
            <a:xfrm>
              <a:off x="28600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4"/>
            <p:cNvSpPr/>
            <p:nvPr/>
          </p:nvSpPr>
          <p:spPr>
            <a:xfrm>
              <a:off x="28600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4"/>
            <p:cNvSpPr/>
            <p:nvPr/>
          </p:nvSpPr>
          <p:spPr>
            <a:xfrm>
              <a:off x="29380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4"/>
            <p:cNvSpPr/>
            <p:nvPr/>
          </p:nvSpPr>
          <p:spPr>
            <a:xfrm>
              <a:off x="29380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4"/>
            <p:cNvSpPr/>
            <p:nvPr/>
          </p:nvSpPr>
          <p:spPr>
            <a:xfrm>
              <a:off x="293807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4"/>
            <p:cNvSpPr/>
            <p:nvPr/>
          </p:nvSpPr>
          <p:spPr>
            <a:xfrm>
              <a:off x="29380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4"/>
            <p:cNvSpPr/>
            <p:nvPr/>
          </p:nvSpPr>
          <p:spPr>
            <a:xfrm>
              <a:off x="29380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4"/>
            <p:cNvSpPr/>
            <p:nvPr/>
          </p:nvSpPr>
          <p:spPr>
            <a:xfrm>
              <a:off x="29380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4"/>
            <p:cNvSpPr/>
            <p:nvPr/>
          </p:nvSpPr>
          <p:spPr>
            <a:xfrm>
              <a:off x="29380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4"/>
            <p:cNvSpPr/>
            <p:nvPr/>
          </p:nvSpPr>
          <p:spPr>
            <a:xfrm>
              <a:off x="28990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4"/>
            <p:cNvSpPr/>
            <p:nvPr/>
          </p:nvSpPr>
          <p:spPr>
            <a:xfrm>
              <a:off x="28990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4"/>
            <p:cNvSpPr/>
            <p:nvPr/>
          </p:nvSpPr>
          <p:spPr>
            <a:xfrm>
              <a:off x="28990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4"/>
            <p:cNvSpPr/>
            <p:nvPr/>
          </p:nvSpPr>
          <p:spPr>
            <a:xfrm>
              <a:off x="293807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4"/>
            <p:cNvSpPr/>
            <p:nvPr/>
          </p:nvSpPr>
          <p:spPr>
            <a:xfrm>
              <a:off x="28990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4"/>
            <p:cNvSpPr/>
            <p:nvPr/>
          </p:nvSpPr>
          <p:spPr>
            <a:xfrm>
              <a:off x="28990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4"/>
            <p:cNvSpPr/>
            <p:nvPr/>
          </p:nvSpPr>
          <p:spPr>
            <a:xfrm>
              <a:off x="28600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4"/>
            <p:cNvSpPr/>
            <p:nvPr/>
          </p:nvSpPr>
          <p:spPr>
            <a:xfrm>
              <a:off x="2899825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493" y="0"/>
                  </a:moveTo>
                  <a:cubicBezTo>
                    <a:pt x="325" y="122"/>
                    <a:pt x="161" y="249"/>
                    <a:pt x="0" y="379"/>
                  </a:cubicBezTo>
                  <a:cubicBezTo>
                    <a:pt x="51" y="490"/>
                    <a:pt x="161" y="567"/>
                    <a:pt x="289" y="567"/>
                  </a:cubicBezTo>
                  <a:cubicBezTo>
                    <a:pt x="467" y="567"/>
                    <a:pt x="610" y="424"/>
                    <a:pt x="610" y="247"/>
                  </a:cubicBezTo>
                  <a:cubicBezTo>
                    <a:pt x="610" y="148"/>
                    <a:pt x="564" y="59"/>
                    <a:pt x="49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4"/>
            <p:cNvSpPr/>
            <p:nvPr/>
          </p:nvSpPr>
          <p:spPr>
            <a:xfrm>
              <a:off x="2782725" y="4317500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162" y="1"/>
                    <a:pt x="51" y="77"/>
                    <a:pt x="1" y="189"/>
                  </a:cubicBezTo>
                  <a:cubicBezTo>
                    <a:pt x="19" y="307"/>
                    <a:pt x="37" y="423"/>
                    <a:pt x="58" y="537"/>
                  </a:cubicBezTo>
                  <a:cubicBezTo>
                    <a:pt x="114" y="602"/>
                    <a:pt x="197" y="641"/>
                    <a:pt x="292" y="641"/>
                  </a:cubicBezTo>
                  <a:cubicBezTo>
                    <a:pt x="468" y="641"/>
                    <a:pt x="611" y="498"/>
                    <a:pt x="611" y="322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4"/>
            <p:cNvSpPr/>
            <p:nvPr/>
          </p:nvSpPr>
          <p:spPr>
            <a:xfrm>
              <a:off x="2899825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289" y="0"/>
                  </a:moveTo>
                  <a:cubicBezTo>
                    <a:pt x="160" y="0"/>
                    <a:pt x="48" y="79"/>
                    <a:pt x="0" y="189"/>
                  </a:cubicBezTo>
                  <a:cubicBezTo>
                    <a:pt x="161" y="318"/>
                    <a:pt x="325" y="445"/>
                    <a:pt x="493" y="568"/>
                  </a:cubicBezTo>
                  <a:cubicBezTo>
                    <a:pt x="565" y="507"/>
                    <a:pt x="610" y="421"/>
                    <a:pt x="610" y="321"/>
                  </a:cubicBezTo>
                  <a:cubicBezTo>
                    <a:pt x="610" y="144"/>
                    <a:pt x="467" y="0"/>
                    <a:pt x="28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4"/>
            <p:cNvSpPr/>
            <p:nvPr/>
          </p:nvSpPr>
          <p:spPr>
            <a:xfrm>
              <a:off x="2862000" y="4487550"/>
              <a:ext cx="14100" cy="14400"/>
            </a:xfrm>
            <a:custGeom>
              <a:avLst/>
              <a:gdLst/>
              <a:ahLst/>
              <a:cxnLst/>
              <a:rect l="l" t="t" r="r" b="b"/>
              <a:pathLst>
                <a:path w="564" h="576" extrusionOk="0">
                  <a:moveTo>
                    <a:pt x="243" y="0"/>
                  </a:moveTo>
                  <a:cubicBezTo>
                    <a:pt x="145" y="0"/>
                    <a:pt x="59" y="45"/>
                    <a:pt x="0" y="115"/>
                  </a:cubicBezTo>
                  <a:cubicBezTo>
                    <a:pt x="142" y="271"/>
                    <a:pt x="287" y="425"/>
                    <a:pt x="436" y="576"/>
                  </a:cubicBezTo>
                  <a:cubicBezTo>
                    <a:pt x="511" y="516"/>
                    <a:pt x="564" y="424"/>
                    <a:pt x="564" y="320"/>
                  </a:cubicBezTo>
                  <a:cubicBezTo>
                    <a:pt x="564" y="143"/>
                    <a:pt x="421" y="0"/>
                    <a:pt x="24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4"/>
            <p:cNvSpPr/>
            <p:nvPr/>
          </p:nvSpPr>
          <p:spPr>
            <a:xfrm>
              <a:off x="29380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4"/>
            <p:cNvSpPr/>
            <p:nvPr/>
          </p:nvSpPr>
          <p:spPr>
            <a:xfrm>
              <a:off x="2788500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61" y="1"/>
                  </a:moveTo>
                  <a:cubicBezTo>
                    <a:pt x="40" y="1"/>
                    <a:pt x="22" y="4"/>
                    <a:pt x="0" y="7"/>
                  </a:cubicBezTo>
                  <a:cubicBezTo>
                    <a:pt x="52" y="215"/>
                    <a:pt x="106" y="420"/>
                    <a:pt x="168" y="622"/>
                  </a:cubicBezTo>
                  <a:cubicBezTo>
                    <a:pt x="293" y="578"/>
                    <a:pt x="380" y="462"/>
                    <a:pt x="380" y="322"/>
                  </a:cubicBezTo>
                  <a:cubicBezTo>
                    <a:pt x="380" y="145"/>
                    <a:pt x="237" y="1"/>
                    <a:pt x="6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4"/>
            <p:cNvSpPr/>
            <p:nvPr/>
          </p:nvSpPr>
          <p:spPr>
            <a:xfrm>
              <a:off x="27819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4"/>
            <p:cNvSpPr/>
            <p:nvPr/>
          </p:nvSpPr>
          <p:spPr>
            <a:xfrm>
              <a:off x="27819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4"/>
            <p:cNvSpPr/>
            <p:nvPr/>
          </p:nvSpPr>
          <p:spPr>
            <a:xfrm>
              <a:off x="3055950" y="4589525"/>
              <a:ext cx="15125" cy="6575"/>
            </a:xfrm>
            <a:custGeom>
              <a:avLst/>
              <a:gdLst/>
              <a:ahLst/>
              <a:cxnLst/>
              <a:rect l="l" t="t" r="r" b="b"/>
              <a:pathLst>
                <a:path w="605" h="263" extrusionOk="0">
                  <a:moveTo>
                    <a:pt x="290" y="0"/>
                  </a:moveTo>
                  <a:cubicBezTo>
                    <a:pt x="160" y="0"/>
                    <a:pt x="49" y="78"/>
                    <a:pt x="1" y="188"/>
                  </a:cubicBezTo>
                  <a:cubicBezTo>
                    <a:pt x="200" y="217"/>
                    <a:pt x="401" y="241"/>
                    <a:pt x="605" y="262"/>
                  </a:cubicBezTo>
                  <a:cubicBezTo>
                    <a:pt x="576" y="113"/>
                    <a:pt x="447" y="0"/>
                    <a:pt x="29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4"/>
            <p:cNvSpPr/>
            <p:nvPr/>
          </p:nvSpPr>
          <p:spPr>
            <a:xfrm>
              <a:off x="3094225" y="4589525"/>
              <a:ext cx="16025" cy="8050"/>
            </a:xfrm>
            <a:custGeom>
              <a:avLst/>
              <a:gdLst/>
              <a:ahLst/>
              <a:cxnLst/>
              <a:rect l="l" t="t" r="r" b="b"/>
              <a:pathLst>
                <a:path w="641" h="322" extrusionOk="0">
                  <a:moveTo>
                    <a:pt x="321" y="0"/>
                  </a:moveTo>
                  <a:cubicBezTo>
                    <a:pt x="145" y="0"/>
                    <a:pt x="2" y="142"/>
                    <a:pt x="1" y="317"/>
                  </a:cubicBezTo>
                  <a:cubicBezTo>
                    <a:pt x="106" y="320"/>
                    <a:pt x="213" y="321"/>
                    <a:pt x="321" y="321"/>
                  </a:cubicBezTo>
                  <a:cubicBezTo>
                    <a:pt x="428" y="321"/>
                    <a:pt x="534" y="320"/>
                    <a:pt x="641" y="317"/>
                  </a:cubicBezTo>
                  <a:cubicBezTo>
                    <a:pt x="639" y="142"/>
                    <a:pt x="496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4"/>
            <p:cNvSpPr/>
            <p:nvPr/>
          </p:nvSpPr>
          <p:spPr>
            <a:xfrm>
              <a:off x="3406475" y="4317500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13" y="641"/>
                    <a:pt x="496" y="602"/>
                    <a:pt x="553" y="537"/>
                  </a:cubicBezTo>
                  <a:cubicBezTo>
                    <a:pt x="574" y="421"/>
                    <a:pt x="594" y="307"/>
                    <a:pt x="611" y="189"/>
                  </a:cubicBezTo>
                  <a:cubicBezTo>
                    <a:pt x="559" y="77"/>
                    <a:pt x="45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4"/>
            <p:cNvSpPr/>
            <p:nvPr/>
          </p:nvSpPr>
          <p:spPr>
            <a:xfrm>
              <a:off x="3328375" y="4487550"/>
              <a:ext cx="14125" cy="14400"/>
            </a:xfrm>
            <a:custGeom>
              <a:avLst/>
              <a:gdLst/>
              <a:ahLst/>
              <a:cxnLst/>
              <a:rect l="l" t="t" r="r" b="b"/>
              <a:pathLst>
                <a:path w="565" h="576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25"/>
                    <a:pt x="52" y="519"/>
                    <a:pt x="129" y="576"/>
                  </a:cubicBezTo>
                  <a:cubicBezTo>
                    <a:pt x="278" y="425"/>
                    <a:pt x="423" y="273"/>
                    <a:pt x="564" y="115"/>
                  </a:cubicBezTo>
                  <a:cubicBezTo>
                    <a:pt x="506" y="45"/>
                    <a:pt x="420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4"/>
            <p:cNvSpPr/>
            <p:nvPr/>
          </p:nvSpPr>
          <p:spPr>
            <a:xfrm>
              <a:off x="3406475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320" y="1"/>
                  </a:moveTo>
                  <a:cubicBezTo>
                    <a:pt x="143" y="1"/>
                    <a:pt x="0" y="147"/>
                    <a:pt x="0" y="322"/>
                  </a:cubicBezTo>
                  <a:cubicBezTo>
                    <a:pt x="0" y="460"/>
                    <a:pt x="89" y="578"/>
                    <a:pt x="213" y="622"/>
                  </a:cubicBezTo>
                  <a:cubicBezTo>
                    <a:pt x="273" y="418"/>
                    <a:pt x="330" y="212"/>
                    <a:pt x="380" y="7"/>
                  </a:cubicBezTo>
                  <a:cubicBezTo>
                    <a:pt x="362" y="4"/>
                    <a:pt x="34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4"/>
            <p:cNvSpPr/>
            <p:nvPr/>
          </p:nvSpPr>
          <p:spPr>
            <a:xfrm>
              <a:off x="3133400" y="4589525"/>
              <a:ext cx="15125" cy="6525"/>
            </a:xfrm>
            <a:custGeom>
              <a:avLst/>
              <a:gdLst/>
              <a:ahLst/>
              <a:cxnLst/>
              <a:rect l="l" t="t" r="r" b="b"/>
              <a:pathLst>
                <a:path w="605" h="261" extrusionOk="0">
                  <a:moveTo>
                    <a:pt x="316" y="0"/>
                  </a:moveTo>
                  <a:cubicBezTo>
                    <a:pt x="159" y="0"/>
                    <a:pt x="29" y="112"/>
                    <a:pt x="1" y="261"/>
                  </a:cubicBezTo>
                  <a:cubicBezTo>
                    <a:pt x="204" y="241"/>
                    <a:pt x="406" y="217"/>
                    <a:pt x="605" y="187"/>
                  </a:cubicBezTo>
                  <a:cubicBezTo>
                    <a:pt x="555" y="78"/>
                    <a:pt x="444" y="0"/>
                    <a:pt x="31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4"/>
            <p:cNvSpPr/>
            <p:nvPr/>
          </p:nvSpPr>
          <p:spPr>
            <a:xfrm>
              <a:off x="28600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4"/>
            <p:cNvSpPr/>
            <p:nvPr/>
          </p:nvSpPr>
          <p:spPr>
            <a:xfrm>
              <a:off x="3289350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21"/>
                    <a:pt x="47" y="507"/>
                    <a:pt x="118" y="568"/>
                  </a:cubicBezTo>
                  <a:cubicBezTo>
                    <a:pt x="285" y="445"/>
                    <a:pt x="450" y="318"/>
                    <a:pt x="611" y="189"/>
                  </a:cubicBezTo>
                  <a:cubicBezTo>
                    <a:pt x="563" y="79"/>
                    <a:pt x="451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4"/>
            <p:cNvSpPr/>
            <p:nvPr/>
          </p:nvSpPr>
          <p:spPr>
            <a:xfrm>
              <a:off x="28210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4"/>
            <p:cNvSpPr/>
            <p:nvPr/>
          </p:nvSpPr>
          <p:spPr>
            <a:xfrm>
              <a:off x="28210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4"/>
            <p:cNvSpPr/>
            <p:nvPr/>
          </p:nvSpPr>
          <p:spPr>
            <a:xfrm>
              <a:off x="28210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4"/>
            <p:cNvSpPr/>
            <p:nvPr/>
          </p:nvSpPr>
          <p:spPr>
            <a:xfrm>
              <a:off x="28600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4"/>
            <p:cNvSpPr/>
            <p:nvPr/>
          </p:nvSpPr>
          <p:spPr>
            <a:xfrm>
              <a:off x="28600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4"/>
            <p:cNvSpPr/>
            <p:nvPr/>
          </p:nvSpPr>
          <p:spPr>
            <a:xfrm>
              <a:off x="28600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4"/>
            <p:cNvSpPr/>
            <p:nvPr/>
          </p:nvSpPr>
          <p:spPr>
            <a:xfrm>
              <a:off x="28210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4"/>
            <p:cNvSpPr/>
            <p:nvPr/>
          </p:nvSpPr>
          <p:spPr>
            <a:xfrm>
              <a:off x="28210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4"/>
            <p:cNvSpPr/>
            <p:nvPr/>
          </p:nvSpPr>
          <p:spPr>
            <a:xfrm>
              <a:off x="28210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4"/>
            <p:cNvSpPr/>
            <p:nvPr/>
          </p:nvSpPr>
          <p:spPr>
            <a:xfrm>
              <a:off x="28210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4"/>
            <p:cNvSpPr/>
            <p:nvPr/>
          </p:nvSpPr>
          <p:spPr>
            <a:xfrm>
              <a:off x="2788500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168" y="0"/>
                  </a:moveTo>
                  <a:cubicBezTo>
                    <a:pt x="107" y="204"/>
                    <a:pt x="52" y="407"/>
                    <a:pt x="0" y="614"/>
                  </a:cubicBezTo>
                  <a:cubicBezTo>
                    <a:pt x="19" y="618"/>
                    <a:pt x="40" y="620"/>
                    <a:pt x="61" y="620"/>
                  </a:cubicBezTo>
                  <a:cubicBezTo>
                    <a:pt x="237" y="620"/>
                    <a:pt x="380" y="476"/>
                    <a:pt x="380" y="300"/>
                  </a:cubicBezTo>
                  <a:cubicBezTo>
                    <a:pt x="380" y="160"/>
                    <a:pt x="293" y="44"/>
                    <a:pt x="16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4"/>
            <p:cNvSpPr/>
            <p:nvPr/>
          </p:nvSpPr>
          <p:spPr>
            <a:xfrm>
              <a:off x="28210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4"/>
            <p:cNvSpPr/>
            <p:nvPr/>
          </p:nvSpPr>
          <p:spPr>
            <a:xfrm>
              <a:off x="2782725" y="4215525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200" y="1"/>
                    <a:pt x="117" y="40"/>
                    <a:pt x="58" y="103"/>
                  </a:cubicBezTo>
                  <a:cubicBezTo>
                    <a:pt x="37" y="221"/>
                    <a:pt x="19" y="335"/>
                    <a:pt x="1" y="453"/>
                  </a:cubicBezTo>
                  <a:cubicBezTo>
                    <a:pt x="51" y="563"/>
                    <a:pt x="162" y="641"/>
                    <a:pt x="292" y="641"/>
                  </a:cubicBezTo>
                  <a:cubicBezTo>
                    <a:pt x="468" y="641"/>
                    <a:pt x="611" y="498"/>
                    <a:pt x="611" y="320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4"/>
            <p:cNvSpPr/>
            <p:nvPr/>
          </p:nvSpPr>
          <p:spPr>
            <a:xfrm>
              <a:off x="28210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4"/>
            <p:cNvSpPr/>
            <p:nvPr/>
          </p:nvSpPr>
          <p:spPr>
            <a:xfrm>
              <a:off x="28210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4"/>
            <p:cNvSpPr/>
            <p:nvPr/>
          </p:nvSpPr>
          <p:spPr>
            <a:xfrm>
              <a:off x="3016175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4"/>
            <p:cNvSpPr/>
            <p:nvPr/>
          </p:nvSpPr>
          <p:spPr>
            <a:xfrm>
              <a:off x="3055950" y="3953025"/>
              <a:ext cx="15125" cy="6500"/>
            </a:xfrm>
            <a:custGeom>
              <a:avLst/>
              <a:gdLst/>
              <a:ahLst/>
              <a:cxnLst/>
              <a:rect l="l" t="t" r="r" b="b"/>
              <a:pathLst>
                <a:path w="605" h="260" extrusionOk="0">
                  <a:moveTo>
                    <a:pt x="605" y="0"/>
                  </a:moveTo>
                  <a:lnTo>
                    <a:pt x="605" y="0"/>
                  </a:lnTo>
                  <a:cubicBezTo>
                    <a:pt x="401" y="18"/>
                    <a:pt x="200" y="44"/>
                    <a:pt x="1" y="74"/>
                  </a:cubicBezTo>
                  <a:cubicBezTo>
                    <a:pt x="49" y="182"/>
                    <a:pt x="160" y="259"/>
                    <a:pt x="290" y="259"/>
                  </a:cubicBezTo>
                  <a:cubicBezTo>
                    <a:pt x="447" y="259"/>
                    <a:pt x="576" y="149"/>
                    <a:pt x="605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4"/>
            <p:cNvSpPr/>
            <p:nvPr/>
          </p:nvSpPr>
          <p:spPr>
            <a:xfrm>
              <a:off x="3054925" y="3977350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5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4"/>
            <p:cNvSpPr/>
            <p:nvPr/>
          </p:nvSpPr>
          <p:spPr>
            <a:xfrm>
              <a:off x="301617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4"/>
            <p:cNvSpPr/>
            <p:nvPr/>
          </p:nvSpPr>
          <p:spPr>
            <a:xfrm>
              <a:off x="3054925" y="4113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6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4"/>
            <p:cNvSpPr/>
            <p:nvPr/>
          </p:nvSpPr>
          <p:spPr>
            <a:xfrm>
              <a:off x="3054925" y="4079350"/>
              <a:ext cx="16300" cy="16050"/>
            </a:xfrm>
            <a:custGeom>
              <a:avLst/>
              <a:gdLst/>
              <a:ahLst/>
              <a:cxnLst/>
              <a:rect l="l" t="t" r="r" b="b"/>
              <a:pathLst>
                <a:path w="652" h="642" extrusionOk="0">
                  <a:moveTo>
                    <a:pt x="327" y="1"/>
                  </a:moveTo>
                  <a:cubicBezTo>
                    <a:pt x="323" y="1"/>
                    <a:pt x="320" y="1"/>
                    <a:pt x="316" y="1"/>
                  </a:cubicBezTo>
                  <a:cubicBezTo>
                    <a:pt x="138" y="7"/>
                    <a:pt x="1" y="154"/>
                    <a:pt x="5" y="332"/>
                  </a:cubicBezTo>
                  <a:cubicBezTo>
                    <a:pt x="11" y="505"/>
                    <a:pt x="154" y="641"/>
                    <a:pt x="326" y="641"/>
                  </a:cubicBezTo>
                  <a:cubicBezTo>
                    <a:pt x="330" y="641"/>
                    <a:pt x="333" y="641"/>
                    <a:pt x="337" y="641"/>
                  </a:cubicBezTo>
                  <a:cubicBezTo>
                    <a:pt x="513" y="635"/>
                    <a:pt x="652" y="487"/>
                    <a:pt x="646" y="311"/>
                  </a:cubicBezTo>
                  <a:cubicBezTo>
                    <a:pt x="640" y="137"/>
                    <a:pt x="498" y="1"/>
                    <a:pt x="327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4"/>
            <p:cNvSpPr/>
            <p:nvPr/>
          </p:nvSpPr>
          <p:spPr>
            <a:xfrm>
              <a:off x="3054900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8" y="0"/>
                  </a:moveTo>
                  <a:cubicBezTo>
                    <a:pt x="324" y="0"/>
                    <a:pt x="321" y="0"/>
                    <a:pt x="317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5" y="641"/>
                    <a:pt x="327" y="641"/>
                  </a:cubicBezTo>
                  <a:cubicBezTo>
                    <a:pt x="331" y="641"/>
                    <a:pt x="334" y="641"/>
                    <a:pt x="338" y="641"/>
                  </a:cubicBezTo>
                  <a:cubicBezTo>
                    <a:pt x="514" y="635"/>
                    <a:pt x="653" y="487"/>
                    <a:pt x="647" y="309"/>
                  </a:cubicBezTo>
                  <a:cubicBezTo>
                    <a:pt x="641" y="137"/>
                    <a:pt x="499" y="0"/>
                    <a:pt x="32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4"/>
            <p:cNvSpPr/>
            <p:nvPr/>
          </p:nvSpPr>
          <p:spPr>
            <a:xfrm>
              <a:off x="29380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4"/>
            <p:cNvSpPr/>
            <p:nvPr/>
          </p:nvSpPr>
          <p:spPr>
            <a:xfrm>
              <a:off x="3054925" y="4045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1"/>
                    <a:pt x="316" y="1"/>
                  </a:cubicBezTo>
                  <a:cubicBezTo>
                    <a:pt x="138" y="7"/>
                    <a:pt x="1" y="154"/>
                    <a:pt x="5" y="331"/>
                  </a:cubicBezTo>
                  <a:cubicBezTo>
                    <a:pt x="11" y="503"/>
                    <a:pt x="154" y="640"/>
                    <a:pt x="326" y="640"/>
                  </a:cubicBezTo>
                  <a:cubicBezTo>
                    <a:pt x="330" y="640"/>
                    <a:pt x="333" y="640"/>
                    <a:pt x="337" y="640"/>
                  </a:cubicBezTo>
                  <a:cubicBezTo>
                    <a:pt x="513" y="635"/>
                    <a:pt x="652" y="486"/>
                    <a:pt x="646" y="310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4"/>
            <p:cNvSpPr/>
            <p:nvPr/>
          </p:nvSpPr>
          <p:spPr>
            <a:xfrm>
              <a:off x="30161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4"/>
            <p:cNvSpPr/>
            <p:nvPr/>
          </p:nvSpPr>
          <p:spPr>
            <a:xfrm>
              <a:off x="30161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4"/>
            <p:cNvSpPr/>
            <p:nvPr/>
          </p:nvSpPr>
          <p:spPr>
            <a:xfrm>
              <a:off x="30161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4"/>
            <p:cNvSpPr/>
            <p:nvPr/>
          </p:nvSpPr>
          <p:spPr>
            <a:xfrm>
              <a:off x="30161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4"/>
            <p:cNvSpPr/>
            <p:nvPr/>
          </p:nvSpPr>
          <p:spPr>
            <a:xfrm>
              <a:off x="30161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4"/>
            <p:cNvSpPr/>
            <p:nvPr/>
          </p:nvSpPr>
          <p:spPr>
            <a:xfrm>
              <a:off x="30161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4"/>
            <p:cNvSpPr/>
            <p:nvPr/>
          </p:nvSpPr>
          <p:spPr>
            <a:xfrm>
              <a:off x="30161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4"/>
            <p:cNvSpPr/>
            <p:nvPr/>
          </p:nvSpPr>
          <p:spPr>
            <a:xfrm>
              <a:off x="30161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4"/>
            <p:cNvSpPr/>
            <p:nvPr/>
          </p:nvSpPr>
          <p:spPr>
            <a:xfrm>
              <a:off x="301617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4"/>
            <p:cNvSpPr/>
            <p:nvPr/>
          </p:nvSpPr>
          <p:spPr>
            <a:xfrm>
              <a:off x="305520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4"/>
            <p:cNvSpPr/>
            <p:nvPr/>
          </p:nvSpPr>
          <p:spPr>
            <a:xfrm>
              <a:off x="305520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4"/>
            <p:cNvSpPr/>
            <p:nvPr/>
          </p:nvSpPr>
          <p:spPr>
            <a:xfrm>
              <a:off x="305520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4"/>
            <p:cNvSpPr/>
            <p:nvPr/>
          </p:nvSpPr>
          <p:spPr>
            <a:xfrm>
              <a:off x="305520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4"/>
            <p:cNvSpPr/>
            <p:nvPr/>
          </p:nvSpPr>
          <p:spPr>
            <a:xfrm>
              <a:off x="3094125" y="3977450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7"/>
                    <a:pt x="646" y="491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4"/>
            <p:cNvSpPr/>
            <p:nvPr/>
          </p:nvSpPr>
          <p:spPr>
            <a:xfrm>
              <a:off x="3094225" y="3951500"/>
              <a:ext cx="16025" cy="8025"/>
            </a:xfrm>
            <a:custGeom>
              <a:avLst/>
              <a:gdLst/>
              <a:ahLst/>
              <a:cxnLst/>
              <a:rect l="l" t="t" r="r" b="b"/>
              <a:pathLst>
                <a:path w="641" h="321" extrusionOk="0">
                  <a:moveTo>
                    <a:pt x="321" y="1"/>
                  </a:moveTo>
                  <a:cubicBezTo>
                    <a:pt x="213" y="1"/>
                    <a:pt x="106" y="2"/>
                    <a:pt x="1" y="4"/>
                  </a:cubicBezTo>
                  <a:cubicBezTo>
                    <a:pt x="2" y="180"/>
                    <a:pt x="145" y="320"/>
                    <a:pt x="321" y="320"/>
                  </a:cubicBezTo>
                  <a:cubicBezTo>
                    <a:pt x="496" y="320"/>
                    <a:pt x="639" y="180"/>
                    <a:pt x="641" y="4"/>
                  </a:cubicBezTo>
                  <a:cubicBezTo>
                    <a:pt x="535" y="2"/>
                    <a:pt x="42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4"/>
            <p:cNvSpPr/>
            <p:nvPr/>
          </p:nvSpPr>
          <p:spPr>
            <a:xfrm>
              <a:off x="305520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4"/>
            <p:cNvSpPr/>
            <p:nvPr/>
          </p:nvSpPr>
          <p:spPr>
            <a:xfrm>
              <a:off x="305520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4"/>
            <p:cNvSpPr/>
            <p:nvPr/>
          </p:nvSpPr>
          <p:spPr>
            <a:xfrm>
              <a:off x="305520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4"/>
            <p:cNvSpPr/>
            <p:nvPr/>
          </p:nvSpPr>
          <p:spPr>
            <a:xfrm>
              <a:off x="305520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4"/>
            <p:cNvSpPr/>
            <p:nvPr/>
          </p:nvSpPr>
          <p:spPr>
            <a:xfrm>
              <a:off x="305520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4"/>
            <p:cNvSpPr/>
            <p:nvPr/>
          </p:nvSpPr>
          <p:spPr>
            <a:xfrm>
              <a:off x="305520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4"/>
            <p:cNvSpPr/>
            <p:nvPr/>
          </p:nvSpPr>
          <p:spPr>
            <a:xfrm>
              <a:off x="305520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4"/>
            <p:cNvSpPr/>
            <p:nvPr/>
          </p:nvSpPr>
          <p:spPr>
            <a:xfrm>
              <a:off x="305520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4"/>
            <p:cNvSpPr/>
            <p:nvPr/>
          </p:nvSpPr>
          <p:spPr>
            <a:xfrm>
              <a:off x="305520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4"/>
            <p:cNvSpPr/>
            <p:nvPr/>
          </p:nvSpPr>
          <p:spPr>
            <a:xfrm>
              <a:off x="301617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4"/>
            <p:cNvSpPr/>
            <p:nvPr/>
          </p:nvSpPr>
          <p:spPr>
            <a:xfrm>
              <a:off x="29771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4"/>
            <p:cNvSpPr/>
            <p:nvPr/>
          </p:nvSpPr>
          <p:spPr>
            <a:xfrm>
              <a:off x="29771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4"/>
            <p:cNvSpPr/>
            <p:nvPr/>
          </p:nvSpPr>
          <p:spPr>
            <a:xfrm>
              <a:off x="29771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4"/>
            <p:cNvSpPr/>
            <p:nvPr/>
          </p:nvSpPr>
          <p:spPr>
            <a:xfrm>
              <a:off x="29771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4"/>
            <p:cNvSpPr/>
            <p:nvPr/>
          </p:nvSpPr>
          <p:spPr>
            <a:xfrm>
              <a:off x="29771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4"/>
            <p:cNvSpPr/>
            <p:nvPr/>
          </p:nvSpPr>
          <p:spPr>
            <a:xfrm>
              <a:off x="29771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4"/>
            <p:cNvSpPr/>
            <p:nvPr/>
          </p:nvSpPr>
          <p:spPr>
            <a:xfrm>
              <a:off x="29771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4"/>
            <p:cNvSpPr/>
            <p:nvPr/>
          </p:nvSpPr>
          <p:spPr>
            <a:xfrm>
              <a:off x="29771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4"/>
            <p:cNvSpPr/>
            <p:nvPr/>
          </p:nvSpPr>
          <p:spPr>
            <a:xfrm>
              <a:off x="29380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4"/>
            <p:cNvSpPr/>
            <p:nvPr/>
          </p:nvSpPr>
          <p:spPr>
            <a:xfrm>
              <a:off x="29380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4"/>
            <p:cNvSpPr/>
            <p:nvPr/>
          </p:nvSpPr>
          <p:spPr>
            <a:xfrm>
              <a:off x="29771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4"/>
            <p:cNvSpPr/>
            <p:nvPr/>
          </p:nvSpPr>
          <p:spPr>
            <a:xfrm>
              <a:off x="29380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4"/>
            <p:cNvSpPr/>
            <p:nvPr/>
          </p:nvSpPr>
          <p:spPr>
            <a:xfrm>
              <a:off x="29380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4"/>
            <p:cNvSpPr/>
            <p:nvPr/>
          </p:nvSpPr>
          <p:spPr>
            <a:xfrm>
              <a:off x="293807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4"/>
            <p:cNvSpPr/>
            <p:nvPr/>
          </p:nvSpPr>
          <p:spPr>
            <a:xfrm>
              <a:off x="293807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4"/>
            <p:cNvSpPr/>
            <p:nvPr/>
          </p:nvSpPr>
          <p:spPr>
            <a:xfrm>
              <a:off x="29771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4"/>
            <p:cNvSpPr/>
            <p:nvPr/>
          </p:nvSpPr>
          <p:spPr>
            <a:xfrm>
              <a:off x="3094125" y="401142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6"/>
                    <a:pt x="0" y="152"/>
                    <a:pt x="3" y="328"/>
                  </a:cubicBezTo>
                  <a:cubicBezTo>
                    <a:pt x="7" y="502"/>
                    <a:pt x="148" y="642"/>
                    <a:pt x="322" y="642"/>
                  </a:cubicBezTo>
                  <a:cubicBezTo>
                    <a:pt x="324" y="642"/>
                    <a:pt x="327" y="641"/>
                    <a:pt x="330" y="641"/>
                  </a:cubicBezTo>
                  <a:cubicBezTo>
                    <a:pt x="506" y="638"/>
                    <a:pt x="646" y="492"/>
                    <a:pt x="643" y="316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4"/>
            <p:cNvSpPr/>
            <p:nvPr/>
          </p:nvSpPr>
          <p:spPr>
            <a:xfrm>
              <a:off x="3016175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4"/>
            <p:cNvSpPr/>
            <p:nvPr/>
          </p:nvSpPr>
          <p:spPr>
            <a:xfrm>
              <a:off x="29771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4"/>
            <p:cNvSpPr/>
            <p:nvPr/>
          </p:nvSpPr>
          <p:spPr>
            <a:xfrm>
              <a:off x="30161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4"/>
            <p:cNvSpPr/>
            <p:nvPr/>
          </p:nvSpPr>
          <p:spPr>
            <a:xfrm>
              <a:off x="30161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4"/>
            <p:cNvSpPr/>
            <p:nvPr/>
          </p:nvSpPr>
          <p:spPr>
            <a:xfrm>
              <a:off x="29771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4"/>
            <p:cNvSpPr/>
            <p:nvPr/>
          </p:nvSpPr>
          <p:spPr>
            <a:xfrm>
              <a:off x="30161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4"/>
            <p:cNvSpPr/>
            <p:nvPr/>
          </p:nvSpPr>
          <p:spPr>
            <a:xfrm>
              <a:off x="3016175" y="404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4"/>
            <p:cNvSpPr/>
            <p:nvPr/>
          </p:nvSpPr>
          <p:spPr>
            <a:xfrm>
              <a:off x="29771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4"/>
            <p:cNvSpPr/>
            <p:nvPr/>
          </p:nvSpPr>
          <p:spPr>
            <a:xfrm>
              <a:off x="29771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4"/>
            <p:cNvSpPr/>
            <p:nvPr/>
          </p:nvSpPr>
          <p:spPr>
            <a:xfrm>
              <a:off x="29771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4"/>
            <p:cNvSpPr/>
            <p:nvPr/>
          </p:nvSpPr>
          <p:spPr>
            <a:xfrm>
              <a:off x="29771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4"/>
            <p:cNvSpPr/>
            <p:nvPr/>
          </p:nvSpPr>
          <p:spPr>
            <a:xfrm>
              <a:off x="29771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4"/>
            <p:cNvSpPr/>
            <p:nvPr/>
          </p:nvSpPr>
          <p:spPr>
            <a:xfrm>
              <a:off x="30161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4"/>
            <p:cNvSpPr/>
            <p:nvPr/>
          </p:nvSpPr>
          <p:spPr>
            <a:xfrm>
              <a:off x="29771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57" name="Google Shape;2357;p4"/>
          <p:cNvSpPr txBox="1">
            <a:spLocks noGrp="1"/>
          </p:cNvSpPr>
          <p:nvPr>
            <p:ph type="title"/>
          </p:nvPr>
        </p:nvSpPr>
        <p:spPr>
          <a:xfrm>
            <a:off x="334175" y="291775"/>
            <a:ext cx="8475600" cy="6579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0" rIns="36575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358" name="Google Shape;2358;p4"/>
          <p:cNvSpPr txBox="1">
            <a:spLocks noGrp="1"/>
          </p:cNvSpPr>
          <p:nvPr>
            <p:ph type="body" idx="1"/>
          </p:nvPr>
        </p:nvSpPr>
        <p:spPr>
          <a:xfrm>
            <a:off x="334175" y="949625"/>
            <a:ext cx="8475600" cy="39021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  <a:defRPr sz="1250">
                <a:solidFill>
                  <a:schemeClr val="dk1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1"/>
        </a:solidFill>
        <a:effectLst/>
      </p:bgPr>
    </p:bg>
    <p:spTree>
      <p:nvGrpSpPr>
        <p:cNvPr id="1" name="Shape 4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0" name="Google Shape;4190;p9"/>
          <p:cNvGrpSpPr/>
          <p:nvPr/>
        </p:nvGrpSpPr>
        <p:grpSpPr>
          <a:xfrm>
            <a:off x="339116" y="539995"/>
            <a:ext cx="4063478" cy="4063513"/>
            <a:chOff x="2540241" y="539995"/>
            <a:chExt cx="4063478" cy="4063513"/>
          </a:xfrm>
        </p:grpSpPr>
        <p:grpSp>
          <p:nvGrpSpPr>
            <p:cNvPr id="4191" name="Google Shape;4191;p9"/>
            <p:cNvGrpSpPr/>
            <p:nvPr/>
          </p:nvGrpSpPr>
          <p:grpSpPr>
            <a:xfrm>
              <a:off x="2693235" y="703668"/>
              <a:ext cx="885398" cy="893069"/>
              <a:chOff x="2781975" y="3951500"/>
              <a:chExt cx="640525" cy="646075"/>
            </a:xfrm>
          </p:grpSpPr>
          <p:sp>
            <p:nvSpPr>
              <p:cNvPr id="4192" name="Google Shape;4192;p9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3" name="Google Shape;4193;p9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4" name="Google Shape;4194;p9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5" name="Google Shape;4195;p9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6" name="Google Shape;4196;p9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7" name="Google Shape;4197;p9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8" name="Google Shape;4198;p9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9" name="Google Shape;4199;p9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0" name="Google Shape;4200;p9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1" name="Google Shape;4201;p9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2" name="Google Shape;4202;p9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3" name="Google Shape;4203;p9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4" name="Google Shape;4204;p9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5" name="Google Shape;4205;p9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6" name="Google Shape;4206;p9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7" name="Google Shape;4207;p9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8" name="Google Shape;4208;p9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9" name="Google Shape;4209;p9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0" name="Google Shape;4210;p9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1" name="Google Shape;4211;p9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2" name="Google Shape;4212;p9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3" name="Google Shape;4213;p9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4" name="Google Shape;4214;p9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5" name="Google Shape;4215;p9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6" name="Google Shape;4216;p9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7" name="Google Shape;4217;p9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8" name="Google Shape;4218;p9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9" name="Google Shape;4219;p9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0" name="Google Shape;4220;p9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1" name="Google Shape;4221;p9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2" name="Google Shape;4222;p9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3" name="Google Shape;4223;p9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4" name="Google Shape;4224;p9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5" name="Google Shape;4225;p9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6" name="Google Shape;4226;p9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7" name="Google Shape;4227;p9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8" name="Google Shape;4228;p9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9" name="Google Shape;4229;p9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0" name="Google Shape;4230;p9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1" name="Google Shape;4231;p9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2" name="Google Shape;4232;p9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3" name="Google Shape;4233;p9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4" name="Google Shape;4234;p9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5" name="Google Shape;4235;p9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6" name="Google Shape;4236;p9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7" name="Google Shape;4237;p9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8" name="Google Shape;4238;p9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9" name="Google Shape;4239;p9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0" name="Google Shape;4240;p9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1" name="Google Shape;4241;p9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2" name="Google Shape;4242;p9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3" name="Google Shape;4243;p9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4" name="Google Shape;4244;p9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5" name="Google Shape;4245;p9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6" name="Google Shape;4246;p9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7" name="Google Shape;4247;p9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8" name="Google Shape;4248;p9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9" name="Google Shape;4249;p9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0" name="Google Shape;4250;p9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1" name="Google Shape;4251;p9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2" name="Google Shape;4252;p9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3" name="Google Shape;4253;p9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4" name="Google Shape;4254;p9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5" name="Google Shape;4255;p9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6" name="Google Shape;4256;p9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7" name="Google Shape;4257;p9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8" name="Google Shape;4258;p9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9" name="Google Shape;4259;p9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0" name="Google Shape;4260;p9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1" name="Google Shape;4261;p9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2" name="Google Shape;4262;p9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3" name="Google Shape;4263;p9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4" name="Google Shape;4264;p9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5" name="Google Shape;4265;p9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6" name="Google Shape;4266;p9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7" name="Google Shape;4267;p9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8" name="Google Shape;4268;p9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9" name="Google Shape;4269;p9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0" name="Google Shape;4270;p9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1" name="Google Shape;4271;p9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2" name="Google Shape;4272;p9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3" name="Google Shape;4273;p9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4" name="Google Shape;4274;p9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5" name="Google Shape;4275;p9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6" name="Google Shape;4276;p9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7" name="Google Shape;4277;p9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8" name="Google Shape;4278;p9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9" name="Google Shape;4279;p9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0" name="Google Shape;4280;p9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1" name="Google Shape;4281;p9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2" name="Google Shape;4282;p9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3" name="Google Shape;4283;p9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4" name="Google Shape;4284;p9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5" name="Google Shape;4285;p9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6" name="Google Shape;4286;p9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7" name="Google Shape;4287;p9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8" name="Google Shape;4288;p9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9" name="Google Shape;4289;p9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0" name="Google Shape;4290;p9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1" name="Google Shape;4291;p9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2" name="Google Shape;4292;p9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3" name="Google Shape;4293;p9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4" name="Google Shape;4294;p9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5" name="Google Shape;4295;p9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6" name="Google Shape;4296;p9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7" name="Google Shape;4297;p9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8" name="Google Shape;4298;p9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9" name="Google Shape;4299;p9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0" name="Google Shape;4300;p9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1" name="Google Shape;4301;p9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2" name="Google Shape;4302;p9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3" name="Google Shape;4303;p9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4" name="Google Shape;4304;p9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5" name="Google Shape;4305;p9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6" name="Google Shape;4306;p9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7" name="Google Shape;4307;p9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8" name="Google Shape;4308;p9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9" name="Google Shape;4309;p9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0" name="Google Shape;4310;p9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1" name="Google Shape;4311;p9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2" name="Google Shape;4312;p9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3" name="Google Shape;4313;p9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4" name="Google Shape;4314;p9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5" name="Google Shape;4315;p9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6" name="Google Shape;4316;p9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7" name="Google Shape;4317;p9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8" name="Google Shape;4318;p9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9" name="Google Shape;4319;p9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0" name="Google Shape;4320;p9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1" name="Google Shape;4321;p9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2" name="Google Shape;4322;p9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3" name="Google Shape;4323;p9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4" name="Google Shape;4324;p9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5" name="Google Shape;4325;p9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6" name="Google Shape;4326;p9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7" name="Google Shape;4327;p9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8" name="Google Shape;4328;p9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9" name="Google Shape;4329;p9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0" name="Google Shape;4330;p9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1" name="Google Shape;4331;p9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2" name="Google Shape;4332;p9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3" name="Google Shape;4333;p9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4" name="Google Shape;4334;p9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5" name="Google Shape;4335;p9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6" name="Google Shape;4336;p9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7" name="Google Shape;4337;p9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8" name="Google Shape;4338;p9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9" name="Google Shape;4339;p9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0" name="Google Shape;4340;p9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1" name="Google Shape;4341;p9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2" name="Google Shape;4342;p9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3" name="Google Shape;4343;p9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4" name="Google Shape;4344;p9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5" name="Google Shape;4345;p9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6" name="Google Shape;4346;p9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7" name="Google Shape;4347;p9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8" name="Google Shape;4348;p9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9" name="Google Shape;4349;p9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0" name="Google Shape;4350;p9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1" name="Google Shape;4351;p9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2" name="Google Shape;4352;p9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3" name="Google Shape;4353;p9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4" name="Google Shape;4354;p9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5" name="Google Shape;4355;p9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6" name="Google Shape;4356;p9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7" name="Google Shape;4357;p9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8" name="Google Shape;4358;p9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9" name="Google Shape;4359;p9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0" name="Google Shape;4360;p9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1" name="Google Shape;4361;p9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2" name="Google Shape;4362;p9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3" name="Google Shape;4363;p9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4" name="Google Shape;4364;p9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5" name="Google Shape;4365;p9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6" name="Google Shape;4366;p9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7" name="Google Shape;4367;p9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8" name="Google Shape;4368;p9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9" name="Google Shape;4369;p9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0" name="Google Shape;4370;p9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1" name="Google Shape;4371;p9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2" name="Google Shape;4372;p9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3" name="Google Shape;4373;p9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4" name="Google Shape;4374;p9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5" name="Google Shape;4375;p9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6" name="Google Shape;4376;p9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7" name="Google Shape;4377;p9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8" name="Google Shape;4378;p9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9" name="Google Shape;4379;p9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0" name="Google Shape;4380;p9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1" name="Google Shape;4381;p9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2" name="Google Shape;4382;p9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3" name="Google Shape;4383;p9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4" name="Google Shape;4384;p9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5" name="Google Shape;4385;p9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6" name="Google Shape;4386;p9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7" name="Google Shape;4387;p9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8" name="Google Shape;4388;p9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9" name="Google Shape;4389;p9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0" name="Google Shape;4390;p9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1" name="Google Shape;4391;p9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2" name="Google Shape;4392;p9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3" name="Google Shape;4393;p9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4" name="Google Shape;4394;p9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5" name="Google Shape;4395;p9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6" name="Google Shape;4396;p9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7" name="Google Shape;4397;p9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8" name="Google Shape;4398;p9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9" name="Google Shape;4399;p9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0" name="Google Shape;4400;p9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1" name="Google Shape;4401;p9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2" name="Google Shape;4402;p9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3" name="Google Shape;4403;p9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4" name="Google Shape;4404;p9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5" name="Google Shape;4405;p9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6" name="Google Shape;4406;p9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7" name="Google Shape;4407;p9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8" name="Google Shape;4408;p9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9" name="Google Shape;4409;p9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0" name="Google Shape;4410;p9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1" name="Google Shape;4411;p9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2" name="Google Shape;4412;p9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3" name="Google Shape;4413;p9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4" name="Google Shape;4414;p9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5" name="Google Shape;4415;p9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6" name="Google Shape;4416;p9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7" name="Google Shape;4417;p9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8" name="Google Shape;4418;p9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9" name="Google Shape;4419;p9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0" name="Google Shape;4420;p9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1" name="Google Shape;4421;p9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2" name="Google Shape;4422;p9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3" name="Google Shape;4423;p9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4" name="Google Shape;4424;p9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5" name="Google Shape;4425;p9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6" name="Google Shape;4426;p9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7" name="Google Shape;4427;p9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8" name="Google Shape;4428;p9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9" name="Google Shape;4429;p9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0" name="Google Shape;4430;p9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1" name="Google Shape;4431;p9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2" name="Google Shape;4432;p9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3" name="Google Shape;4433;p9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4" name="Google Shape;4434;p9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5" name="Google Shape;4435;p9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6" name="Google Shape;4436;p9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7" name="Google Shape;4437;p9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8" name="Google Shape;4438;p9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9" name="Google Shape;4439;p9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0" name="Google Shape;4440;p9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1" name="Google Shape;4441;p9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2" name="Google Shape;4442;p9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3" name="Google Shape;4443;p9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4" name="Google Shape;4444;p9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5" name="Google Shape;4445;p9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6" name="Google Shape;4446;p9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7" name="Google Shape;4447;p9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48" name="Google Shape;4448;p9"/>
            <p:cNvGrpSpPr/>
            <p:nvPr/>
          </p:nvGrpSpPr>
          <p:grpSpPr>
            <a:xfrm>
              <a:off x="5652643" y="1012843"/>
              <a:ext cx="885398" cy="893069"/>
              <a:chOff x="2781975" y="3951500"/>
              <a:chExt cx="640525" cy="646075"/>
            </a:xfrm>
          </p:grpSpPr>
          <p:sp>
            <p:nvSpPr>
              <p:cNvPr id="4449" name="Google Shape;4449;p9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0" name="Google Shape;4450;p9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1" name="Google Shape;4451;p9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2" name="Google Shape;4452;p9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3" name="Google Shape;4453;p9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4" name="Google Shape;4454;p9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5" name="Google Shape;4455;p9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6" name="Google Shape;4456;p9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7" name="Google Shape;4457;p9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8" name="Google Shape;4458;p9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9" name="Google Shape;4459;p9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0" name="Google Shape;4460;p9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1" name="Google Shape;4461;p9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2" name="Google Shape;4462;p9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3" name="Google Shape;4463;p9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4" name="Google Shape;4464;p9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5" name="Google Shape;4465;p9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6" name="Google Shape;4466;p9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7" name="Google Shape;4467;p9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8" name="Google Shape;4468;p9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9" name="Google Shape;4469;p9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0" name="Google Shape;4470;p9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1" name="Google Shape;4471;p9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2" name="Google Shape;4472;p9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3" name="Google Shape;4473;p9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4" name="Google Shape;4474;p9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5" name="Google Shape;4475;p9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6" name="Google Shape;4476;p9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7" name="Google Shape;4477;p9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8" name="Google Shape;4478;p9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9" name="Google Shape;4479;p9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0" name="Google Shape;4480;p9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1" name="Google Shape;4481;p9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2" name="Google Shape;4482;p9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3" name="Google Shape;4483;p9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4" name="Google Shape;4484;p9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5" name="Google Shape;4485;p9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6" name="Google Shape;4486;p9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7" name="Google Shape;4487;p9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8" name="Google Shape;4488;p9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9" name="Google Shape;4489;p9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0" name="Google Shape;4490;p9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1" name="Google Shape;4491;p9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2" name="Google Shape;4492;p9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3" name="Google Shape;4493;p9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4" name="Google Shape;4494;p9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5" name="Google Shape;4495;p9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6" name="Google Shape;4496;p9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7" name="Google Shape;4497;p9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8" name="Google Shape;4498;p9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9" name="Google Shape;4499;p9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0" name="Google Shape;4500;p9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1" name="Google Shape;4501;p9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2" name="Google Shape;4502;p9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3" name="Google Shape;4503;p9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4" name="Google Shape;4504;p9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5" name="Google Shape;4505;p9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6" name="Google Shape;4506;p9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7" name="Google Shape;4507;p9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8" name="Google Shape;4508;p9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9" name="Google Shape;4509;p9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0" name="Google Shape;4510;p9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1" name="Google Shape;4511;p9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2" name="Google Shape;4512;p9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3" name="Google Shape;4513;p9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4" name="Google Shape;4514;p9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5" name="Google Shape;4515;p9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6" name="Google Shape;4516;p9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7" name="Google Shape;4517;p9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8" name="Google Shape;4518;p9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9" name="Google Shape;4519;p9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0" name="Google Shape;4520;p9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1" name="Google Shape;4521;p9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2" name="Google Shape;4522;p9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3" name="Google Shape;4523;p9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4" name="Google Shape;4524;p9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5" name="Google Shape;4525;p9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6" name="Google Shape;4526;p9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7" name="Google Shape;4527;p9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8" name="Google Shape;4528;p9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9" name="Google Shape;4529;p9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0" name="Google Shape;4530;p9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1" name="Google Shape;4531;p9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2" name="Google Shape;4532;p9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3" name="Google Shape;4533;p9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4" name="Google Shape;4534;p9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5" name="Google Shape;4535;p9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6" name="Google Shape;4536;p9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7" name="Google Shape;4537;p9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8" name="Google Shape;4538;p9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9" name="Google Shape;4539;p9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0" name="Google Shape;4540;p9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1" name="Google Shape;4541;p9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2" name="Google Shape;4542;p9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3" name="Google Shape;4543;p9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4" name="Google Shape;4544;p9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5" name="Google Shape;4545;p9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6" name="Google Shape;4546;p9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7" name="Google Shape;4547;p9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8" name="Google Shape;4548;p9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9" name="Google Shape;4549;p9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0" name="Google Shape;4550;p9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1" name="Google Shape;4551;p9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2" name="Google Shape;4552;p9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3" name="Google Shape;4553;p9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4" name="Google Shape;4554;p9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5" name="Google Shape;4555;p9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6" name="Google Shape;4556;p9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7" name="Google Shape;4557;p9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8" name="Google Shape;4558;p9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9" name="Google Shape;4559;p9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0" name="Google Shape;4560;p9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1" name="Google Shape;4561;p9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2" name="Google Shape;4562;p9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3" name="Google Shape;4563;p9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4" name="Google Shape;4564;p9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5" name="Google Shape;4565;p9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6" name="Google Shape;4566;p9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7" name="Google Shape;4567;p9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8" name="Google Shape;4568;p9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9" name="Google Shape;4569;p9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0" name="Google Shape;4570;p9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1" name="Google Shape;4571;p9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2" name="Google Shape;4572;p9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3" name="Google Shape;4573;p9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4" name="Google Shape;4574;p9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5" name="Google Shape;4575;p9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6" name="Google Shape;4576;p9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7" name="Google Shape;4577;p9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8" name="Google Shape;4578;p9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9" name="Google Shape;4579;p9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0" name="Google Shape;4580;p9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1" name="Google Shape;4581;p9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2" name="Google Shape;4582;p9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3" name="Google Shape;4583;p9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4" name="Google Shape;4584;p9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5" name="Google Shape;4585;p9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6" name="Google Shape;4586;p9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7" name="Google Shape;4587;p9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8" name="Google Shape;4588;p9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9" name="Google Shape;4589;p9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0" name="Google Shape;4590;p9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1" name="Google Shape;4591;p9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2" name="Google Shape;4592;p9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3" name="Google Shape;4593;p9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4" name="Google Shape;4594;p9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5" name="Google Shape;4595;p9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6" name="Google Shape;4596;p9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7" name="Google Shape;4597;p9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8" name="Google Shape;4598;p9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9" name="Google Shape;4599;p9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0" name="Google Shape;4600;p9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1" name="Google Shape;4601;p9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2" name="Google Shape;4602;p9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3" name="Google Shape;4603;p9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4" name="Google Shape;4604;p9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5" name="Google Shape;4605;p9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6" name="Google Shape;4606;p9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7" name="Google Shape;4607;p9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8" name="Google Shape;4608;p9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9" name="Google Shape;4609;p9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0" name="Google Shape;4610;p9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1" name="Google Shape;4611;p9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2" name="Google Shape;4612;p9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3" name="Google Shape;4613;p9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4" name="Google Shape;4614;p9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5" name="Google Shape;4615;p9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6" name="Google Shape;4616;p9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7" name="Google Shape;4617;p9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8" name="Google Shape;4618;p9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9" name="Google Shape;4619;p9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0" name="Google Shape;4620;p9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1" name="Google Shape;4621;p9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2" name="Google Shape;4622;p9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3" name="Google Shape;4623;p9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4" name="Google Shape;4624;p9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5" name="Google Shape;4625;p9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6" name="Google Shape;4626;p9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7" name="Google Shape;4627;p9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8" name="Google Shape;4628;p9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9" name="Google Shape;4629;p9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0" name="Google Shape;4630;p9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1" name="Google Shape;4631;p9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2" name="Google Shape;4632;p9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3" name="Google Shape;4633;p9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4" name="Google Shape;4634;p9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5" name="Google Shape;4635;p9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6" name="Google Shape;4636;p9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7" name="Google Shape;4637;p9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8" name="Google Shape;4638;p9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9" name="Google Shape;4639;p9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0" name="Google Shape;4640;p9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1" name="Google Shape;4641;p9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2" name="Google Shape;4642;p9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3" name="Google Shape;4643;p9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4" name="Google Shape;4644;p9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5" name="Google Shape;4645;p9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6" name="Google Shape;4646;p9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7" name="Google Shape;4647;p9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8" name="Google Shape;4648;p9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9" name="Google Shape;4649;p9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0" name="Google Shape;4650;p9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1" name="Google Shape;4651;p9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2" name="Google Shape;4652;p9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3" name="Google Shape;4653;p9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4" name="Google Shape;4654;p9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5" name="Google Shape;4655;p9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6" name="Google Shape;4656;p9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7" name="Google Shape;4657;p9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8" name="Google Shape;4658;p9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9" name="Google Shape;4659;p9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0" name="Google Shape;4660;p9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1" name="Google Shape;4661;p9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2" name="Google Shape;4662;p9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3" name="Google Shape;4663;p9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4" name="Google Shape;4664;p9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5" name="Google Shape;4665;p9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6" name="Google Shape;4666;p9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7" name="Google Shape;4667;p9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8" name="Google Shape;4668;p9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9" name="Google Shape;4669;p9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0" name="Google Shape;4670;p9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1" name="Google Shape;4671;p9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2" name="Google Shape;4672;p9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3" name="Google Shape;4673;p9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4" name="Google Shape;4674;p9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5" name="Google Shape;4675;p9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6" name="Google Shape;4676;p9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7" name="Google Shape;4677;p9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8" name="Google Shape;4678;p9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9" name="Google Shape;4679;p9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0" name="Google Shape;4680;p9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1" name="Google Shape;4681;p9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2" name="Google Shape;4682;p9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3" name="Google Shape;4683;p9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4" name="Google Shape;4684;p9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5" name="Google Shape;4685;p9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6" name="Google Shape;4686;p9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7" name="Google Shape;4687;p9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8" name="Google Shape;4688;p9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9" name="Google Shape;4689;p9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0" name="Google Shape;4690;p9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1" name="Google Shape;4691;p9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2" name="Google Shape;4692;p9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3" name="Google Shape;4693;p9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4" name="Google Shape;4694;p9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5" name="Google Shape;4695;p9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6" name="Google Shape;4696;p9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7" name="Google Shape;4697;p9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8" name="Google Shape;4698;p9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9" name="Google Shape;4699;p9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0" name="Google Shape;4700;p9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1" name="Google Shape;4701;p9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2" name="Google Shape;4702;p9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3" name="Google Shape;4703;p9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4" name="Google Shape;4704;p9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705" name="Google Shape;4705;p9"/>
            <p:cNvGrpSpPr/>
            <p:nvPr/>
          </p:nvGrpSpPr>
          <p:grpSpPr>
            <a:xfrm>
              <a:off x="5673099" y="3256281"/>
              <a:ext cx="885398" cy="893069"/>
              <a:chOff x="2781975" y="3951500"/>
              <a:chExt cx="640525" cy="646075"/>
            </a:xfrm>
          </p:grpSpPr>
          <p:sp>
            <p:nvSpPr>
              <p:cNvPr id="4706" name="Google Shape;4706;p9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7" name="Google Shape;4707;p9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8" name="Google Shape;4708;p9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9" name="Google Shape;4709;p9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0" name="Google Shape;4710;p9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1" name="Google Shape;4711;p9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2" name="Google Shape;4712;p9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3" name="Google Shape;4713;p9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4" name="Google Shape;4714;p9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5" name="Google Shape;4715;p9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6" name="Google Shape;4716;p9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7" name="Google Shape;4717;p9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8" name="Google Shape;4718;p9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9" name="Google Shape;4719;p9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0" name="Google Shape;4720;p9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1" name="Google Shape;4721;p9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2" name="Google Shape;4722;p9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3" name="Google Shape;4723;p9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4" name="Google Shape;4724;p9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5" name="Google Shape;4725;p9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6" name="Google Shape;4726;p9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7" name="Google Shape;4727;p9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8" name="Google Shape;4728;p9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9" name="Google Shape;4729;p9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0" name="Google Shape;4730;p9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1" name="Google Shape;4731;p9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2" name="Google Shape;4732;p9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3" name="Google Shape;4733;p9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4" name="Google Shape;4734;p9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5" name="Google Shape;4735;p9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6" name="Google Shape;4736;p9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7" name="Google Shape;4737;p9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8" name="Google Shape;4738;p9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9" name="Google Shape;4739;p9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0" name="Google Shape;4740;p9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1" name="Google Shape;4741;p9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2" name="Google Shape;4742;p9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3" name="Google Shape;4743;p9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4" name="Google Shape;4744;p9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5" name="Google Shape;4745;p9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6" name="Google Shape;4746;p9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7" name="Google Shape;4747;p9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8" name="Google Shape;4748;p9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9" name="Google Shape;4749;p9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0" name="Google Shape;4750;p9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1" name="Google Shape;4751;p9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2" name="Google Shape;4752;p9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3" name="Google Shape;4753;p9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4" name="Google Shape;4754;p9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5" name="Google Shape;4755;p9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6" name="Google Shape;4756;p9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7" name="Google Shape;4757;p9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8" name="Google Shape;4758;p9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9" name="Google Shape;4759;p9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0" name="Google Shape;4760;p9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1" name="Google Shape;4761;p9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2" name="Google Shape;4762;p9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3" name="Google Shape;4763;p9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4" name="Google Shape;4764;p9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5" name="Google Shape;4765;p9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6" name="Google Shape;4766;p9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7" name="Google Shape;4767;p9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8" name="Google Shape;4768;p9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9" name="Google Shape;4769;p9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0" name="Google Shape;4770;p9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1" name="Google Shape;4771;p9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2" name="Google Shape;4772;p9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3" name="Google Shape;4773;p9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4" name="Google Shape;4774;p9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5" name="Google Shape;4775;p9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6" name="Google Shape;4776;p9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7" name="Google Shape;4777;p9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8" name="Google Shape;4778;p9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9" name="Google Shape;4779;p9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0" name="Google Shape;4780;p9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1" name="Google Shape;4781;p9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2" name="Google Shape;4782;p9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3" name="Google Shape;4783;p9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4" name="Google Shape;4784;p9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5" name="Google Shape;4785;p9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6" name="Google Shape;4786;p9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7" name="Google Shape;4787;p9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8" name="Google Shape;4788;p9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9" name="Google Shape;4789;p9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0" name="Google Shape;4790;p9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1" name="Google Shape;4791;p9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2" name="Google Shape;4792;p9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3" name="Google Shape;4793;p9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4" name="Google Shape;4794;p9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5" name="Google Shape;4795;p9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6" name="Google Shape;4796;p9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7" name="Google Shape;4797;p9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8" name="Google Shape;4798;p9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9" name="Google Shape;4799;p9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0" name="Google Shape;4800;p9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1" name="Google Shape;4801;p9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2" name="Google Shape;4802;p9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3" name="Google Shape;4803;p9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4" name="Google Shape;4804;p9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5" name="Google Shape;4805;p9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6" name="Google Shape;4806;p9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7" name="Google Shape;4807;p9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8" name="Google Shape;4808;p9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9" name="Google Shape;4809;p9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0" name="Google Shape;4810;p9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1" name="Google Shape;4811;p9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2" name="Google Shape;4812;p9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3" name="Google Shape;4813;p9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4" name="Google Shape;4814;p9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5" name="Google Shape;4815;p9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6" name="Google Shape;4816;p9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7" name="Google Shape;4817;p9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8" name="Google Shape;4818;p9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9" name="Google Shape;4819;p9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0" name="Google Shape;4820;p9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1" name="Google Shape;4821;p9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2" name="Google Shape;4822;p9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3" name="Google Shape;4823;p9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4" name="Google Shape;4824;p9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5" name="Google Shape;4825;p9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6" name="Google Shape;4826;p9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7" name="Google Shape;4827;p9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8" name="Google Shape;4828;p9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9" name="Google Shape;4829;p9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0" name="Google Shape;4830;p9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1" name="Google Shape;4831;p9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2" name="Google Shape;4832;p9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3" name="Google Shape;4833;p9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4" name="Google Shape;4834;p9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5" name="Google Shape;4835;p9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6" name="Google Shape;4836;p9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7" name="Google Shape;4837;p9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8" name="Google Shape;4838;p9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9" name="Google Shape;4839;p9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0" name="Google Shape;4840;p9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1" name="Google Shape;4841;p9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2" name="Google Shape;4842;p9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3" name="Google Shape;4843;p9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4" name="Google Shape;4844;p9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5" name="Google Shape;4845;p9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6" name="Google Shape;4846;p9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7" name="Google Shape;4847;p9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8" name="Google Shape;4848;p9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9" name="Google Shape;4849;p9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0" name="Google Shape;4850;p9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1" name="Google Shape;4851;p9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2" name="Google Shape;4852;p9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3" name="Google Shape;4853;p9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4" name="Google Shape;4854;p9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5" name="Google Shape;4855;p9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6" name="Google Shape;4856;p9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7" name="Google Shape;4857;p9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8" name="Google Shape;4858;p9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9" name="Google Shape;4859;p9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0" name="Google Shape;4860;p9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1" name="Google Shape;4861;p9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2" name="Google Shape;4862;p9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3" name="Google Shape;4863;p9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4" name="Google Shape;4864;p9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5" name="Google Shape;4865;p9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6" name="Google Shape;4866;p9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7" name="Google Shape;4867;p9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8" name="Google Shape;4868;p9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9" name="Google Shape;4869;p9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0" name="Google Shape;4870;p9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1" name="Google Shape;4871;p9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2" name="Google Shape;4872;p9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3" name="Google Shape;4873;p9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4" name="Google Shape;4874;p9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5" name="Google Shape;4875;p9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6" name="Google Shape;4876;p9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7" name="Google Shape;4877;p9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8" name="Google Shape;4878;p9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9" name="Google Shape;4879;p9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0" name="Google Shape;4880;p9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1" name="Google Shape;4881;p9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2" name="Google Shape;4882;p9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3" name="Google Shape;4883;p9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4" name="Google Shape;4884;p9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5" name="Google Shape;4885;p9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6" name="Google Shape;4886;p9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7" name="Google Shape;4887;p9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8" name="Google Shape;4888;p9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9" name="Google Shape;4889;p9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0" name="Google Shape;4890;p9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1" name="Google Shape;4891;p9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2" name="Google Shape;4892;p9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3" name="Google Shape;4893;p9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4" name="Google Shape;4894;p9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5" name="Google Shape;4895;p9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6" name="Google Shape;4896;p9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7" name="Google Shape;4897;p9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8" name="Google Shape;4898;p9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9" name="Google Shape;4899;p9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0" name="Google Shape;4900;p9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1" name="Google Shape;4901;p9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2" name="Google Shape;4902;p9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3" name="Google Shape;4903;p9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4" name="Google Shape;4904;p9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5" name="Google Shape;4905;p9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6" name="Google Shape;4906;p9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7" name="Google Shape;4907;p9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8" name="Google Shape;4908;p9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9" name="Google Shape;4909;p9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0" name="Google Shape;4910;p9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1" name="Google Shape;4911;p9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2" name="Google Shape;4912;p9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3" name="Google Shape;4913;p9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4" name="Google Shape;4914;p9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5" name="Google Shape;4915;p9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6" name="Google Shape;4916;p9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7" name="Google Shape;4917;p9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8" name="Google Shape;4918;p9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9" name="Google Shape;4919;p9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0" name="Google Shape;4920;p9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1" name="Google Shape;4921;p9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2" name="Google Shape;4922;p9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3" name="Google Shape;4923;p9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4" name="Google Shape;4924;p9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5" name="Google Shape;4925;p9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6" name="Google Shape;4926;p9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7" name="Google Shape;4927;p9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8" name="Google Shape;4928;p9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9" name="Google Shape;4929;p9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0" name="Google Shape;4930;p9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1" name="Google Shape;4931;p9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2" name="Google Shape;4932;p9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3" name="Google Shape;4933;p9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4" name="Google Shape;4934;p9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5" name="Google Shape;4935;p9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6" name="Google Shape;4936;p9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7" name="Google Shape;4937;p9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8" name="Google Shape;4938;p9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9" name="Google Shape;4939;p9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0" name="Google Shape;4940;p9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1" name="Google Shape;4941;p9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2" name="Google Shape;4942;p9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3" name="Google Shape;4943;p9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4" name="Google Shape;4944;p9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5" name="Google Shape;4945;p9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6" name="Google Shape;4946;p9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7" name="Google Shape;4947;p9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8" name="Google Shape;4948;p9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9" name="Google Shape;4949;p9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0" name="Google Shape;4950;p9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1" name="Google Shape;4951;p9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2" name="Google Shape;4952;p9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3" name="Google Shape;4953;p9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4" name="Google Shape;4954;p9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5" name="Google Shape;4955;p9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6" name="Google Shape;4956;p9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7" name="Google Shape;4957;p9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8" name="Google Shape;4958;p9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9" name="Google Shape;4959;p9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0" name="Google Shape;4960;p9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1" name="Google Shape;4961;p9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962" name="Google Shape;4962;p9"/>
            <p:cNvGrpSpPr/>
            <p:nvPr/>
          </p:nvGrpSpPr>
          <p:grpSpPr>
            <a:xfrm>
              <a:off x="2672770" y="3466944"/>
              <a:ext cx="885398" cy="893069"/>
              <a:chOff x="2781975" y="3951500"/>
              <a:chExt cx="640525" cy="646075"/>
            </a:xfrm>
          </p:grpSpPr>
          <p:sp>
            <p:nvSpPr>
              <p:cNvPr id="4963" name="Google Shape;4963;p9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4" name="Google Shape;4964;p9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5" name="Google Shape;4965;p9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6" name="Google Shape;4966;p9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7" name="Google Shape;4967;p9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8" name="Google Shape;4968;p9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9" name="Google Shape;4969;p9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0" name="Google Shape;4970;p9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1" name="Google Shape;4971;p9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2" name="Google Shape;4972;p9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3" name="Google Shape;4973;p9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4" name="Google Shape;4974;p9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5" name="Google Shape;4975;p9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6" name="Google Shape;4976;p9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7" name="Google Shape;4977;p9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8" name="Google Shape;4978;p9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9" name="Google Shape;4979;p9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0" name="Google Shape;4980;p9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1" name="Google Shape;4981;p9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2" name="Google Shape;4982;p9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3" name="Google Shape;4983;p9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4" name="Google Shape;4984;p9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5" name="Google Shape;4985;p9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6" name="Google Shape;4986;p9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7" name="Google Shape;4987;p9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8" name="Google Shape;4988;p9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9" name="Google Shape;4989;p9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0" name="Google Shape;4990;p9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1" name="Google Shape;4991;p9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2" name="Google Shape;4992;p9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3" name="Google Shape;4993;p9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4" name="Google Shape;4994;p9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5" name="Google Shape;4995;p9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6" name="Google Shape;4996;p9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7" name="Google Shape;4997;p9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8" name="Google Shape;4998;p9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9" name="Google Shape;4999;p9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0" name="Google Shape;5000;p9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1" name="Google Shape;5001;p9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2" name="Google Shape;5002;p9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3" name="Google Shape;5003;p9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4" name="Google Shape;5004;p9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5" name="Google Shape;5005;p9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6" name="Google Shape;5006;p9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7" name="Google Shape;5007;p9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8" name="Google Shape;5008;p9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9" name="Google Shape;5009;p9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0" name="Google Shape;5010;p9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1" name="Google Shape;5011;p9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2" name="Google Shape;5012;p9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3" name="Google Shape;5013;p9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4" name="Google Shape;5014;p9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5" name="Google Shape;5015;p9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6" name="Google Shape;5016;p9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7" name="Google Shape;5017;p9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8" name="Google Shape;5018;p9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9" name="Google Shape;5019;p9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0" name="Google Shape;5020;p9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1" name="Google Shape;5021;p9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2" name="Google Shape;5022;p9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3" name="Google Shape;5023;p9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4" name="Google Shape;5024;p9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5" name="Google Shape;5025;p9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6" name="Google Shape;5026;p9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7" name="Google Shape;5027;p9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8" name="Google Shape;5028;p9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9" name="Google Shape;5029;p9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0" name="Google Shape;5030;p9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1" name="Google Shape;5031;p9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2" name="Google Shape;5032;p9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3" name="Google Shape;5033;p9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4" name="Google Shape;5034;p9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5" name="Google Shape;5035;p9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6" name="Google Shape;5036;p9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7" name="Google Shape;5037;p9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8" name="Google Shape;5038;p9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9" name="Google Shape;5039;p9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0" name="Google Shape;5040;p9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1" name="Google Shape;5041;p9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2" name="Google Shape;5042;p9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3" name="Google Shape;5043;p9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4" name="Google Shape;5044;p9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5" name="Google Shape;5045;p9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6" name="Google Shape;5046;p9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7" name="Google Shape;5047;p9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8" name="Google Shape;5048;p9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9" name="Google Shape;5049;p9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0" name="Google Shape;5050;p9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1" name="Google Shape;5051;p9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2" name="Google Shape;5052;p9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3" name="Google Shape;5053;p9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4" name="Google Shape;5054;p9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5" name="Google Shape;5055;p9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6" name="Google Shape;5056;p9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7" name="Google Shape;5057;p9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8" name="Google Shape;5058;p9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9" name="Google Shape;5059;p9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0" name="Google Shape;5060;p9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1" name="Google Shape;5061;p9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2" name="Google Shape;5062;p9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3" name="Google Shape;5063;p9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4" name="Google Shape;5064;p9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5" name="Google Shape;5065;p9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6" name="Google Shape;5066;p9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7" name="Google Shape;5067;p9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8" name="Google Shape;5068;p9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9" name="Google Shape;5069;p9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0" name="Google Shape;5070;p9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1" name="Google Shape;5071;p9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2" name="Google Shape;5072;p9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3" name="Google Shape;5073;p9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4" name="Google Shape;5074;p9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5" name="Google Shape;5075;p9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6" name="Google Shape;5076;p9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7" name="Google Shape;5077;p9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8" name="Google Shape;5078;p9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9" name="Google Shape;5079;p9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0" name="Google Shape;5080;p9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1" name="Google Shape;5081;p9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2" name="Google Shape;5082;p9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3" name="Google Shape;5083;p9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4" name="Google Shape;5084;p9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5" name="Google Shape;5085;p9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6" name="Google Shape;5086;p9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7" name="Google Shape;5087;p9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8" name="Google Shape;5088;p9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9" name="Google Shape;5089;p9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0" name="Google Shape;5090;p9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1" name="Google Shape;5091;p9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2" name="Google Shape;5092;p9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3" name="Google Shape;5093;p9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4" name="Google Shape;5094;p9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5" name="Google Shape;5095;p9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6" name="Google Shape;5096;p9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7" name="Google Shape;5097;p9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8" name="Google Shape;5098;p9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9" name="Google Shape;5099;p9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0" name="Google Shape;5100;p9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1" name="Google Shape;5101;p9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2" name="Google Shape;5102;p9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3" name="Google Shape;5103;p9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4" name="Google Shape;5104;p9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5" name="Google Shape;5105;p9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6" name="Google Shape;5106;p9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7" name="Google Shape;5107;p9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8" name="Google Shape;5108;p9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9" name="Google Shape;5109;p9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0" name="Google Shape;5110;p9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1" name="Google Shape;5111;p9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2" name="Google Shape;5112;p9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3" name="Google Shape;5113;p9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4" name="Google Shape;5114;p9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5" name="Google Shape;5115;p9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6" name="Google Shape;5116;p9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7" name="Google Shape;5117;p9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8" name="Google Shape;5118;p9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9" name="Google Shape;5119;p9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0" name="Google Shape;5120;p9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1" name="Google Shape;5121;p9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2" name="Google Shape;5122;p9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3" name="Google Shape;5123;p9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4" name="Google Shape;5124;p9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5" name="Google Shape;5125;p9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6" name="Google Shape;5126;p9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7" name="Google Shape;5127;p9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8" name="Google Shape;5128;p9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9" name="Google Shape;5129;p9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0" name="Google Shape;5130;p9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1" name="Google Shape;5131;p9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2" name="Google Shape;5132;p9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3" name="Google Shape;5133;p9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4" name="Google Shape;5134;p9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5" name="Google Shape;5135;p9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6" name="Google Shape;5136;p9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7" name="Google Shape;5137;p9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8" name="Google Shape;5138;p9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9" name="Google Shape;5139;p9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0" name="Google Shape;5140;p9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1" name="Google Shape;5141;p9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2" name="Google Shape;5142;p9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3" name="Google Shape;5143;p9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4" name="Google Shape;5144;p9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5" name="Google Shape;5145;p9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6" name="Google Shape;5146;p9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7" name="Google Shape;5147;p9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8" name="Google Shape;5148;p9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9" name="Google Shape;5149;p9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0" name="Google Shape;5150;p9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1" name="Google Shape;5151;p9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2" name="Google Shape;5152;p9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3" name="Google Shape;5153;p9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4" name="Google Shape;5154;p9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5" name="Google Shape;5155;p9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6" name="Google Shape;5156;p9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7" name="Google Shape;5157;p9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8" name="Google Shape;5158;p9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9" name="Google Shape;5159;p9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0" name="Google Shape;5160;p9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1" name="Google Shape;5161;p9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2" name="Google Shape;5162;p9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3" name="Google Shape;5163;p9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4" name="Google Shape;5164;p9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5" name="Google Shape;5165;p9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6" name="Google Shape;5166;p9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7" name="Google Shape;5167;p9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8" name="Google Shape;5168;p9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9" name="Google Shape;5169;p9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0" name="Google Shape;5170;p9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1" name="Google Shape;5171;p9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2" name="Google Shape;5172;p9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3" name="Google Shape;5173;p9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4" name="Google Shape;5174;p9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5" name="Google Shape;5175;p9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6" name="Google Shape;5176;p9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7" name="Google Shape;5177;p9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8" name="Google Shape;5178;p9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9" name="Google Shape;5179;p9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0" name="Google Shape;5180;p9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1" name="Google Shape;5181;p9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2" name="Google Shape;5182;p9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3" name="Google Shape;5183;p9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4" name="Google Shape;5184;p9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5" name="Google Shape;5185;p9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6" name="Google Shape;5186;p9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7" name="Google Shape;5187;p9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8" name="Google Shape;5188;p9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9" name="Google Shape;5189;p9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0" name="Google Shape;5190;p9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1" name="Google Shape;5191;p9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2" name="Google Shape;5192;p9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3" name="Google Shape;5193;p9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4" name="Google Shape;5194;p9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5" name="Google Shape;5195;p9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6" name="Google Shape;5196;p9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7" name="Google Shape;5197;p9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8" name="Google Shape;5198;p9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9" name="Google Shape;5199;p9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0" name="Google Shape;5200;p9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1" name="Google Shape;5201;p9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2" name="Google Shape;5202;p9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3" name="Google Shape;5203;p9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4" name="Google Shape;5204;p9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5" name="Google Shape;5205;p9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6" name="Google Shape;5206;p9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7" name="Google Shape;5207;p9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8" name="Google Shape;5208;p9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9" name="Google Shape;5209;p9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0" name="Google Shape;5210;p9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1" name="Google Shape;5211;p9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2" name="Google Shape;5212;p9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3" name="Google Shape;5213;p9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4" name="Google Shape;5214;p9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5" name="Google Shape;5215;p9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6" name="Google Shape;5216;p9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7" name="Google Shape;5217;p9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8" name="Google Shape;5218;p9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19" name="Google Shape;5219;p9"/>
            <p:cNvGrpSpPr/>
            <p:nvPr/>
          </p:nvGrpSpPr>
          <p:grpSpPr>
            <a:xfrm>
              <a:off x="2540241" y="539995"/>
              <a:ext cx="4063478" cy="4063513"/>
              <a:chOff x="3218850" y="1285900"/>
              <a:chExt cx="2939650" cy="2939675"/>
            </a:xfrm>
          </p:grpSpPr>
          <p:sp>
            <p:nvSpPr>
              <p:cNvPr id="5220" name="Google Shape;5220;p9"/>
              <p:cNvSpPr/>
              <p:nvPr/>
            </p:nvSpPr>
            <p:spPr>
              <a:xfrm>
                <a:off x="4095250" y="1285900"/>
                <a:ext cx="1186825" cy="2939675"/>
              </a:xfrm>
              <a:custGeom>
                <a:avLst/>
                <a:gdLst/>
                <a:ahLst/>
                <a:cxnLst/>
                <a:rect l="l" t="t" r="r" b="b"/>
                <a:pathLst>
                  <a:path w="47473" h="117587" fill="none" extrusionOk="0">
                    <a:moveTo>
                      <a:pt x="47472" y="58793"/>
                    </a:moveTo>
                    <a:cubicBezTo>
                      <a:pt x="47472" y="74386"/>
                      <a:pt x="44971" y="89340"/>
                      <a:pt x="40520" y="100366"/>
                    </a:cubicBezTo>
                    <a:cubicBezTo>
                      <a:pt x="36069" y="111392"/>
                      <a:pt x="30031" y="117587"/>
                      <a:pt x="23736" y="117587"/>
                    </a:cubicBezTo>
                    <a:cubicBezTo>
                      <a:pt x="17440" y="117587"/>
                      <a:pt x="11404" y="111392"/>
                      <a:pt x="6953" y="100366"/>
                    </a:cubicBezTo>
                    <a:cubicBezTo>
                      <a:pt x="2501" y="89340"/>
                      <a:pt x="1" y="74386"/>
                      <a:pt x="1" y="58793"/>
                    </a:cubicBezTo>
                    <a:cubicBezTo>
                      <a:pt x="1" y="43201"/>
                      <a:pt x="2501" y="28246"/>
                      <a:pt x="6953" y="17221"/>
                    </a:cubicBezTo>
                    <a:cubicBezTo>
                      <a:pt x="11404" y="6195"/>
                      <a:pt x="17440" y="0"/>
                      <a:pt x="23736" y="0"/>
                    </a:cubicBezTo>
                    <a:cubicBezTo>
                      <a:pt x="30031" y="0"/>
                      <a:pt x="36069" y="6195"/>
                      <a:pt x="40520" y="17221"/>
                    </a:cubicBezTo>
                    <a:cubicBezTo>
                      <a:pt x="44971" y="28246"/>
                      <a:pt x="47472" y="43201"/>
                      <a:pt x="47472" y="58793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1" name="Google Shape;5221;p9"/>
              <p:cNvSpPr/>
              <p:nvPr/>
            </p:nvSpPr>
            <p:spPr>
              <a:xfrm>
                <a:off x="3218850" y="2162325"/>
                <a:ext cx="2939650" cy="1186800"/>
              </a:xfrm>
              <a:custGeom>
                <a:avLst/>
                <a:gdLst/>
                <a:ahLst/>
                <a:cxnLst/>
                <a:rect l="l" t="t" r="r" b="b"/>
                <a:pathLst>
                  <a:path w="117586" h="47472" fill="none" extrusionOk="0">
                    <a:moveTo>
                      <a:pt x="117585" y="23736"/>
                    </a:moveTo>
                    <a:cubicBezTo>
                      <a:pt x="117585" y="30032"/>
                      <a:pt x="111391" y="36069"/>
                      <a:pt x="100366" y="40520"/>
                    </a:cubicBezTo>
                    <a:cubicBezTo>
                      <a:pt x="89339" y="44972"/>
                      <a:pt x="74386" y="47471"/>
                      <a:pt x="58792" y="47471"/>
                    </a:cubicBezTo>
                    <a:cubicBezTo>
                      <a:pt x="43200" y="47471"/>
                      <a:pt x="28245" y="44972"/>
                      <a:pt x="17220" y="40520"/>
                    </a:cubicBezTo>
                    <a:cubicBezTo>
                      <a:pt x="6193" y="36069"/>
                      <a:pt x="0" y="30032"/>
                      <a:pt x="0" y="23736"/>
                    </a:cubicBezTo>
                    <a:cubicBezTo>
                      <a:pt x="0" y="17441"/>
                      <a:pt x="6193" y="11403"/>
                      <a:pt x="17220" y="6952"/>
                    </a:cubicBezTo>
                    <a:cubicBezTo>
                      <a:pt x="28245" y="2501"/>
                      <a:pt x="43200" y="0"/>
                      <a:pt x="58792" y="0"/>
                    </a:cubicBezTo>
                    <a:cubicBezTo>
                      <a:pt x="74386" y="0"/>
                      <a:pt x="89339" y="2501"/>
                      <a:pt x="100366" y="6952"/>
                    </a:cubicBezTo>
                    <a:cubicBezTo>
                      <a:pt x="111391" y="11403"/>
                      <a:pt x="117585" y="17441"/>
                      <a:pt x="117585" y="23736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2" name="Google Shape;5222;p9"/>
              <p:cNvSpPr/>
              <p:nvPr/>
            </p:nvSpPr>
            <p:spPr>
              <a:xfrm>
                <a:off x="3572225" y="1566450"/>
                <a:ext cx="2232650" cy="2378525"/>
              </a:xfrm>
              <a:custGeom>
                <a:avLst/>
                <a:gdLst/>
                <a:ahLst/>
                <a:cxnLst/>
                <a:rect l="l" t="t" r="r" b="b"/>
                <a:pathLst>
                  <a:path w="89306" h="95141" fill="none" extrusionOk="0">
                    <a:moveTo>
                      <a:pt x="84409" y="4257"/>
                    </a:moveTo>
                    <a:cubicBezTo>
                      <a:pt x="89047" y="8514"/>
                      <a:pt x="89306" y="17160"/>
                      <a:pt x="85129" y="28294"/>
                    </a:cubicBezTo>
                    <a:cubicBezTo>
                      <a:pt x="80952" y="39426"/>
                      <a:pt x="72683" y="52134"/>
                      <a:pt x="62140" y="63620"/>
                    </a:cubicBezTo>
                    <a:cubicBezTo>
                      <a:pt x="51596" y="75108"/>
                      <a:pt x="39641" y="84433"/>
                      <a:pt x="28906" y="89546"/>
                    </a:cubicBezTo>
                    <a:cubicBezTo>
                      <a:pt x="18171" y="94658"/>
                      <a:pt x="9535" y="95141"/>
                      <a:pt x="4897" y="90884"/>
                    </a:cubicBezTo>
                    <a:cubicBezTo>
                      <a:pt x="259" y="86626"/>
                      <a:pt x="0" y="77981"/>
                      <a:pt x="4177" y="66848"/>
                    </a:cubicBezTo>
                    <a:cubicBezTo>
                      <a:pt x="8354" y="55716"/>
                      <a:pt x="16623" y="43007"/>
                      <a:pt x="27168" y="31521"/>
                    </a:cubicBezTo>
                    <a:cubicBezTo>
                      <a:pt x="37711" y="20033"/>
                      <a:pt x="49665" y="10708"/>
                      <a:pt x="60400" y="5595"/>
                    </a:cubicBezTo>
                    <a:cubicBezTo>
                      <a:pt x="71136" y="481"/>
                      <a:pt x="79771" y="1"/>
                      <a:pt x="84409" y="4257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3" name="Google Shape;5223;p9"/>
              <p:cNvSpPr/>
              <p:nvPr/>
            </p:nvSpPr>
            <p:spPr>
              <a:xfrm>
                <a:off x="3537975" y="1605175"/>
                <a:ext cx="2301225" cy="2301200"/>
              </a:xfrm>
              <a:custGeom>
                <a:avLst/>
                <a:gdLst/>
                <a:ahLst/>
                <a:cxnLst/>
                <a:rect l="l" t="t" r="r" b="b"/>
                <a:pathLst>
                  <a:path w="92049" h="92048" fill="none" extrusionOk="0">
                    <a:moveTo>
                      <a:pt x="62808" y="29240"/>
                    </a:moveTo>
                    <a:cubicBezTo>
                      <a:pt x="73835" y="40267"/>
                      <a:pt x="82640" y="52609"/>
                      <a:pt x="87289" y="63552"/>
                    </a:cubicBezTo>
                    <a:cubicBezTo>
                      <a:pt x="91937" y="74496"/>
                      <a:pt x="92049" y="83145"/>
                      <a:pt x="87598" y="87596"/>
                    </a:cubicBezTo>
                    <a:cubicBezTo>
                      <a:pt x="83146" y="92047"/>
                      <a:pt x="74498" y="91937"/>
                      <a:pt x="63554" y="87287"/>
                    </a:cubicBezTo>
                    <a:cubicBezTo>
                      <a:pt x="52610" y="82639"/>
                      <a:pt x="40268" y="73833"/>
                      <a:pt x="29241" y="62808"/>
                    </a:cubicBezTo>
                    <a:cubicBezTo>
                      <a:pt x="18216" y="51781"/>
                      <a:pt x="9410" y="39439"/>
                      <a:pt x="4760" y="28496"/>
                    </a:cubicBezTo>
                    <a:cubicBezTo>
                      <a:pt x="112" y="17552"/>
                      <a:pt x="1" y="8903"/>
                      <a:pt x="4453" y="4452"/>
                    </a:cubicBezTo>
                    <a:cubicBezTo>
                      <a:pt x="8904" y="1"/>
                      <a:pt x="17553" y="111"/>
                      <a:pt x="28497" y="4761"/>
                    </a:cubicBezTo>
                    <a:cubicBezTo>
                      <a:pt x="39441" y="9409"/>
                      <a:pt x="51783" y="18215"/>
                      <a:pt x="62808" y="29240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224" name="Google Shape;5224;p9"/>
            <p:cNvSpPr/>
            <p:nvPr/>
          </p:nvSpPr>
          <p:spPr>
            <a:xfrm>
              <a:off x="3038111" y="1075740"/>
              <a:ext cx="150809" cy="150774"/>
            </a:xfrm>
            <a:custGeom>
              <a:avLst/>
              <a:gdLst/>
              <a:ahLst/>
              <a:cxnLst/>
              <a:rect l="l" t="t" r="r" b="b"/>
              <a:pathLst>
                <a:path w="4364" h="4363" extrusionOk="0">
                  <a:moveTo>
                    <a:pt x="2183" y="1"/>
                  </a:moveTo>
                  <a:cubicBezTo>
                    <a:pt x="977" y="1"/>
                    <a:pt x="1" y="977"/>
                    <a:pt x="1" y="2181"/>
                  </a:cubicBezTo>
                  <a:cubicBezTo>
                    <a:pt x="1" y="3386"/>
                    <a:pt x="977" y="4363"/>
                    <a:pt x="2183" y="4363"/>
                  </a:cubicBezTo>
                  <a:cubicBezTo>
                    <a:pt x="3387" y="4363"/>
                    <a:pt x="4363" y="3386"/>
                    <a:pt x="4363" y="2181"/>
                  </a:cubicBezTo>
                  <a:cubicBezTo>
                    <a:pt x="4363" y="977"/>
                    <a:pt x="3387" y="1"/>
                    <a:pt x="21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5" name="Google Shape;5225;p9"/>
            <p:cNvSpPr/>
            <p:nvPr/>
          </p:nvSpPr>
          <p:spPr>
            <a:xfrm>
              <a:off x="4789381" y="375743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0"/>
                  </a:moveTo>
                  <a:cubicBezTo>
                    <a:pt x="978" y="0"/>
                    <a:pt x="0" y="977"/>
                    <a:pt x="0" y="2182"/>
                  </a:cubicBezTo>
                  <a:cubicBezTo>
                    <a:pt x="0" y="3386"/>
                    <a:pt x="978" y="4363"/>
                    <a:pt x="2182" y="4363"/>
                  </a:cubicBezTo>
                  <a:cubicBezTo>
                    <a:pt x="3386" y="4363"/>
                    <a:pt x="4362" y="3386"/>
                    <a:pt x="4362" y="2182"/>
                  </a:cubicBezTo>
                  <a:cubicBezTo>
                    <a:pt x="4362" y="977"/>
                    <a:pt x="3386" y="0"/>
                    <a:pt x="21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6" name="Google Shape;5226;p9"/>
            <p:cNvSpPr/>
            <p:nvPr/>
          </p:nvSpPr>
          <p:spPr>
            <a:xfrm>
              <a:off x="6000380" y="1383889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1" y="1"/>
                  </a:moveTo>
                  <a:cubicBezTo>
                    <a:pt x="978" y="1"/>
                    <a:pt x="0" y="976"/>
                    <a:pt x="0" y="2181"/>
                  </a:cubicBezTo>
                  <a:cubicBezTo>
                    <a:pt x="0" y="3385"/>
                    <a:pt x="975" y="4363"/>
                    <a:pt x="2181" y="4363"/>
                  </a:cubicBezTo>
                  <a:cubicBezTo>
                    <a:pt x="3385" y="4363"/>
                    <a:pt x="4363" y="3386"/>
                    <a:pt x="4363" y="2181"/>
                  </a:cubicBezTo>
                  <a:cubicBezTo>
                    <a:pt x="4363" y="977"/>
                    <a:pt x="3385" y="1"/>
                    <a:pt x="21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7" name="Google Shape;5227;p9"/>
            <p:cNvSpPr/>
            <p:nvPr/>
          </p:nvSpPr>
          <p:spPr>
            <a:xfrm>
              <a:off x="4062153" y="426501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6"/>
                    <a:pt x="977" y="4363"/>
                    <a:pt x="2182" y="4363"/>
                  </a:cubicBezTo>
                  <a:cubicBezTo>
                    <a:pt x="3386" y="4363"/>
                    <a:pt x="4363" y="3386"/>
                    <a:pt x="4363" y="2181"/>
                  </a:cubicBezTo>
                  <a:cubicBezTo>
                    <a:pt x="4363" y="977"/>
                    <a:pt x="3386" y="1"/>
                    <a:pt x="21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8" name="Google Shape;5228;p9"/>
            <p:cNvSpPr/>
            <p:nvPr/>
          </p:nvSpPr>
          <p:spPr>
            <a:xfrm>
              <a:off x="4210198" y="1239957"/>
              <a:ext cx="150774" cy="150809"/>
            </a:xfrm>
            <a:custGeom>
              <a:avLst/>
              <a:gdLst/>
              <a:ahLst/>
              <a:cxnLst/>
              <a:rect l="l" t="t" r="r" b="b"/>
              <a:pathLst>
                <a:path w="4363" h="4364" extrusionOk="0">
                  <a:moveTo>
                    <a:pt x="2180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7"/>
                    <a:pt x="977" y="4363"/>
                    <a:pt x="2180" y="4363"/>
                  </a:cubicBezTo>
                  <a:cubicBezTo>
                    <a:pt x="3386" y="4363"/>
                    <a:pt x="4362" y="3387"/>
                    <a:pt x="4362" y="2181"/>
                  </a:cubicBezTo>
                  <a:cubicBezTo>
                    <a:pt x="4362" y="977"/>
                    <a:pt x="3386" y="1"/>
                    <a:pt x="2180" y="1"/>
                  </a:cubicBezTo>
                  <a:close/>
                </a:path>
              </a:pathLst>
            </a:custGeom>
            <a:solidFill>
              <a:srgbClr val="1E83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9" name="Google Shape;5229;p9"/>
            <p:cNvSpPr/>
            <p:nvPr/>
          </p:nvSpPr>
          <p:spPr>
            <a:xfrm>
              <a:off x="4712215" y="540064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3" y="1"/>
                  </a:moveTo>
                  <a:cubicBezTo>
                    <a:pt x="1073" y="1"/>
                    <a:pt x="109" y="913"/>
                    <a:pt x="54" y="2084"/>
                  </a:cubicBezTo>
                  <a:cubicBezTo>
                    <a:pt x="0" y="3288"/>
                    <a:pt x="933" y="4306"/>
                    <a:pt x="2137" y="4360"/>
                  </a:cubicBezTo>
                  <a:cubicBezTo>
                    <a:pt x="2171" y="4362"/>
                    <a:pt x="2205" y="4363"/>
                    <a:pt x="2239" y="4363"/>
                  </a:cubicBezTo>
                  <a:cubicBezTo>
                    <a:pt x="3396" y="4363"/>
                    <a:pt x="4361" y="3449"/>
                    <a:pt x="4413" y="2280"/>
                  </a:cubicBezTo>
                  <a:cubicBezTo>
                    <a:pt x="4468" y="1076"/>
                    <a:pt x="3535" y="56"/>
                    <a:pt x="2333" y="3"/>
                  </a:cubicBezTo>
                  <a:cubicBezTo>
                    <a:pt x="2299" y="1"/>
                    <a:pt x="2266" y="1"/>
                    <a:pt x="22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0" name="Google Shape;5230;p9"/>
            <p:cNvSpPr/>
            <p:nvPr/>
          </p:nvSpPr>
          <p:spPr>
            <a:xfrm>
              <a:off x="6035594" y="3662680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0" y="1"/>
                  </a:moveTo>
                  <a:cubicBezTo>
                    <a:pt x="1071" y="1"/>
                    <a:pt x="108" y="914"/>
                    <a:pt x="54" y="2084"/>
                  </a:cubicBezTo>
                  <a:cubicBezTo>
                    <a:pt x="0" y="3288"/>
                    <a:pt x="933" y="4306"/>
                    <a:pt x="2137" y="4361"/>
                  </a:cubicBezTo>
                  <a:cubicBezTo>
                    <a:pt x="2170" y="4362"/>
                    <a:pt x="2203" y="4363"/>
                    <a:pt x="2236" y="4363"/>
                  </a:cubicBezTo>
                  <a:cubicBezTo>
                    <a:pt x="3395" y="4363"/>
                    <a:pt x="4361" y="3449"/>
                    <a:pt x="4413" y="2280"/>
                  </a:cubicBezTo>
                  <a:cubicBezTo>
                    <a:pt x="4468" y="1076"/>
                    <a:pt x="3535" y="57"/>
                    <a:pt x="2333" y="3"/>
                  </a:cubicBezTo>
                  <a:cubicBezTo>
                    <a:pt x="2298" y="1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1" name="Google Shape;5231;p9"/>
            <p:cNvSpPr/>
            <p:nvPr/>
          </p:nvSpPr>
          <p:spPr>
            <a:xfrm>
              <a:off x="3020487" y="3836331"/>
              <a:ext cx="154403" cy="150809"/>
            </a:xfrm>
            <a:custGeom>
              <a:avLst/>
              <a:gdLst/>
              <a:ahLst/>
              <a:cxnLst/>
              <a:rect l="l" t="t" r="r" b="b"/>
              <a:pathLst>
                <a:path w="4468" h="4364" extrusionOk="0">
                  <a:moveTo>
                    <a:pt x="2230" y="1"/>
                  </a:moveTo>
                  <a:cubicBezTo>
                    <a:pt x="1071" y="1"/>
                    <a:pt x="109" y="914"/>
                    <a:pt x="56" y="2084"/>
                  </a:cubicBezTo>
                  <a:cubicBezTo>
                    <a:pt x="0" y="3288"/>
                    <a:pt x="933" y="4307"/>
                    <a:pt x="2137" y="4361"/>
                  </a:cubicBezTo>
                  <a:cubicBezTo>
                    <a:pt x="2170" y="4362"/>
                    <a:pt x="2204" y="4363"/>
                    <a:pt x="2237" y="4363"/>
                  </a:cubicBezTo>
                  <a:cubicBezTo>
                    <a:pt x="3397" y="4363"/>
                    <a:pt x="4361" y="3450"/>
                    <a:pt x="4413" y="2280"/>
                  </a:cubicBezTo>
                  <a:cubicBezTo>
                    <a:pt x="4468" y="1074"/>
                    <a:pt x="3537" y="56"/>
                    <a:pt x="2333" y="3"/>
                  </a:cubicBezTo>
                  <a:cubicBezTo>
                    <a:pt x="2298" y="2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32" name="Google Shape;5232;p9"/>
          <p:cNvSpPr txBox="1">
            <a:spLocks noGrp="1"/>
          </p:cNvSpPr>
          <p:nvPr>
            <p:ph type="title"/>
          </p:nvPr>
        </p:nvSpPr>
        <p:spPr>
          <a:xfrm>
            <a:off x="1543500" y="1210875"/>
            <a:ext cx="6057000" cy="18975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10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233" name="Google Shape;5233;p9"/>
          <p:cNvSpPr txBox="1">
            <a:spLocks noGrp="1"/>
          </p:cNvSpPr>
          <p:nvPr>
            <p:ph type="subTitle" idx="1"/>
          </p:nvPr>
        </p:nvSpPr>
        <p:spPr>
          <a:xfrm>
            <a:off x="1543500" y="3108379"/>
            <a:ext cx="6057000" cy="7845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_HEADER_2">
    <p:bg>
      <p:bgPr>
        <a:solidFill>
          <a:schemeClr val="lt1"/>
        </a:solidFill>
        <a:effectLst/>
      </p:bgPr>
    </p:bg>
    <p:spTree>
      <p:nvGrpSpPr>
        <p:cNvPr id="1" name="Shape 6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13" name="Google Shape;6813;p16"/>
          <p:cNvGrpSpPr/>
          <p:nvPr/>
        </p:nvGrpSpPr>
        <p:grpSpPr>
          <a:xfrm>
            <a:off x="2540241" y="808815"/>
            <a:ext cx="4063478" cy="4063513"/>
            <a:chOff x="2540241" y="539995"/>
            <a:chExt cx="4063478" cy="4063513"/>
          </a:xfrm>
        </p:grpSpPr>
        <p:grpSp>
          <p:nvGrpSpPr>
            <p:cNvPr id="6814" name="Google Shape;6814;p16"/>
            <p:cNvGrpSpPr/>
            <p:nvPr/>
          </p:nvGrpSpPr>
          <p:grpSpPr>
            <a:xfrm>
              <a:off x="2693235" y="703668"/>
              <a:ext cx="885398" cy="893069"/>
              <a:chOff x="2781975" y="3951500"/>
              <a:chExt cx="640525" cy="646075"/>
            </a:xfrm>
          </p:grpSpPr>
          <p:sp>
            <p:nvSpPr>
              <p:cNvPr id="6815" name="Google Shape;6815;p16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6" name="Google Shape;6816;p16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7" name="Google Shape;6817;p16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8" name="Google Shape;6818;p16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9" name="Google Shape;6819;p16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0" name="Google Shape;6820;p16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1" name="Google Shape;6821;p16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2" name="Google Shape;6822;p16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3" name="Google Shape;6823;p16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4" name="Google Shape;6824;p16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5" name="Google Shape;6825;p16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6" name="Google Shape;6826;p16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7" name="Google Shape;6827;p16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8" name="Google Shape;6828;p16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9" name="Google Shape;6829;p16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0" name="Google Shape;6830;p16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1" name="Google Shape;6831;p16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2" name="Google Shape;6832;p16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3" name="Google Shape;6833;p16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4" name="Google Shape;6834;p16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5" name="Google Shape;6835;p16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6" name="Google Shape;6836;p16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7" name="Google Shape;6837;p16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8" name="Google Shape;6838;p16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9" name="Google Shape;6839;p16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0" name="Google Shape;6840;p16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1" name="Google Shape;6841;p16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2" name="Google Shape;6842;p16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3" name="Google Shape;6843;p16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4" name="Google Shape;6844;p16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5" name="Google Shape;6845;p16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6" name="Google Shape;6846;p16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7" name="Google Shape;6847;p16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8" name="Google Shape;6848;p16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9" name="Google Shape;6849;p16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0" name="Google Shape;6850;p16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1" name="Google Shape;6851;p16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2" name="Google Shape;6852;p16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3" name="Google Shape;6853;p16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4" name="Google Shape;6854;p16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5" name="Google Shape;6855;p16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6" name="Google Shape;6856;p16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7" name="Google Shape;6857;p16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8" name="Google Shape;6858;p16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9" name="Google Shape;6859;p16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0" name="Google Shape;6860;p16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1" name="Google Shape;6861;p16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2" name="Google Shape;6862;p16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3" name="Google Shape;6863;p16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4" name="Google Shape;6864;p16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5" name="Google Shape;6865;p16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6" name="Google Shape;6866;p16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7" name="Google Shape;6867;p16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8" name="Google Shape;6868;p16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9" name="Google Shape;6869;p16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0" name="Google Shape;6870;p16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1" name="Google Shape;6871;p16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2" name="Google Shape;6872;p16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3" name="Google Shape;6873;p16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4" name="Google Shape;6874;p16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5" name="Google Shape;6875;p16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6" name="Google Shape;6876;p16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7" name="Google Shape;6877;p16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8" name="Google Shape;6878;p16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9" name="Google Shape;6879;p16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0" name="Google Shape;6880;p16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1" name="Google Shape;6881;p16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2" name="Google Shape;6882;p16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3" name="Google Shape;6883;p16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4" name="Google Shape;6884;p16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5" name="Google Shape;6885;p16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6" name="Google Shape;6886;p16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7" name="Google Shape;6887;p16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8" name="Google Shape;6888;p16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9" name="Google Shape;6889;p16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0" name="Google Shape;6890;p16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1" name="Google Shape;6891;p16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2" name="Google Shape;6892;p16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3" name="Google Shape;6893;p16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4" name="Google Shape;6894;p16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5" name="Google Shape;6895;p16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6" name="Google Shape;6896;p16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7" name="Google Shape;6897;p16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8" name="Google Shape;6898;p16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9" name="Google Shape;6899;p16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0" name="Google Shape;6900;p16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1" name="Google Shape;6901;p16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2" name="Google Shape;6902;p16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3" name="Google Shape;6903;p16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4" name="Google Shape;6904;p16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5" name="Google Shape;6905;p16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6" name="Google Shape;6906;p16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7" name="Google Shape;6907;p16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8" name="Google Shape;6908;p16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9" name="Google Shape;6909;p16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0" name="Google Shape;6910;p16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1" name="Google Shape;6911;p16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2" name="Google Shape;6912;p16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3" name="Google Shape;6913;p16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4" name="Google Shape;6914;p16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5" name="Google Shape;6915;p16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6" name="Google Shape;6916;p16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7" name="Google Shape;6917;p16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8" name="Google Shape;6918;p16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9" name="Google Shape;6919;p16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0" name="Google Shape;6920;p16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1" name="Google Shape;6921;p16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2" name="Google Shape;6922;p16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3" name="Google Shape;6923;p16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4" name="Google Shape;6924;p16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5" name="Google Shape;6925;p16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6" name="Google Shape;6926;p16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7" name="Google Shape;6927;p16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8" name="Google Shape;6928;p16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9" name="Google Shape;6929;p16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0" name="Google Shape;6930;p16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1" name="Google Shape;6931;p16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2" name="Google Shape;6932;p16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3" name="Google Shape;6933;p16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4" name="Google Shape;6934;p16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5" name="Google Shape;6935;p16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6" name="Google Shape;6936;p16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7" name="Google Shape;6937;p16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8" name="Google Shape;6938;p16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9" name="Google Shape;6939;p16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0" name="Google Shape;6940;p16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1" name="Google Shape;6941;p16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2" name="Google Shape;6942;p16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3" name="Google Shape;6943;p16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4" name="Google Shape;6944;p16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5" name="Google Shape;6945;p16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6" name="Google Shape;6946;p16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7" name="Google Shape;6947;p16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8" name="Google Shape;6948;p16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9" name="Google Shape;6949;p16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0" name="Google Shape;6950;p16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1" name="Google Shape;6951;p16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2" name="Google Shape;6952;p16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3" name="Google Shape;6953;p16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4" name="Google Shape;6954;p16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5" name="Google Shape;6955;p16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6" name="Google Shape;6956;p16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7" name="Google Shape;6957;p16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8" name="Google Shape;6958;p16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9" name="Google Shape;6959;p16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0" name="Google Shape;6960;p16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1" name="Google Shape;6961;p16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2" name="Google Shape;6962;p16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3" name="Google Shape;6963;p16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4" name="Google Shape;6964;p16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5" name="Google Shape;6965;p16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6" name="Google Shape;6966;p16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7" name="Google Shape;6967;p16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8" name="Google Shape;6968;p16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9" name="Google Shape;6969;p16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0" name="Google Shape;6970;p16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1" name="Google Shape;6971;p16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2" name="Google Shape;6972;p16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3" name="Google Shape;6973;p16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4" name="Google Shape;6974;p16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5" name="Google Shape;6975;p16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6" name="Google Shape;6976;p16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7" name="Google Shape;6977;p16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8" name="Google Shape;6978;p16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9" name="Google Shape;6979;p16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0" name="Google Shape;6980;p16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1" name="Google Shape;6981;p16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2" name="Google Shape;6982;p16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3" name="Google Shape;6983;p16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4" name="Google Shape;6984;p16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5" name="Google Shape;6985;p16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6" name="Google Shape;6986;p16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7" name="Google Shape;6987;p16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8" name="Google Shape;6988;p16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9" name="Google Shape;6989;p16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0" name="Google Shape;6990;p16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1" name="Google Shape;6991;p16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2" name="Google Shape;6992;p16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3" name="Google Shape;6993;p16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4" name="Google Shape;6994;p16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5" name="Google Shape;6995;p16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6" name="Google Shape;6996;p16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7" name="Google Shape;6997;p16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8" name="Google Shape;6998;p16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9" name="Google Shape;6999;p16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0" name="Google Shape;7000;p16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1" name="Google Shape;7001;p16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2" name="Google Shape;7002;p16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3" name="Google Shape;7003;p16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4" name="Google Shape;7004;p16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5" name="Google Shape;7005;p16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6" name="Google Shape;7006;p16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7" name="Google Shape;7007;p16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8" name="Google Shape;7008;p16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9" name="Google Shape;7009;p16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0" name="Google Shape;7010;p16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1" name="Google Shape;7011;p16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2" name="Google Shape;7012;p16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3" name="Google Shape;7013;p16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4" name="Google Shape;7014;p16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5" name="Google Shape;7015;p16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6" name="Google Shape;7016;p16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7" name="Google Shape;7017;p16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8" name="Google Shape;7018;p16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9" name="Google Shape;7019;p16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0" name="Google Shape;7020;p16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1" name="Google Shape;7021;p16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2" name="Google Shape;7022;p16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3" name="Google Shape;7023;p16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4" name="Google Shape;7024;p16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5" name="Google Shape;7025;p16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6" name="Google Shape;7026;p16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7" name="Google Shape;7027;p16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8" name="Google Shape;7028;p16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9" name="Google Shape;7029;p16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0" name="Google Shape;7030;p16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1" name="Google Shape;7031;p16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2" name="Google Shape;7032;p16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3" name="Google Shape;7033;p16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4" name="Google Shape;7034;p16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5" name="Google Shape;7035;p16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6" name="Google Shape;7036;p16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7" name="Google Shape;7037;p16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8" name="Google Shape;7038;p16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9" name="Google Shape;7039;p16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0" name="Google Shape;7040;p16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1" name="Google Shape;7041;p16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2" name="Google Shape;7042;p16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3" name="Google Shape;7043;p16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4" name="Google Shape;7044;p16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5" name="Google Shape;7045;p16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6" name="Google Shape;7046;p16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7" name="Google Shape;7047;p16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8" name="Google Shape;7048;p16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9" name="Google Shape;7049;p16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0" name="Google Shape;7050;p16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1" name="Google Shape;7051;p16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2" name="Google Shape;7052;p16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3" name="Google Shape;7053;p16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4" name="Google Shape;7054;p16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5" name="Google Shape;7055;p16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6" name="Google Shape;7056;p16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7" name="Google Shape;7057;p16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8" name="Google Shape;7058;p16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9" name="Google Shape;7059;p16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0" name="Google Shape;7060;p16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1" name="Google Shape;7061;p16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2" name="Google Shape;7062;p16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3" name="Google Shape;7063;p16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4" name="Google Shape;7064;p16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5" name="Google Shape;7065;p16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6" name="Google Shape;7066;p16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7" name="Google Shape;7067;p16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8" name="Google Shape;7068;p16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9" name="Google Shape;7069;p16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0" name="Google Shape;7070;p16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071" name="Google Shape;7071;p16"/>
            <p:cNvGrpSpPr/>
            <p:nvPr/>
          </p:nvGrpSpPr>
          <p:grpSpPr>
            <a:xfrm>
              <a:off x="5652643" y="1012843"/>
              <a:ext cx="885398" cy="893069"/>
              <a:chOff x="2781975" y="3951500"/>
              <a:chExt cx="640525" cy="646075"/>
            </a:xfrm>
          </p:grpSpPr>
          <p:sp>
            <p:nvSpPr>
              <p:cNvPr id="7072" name="Google Shape;7072;p16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3" name="Google Shape;7073;p16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4" name="Google Shape;7074;p16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5" name="Google Shape;7075;p16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6" name="Google Shape;7076;p16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7" name="Google Shape;7077;p16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8" name="Google Shape;7078;p16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9" name="Google Shape;7079;p16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0" name="Google Shape;7080;p16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1" name="Google Shape;7081;p16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2" name="Google Shape;7082;p16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3" name="Google Shape;7083;p16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4" name="Google Shape;7084;p16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5" name="Google Shape;7085;p16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6" name="Google Shape;7086;p16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7" name="Google Shape;7087;p16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8" name="Google Shape;7088;p16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9" name="Google Shape;7089;p16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0" name="Google Shape;7090;p16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1" name="Google Shape;7091;p16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2" name="Google Shape;7092;p16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3" name="Google Shape;7093;p16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4" name="Google Shape;7094;p16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5" name="Google Shape;7095;p16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6" name="Google Shape;7096;p16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7" name="Google Shape;7097;p16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8" name="Google Shape;7098;p16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9" name="Google Shape;7099;p16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0" name="Google Shape;7100;p16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1" name="Google Shape;7101;p16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2" name="Google Shape;7102;p16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3" name="Google Shape;7103;p16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4" name="Google Shape;7104;p16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5" name="Google Shape;7105;p16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6" name="Google Shape;7106;p16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7" name="Google Shape;7107;p16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8" name="Google Shape;7108;p16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9" name="Google Shape;7109;p16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0" name="Google Shape;7110;p16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1" name="Google Shape;7111;p16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2" name="Google Shape;7112;p16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3" name="Google Shape;7113;p16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4" name="Google Shape;7114;p16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5" name="Google Shape;7115;p16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6" name="Google Shape;7116;p16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7" name="Google Shape;7117;p16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8" name="Google Shape;7118;p16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9" name="Google Shape;7119;p16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0" name="Google Shape;7120;p16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1" name="Google Shape;7121;p16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2" name="Google Shape;7122;p16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3" name="Google Shape;7123;p16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4" name="Google Shape;7124;p16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5" name="Google Shape;7125;p16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6" name="Google Shape;7126;p16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7" name="Google Shape;7127;p16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8" name="Google Shape;7128;p16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9" name="Google Shape;7129;p16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0" name="Google Shape;7130;p16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1" name="Google Shape;7131;p16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2" name="Google Shape;7132;p16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3" name="Google Shape;7133;p16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4" name="Google Shape;7134;p16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5" name="Google Shape;7135;p16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6" name="Google Shape;7136;p16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7" name="Google Shape;7137;p16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8" name="Google Shape;7138;p16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9" name="Google Shape;7139;p16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0" name="Google Shape;7140;p16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1" name="Google Shape;7141;p16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2" name="Google Shape;7142;p16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3" name="Google Shape;7143;p16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4" name="Google Shape;7144;p16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5" name="Google Shape;7145;p16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6" name="Google Shape;7146;p16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7" name="Google Shape;7147;p16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8" name="Google Shape;7148;p16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9" name="Google Shape;7149;p16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0" name="Google Shape;7150;p16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1" name="Google Shape;7151;p16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2" name="Google Shape;7152;p16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3" name="Google Shape;7153;p16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4" name="Google Shape;7154;p16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5" name="Google Shape;7155;p16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6" name="Google Shape;7156;p16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7" name="Google Shape;7157;p16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8" name="Google Shape;7158;p16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9" name="Google Shape;7159;p16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0" name="Google Shape;7160;p16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1" name="Google Shape;7161;p16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2" name="Google Shape;7162;p16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3" name="Google Shape;7163;p16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4" name="Google Shape;7164;p16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5" name="Google Shape;7165;p16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6" name="Google Shape;7166;p16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7" name="Google Shape;7167;p16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8" name="Google Shape;7168;p16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9" name="Google Shape;7169;p16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0" name="Google Shape;7170;p16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1" name="Google Shape;7171;p16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2" name="Google Shape;7172;p16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3" name="Google Shape;7173;p16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4" name="Google Shape;7174;p16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5" name="Google Shape;7175;p16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6" name="Google Shape;7176;p16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7" name="Google Shape;7177;p16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8" name="Google Shape;7178;p16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9" name="Google Shape;7179;p16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0" name="Google Shape;7180;p16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1" name="Google Shape;7181;p16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2" name="Google Shape;7182;p16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3" name="Google Shape;7183;p16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4" name="Google Shape;7184;p16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5" name="Google Shape;7185;p16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6" name="Google Shape;7186;p16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7" name="Google Shape;7187;p16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8" name="Google Shape;7188;p16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9" name="Google Shape;7189;p16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0" name="Google Shape;7190;p16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1" name="Google Shape;7191;p16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2" name="Google Shape;7192;p16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3" name="Google Shape;7193;p16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4" name="Google Shape;7194;p16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5" name="Google Shape;7195;p16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6" name="Google Shape;7196;p16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7" name="Google Shape;7197;p16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8" name="Google Shape;7198;p16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9" name="Google Shape;7199;p16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0" name="Google Shape;7200;p16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1" name="Google Shape;7201;p16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2" name="Google Shape;7202;p16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3" name="Google Shape;7203;p16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4" name="Google Shape;7204;p16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5" name="Google Shape;7205;p16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6" name="Google Shape;7206;p16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7" name="Google Shape;7207;p16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8" name="Google Shape;7208;p16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9" name="Google Shape;7209;p16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0" name="Google Shape;7210;p16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1" name="Google Shape;7211;p16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2" name="Google Shape;7212;p16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3" name="Google Shape;7213;p16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4" name="Google Shape;7214;p16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5" name="Google Shape;7215;p16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6" name="Google Shape;7216;p16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7" name="Google Shape;7217;p16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8" name="Google Shape;7218;p16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9" name="Google Shape;7219;p16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0" name="Google Shape;7220;p16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1" name="Google Shape;7221;p16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2" name="Google Shape;7222;p16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3" name="Google Shape;7223;p16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4" name="Google Shape;7224;p16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5" name="Google Shape;7225;p16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6" name="Google Shape;7226;p16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7" name="Google Shape;7227;p16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8" name="Google Shape;7228;p16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9" name="Google Shape;7229;p16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0" name="Google Shape;7230;p16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1" name="Google Shape;7231;p16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2" name="Google Shape;7232;p16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3" name="Google Shape;7233;p16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4" name="Google Shape;7234;p16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5" name="Google Shape;7235;p16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6" name="Google Shape;7236;p16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7" name="Google Shape;7237;p16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8" name="Google Shape;7238;p16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9" name="Google Shape;7239;p16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0" name="Google Shape;7240;p16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1" name="Google Shape;7241;p16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2" name="Google Shape;7242;p16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3" name="Google Shape;7243;p16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4" name="Google Shape;7244;p16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5" name="Google Shape;7245;p16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6" name="Google Shape;7246;p16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7" name="Google Shape;7247;p16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8" name="Google Shape;7248;p16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9" name="Google Shape;7249;p16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0" name="Google Shape;7250;p16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1" name="Google Shape;7251;p16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2" name="Google Shape;7252;p16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3" name="Google Shape;7253;p16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4" name="Google Shape;7254;p16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5" name="Google Shape;7255;p16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6" name="Google Shape;7256;p16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7" name="Google Shape;7257;p16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8" name="Google Shape;7258;p16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9" name="Google Shape;7259;p16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0" name="Google Shape;7260;p16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1" name="Google Shape;7261;p16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2" name="Google Shape;7262;p16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3" name="Google Shape;7263;p16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4" name="Google Shape;7264;p16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5" name="Google Shape;7265;p16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6" name="Google Shape;7266;p16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7" name="Google Shape;7267;p16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8" name="Google Shape;7268;p16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9" name="Google Shape;7269;p16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0" name="Google Shape;7270;p16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1" name="Google Shape;7271;p16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2" name="Google Shape;7272;p16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3" name="Google Shape;7273;p16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4" name="Google Shape;7274;p16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5" name="Google Shape;7275;p16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6" name="Google Shape;7276;p16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7" name="Google Shape;7277;p16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8" name="Google Shape;7278;p16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9" name="Google Shape;7279;p16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0" name="Google Shape;7280;p16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1" name="Google Shape;7281;p16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2" name="Google Shape;7282;p16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3" name="Google Shape;7283;p16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4" name="Google Shape;7284;p16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5" name="Google Shape;7285;p16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6" name="Google Shape;7286;p16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7" name="Google Shape;7287;p16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8" name="Google Shape;7288;p16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9" name="Google Shape;7289;p16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0" name="Google Shape;7290;p16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1" name="Google Shape;7291;p16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2" name="Google Shape;7292;p16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3" name="Google Shape;7293;p16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4" name="Google Shape;7294;p16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5" name="Google Shape;7295;p16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6" name="Google Shape;7296;p16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7" name="Google Shape;7297;p16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8" name="Google Shape;7298;p16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9" name="Google Shape;7299;p16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0" name="Google Shape;7300;p16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1" name="Google Shape;7301;p16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2" name="Google Shape;7302;p16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3" name="Google Shape;7303;p16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4" name="Google Shape;7304;p16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5" name="Google Shape;7305;p16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6" name="Google Shape;7306;p16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7" name="Google Shape;7307;p16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8" name="Google Shape;7308;p16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9" name="Google Shape;7309;p16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0" name="Google Shape;7310;p16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1" name="Google Shape;7311;p16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2" name="Google Shape;7312;p16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3" name="Google Shape;7313;p16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4" name="Google Shape;7314;p16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5" name="Google Shape;7315;p16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6" name="Google Shape;7316;p16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7" name="Google Shape;7317;p16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8" name="Google Shape;7318;p16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9" name="Google Shape;7319;p16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0" name="Google Shape;7320;p16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1" name="Google Shape;7321;p16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2" name="Google Shape;7322;p16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3" name="Google Shape;7323;p16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4" name="Google Shape;7324;p16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5" name="Google Shape;7325;p16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6" name="Google Shape;7326;p16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7" name="Google Shape;7327;p16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28" name="Google Shape;7328;p16"/>
            <p:cNvGrpSpPr/>
            <p:nvPr/>
          </p:nvGrpSpPr>
          <p:grpSpPr>
            <a:xfrm>
              <a:off x="5673099" y="3256281"/>
              <a:ext cx="885398" cy="893069"/>
              <a:chOff x="2781975" y="3951500"/>
              <a:chExt cx="640525" cy="646075"/>
            </a:xfrm>
          </p:grpSpPr>
          <p:sp>
            <p:nvSpPr>
              <p:cNvPr id="7329" name="Google Shape;7329;p16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0" name="Google Shape;7330;p16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1" name="Google Shape;7331;p16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2" name="Google Shape;7332;p16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3" name="Google Shape;7333;p16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4" name="Google Shape;7334;p16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5" name="Google Shape;7335;p16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6" name="Google Shape;7336;p16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7" name="Google Shape;7337;p16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8" name="Google Shape;7338;p16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9" name="Google Shape;7339;p16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0" name="Google Shape;7340;p16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1" name="Google Shape;7341;p16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2" name="Google Shape;7342;p16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3" name="Google Shape;7343;p16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4" name="Google Shape;7344;p16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5" name="Google Shape;7345;p16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6" name="Google Shape;7346;p16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7" name="Google Shape;7347;p16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8" name="Google Shape;7348;p16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9" name="Google Shape;7349;p16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0" name="Google Shape;7350;p16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1" name="Google Shape;7351;p16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2" name="Google Shape;7352;p16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3" name="Google Shape;7353;p16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4" name="Google Shape;7354;p16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5" name="Google Shape;7355;p16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6" name="Google Shape;7356;p16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7" name="Google Shape;7357;p16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8" name="Google Shape;7358;p16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9" name="Google Shape;7359;p16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0" name="Google Shape;7360;p16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1" name="Google Shape;7361;p16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2" name="Google Shape;7362;p16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3" name="Google Shape;7363;p16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4" name="Google Shape;7364;p16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5" name="Google Shape;7365;p16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6" name="Google Shape;7366;p16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7" name="Google Shape;7367;p16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8" name="Google Shape;7368;p16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9" name="Google Shape;7369;p16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0" name="Google Shape;7370;p16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1" name="Google Shape;7371;p16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2" name="Google Shape;7372;p16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3" name="Google Shape;7373;p16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4" name="Google Shape;7374;p16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5" name="Google Shape;7375;p16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6" name="Google Shape;7376;p16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7" name="Google Shape;7377;p16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8" name="Google Shape;7378;p16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9" name="Google Shape;7379;p16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0" name="Google Shape;7380;p16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1" name="Google Shape;7381;p16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2" name="Google Shape;7382;p16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3" name="Google Shape;7383;p16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4" name="Google Shape;7384;p16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5" name="Google Shape;7385;p16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6" name="Google Shape;7386;p16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7" name="Google Shape;7387;p16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8" name="Google Shape;7388;p16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9" name="Google Shape;7389;p16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0" name="Google Shape;7390;p16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1" name="Google Shape;7391;p16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2" name="Google Shape;7392;p16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3" name="Google Shape;7393;p16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4" name="Google Shape;7394;p16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5" name="Google Shape;7395;p16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6" name="Google Shape;7396;p16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7" name="Google Shape;7397;p16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8" name="Google Shape;7398;p16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9" name="Google Shape;7399;p16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0" name="Google Shape;7400;p16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1" name="Google Shape;7401;p16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2" name="Google Shape;7402;p16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3" name="Google Shape;7403;p16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4" name="Google Shape;7404;p16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5" name="Google Shape;7405;p16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6" name="Google Shape;7406;p16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7" name="Google Shape;7407;p16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8" name="Google Shape;7408;p16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9" name="Google Shape;7409;p16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0" name="Google Shape;7410;p16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1" name="Google Shape;7411;p16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2" name="Google Shape;7412;p16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3" name="Google Shape;7413;p16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4" name="Google Shape;7414;p16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5" name="Google Shape;7415;p16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6" name="Google Shape;7416;p16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7" name="Google Shape;7417;p16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8" name="Google Shape;7418;p16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9" name="Google Shape;7419;p16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0" name="Google Shape;7420;p16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1" name="Google Shape;7421;p16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2" name="Google Shape;7422;p16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3" name="Google Shape;7423;p16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4" name="Google Shape;7424;p16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5" name="Google Shape;7425;p16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6" name="Google Shape;7426;p16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7" name="Google Shape;7427;p16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8" name="Google Shape;7428;p16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9" name="Google Shape;7429;p16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0" name="Google Shape;7430;p16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1" name="Google Shape;7431;p16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2" name="Google Shape;7432;p16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3" name="Google Shape;7433;p16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4" name="Google Shape;7434;p16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5" name="Google Shape;7435;p16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6" name="Google Shape;7436;p16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7" name="Google Shape;7437;p16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8" name="Google Shape;7438;p16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9" name="Google Shape;7439;p16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0" name="Google Shape;7440;p16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1" name="Google Shape;7441;p16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2" name="Google Shape;7442;p16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3" name="Google Shape;7443;p16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4" name="Google Shape;7444;p16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5" name="Google Shape;7445;p16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6" name="Google Shape;7446;p16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7" name="Google Shape;7447;p16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8" name="Google Shape;7448;p16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9" name="Google Shape;7449;p16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0" name="Google Shape;7450;p16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1" name="Google Shape;7451;p16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2" name="Google Shape;7452;p16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3" name="Google Shape;7453;p16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4" name="Google Shape;7454;p16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5" name="Google Shape;7455;p16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6" name="Google Shape;7456;p16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7" name="Google Shape;7457;p16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8" name="Google Shape;7458;p16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9" name="Google Shape;7459;p16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0" name="Google Shape;7460;p16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1" name="Google Shape;7461;p16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2" name="Google Shape;7462;p16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3" name="Google Shape;7463;p16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4" name="Google Shape;7464;p16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5" name="Google Shape;7465;p16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6" name="Google Shape;7466;p16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7" name="Google Shape;7467;p16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8" name="Google Shape;7468;p16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9" name="Google Shape;7469;p16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0" name="Google Shape;7470;p16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1" name="Google Shape;7471;p16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2" name="Google Shape;7472;p16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3" name="Google Shape;7473;p16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4" name="Google Shape;7474;p16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5" name="Google Shape;7475;p16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6" name="Google Shape;7476;p16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7" name="Google Shape;7477;p16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8" name="Google Shape;7478;p16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9" name="Google Shape;7479;p16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0" name="Google Shape;7480;p16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1" name="Google Shape;7481;p16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2" name="Google Shape;7482;p16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3" name="Google Shape;7483;p16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4" name="Google Shape;7484;p16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5" name="Google Shape;7485;p16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6" name="Google Shape;7486;p16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7" name="Google Shape;7487;p16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8" name="Google Shape;7488;p16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9" name="Google Shape;7489;p16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0" name="Google Shape;7490;p16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1" name="Google Shape;7491;p16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2" name="Google Shape;7492;p16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3" name="Google Shape;7493;p16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4" name="Google Shape;7494;p16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5" name="Google Shape;7495;p16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6" name="Google Shape;7496;p16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7" name="Google Shape;7497;p16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8" name="Google Shape;7498;p16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9" name="Google Shape;7499;p16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0" name="Google Shape;7500;p16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1" name="Google Shape;7501;p16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2" name="Google Shape;7502;p16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3" name="Google Shape;7503;p16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4" name="Google Shape;7504;p16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5" name="Google Shape;7505;p16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6" name="Google Shape;7506;p16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7" name="Google Shape;7507;p16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8" name="Google Shape;7508;p16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9" name="Google Shape;7509;p16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0" name="Google Shape;7510;p16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1" name="Google Shape;7511;p16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2" name="Google Shape;7512;p16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3" name="Google Shape;7513;p16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4" name="Google Shape;7514;p16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5" name="Google Shape;7515;p16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6" name="Google Shape;7516;p16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7" name="Google Shape;7517;p16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8" name="Google Shape;7518;p16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9" name="Google Shape;7519;p16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0" name="Google Shape;7520;p16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1" name="Google Shape;7521;p16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2" name="Google Shape;7522;p16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3" name="Google Shape;7523;p16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4" name="Google Shape;7524;p16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5" name="Google Shape;7525;p16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6" name="Google Shape;7526;p16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7" name="Google Shape;7527;p16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8" name="Google Shape;7528;p16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9" name="Google Shape;7529;p16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0" name="Google Shape;7530;p16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1" name="Google Shape;7531;p16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2" name="Google Shape;7532;p16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3" name="Google Shape;7533;p16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4" name="Google Shape;7534;p16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5" name="Google Shape;7535;p16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6" name="Google Shape;7536;p16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7" name="Google Shape;7537;p16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8" name="Google Shape;7538;p16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9" name="Google Shape;7539;p16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0" name="Google Shape;7540;p16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1" name="Google Shape;7541;p16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2" name="Google Shape;7542;p16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3" name="Google Shape;7543;p16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4" name="Google Shape;7544;p16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5" name="Google Shape;7545;p16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6" name="Google Shape;7546;p16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7" name="Google Shape;7547;p16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8" name="Google Shape;7548;p16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9" name="Google Shape;7549;p16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0" name="Google Shape;7550;p16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1" name="Google Shape;7551;p16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2" name="Google Shape;7552;p16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3" name="Google Shape;7553;p16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4" name="Google Shape;7554;p16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5" name="Google Shape;7555;p16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6" name="Google Shape;7556;p16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7" name="Google Shape;7557;p16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8" name="Google Shape;7558;p16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9" name="Google Shape;7559;p16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0" name="Google Shape;7560;p16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1" name="Google Shape;7561;p16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2" name="Google Shape;7562;p16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3" name="Google Shape;7563;p16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4" name="Google Shape;7564;p16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5" name="Google Shape;7565;p16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6" name="Google Shape;7566;p16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7" name="Google Shape;7567;p16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8" name="Google Shape;7568;p16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9" name="Google Shape;7569;p16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0" name="Google Shape;7570;p16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1" name="Google Shape;7571;p16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2" name="Google Shape;7572;p16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3" name="Google Shape;7573;p16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4" name="Google Shape;7574;p16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5" name="Google Shape;7575;p16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6" name="Google Shape;7576;p16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7" name="Google Shape;7577;p16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8" name="Google Shape;7578;p16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9" name="Google Shape;7579;p16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0" name="Google Shape;7580;p16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1" name="Google Shape;7581;p16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2" name="Google Shape;7582;p16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3" name="Google Shape;7583;p16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4" name="Google Shape;7584;p16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85" name="Google Shape;7585;p16"/>
            <p:cNvGrpSpPr/>
            <p:nvPr/>
          </p:nvGrpSpPr>
          <p:grpSpPr>
            <a:xfrm>
              <a:off x="2672770" y="3466944"/>
              <a:ext cx="885398" cy="893069"/>
              <a:chOff x="2781975" y="3951500"/>
              <a:chExt cx="640525" cy="646075"/>
            </a:xfrm>
          </p:grpSpPr>
          <p:sp>
            <p:nvSpPr>
              <p:cNvPr id="7586" name="Google Shape;7586;p16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7" name="Google Shape;7587;p16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8" name="Google Shape;7588;p16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9" name="Google Shape;7589;p16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0" name="Google Shape;7590;p16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1" name="Google Shape;7591;p16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2" name="Google Shape;7592;p16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3" name="Google Shape;7593;p16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4" name="Google Shape;7594;p16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5" name="Google Shape;7595;p16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6" name="Google Shape;7596;p16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7" name="Google Shape;7597;p16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8" name="Google Shape;7598;p16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9" name="Google Shape;7599;p16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0" name="Google Shape;7600;p16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1" name="Google Shape;7601;p16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2" name="Google Shape;7602;p16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3" name="Google Shape;7603;p16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4" name="Google Shape;7604;p16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5" name="Google Shape;7605;p16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6" name="Google Shape;7606;p16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7" name="Google Shape;7607;p16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8" name="Google Shape;7608;p16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9" name="Google Shape;7609;p16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0" name="Google Shape;7610;p16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1" name="Google Shape;7611;p16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2" name="Google Shape;7612;p16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3" name="Google Shape;7613;p16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4" name="Google Shape;7614;p16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5" name="Google Shape;7615;p16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6" name="Google Shape;7616;p16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7" name="Google Shape;7617;p16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8" name="Google Shape;7618;p16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9" name="Google Shape;7619;p16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0" name="Google Shape;7620;p16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1" name="Google Shape;7621;p16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2" name="Google Shape;7622;p16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3" name="Google Shape;7623;p16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4" name="Google Shape;7624;p16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5" name="Google Shape;7625;p16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6" name="Google Shape;7626;p16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7" name="Google Shape;7627;p16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8" name="Google Shape;7628;p16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9" name="Google Shape;7629;p16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0" name="Google Shape;7630;p16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1" name="Google Shape;7631;p16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2" name="Google Shape;7632;p16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3" name="Google Shape;7633;p16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4" name="Google Shape;7634;p16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5" name="Google Shape;7635;p16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6" name="Google Shape;7636;p16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7" name="Google Shape;7637;p16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8" name="Google Shape;7638;p16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9" name="Google Shape;7639;p16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0" name="Google Shape;7640;p16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1" name="Google Shape;7641;p16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2" name="Google Shape;7642;p16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3" name="Google Shape;7643;p16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4" name="Google Shape;7644;p16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5" name="Google Shape;7645;p16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6" name="Google Shape;7646;p16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7" name="Google Shape;7647;p16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8" name="Google Shape;7648;p16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9" name="Google Shape;7649;p16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0" name="Google Shape;7650;p16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1" name="Google Shape;7651;p16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2" name="Google Shape;7652;p16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3" name="Google Shape;7653;p16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4" name="Google Shape;7654;p16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5" name="Google Shape;7655;p16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6" name="Google Shape;7656;p16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7" name="Google Shape;7657;p16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8" name="Google Shape;7658;p16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9" name="Google Shape;7659;p16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0" name="Google Shape;7660;p16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1" name="Google Shape;7661;p16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2" name="Google Shape;7662;p16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3" name="Google Shape;7663;p16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4" name="Google Shape;7664;p16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5" name="Google Shape;7665;p16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6" name="Google Shape;7666;p16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7" name="Google Shape;7667;p16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8" name="Google Shape;7668;p16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9" name="Google Shape;7669;p16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0" name="Google Shape;7670;p16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1" name="Google Shape;7671;p16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2" name="Google Shape;7672;p16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3" name="Google Shape;7673;p16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4" name="Google Shape;7674;p16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5" name="Google Shape;7675;p16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6" name="Google Shape;7676;p16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7" name="Google Shape;7677;p16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8" name="Google Shape;7678;p16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9" name="Google Shape;7679;p16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0" name="Google Shape;7680;p16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1" name="Google Shape;7681;p16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2" name="Google Shape;7682;p16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3" name="Google Shape;7683;p16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4" name="Google Shape;7684;p16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5" name="Google Shape;7685;p16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6" name="Google Shape;7686;p16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7" name="Google Shape;7687;p16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8" name="Google Shape;7688;p16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9" name="Google Shape;7689;p16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0" name="Google Shape;7690;p16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1" name="Google Shape;7691;p16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2" name="Google Shape;7692;p16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3" name="Google Shape;7693;p16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4" name="Google Shape;7694;p16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5" name="Google Shape;7695;p16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6" name="Google Shape;7696;p16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7" name="Google Shape;7697;p16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8" name="Google Shape;7698;p16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9" name="Google Shape;7699;p16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0" name="Google Shape;7700;p16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1" name="Google Shape;7701;p16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2" name="Google Shape;7702;p16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3" name="Google Shape;7703;p16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4" name="Google Shape;7704;p16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5" name="Google Shape;7705;p16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6" name="Google Shape;7706;p16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7" name="Google Shape;7707;p16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8" name="Google Shape;7708;p16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9" name="Google Shape;7709;p16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0" name="Google Shape;7710;p16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1" name="Google Shape;7711;p16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2" name="Google Shape;7712;p16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3" name="Google Shape;7713;p16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4" name="Google Shape;7714;p16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5" name="Google Shape;7715;p16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6" name="Google Shape;7716;p16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7" name="Google Shape;7717;p16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8" name="Google Shape;7718;p16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9" name="Google Shape;7719;p16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0" name="Google Shape;7720;p16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1" name="Google Shape;7721;p16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2" name="Google Shape;7722;p16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3" name="Google Shape;7723;p16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4" name="Google Shape;7724;p16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5" name="Google Shape;7725;p16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6" name="Google Shape;7726;p16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7" name="Google Shape;7727;p16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8" name="Google Shape;7728;p16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9" name="Google Shape;7729;p16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0" name="Google Shape;7730;p16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1" name="Google Shape;7731;p16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2" name="Google Shape;7732;p16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3" name="Google Shape;7733;p16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4" name="Google Shape;7734;p16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5" name="Google Shape;7735;p16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6" name="Google Shape;7736;p16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7" name="Google Shape;7737;p16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8" name="Google Shape;7738;p16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9" name="Google Shape;7739;p16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0" name="Google Shape;7740;p16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1" name="Google Shape;7741;p16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2" name="Google Shape;7742;p16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3" name="Google Shape;7743;p16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4" name="Google Shape;7744;p16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5" name="Google Shape;7745;p16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6" name="Google Shape;7746;p16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7" name="Google Shape;7747;p16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8" name="Google Shape;7748;p16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9" name="Google Shape;7749;p16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0" name="Google Shape;7750;p16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1" name="Google Shape;7751;p16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2" name="Google Shape;7752;p16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3" name="Google Shape;7753;p16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4" name="Google Shape;7754;p16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5" name="Google Shape;7755;p16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6" name="Google Shape;7756;p16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7" name="Google Shape;7757;p16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8" name="Google Shape;7758;p16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9" name="Google Shape;7759;p16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0" name="Google Shape;7760;p16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1" name="Google Shape;7761;p16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2" name="Google Shape;7762;p16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3" name="Google Shape;7763;p16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4" name="Google Shape;7764;p16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5" name="Google Shape;7765;p16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6" name="Google Shape;7766;p16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7" name="Google Shape;7767;p16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8" name="Google Shape;7768;p16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9" name="Google Shape;7769;p16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0" name="Google Shape;7770;p16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1" name="Google Shape;7771;p16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2" name="Google Shape;7772;p16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3" name="Google Shape;7773;p16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4" name="Google Shape;7774;p16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5" name="Google Shape;7775;p16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6" name="Google Shape;7776;p16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7" name="Google Shape;7777;p16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8" name="Google Shape;7778;p16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9" name="Google Shape;7779;p16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0" name="Google Shape;7780;p16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1" name="Google Shape;7781;p16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2" name="Google Shape;7782;p16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3" name="Google Shape;7783;p16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4" name="Google Shape;7784;p16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5" name="Google Shape;7785;p16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6" name="Google Shape;7786;p16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7" name="Google Shape;7787;p16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8" name="Google Shape;7788;p16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9" name="Google Shape;7789;p16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0" name="Google Shape;7790;p16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1" name="Google Shape;7791;p16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2" name="Google Shape;7792;p16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3" name="Google Shape;7793;p16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4" name="Google Shape;7794;p16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5" name="Google Shape;7795;p16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6" name="Google Shape;7796;p16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7" name="Google Shape;7797;p16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8" name="Google Shape;7798;p16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9" name="Google Shape;7799;p16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0" name="Google Shape;7800;p16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1" name="Google Shape;7801;p16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2" name="Google Shape;7802;p16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3" name="Google Shape;7803;p16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4" name="Google Shape;7804;p16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5" name="Google Shape;7805;p16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6" name="Google Shape;7806;p16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7" name="Google Shape;7807;p16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8" name="Google Shape;7808;p16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9" name="Google Shape;7809;p16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0" name="Google Shape;7810;p16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1" name="Google Shape;7811;p16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2" name="Google Shape;7812;p16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3" name="Google Shape;7813;p16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4" name="Google Shape;7814;p16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5" name="Google Shape;7815;p16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6" name="Google Shape;7816;p16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7" name="Google Shape;7817;p16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8" name="Google Shape;7818;p16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9" name="Google Shape;7819;p16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0" name="Google Shape;7820;p16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1" name="Google Shape;7821;p16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2" name="Google Shape;7822;p16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3" name="Google Shape;7823;p16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4" name="Google Shape;7824;p16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5" name="Google Shape;7825;p16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6" name="Google Shape;7826;p16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7" name="Google Shape;7827;p16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8" name="Google Shape;7828;p16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9" name="Google Shape;7829;p16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0" name="Google Shape;7830;p16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1" name="Google Shape;7831;p16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2" name="Google Shape;7832;p16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3" name="Google Shape;7833;p16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4" name="Google Shape;7834;p16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5" name="Google Shape;7835;p16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6" name="Google Shape;7836;p16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7" name="Google Shape;7837;p16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8" name="Google Shape;7838;p16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9" name="Google Shape;7839;p16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0" name="Google Shape;7840;p16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1" name="Google Shape;7841;p16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842" name="Google Shape;7842;p16"/>
            <p:cNvGrpSpPr/>
            <p:nvPr/>
          </p:nvGrpSpPr>
          <p:grpSpPr>
            <a:xfrm>
              <a:off x="2540241" y="539995"/>
              <a:ext cx="4063478" cy="4063513"/>
              <a:chOff x="3218850" y="1285900"/>
              <a:chExt cx="2939650" cy="2939675"/>
            </a:xfrm>
          </p:grpSpPr>
          <p:sp>
            <p:nvSpPr>
              <p:cNvPr id="7843" name="Google Shape;7843;p16"/>
              <p:cNvSpPr/>
              <p:nvPr/>
            </p:nvSpPr>
            <p:spPr>
              <a:xfrm>
                <a:off x="4095250" y="1285900"/>
                <a:ext cx="1186825" cy="2939675"/>
              </a:xfrm>
              <a:custGeom>
                <a:avLst/>
                <a:gdLst/>
                <a:ahLst/>
                <a:cxnLst/>
                <a:rect l="l" t="t" r="r" b="b"/>
                <a:pathLst>
                  <a:path w="47473" h="117587" fill="none" extrusionOk="0">
                    <a:moveTo>
                      <a:pt x="47472" y="58793"/>
                    </a:moveTo>
                    <a:cubicBezTo>
                      <a:pt x="47472" y="74386"/>
                      <a:pt x="44971" y="89340"/>
                      <a:pt x="40520" y="100366"/>
                    </a:cubicBezTo>
                    <a:cubicBezTo>
                      <a:pt x="36069" y="111392"/>
                      <a:pt x="30031" y="117587"/>
                      <a:pt x="23736" y="117587"/>
                    </a:cubicBezTo>
                    <a:cubicBezTo>
                      <a:pt x="17440" y="117587"/>
                      <a:pt x="11404" y="111392"/>
                      <a:pt x="6953" y="100366"/>
                    </a:cubicBezTo>
                    <a:cubicBezTo>
                      <a:pt x="2501" y="89340"/>
                      <a:pt x="1" y="74386"/>
                      <a:pt x="1" y="58793"/>
                    </a:cubicBezTo>
                    <a:cubicBezTo>
                      <a:pt x="1" y="43201"/>
                      <a:pt x="2501" y="28246"/>
                      <a:pt x="6953" y="17221"/>
                    </a:cubicBezTo>
                    <a:cubicBezTo>
                      <a:pt x="11404" y="6195"/>
                      <a:pt x="17440" y="0"/>
                      <a:pt x="23736" y="0"/>
                    </a:cubicBezTo>
                    <a:cubicBezTo>
                      <a:pt x="30031" y="0"/>
                      <a:pt x="36069" y="6195"/>
                      <a:pt x="40520" y="17221"/>
                    </a:cubicBezTo>
                    <a:cubicBezTo>
                      <a:pt x="44971" y="28246"/>
                      <a:pt x="47472" y="43201"/>
                      <a:pt x="47472" y="58793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4" name="Google Shape;7844;p16"/>
              <p:cNvSpPr/>
              <p:nvPr/>
            </p:nvSpPr>
            <p:spPr>
              <a:xfrm>
                <a:off x="3218850" y="2162325"/>
                <a:ext cx="2939650" cy="1186800"/>
              </a:xfrm>
              <a:custGeom>
                <a:avLst/>
                <a:gdLst/>
                <a:ahLst/>
                <a:cxnLst/>
                <a:rect l="l" t="t" r="r" b="b"/>
                <a:pathLst>
                  <a:path w="117586" h="47472" fill="none" extrusionOk="0">
                    <a:moveTo>
                      <a:pt x="117585" y="23736"/>
                    </a:moveTo>
                    <a:cubicBezTo>
                      <a:pt x="117585" y="30032"/>
                      <a:pt x="111391" y="36069"/>
                      <a:pt x="100366" y="40520"/>
                    </a:cubicBezTo>
                    <a:cubicBezTo>
                      <a:pt x="89339" y="44972"/>
                      <a:pt x="74386" y="47471"/>
                      <a:pt x="58792" y="47471"/>
                    </a:cubicBezTo>
                    <a:cubicBezTo>
                      <a:pt x="43200" y="47471"/>
                      <a:pt x="28245" y="44972"/>
                      <a:pt x="17220" y="40520"/>
                    </a:cubicBezTo>
                    <a:cubicBezTo>
                      <a:pt x="6193" y="36069"/>
                      <a:pt x="0" y="30032"/>
                      <a:pt x="0" y="23736"/>
                    </a:cubicBezTo>
                    <a:cubicBezTo>
                      <a:pt x="0" y="17441"/>
                      <a:pt x="6193" y="11403"/>
                      <a:pt x="17220" y="6952"/>
                    </a:cubicBezTo>
                    <a:cubicBezTo>
                      <a:pt x="28245" y="2501"/>
                      <a:pt x="43200" y="0"/>
                      <a:pt x="58792" y="0"/>
                    </a:cubicBezTo>
                    <a:cubicBezTo>
                      <a:pt x="74386" y="0"/>
                      <a:pt x="89339" y="2501"/>
                      <a:pt x="100366" y="6952"/>
                    </a:cubicBezTo>
                    <a:cubicBezTo>
                      <a:pt x="111391" y="11403"/>
                      <a:pt x="117585" y="17441"/>
                      <a:pt x="117585" y="23736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5" name="Google Shape;7845;p16"/>
              <p:cNvSpPr/>
              <p:nvPr/>
            </p:nvSpPr>
            <p:spPr>
              <a:xfrm>
                <a:off x="3572225" y="1566450"/>
                <a:ext cx="2232650" cy="2378525"/>
              </a:xfrm>
              <a:custGeom>
                <a:avLst/>
                <a:gdLst/>
                <a:ahLst/>
                <a:cxnLst/>
                <a:rect l="l" t="t" r="r" b="b"/>
                <a:pathLst>
                  <a:path w="89306" h="95141" fill="none" extrusionOk="0">
                    <a:moveTo>
                      <a:pt x="84409" y="4257"/>
                    </a:moveTo>
                    <a:cubicBezTo>
                      <a:pt x="89047" y="8514"/>
                      <a:pt x="89306" y="17160"/>
                      <a:pt x="85129" y="28294"/>
                    </a:cubicBezTo>
                    <a:cubicBezTo>
                      <a:pt x="80952" y="39426"/>
                      <a:pt x="72683" y="52134"/>
                      <a:pt x="62140" y="63620"/>
                    </a:cubicBezTo>
                    <a:cubicBezTo>
                      <a:pt x="51596" y="75108"/>
                      <a:pt x="39641" y="84433"/>
                      <a:pt x="28906" y="89546"/>
                    </a:cubicBezTo>
                    <a:cubicBezTo>
                      <a:pt x="18171" y="94658"/>
                      <a:pt x="9535" y="95141"/>
                      <a:pt x="4897" y="90884"/>
                    </a:cubicBezTo>
                    <a:cubicBezTo>
                      <a:pt x="259" y="86626"/>
                      <a:pt x="0" y="77981"/>
                      <a:pt x="4177" y="66848"/>
                    </a:cubicBezTo>
                    <a:cubicBezTo>
                      <a:pt x="8354" y="55716"/>
                      <a:pt x="16623" y="43007"/>
                      <a:pt x="27168" y="31521"/>
                    </a:cubicBezTo>
                    <a:cubicBezTo>
                      <a:pt x="37711" y="20033"/>
                      <a:pt x="49665" y="10708"/>
                      <a:pt x="60400" y="5595"/>
                    </a:cubicBezTo>
                    <a:cubicBezTo>
                      <a:pt x="71136" y="481"/>
                      <a:pt x="79771" y="1"/>
                      <a:pt x="84409" y="4257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6" name="Google Shape;7846;p16"/>
              <p:cNvSpPr/>
              <p:nvPr/>
            </p:nvSpPr>
            <p:spPr>
              <a:xfrm>
                <a:off x="3537975" y="1605175"/>
                <a:ext cx="2301225" cy="2301200"/>
              </a:xfrm>
              <a:custGeom>
                <a:avLst/>
                <a:gdLst/>
                <a:ahLst/>
                <a:cxnLst/>
                <a:rect l="l" t="t" r="r" b="b"/>
                <a:pathLst>
                  <a:path w="92049" h="92048" fill="none" extrusionOk="0">
                    <a:moveTo>
                      <a:pt x="62808" y="29240"/>
                    </a:moveTo>
                    <a:cubicBezTo>
                      <a:pt x="73835" y="40267"/>
                      <a:pt x="82640" y="52609"/>
                      <a:pt x="87289" y="63552"/>
                    </a:cubicBezTo>
                    <a:cubicBezTo>
                      <a:pt x="91937" y="74496"/>
                      <a:pt x="92049" y="83145"/>
                      <a:pt x="87598" y="87596"/>
                    </a:cubicBezTo>
                    <a:cubicBezTo>
                      <a:pt x="83146" y="92047"/>
                      <a:pt x="74498" y="91937"/>
                      <a:pt x="63554" y="87287"/>
                    </a:cubicBezTo>
                    <a:cubicBezTo>
                      <a:pt x="52610" y="82639"/>
                      <a:pt x="40268" y="73833"/>
                      <a:pt x="29241" y="62808"/>
                    </a:cubicBezTo>
                    <a:cubicBezTo>
                      <a:pt x="18216" y="51781"/>
                      <a:pt x="9410" y="39439"/>
                      <a:pt x="4760" y="28496"/>
                    </a:cubicBezTo>
                    <a:cubicBezTo>
                      <a:pt x="112" y="17552"/>
                      <a:pt x="1" y="8903"/>
                      <a:pt x="4453" y="4452"/>
                    </a:cubicBezTo>
                    <a:cubicBezTo>
                      <a:pt x="8904" y="1"/>
                      <a:pt x="17553" y="111"/>
                      <a:pt x="28497" y="4761"/>
                    </a:cubicBezTo>
                    <a:cubicBezTo>
                      <a:pt x="39441" y="9409"/>
                      <a:pt x="51783" y="18215"/>
                      <a:pt x="62808" y="29240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847" name="Google Shape;7847;p16"/>
            <p:cNvSpPr/>
            <p:nvPr/>
          </p:nvSpPr>
          <p:spPr>
            <a:xfrm>
              <a:off x="3038111" y="1075740"/>
              <a:ext cx="150809" cy="150774"/>
            </a:xfrm>
            <a:custGeom>
              <a:avLst/>
              <a:gdLst/>
              <a:ahLst/>
              <a:cxnLst/>
              <a:rect l="l" t="t" r="r" b="b"/>
              <a:pathLst>
                <a:path w="4364" h="4363" extrusionOk="0">
                  <a:moveTo>
                    <a:pt x="2183" y="1"/>
                  </a:moveTo>
                  <a:cubicBezTo>
                    <a:pt x="977" y="1"/>
                    <a:pt x="1" y="977"/>
                    <a:pt x="1" y="2181"/>
                  </a:cubicBezTo>
                  <a:cubicBezTo>
                    <a:pt x="1" y="3386"/>
                    <a:pt x="977" y="4363"/>
                    <a:pt x="2183" y="4363"/>
                  </a:cubicBezTo>
                  <a:cubicBezTo>
                    <a:pt x="3387" y="4363"/>
                    <a:pt x="4363" y="3386"/>
                    <a:pt x="4363" y="2181"/>
                  </a:cubicBezTo>
                  <a:cubicBezTo>
                    <a:pt x="4363" y="977"/>
                    <a:pt x="3387" y="1"/>
                    <a:pt x="21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8" name="Google Shape;7848;p16"/>
            <p:cNvSpPr/>
            <p:nvPr/>
          </p:nvSpPr>
          <p:spPr>
            <a:xfrm>
              <a:off x="4789381" y="375743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0"/>
                  </a:moveTo>
                  <a:cubicBezTo>
                    <a:pt x="978" y="0"/>
                    <a:pt x="0" y="977"/>
                    <a:pt x="0" y="2182"/>
                  </a:cubicBezTo>
                  <a:cubicBezTo>
                    <a:pt x="0" y="3386"/>
                    <a:pt x="978" y="4363"/>
                    <a:pt x="2182" y="4363"/>
                  </a:cubicBezTo>
                  <a:cubicBezTo>
                    <a:pt x="3386" y="4363"/>
                    <a:pt x="4362" y="3386"/>
                    <a:pt x="4362" y="2182"/>
                  </a:cubicBezTo>
                  <a:cubicBezTo>
                    <a:pt x="4362" y="977"/>
                    <a:pt x="3386" y="0"/>
                    <a:pt x="21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9" name="Google Shape;7849;p16"/>
            <p:cNvSpPr/>
            <p:nvPr/>
          </p:nvSpPr>
          <p:spPr>
            <a:xfrm>
              <a:off x="6000380" y="1383889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1" y="1"/>
                  </a:moveTo>
                  <a:cubicBezTo>
                    <a:pt x="978" y="1"/>
                    <a:pt x="0" y="976"/>
                    <a:pt x="0" y="2181"/>
                  </a:cubicBezTo>
                  <a:cubicBezTo>
                    <a:pt x="0" y="3385"/>
                    <a:pt x="975" y="4363"/>
                    <a:pt x="2181" y="4363"/>
                  </a:cubicBezTo>
                  <a:cubicBezTo>
                    <a:pt x="3385" y="4363"/>
                    <a:pt x="4363" y="3386"/>
                    <a:pt x="4363" y="2181"/>
                  </a:cubicBezTo>
                  <a:cubicBezTo>
                    <a:pt x="4363" y="977"/>
                    <a:pt x="3385" y="1"/>
                    <a:pt x="21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0" name="Google Shape;7850;p16"/>
            <p:cNvSpPr/>
            <p:nvPr/>
          </p:nvSpPr>
          <p:spPr>
            <a:xfrm>
              <a:off x="4062153" y="426501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6"/>
                    <a:pt x="977" y="4363"/>
                    <a:pt x="2182" y="4363"/>
                  </a:cubicBezTo>
                  <a:cubicBezTo>
                    <a:pt x="3386" y="4363"/>
                    <a:pt x="4363" y="3386"/>
                    <a:pt x="4363" y="2181"/>
                  </a:cubicBezTo>
                  <a:cubicBezTo>
                    <a:pt x="4363" y="977"/>
                    <a:pt x="3386" y="1"/>
                    <a:pt x="21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1" name="Google Shape;7851;p16"/>
            <p:cNvSpPr/>
            <p:nvPr/>
          </p:nvSpPr>
          <p:spPr>
            <a:xfrm>
              <a:off x="4210198" y="1239957"/>
              <a:ext cx="150774" cy="150809"/>
            </a:xfrm>
            <a:custGeom>
              <a:avLst/>
              <a:gdLst/>
              <a:ahLst/>
              <a:cxnLst/>
              <a:rect l="l" t="t" r="r" b="b"/>
              <a:pathLst>
                <a:path w="4363" h="4364" extrusionOk="0">
                  <a:moveTo>
                    <a:pt x="2180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7"/>
                    <a:pt x="977" y="4363"/>
                    <a:pt x="2180" y="4363"/>
                  </a:cubicBezTo>
                  <a:cubicBezTo>
                    <a:pt x="3386" y="4363"/>
                    <a:pt x="4362" y="3387"/>
                    <a:pt x="4362" y="2181"/>
                  </a:cubicBezTo>
                  <a:cubicBezTo>
                    <a:pt x="4362" y="977"/>
                    <a:pt x="3386" y="1"/>
                    <a:pt x="2180" y="1"/>
                  </a:cubicBezTo>
                  <a:close/>
                </a:path>
              </a:pathLst>
            </a:custGeom>
            <a:solidFill>
              <a:srgbClr val="1E83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2" name="Google Shape;7852;p16"/>
            <p:cNvSpPr/>
            <p:nvPr/>
          </p:nvSpPr>
          <p:spPr>
            <a:xfrm>
              <a:off x="4712215" y="540064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3" y="1"/>
                  </a:moveTo>
                  <a:cubicBezTo>
                    <a:pt x="1073" y="1"/>
                    <a:pt x="109" y="913"/>
                    <a:pt x="54" y="2084"/>
                  </a:cubicBezTo>
                  <a:cubicBezTo>
                    <a:pt x="0" y="3288"/>
                    <a:pt x="933" y="4306"/>
                    <a:pt x="2137" y="4360"/>
                  </a:cubicBezTo>
                  <a:cubicBezTo>
                    <a:pt x="2171" y="4362"/>
                    <a:pt x="2205" y="4363"/>
                    <a:pt x="2239" y="4363"/>
                  </a:cubicBezTo>
                  <a:cubicBezTo>
                    <a:pt x="3396" y="4363"/>
                    <a:pt x="4361" y="3449"/>
                    <a:pt x="4413" y="2280"/>
                  </a:cubicBezTo>
                  <a:cubicBezTo>
                    <a:pt x="4468" y="1076"/>
                    <a:pt x="3535" y="56"/>
                    <a:pt x="2333" y="3"/>
                  </a:cubicBezTo>
                  <a:cubicBezTo>
                    <a:pt x="2299" y="1"/>
                    <a:pt x="2266" y="1"/>
                    <a:pt x="223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3" name="Google Shape;7853;p16"/>
            <p:cNvSpPr/>
            <p:nvPr/>
          </p:nvSpPr>
          <p:spPr>
            <a:xfrm>
              <a:off x="6035594" y="3662680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0" y="1"/>
                  </a:moveTo>
                  <a:cubicBezTo>
                    <a:pt x="1071" y="1"/>
                    <a:pt x="108" y="914"/>
                    <a:pt x="54" y="2084"/>
                  </a:cubicBezTo>
                  <a:cubicBezTo>
                    <a:pt x="0" y="3288"/>
                    <a:pt x="933" y="4306"/>
                    <a:pt x="2137" y="4361"/>
                  </a:cubicBezTo>
                  <a:cubicBezTo>
                    <a:pt x="2170" y="4362"/>
                    <a:pt x="2203" y="4363"/>
                    <a:pt x="2236" y="4363"/>
                  </a:cubicBezTo>
                  <a:cubicBezTo>
                    <a:pt x="3395" y="4363"/>
                    <a:pt x="4361" y="3449"/>
                    <a:pt x="4413" y="2280"/>
                  </a:cubicBezTo>
                  <a:cubicBezTo>
                    <a:pt x="4468" y="1076"/>
                    <a:pt x="3535" y="57"/>
                    <a:pt x="2333" y="3"/>
                  </a:cubicBezTo>
                  <a:cubicBezTo>
                    <a:pt x="2298" y="1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4" name="Google Shape;7854;p16"/>
            <p:cNvSpPr/>
            <p:nvPr/>
          </p:nvSpPr>
          <p:spPr>
            <a:xfrm>
              <a:off x="3020487" y="3836331"/>
              <a:ext cx="154403" cy="150809"/>
            </a:xfrm>
            <a:custGeom>
              <a:avLst/>
              <a:gdLst/>
              <a:ahLst/>
              <a:cxnLst/>
              <a:rect l="l" t="t" r="r" b="b"/>
              <a:pathLst>
                <a:path w="4468" h="4364" extrusionOk="0">
                  <a:moveTo>
                    <a:pt x="2230" y="1"/>
                  </a:moveTo>
                  <a:cubicBezTo>
                    <a:pt x="1071" y="1"/>
                    <a:pt x="109" y="914"/>
                    <a:pt x="56" y="2084"/>
                  </a:cubicBezTo>
                  <a:cubicBezTo>
                    <a:pt x="0" y="3288"/>
                    <a:pt x="933" y="4307"/>
                    <a:pt x="2137" y="4361"/>
                  </a:cubicBezTo>
                  <a:cubicBezTo>
                    <a:pt x="2170" y="4362"/>
                    <a:pt x="2204" y="4363"/>
                    <a:pt x="2237" y="4363"/>
                  </a:cubicBezTo>
                  <a:cubicBezTo>
                    <a:pt x="3397" y="4363"/>
                    <a:pt x="4361" y="3450"/>
                    <a:pt x="4413" y="2280"/>
                  </a:cubicBezTo>
                  <a:cubicBezTo>
                    <a:pt x="4468" y="1074"/>
                    <a:pt x="3537" y="56"/>
                    <a:pt x="2333" y="3"/>
                  </a:cubicBezTo>
                  <a:cubicBezTo>
                    <a:pt x="2298" y="2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55" name="Google Shape;7855;p16"/>
          <p:cNvSpPr txBox="1">
            <a:spLocks noGrp="1"/>
          </p:cNvSpPr>
          <p:nvPr>
            <p:ph type="title" hasCustomPrompt="1"/>
          </p:nvPr>
        </p:nvSpPr>
        <p:spPr>
          <a:xfrm>
            <a:off x="1737375" y="781768"/>
            <a:ext cx="5669400" cy="13716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45700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5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856" name="Google Shape;7856;p16"/>
          <p:cNvSpPr txBox="1">
            <a:spLocks noGrp="1"/>
          </p:cNvSpPr>
          <p:nvPr>
            <p:ph type="subTitle" idx="1"/>
          </p:nvPr>
        </p:nvSpPr>
        <p:spPr>
          <a:xfrm>
            <a:off x="1737300" y="2708850"/>
            <a:ext cx="5669400" cy="6402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57" name="Google Shape;7857;p16"/>
          <p:cNvSpPr txBox="1">
            <a:spLocks noGrp="1"/>
          </p:cNvSpPr>
          <p:nvPr>
            <p:ph type="title" idx="2"/>
          </p:nvPr>
        </p:nvSpPr>
        <p:spPr>
          <a:xfrm>
            <a:off x="1737300" y="1794450"/>
            <a:ext cx="5669400" cy="9144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bg>
      <p:bgPr>
        <a:solidFill>
          <a:schemeClr val="lt1"/>
        </a:solidFill>
        <a:effectLst/>
      </p:bgPr>
    </p:bg>
    <p:spTree>
      <p:nvGrpSpPr>
        <p:cNvPr id="1" name="Shape 7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59" name="Google Shape;7859;p17"/>
          <p:cNvGrpSpPr/>
          <p:nvPr/>
        </p:nvGrpSpPr>
        <p:grpSpPr>
          <a:xfrm>
            <a:off x="70051" y="76201"/>
            <a:ext cx="640525" cy="646075"/>
            <a:chOff x="2781975" y="3951500"/>
            <a:chExt cx="640525" cy="646075"/>
          </a:xfrm>
        </p:grpSpPr>
        <p:sp>
          <p:nvSpPr>
            <p:cNvPr id="7860" name="Google Shape;7860;p17"/>
            <p:cNvSpPr/>
            <p:nvPr/>
          </p:nvSpPr>
          <p:spPr>
            <a:xfrm>
              <a:off x="31723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1" name="Google Shape;7861;p17"/>
            <p:cNvSpPr/>
            <p:nvPr/>
          </p:nvSpPr>
          <p:spPr>
            <a:xfrm>
              <a:off x="31723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2" name="Google Shape;7862;p17"/>
            <p:cNvSpPr/>
            <p:nvPr/>
          </p:nvSpPr>
          <p:spPr>
            <a:xfrm>
              <a:off x="313325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3" name="Google Shape;7863;p17"/>
            <p:cNvSpPr/>
            <p:nvPr/>
          </p:nvSpPr>
          <p:spPr>
            <a:xfrm>
              <a:off x="31723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4" name="Google Shape;7864;p17"/>
            <p:cNvSpPr/>
            <p:nvPr/>
          </p:nvSpPr>
          <p:spPr>
            <a:xfrm>
              <a:off x="31723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5" name="Google Shape;7865;p17"/>
            <p:cNvSpPr/>
            <p:nvPr/>
          </p:nvSpPr>
          <p:spPr>
            <a:xfrm>
              <a:off x="31723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6" name="Google Shape;7866;p17"/>
            <p:cNvSpPr/>
            <p:nvPr/>
          </p:nvSpPr>
          <p:spPr>
            <a:xfrm>
              <a:off x="31723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7" name="Google Shape;7867;p17"/>
            <p:cNvSpPr/>
            <p:nvPr/>
          </p:nvSpPr>
          <p:spPr>
            <a:xfrm>
              <a:off x="31723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8" name="Google Shape;7868;p17"/>
            <p:cNvSpPr/>
            <p:nvPr/>
          </p:nvSpPr>
          <p:spPr>
            <a:xfrm>
              <a:off x="3172025" y="4045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1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3"/>
                    <a:pt x="154" y="640"/>
                    <a:pt x="325" y="640"/>
                  </a:cubicBezTo>
                  <a:cubicBezTo>
                    <a:pt x="329" y="640"/>
                    <a:pt x="332" y="640"/>
                    <a:pt x="336" y="640"/>
                  </a:cubicBezTo>
                  <a:cubicBezTo>
                    <a:pt x="514" y="635"/>
                    <a:pt x="653" y="486"/>
                    <a:pt x="646" y="310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9" name="Google Shape;7869;p17"/>
            <p:cNvSpPr/>
            <p:nvPr/>
          </p:nvSpPr>
          <p:spPr>
            <a:xfrm>
              <a:off x="3172025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0"/>
                  </a:moveTo>
                  <a:cubicBezTo>
                    <a:pt x="322" y="0"/>
                    <a:pt x="319" y="0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0" name="Google Shape;7870;p17"/>
            <p:cNvSpPr/>
            <p:nvPr/>
          </p:nvSpPr>
          <p:spPr>
            <a:xfrm>
              <a:off x="3172025" y="3977350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5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1" name="Google Shape;7871;p17"/>
            <p:cNvSpPr/>
            <p:nvPr/>
          </p:nvSpPr>
          <p:spPr>
            <a:xfrm>
              <a:off x="313325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2" name="Google Shape;7872;p17"/>
            <p:cNvSpPr/>
            <p:nvPr/>
          </p:nvSpPr>
          <p:spPr>
            <a:xfrm>
              <a:off x="3172025" y="4113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6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3" name="Google Shape;7873;p17"/>
            <p:cNvSpPr/>
            <p:nvPr/>
          </p:nvSpPr>
          <p:spPr>
            <a:xfrm>
              <a:off x="3172025" y="4079350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1"/>
                  </a:moveTo>
                  <a:cubicBezTo>
                    <a:pt x="322" y="1"/>
                    <a:pt x="319" y="1"/>
                    <a:pt x="315" y="1"/>
                  </a:cubicBezTo>
                  <a:cubicBezTo>
                    <a:pt x="139" y="7"/>
                    <a:pt x="0" y="154"/>
                    <a:pt x="6" y="332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10"/>
                  </a:cubicBezTo>
                  <a:cubicBezTo>
                    <a:pt x="641" y="137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4" name="Google Shape;7874;p17"/>
            <p:cNvSpPr/>
            <p:nvPr/>
          </p:nvSpPr>
          <p:spPr>
            <a:xfrm>
              <a:off x="31723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5" name="Google Shape;7875;p17"/>
            <p:cNvSpPr/>
            <p:nvPr/>
          </p:nvSpPr>
          <p:spPr>
            <a:xfrm>
              <a:off x="31723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6" name="Google Shape;7876;p17"/>
            <p:cNvSpPr/>
            <p:nvPr/>
          </p:nvSpPr>
          <p:spPr>
            <a:xfrm>
              <a:off x="31723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7" name="Google Shape;7877;p17"/>
            <p:cNvSpPr/>
            <p:nvPr/>
          </p:nvSpPr>
          <p:spPr>
            <a:xfrm>
              <a:off x="32113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8" name="Google Shape;7878;p17"/>
            <p:cNvSpPr/>
            <p:nvPr/>
          </p:nvSpPr>
          <p:spPr>
            <a:xfrm>
              <a:off x="32113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9" name="Google Shape;7879;p17"/>
            <p:cNvSpPr/>
            <p:nvPr/>
          </p:nvSpPr>
          <p:spPr>
            <a:xfrm>
              <a:off x="32113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0" name="Google Shape;7880;p17"/>
            <p:cNvSpPr/>
            <p:nvPr/>
          </p:nvSpPr>
          <p:spPr>
            <a:xfrm>
              <a:off x="32113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1" name="Google Shape;7881;p17"/>
            <p:cNvSpPr/>
            <p:nvPr/>
          </p:nvSpPr>
          <p:spPr>
            <a:xfrm>
              <a:off x="32113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2" name="Google Shape;7882;p17"/>
            <p:cNvSpPr/>
            <p:nvPr/>
          </p:nvSpPr>
          <p:spPr>
            <a:xfrm>
              <a:off x="31723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3" name="Google Shape;7883;p17"/>
            <p:cNvSpPr/>
            <p:nvPr/>
          </p:nvSpPr>
          <p:spPr>
            <a:xfrm>
              <a:off x="32113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4" name="Google Shape;7884;p17"/>
            <p:cNvSpPr/>
            <p:nvPr/>
          </p:nvSpPr>
          <p:spPr>
            <a:xfrm>
              <a:off x="32113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5" name="Google Shape;7885;p17"/>
            <p:cNvSpPr/>
            <p:nvPr/>
          </p:nvSpPr>
          <p:spPr>
            <a:xfrm>
              <a:off x="31723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6" name="Google Shape;7886;p17"/>
            <p:cNvSpPr/>
            <p:nvPr/>
          </p:nvSpPr>
          <p:spPr>
            <a:xfrm>
              <a:off x="32113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7" name="Google Shape;7887;p17"/>
            <p:cNvSpPr/>
            <p:nvPr/>
          </p:nvSpPr>
          <p:spPr>
            <a:xfrm>
              <a:off x="32113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8" name="Google Shape;7888;p17"/>
            <p:cNvSpPr/>
            <p:nvPr/>
          </p:nvSpPr>
          <p:spPr>
            <a:xfrm>
              <a:off x="31723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9" name="Google Shape;7889;p17"/>
            <p:cNvSpPr/>
            <p:nvPr/>
          </p:nvSpPr>
          <p:spPr>
            <a:xfrm>
              <a:off x="32113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0" name="Google Shape;7890;p17"/>
            <p:cNvSpPr/>
            <p:nvPr/>
          </p:nvSpPr>
          <p:spPr>
            <a:xfrm>
              <a:off x="32113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1" name="Google Shape;7891;p17"/>
            <p:cNvSpPr/>
            <p:nvPr/>
          </p:nvSpPr>
          <p:spPr>
            <a:xfrm>
              <a:off x="32113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2" name="Google Shape;7892;p17"/>
            <p:cNvSpPr/>
            <p:nvPr/>
          </p:nvSpPr>
          <p:spPr>
            <a:xfrm>
              <a:off x="3133250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3" name="Google Shape;7893;p17"/>
            <p:cNvSpPr/>
            <p:nvPr/>
          </p:nvSpPr>
          <p:spPr>
            <a:xfrm>
              <a:off x="30942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4" name="Google Shape;7894;p17"/>
            <p:cNvSpPr/>
            <p:nvPr/>
          </p:nvSpPr>
          <p:spPr>
            <a:xfrm>
              <a:off x="30942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5" name="Google Shape;7895;p17"/>
            <p:cNvSpPr/>
            <p:nvPr/>
          </p:nvSpPr>
          <p:spPr>
            <a:xfrm>
              <a:off x="30942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6" name="Google Shape;7896;p17"/>
            <p:cNvSpPr/>
            <p:nvPr/>
          </p:nvSpPr>
          <p:spPr>
            <a:xfrm>
              <a:off x="30942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7" name="Google Shape;7897;p17"/>
            <p:cNvSpPr/>
            <p:nvPr/>
          </p:nvSpPr>
          <p:spPr>
            <a:xfrm>
              <a:off x="30942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8" name="Google Shape;7898;p17"/>
            <p:cNvSpPr/>
            <p:nvPr/>
          </p:nvSpPr>
          <p:spPr>
            <a:xfrm>
              <a:off x="30942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9" name="Google Shape;7899;p17"/>
            <p:cNvSpPr/>
            <p:nvPr/>
          </p:nvSpPr>
          <p:spPr>
            <a:xfrm>
              <a:off x="30942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0" name="Google Shape;7900;p17"/>
            <p:cNvSpPr/>
            <p:nvPr/>
          </p:nvSpPr>
          <p:spPr>
            <a:xfrm>
              <a:off x="30942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1" name="Google Shape;7901;p17"/>
            <p:cNvSpPr/>
            <p:nvPr/>
          </p:nvSpPr>
          <p:spPr>
            <a:xfrm>
              <a:off x="3133400" y="3952975"/>
              <a:ext cx="15125" cy="6550"/>
            </a:xfrm>
            <a:custGeom>
              <a:avLst/>
              <a:gdLst/>
              <a:ahLst/>
              <a:cxnLst/>
              <a:rect l="l" t="t" r="r" b="b"/>
              <a:pathLst>
                <a:path w="605" h="262" extrusionOk="0">
                  <a:moveTo>
                    <a:pt x="1" y="1"/>
                  </a:moveTo>
                  <a:lnTo>
                    <a:pt x="1" y="1"/>
                  </a:lnTo>
                  <a:cubicBezTo>
                    <a:pt x="29" y="151"/>
                    <a:pt x="159" y="261"/>
                    <a:pt x="316" y="261"/>
                  </a:cubicBezTo>
                  <a:cubicBezTo>
                    <a:pt x="445" y="261"/>
                    <a:pt x="557" y="184"/>
                    <a:pt x="605" y="73"/>
                  </a:cubicBezTo>
                  <a:cubicBezTo>
                    <a:pt x="406" y="46"/>
                    <a:pt x="204" y="20"/>
                    <a:pt x="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2" name="Google Shape;7902;p17"/>
            <p:cNvSpPr/>
            <p:nvPr/>
          </p:nvSpPr>
          <p:spPr>
            <a:xfrm>
              <a:off x="3094125" y="411347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8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2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3" name="Google Shape;7903;p17"/>
            <p:cNvSpPr/>
            <p:nvPr/>
          </p:nvSpPr>
          <p:spPr>
            <a:xfrm>
              <a:off x="3094125" y="4079500"/>
              <a:ext cx="16175" cy="16000"/>
            </a:xfrm>
            <a:custGeom>
              <a:avLst/>
              <a:gdLst/>
              <a:ahLst/>
              <a:cxnLst/>
              <a:rect l="l" t="t" r="r" b="b"/>
              <a:pathLst>
                <a:path w="647" h="640" extrusionOk="0">
                  <a:moveTo>
                    <a:pt x="326" y="1"/>
                  </a:moveTo>
                  <a:cubicBezTo>
                    <a:pt x="323" y="1"/>
                    <a:pt x="321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7" y="500"/>
                    <a:pt x="149" y="640"/>
                    <a:pt x="322" y="640"/>
                  </a:cubicBezTo>
                  <a:cubicBezTo>
                    <a:pt x="325" y="640"/>
                    <a:pt x="327" y="640"/>
                    <a:pt x="330" y="640"/>
                  </a:cubicBezTo>
                  <a:cubicBezTo>
                    <a:pt x="506" y="637"/>
                    <a:pt x="646" y="490"/>
                    <a:pt x="643" y="314"/>
                  </a:cubicBezTo>
                  <a:cubicBezTo>
                    <a:pt x="640" y="141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4" name="Google Shape;7904;p17"/>
            <p:cNvSpPr/>
            <p:nvPr/>
          </p:nvSpPr>
          <p:spPr>
            <a:xfrm>
              <a:off x="30942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5" name="Google Shape;7905;p17"/>
            <p:cNvSpPr/>
            <p:nvPr/>
          </p:nvSpPr>
          <p:spPr>
            <a:xfrm>
              <a:off x="30942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6" name="Google Shape;7906;p17"/>
            <p:cNvSpPr/>
            <p:nvPr/>
          </p:nvSpPr>
          <p:spPr>
            <a:xfrm>
              <a:off x="30942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7" name="Google Shape;7907;p17"/>
            <p:cNvSpPr/>
            <p:nvPr/>
          </p:nvSpPr>
          <p:spPr>
            <a:xfrm>
              <a:off x="313325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8" name="Google Shape;7908;p17"/>
            <p:cNvSpPr/>
            <p:nvPr/>
          </p:nvSpPr>
          <p:spPr>
            <a:xfrm>
              <a:off x="30942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1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9" name="Google Shape;7909;p17"/>
            <p:cNvSpPr/>
            <p:nvPr/>
          </p:nvSpPr>
          <p:spPr>
            <a:xfrm>
              <a:off x="30942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1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0" name="Google Shape;7910;p17"/>
            <p:cNvSpPr/>
            <p:nvPr/>
          </p:nvSpPr>
          <p:spPr>
            <a:xfrm>
              <a:off x="31332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1" name="Google Shape;7911;p17"/>
            <p:cNvSpPr/>
            <p:nvPr/>
          </p:nvSpPr>
          <p:spPr>
            <a:xfrm>
              <a:off x="31332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2" name="Google Shape;7912;p17"/>
            <p:cNvSpPr/>
            <p:nvPr/>
          </p:nvSpPr>
          <p:spPr>
            <a:xfrm>
              <a:off x="31332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3" name="Google Shape;7913;p17"/>
            <p:cNvSpPr/>
            <p:nvPr/>
          </p:nvSpPr>
          <p:spPr>
            <a:xfrm>
              <a:off x="31332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4" name="Google Shape;7914;p17"/>
            <p:cNvSpPr/>
            <p:nvPr/>
          </p:nvSpPr>
          <p:spPr>
            <a:xfrm>
              <a:off x="313325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5" name="Google Shape;7915;p17"/>
            <p:cNvSpPr/>
            <p:nvPr/>
          </p:nvSpPr>
          <p:spPr>
            <a:xfrm>
              <a:off x="31332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6" name="Google Shape;7916;p17"/>
            <p:cNvSpPr/>
            <p:nvPr/>
          </p:nvSpPr>
          <p:spPr>
            <a:xfrm>
              <a:off x="31332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7" name="Google Shape;7917;p17"/>
            <p:cNvSpPr/>
            <p:nvPr/>
          </p:nvSpPr>
          <p:spPr>
            <a:xfrm>
              <a:off x="3133250" y="404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8" name="Google Shape;7918;p17"/>
            <p:cNvSpPr/>
            <p:nvPr/>
          </p:nvSpPr>
          <p:spPr>
            <a:xfrm>
              <a:off x="3133250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9" name="Google Shape;7919;p17"/>
            <p:cNvSpPr/>
            <p:nvPr/>
          </p:nvSpPr>
          <p:spPr>
            <a:xfrm>
              <a:off x="3133250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0" name="Google Shape;7920;p17"/>
            <p:cNvSpPr/>
            <p:nvPr/>
          </p:nvSpPr>
          <p:spPr>
            <a:xfrm>
              <a:off x="32113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1" name="Google Shape;7921;p17"/>
            <p:cNvSpPr/>
            <p:nvPr/>
          </p:nvSpPr>
          <p:spPr>
            <a:xfrm>
              <a:off x="31332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2" name="Google Shape;7922;p17"/>
            <p:cNvSpPr/>
            <p:nvPr/>
          </p:nvSpPr>
          <p:spPr>
            <a:xfrm>
              <a:off x="31332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3" name="Google Shape;7923;p17"/>
            <p:cNvSpPr/>
            <p:nvPr/>
          </p:nvSpPr>
          <p:spPr>
            <a:xfrm>
              <a:off x="31332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4" name="Google Shape;7924;p17"/>
            <p:cNvSpPr/>
            <p:nvPr/>
          </p:nvSpPr>
          <p:spPr>
            <a:xfrm>
              <a:off x="31332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5" name="Google Shape;7925;p17"/>
            <p:cNvSpPr/>
            <p:nvPr/>
          </p:nvSpPr>
          <p:spPr>
            <a:xfrm>
              <a:off x="33674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6" name="Google Shape;7926;p17"/>
            <p:cNvSpPr/>
            <p:nvPr/>
          </p:nvSpPr>
          <p:spPr>
            <a:xfrm>
              <a:off x="33283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7" name="Google Shape;7927;p17"/>
            <p:cNvSpPr/>
            <p:nvPr/>
          </p:nvSpPr>
          <p:spPr>
            <a:xfrm>
              <a:off x="33283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8" name="Google Shape;7928;p17"/>
            <p:cNvSpPr/>
            <p:nvPr/>
          </p:nvSpPr>
          <p:spPr>
            <a:xfrm>
              <a:off x="33283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9" name="Google Shape;7929;p17"/>
            <p:cNvSpPr/>
            <p:nvPr/>
          </p:nvSpPr>
          <p:spPr>
            <a:xfrm>
              <a:off x="33283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0" name="Google Shape;7930;p17"/>
            <p:cNvSpPr/>
            <p:nvPr/>
          </p:nvSpPr>
          <p:spPr>
            <a:xfrm>
              <a:off x="33283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1" name="Google Shape;7931;p17"/>
            <p:cNvSpPr/>
            <p:nvPr/>
          </p:nvSpPr>
          <p:spPr>
            <a:xfrm>
              <a:off x="33283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2" name="Google Shape;7932;p17"/>
            <p:cNvSpPr/>
            <p:nvPr/>
          </p:nvSpPr>
          <p:spPr>
            <a:xfrm>
              <a:off x="33283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3" name="Google Shape;7933;p17"/>
            <p:cNvSpPr/>
            <p:nvPr/>
          </p:nvSpPr>
          <p:spPr>
            <a:xfrm>
              <a:off x="33283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4" name="Google Shape;7934;p17"/>
            <p:cNvSpPr/>
            <p:nvPr/>
          </p:nvSpPr>
          <p:spPr>
            <a:xfrm>
              <a:off x="32893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5" name="Google Shape;7935;p17"/>
            <p:cNvSpPr/>
            <p:nvPr/>
          </p:nvSpPr>
          <p:spPr>
            <a:xfrm>
              <a:off x="32893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6" name="Google Shape;7936;p17"/>
            <p:cNvSpPr/>
            <p:nvPr/>
          </p:nvSpPr>
          <p:spPr>
            <a:xfrm>
              <a:off x="32893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7" name="Google Shape;7937;p17"/>
            <p:cNvSpPr/>
            <p:nvPr/>
          </p:nvSpPr>
          <p:spPr>
            <a:xfrm>
              <a:off x="32893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8" name="Google Shape;7938;p17"/>
            <p:cNvSpPr/>
            <p:nvPr/>
          </p:nvSpPr>
          <p:spPr>
            <a:xfrm>
              <a:off x="32893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9" name="Google Shape;7939;p17"/>
            <p:cNvSpPr/>
            <p:nvPr/>
          </p:nvSpPr>
          <p:spPr>
            <a:xfrm>
              <a:off x="33283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0" name="Google Shape;7940;p17"/>
            <p:cNvSpPr/>
            <p:nvPr/>
          </p:nvSpPr>
          <p:spPr>
            <a:xfrm>
              <a:off x="33283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1" name="Google Shape;7941;p17"/>
            <p:cNvSpPr/>
            <p:nvPr/>
          </p:nvSpPr>
          <p:spPr>
            <a:xfrm>
              <a:off x="3328375" y="4047150"/>
              <a:ext cx="14125" cy="14425"/>
            </a:xfrm>
            <a:custGeom>
              <a:avLst/>
              <a:gdLst/>
              <a:ahLst/>
              <a:cxnLst/>
              <a:rect l="l" t="t" r="r" b="b"/>
              <a:pathLst>
                <a:path w="565" h="577" extrusionOk="0">
                  <a:moveTo>
                    <a:pt x="129" y="0"/>
                  </a:moveTo>
                  <a:cubicBezTo>
                    <a:pt x="52" y="58"/>
                    <a:pt x="1" y="151"/>
                    <a:pt x="1" y="257"/>
                  </a:cubicBezTo>
                  <a:cubicBezTo>
                    <a:pt x="1" y="433"/>
                    <a:pt x="144" y="576"/>
                    <a:pt x="322" y="576"/>
                  </a:cubicBezTo>
                  <a:cubicBezTo>
                    <a:pt x="420" y="576"/>
                    <a:pt x="506" y="531"/>
                    <a:pt x="564" y="462"/>
                  </a:cubicBezTo>
                  <a:cubicBezTo>
                    <a:pt x="423" y="305"/>
                    <a:pt x="278" y="151"/>
                    <a:pt x="12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2" name="Google Shape;7942;p17"/>
            <p:cNvSpPr/>
            <p:nvPr/>
          </p:nvSpPr>
          <p:spPr>
            <a:xfrm>
              <a:off x="33283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3" name="Google Shape;7943;p17"/>
            <p:cNvSpPr/>
            <p:nvPr/>
          </p:nvSpPr>
          <p:spPr>
            <a:xfrm>
              <a:off x="33674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4" name="Google Shape;7944;p17"/>
            <p:cNvSpPr/>
            <p:nvPr/>
          </p:nvSpPr>
          <p:spPr>
            <a:xfrm>
              <a:off x="3406475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213" y="0"/>
                  </a:moveTo>
                  <a:cubicBezTo>
                    <a:pt x="89" y="44"/>
                    <a:pt x="0" y="160"/>
                    <a:pt x="0" y="300"/>
                  </a:cubicBezTo>
                  <a:cubicBezTo>
                    <a:pt x="0" y="476"/>
                    <a:pt x="143" y="620"/>
                    <a:pt x="320" y="620"/>
                  </a:cubicBezTo>
                  <a:cubicBezTo>
                    <a:pt x="341" y="620"/>
                    <a:pt x="360" y="618"/>
                    <a:pt x="380" y="614"/>
                  </a:cubicBezTo>
                  <a:cubicBezTo>
                    <a:pt x="330" y="407"/>
                    <a:pt x="275" y="202"/>
                    <a:pt x="21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5" name="Google Shape;7945;p17"/>
            <p:cNvSpPr/>
            <p:nvPr/>
          </p:nvSpPr>
          <p:spPr>
            <a:xfrm>
              <a:off x="33674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6" name="Google Shape;7946;p17"/>
            <p:cNvSpPr/>
            <p:nvPr/>
          </p:nvSpPr>
          <p:spPr>
            <a:xfrm>
              <a:off x="3094125" y="4045500"/>
              <a:ext cx="16175" cy="16025"/>
            </a:xfrm>
            <a:custGeom>
              <a:avLst/>
              <a:gdLst/>
              <a:ahLst/>
              <a:cxnLst/>
              <a:rect l="l" t="t" r="r" b="b"/>
              <a:pathLst>
                <a:path w="647" h="641" extrusionOk="0">
                  <a:moveTo>
                    <a:pt x="324" y="0"/>
                  </a:moveTo>
                  <a:cubicBezTo>
                    <a:pt x="322" y="0"/>
                    <a:pt x="320" y="0"/>
                    <a:pt x="318" y="0"/>
                  </a:cubicBezTo>
                  <a:cubicBezTo>
                    <a:pt x="140" y="3"/>
                    <a:pt x="0" y="149"/>
                    <a:pt x="3" y="327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1"/>
                    <a:pt x="643" y="314"/>
                  </a:cubicBezTo>
                  <a:cubicBezTo>
                    <a:pt x="640" y="139"/>
                    <a:pt x="497" y="0"/>
                    <a:pt x="324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7" name="Google Shape;7947;p17"/>
            <p:cNvSpPr/>
            <p:nvPr/>
          </p:nvSpPr>
          <p:spPr>
            <a:xfrm>
              <a:off x="3406475" y="4215525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51" y="641"/>
                    <a:pt x="561" y="563"/>
                    <a:pt x="611" y="453"/>
                  </a:cubicBezTo>
                  <a:cubicBezTo>
                    <a:pt x="594" y="335"/>
                    <a:pt x="574" y="219"/>
                    <a:pt x="553" y="103"/>
                  </a:cubicBezTo>
                  <a:cubicBezTo>
                    <a:pt x="496" y="40"/>
                    <a:pt x="413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8" name="Google Shape;7948;p17"/>
            <p:cNvSpPr/>
            <p:nvPr/>
          </p:nvSpPr>
          <p:spPr>
            <a:xfrm>
              <a:off x="34064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9" name="Google Shape;7949;p17"/>
            <p:cNvSpPr/>
            <p:nvPr/>
          </p:nvSpPr>
          <p:spPr>
            <a:xfrm>
              <a:off x="34064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0" name="Google Shape;7950;p17"/>
            <p:cNvSpPr/>
            <p:nvPr/>
          </p:nvSpPr>
          <p:spPr>
            <a:xfrm>
              <a:off x="33674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1" name="Google Shape;7951;p17"/>
            <p:cNvSpPr/>
            <p:nvPr/>
          </p:nvSpPr>
          <p:spPr>
            <a:xfrm>
              <a:off x="33674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2" name="Google Shape;7952;p17"/>
            <p:cNvSpPr/>
            <p:nvPr/>
          </p:nvSpPr>
          <p:spPr>
            <a:xfrm>
              <a:off x="33283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3" name="Google Shape;7953;p17"/>
            <p:cNvSpPr/>
            <p:nvPr/>
          </p:nvSpPr>
          <p:spPr>
            <a:xfrm>
              <a:off x="33674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4" name="Google Shape;7954;p17"/>
            <p:cNvSpPr/>
            <p:nvPr/>
          </p:nvSpPr>
          <p:spPr>
            <a:xfrm>
              <a:off x="33674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5" name="Google Shape;7955;p17"/>
            <p:cNvSpPr/>
            <p:nvPr/>
          </p:nvSpPr>
          <p:spPr>
            <a:xfrm>
              <a:off x="33674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6" name="Google Shape;7956;p17"/>
            <p:cNvSpPr/>
            <p:nvPr/>
          </p:nvSpPr>
          <p:spPr>
            <a:xfrm>
              <a:off x="33674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7" name="Google Shape;7957;p17"/>
            <p:cNvSpPr/>
            <p:nvPr/>
          </p:nvSpPr>
          <p:spPr>
            <a:xfrm>
              <a:off x="33674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8" name="Google Shape;7958;p17"/>
            <p:cNvSpPr/>
            <p:nvPr/>
          </p:nvSpPr>
          <p:spPr>
            <a:xfrm>
              <a:off x="32893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9" name="Google Shape;7959;p17"/>
            <p:cNvSpPr/>
            <p:nvPr/>
          </p:nvSpPr>
          <p:spPr>
            <a:xfrm>
              <a:off x="325032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0" name="Google Shape;7960;p17"/>
            <p:cNvSpPr/>
            <p:nvPr/>
          </p:nvSpPr>
          <p:spPr>
            <a:xfrm>
              <a:off x="325032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1" name="Google Shape;7961;p17"/>
            <p:cNvSpPr/>
            <p:nvPr/>
          </p:nvSpPr>
          <p:spPr>
            <a:xfrm>
              <a:off x="325032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2" name="Google Shape;7962;p17"/>
            <p:cNvSpPr/>
            <p:nvPr/>
          </p:nvSpPr>
          <p:spPr>
            <a:xfrm>
              <a:off x="325032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3" name="Google Shape;7963;p17"/>
            <p:cNvSpPr/>
            <p:nvPr/>
          </p:nvSpPr>
          <p:spPr>
            <a:xfrm>
              <a:off x="325032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4" name="Google Shape;7964;p17"/>
            <p:cNvSpPr/>
            <p:nvPr/>
          </p:nvSpPr>
          <p:spPr>
            <a:xfrm>
              <a:off x="325032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5" name="Google Shape;7965;p17"/>
            <p:cNvSpPr/>
            <p:nvPr/>
          </p:nvSpPr>
          <p:spPr>
            <a:xfrm>
              <a:off x="325032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6" name="Google Shape;7966;p17"/>
            <p:cNvSpPr/>
            <p:nvPr/>
          </p:nvSpPr>
          <p:spPr>
            <a:xfrm>
              <a:off x="325032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7" name="Google Shape;7967;p17"/>
            <p:cNvSpPr/>
            <p:nvPr/>
          </p:nvSpPr>
          <p:spPr>
            <a:xfrm>
              <a:off x="32113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8" name="Google Shape;7968;p17"/>
            <p:cNvSpPr/>
            <p:nvPr/>
          </p:nvSpPr>
          <p:spPr>
            <a:xfrm>
              <a:off x="32113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9" name="Google Shape;7969;p17"/>
            <p:cNvSpPr/>
            <p:nvPr/>
          </p:nvSpPr>
          <p:spPr>
            <a:xfrm>
              <a:off x="32113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0" name="Google Shape;7970;p17"/>
            <p:cNvSpPr/>
            <p:nvPr/>
          </p:nvSpPr>
          <p:spPr>
            <a:xfrm>
              <a:off x="32113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1" name="Google Shape;7971;p17"/>
            <p:cNvSpPr/>
            <p:nvPr/>
          </p:nvSpPr>
          <p:spPr>
            <a:xfrm>
              <a:off x="325032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2" name="Google Shape;7972;p17"/>
            <p:cNvSpPr/>
            <p:nvPr/>
          </p:nvSpPr>
          <p:spPr>
            <a:xfrm>
              <a:off x="325032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3" name="Google Shape;7973;p17"/>
            <p:cNvSpPr/>
            <p:nvPr/>
          </p:nvSpPr>
          <p:spPr>
            <a:xfrm>
              <a:off x="32893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4" name="Google Shape;7974;p17"/>
            <p:cNvSpPr/>
            <p:nvPr/>
          </p:nvSpPr>
          <p:spPr>
            <a:xfrm>
              <a:off x="32893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5" name="Google Shape;7975;p17"/>
            <p:cNvSpPr/>
            <p:nvPr/>
          </p:nvSpPr>
          <p:spPr>
            <a:xfrm>
              <a:off x="32893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6" name="Google Shape;7976;p17"/>
            <p:cNvSpPr/>
            <p:nvPr/>
          </p:nvSpPr>
          <p:spPr>
            <a:xfrm>
              <a:off x="32893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7" name="Google Shape;7977;p17"/>
            <p:cNvSpPr/>
            <p:nvPr/>
          </p:nvSpPr>
          <p:spPr>
            <a:xfrm>
              <a:off x="32113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8" name="Google Shape;7978;p17"/>
            <p:cNvSpPr/>
            <p:nvPr/>
          </p:nvSpPr>
          <p:spPr>
            <a:xfrm>
              <a:off x="325032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9" name="Google Shape;7979;p17"/>
            <p:cNvSpPr/>
            <p:nvPr/>
          </p:nvSpPr>
          <p:spPr>
            <a:xfrm>
              <a:off x="32893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0" name="Google Shape;7980;p17"/>
            <p:cNvSpPr/>
            <p:nvPr/>
          </p:nvSpPr>
          <p:spPr>
            <a:xfrm>
              <a:off x="32893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1" name="Google Shape;7981;p17"/>
            <p:cNvSpPr/>
            <p:nvPr/>
          </p:nvSpPr>
          <p:spPr>
            <a:xfrm>
              <a:off x="32893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2" name="Google Shape;7982;p17"/>
            <p:cNvSpPr/>
            <p:nvPr/>
          </p:nvSpPr>
          <p:spPr>
            <a:xfrm>
              <a:off x="325032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3" name="Google Shape;7983;p17"/>
            <p:cNvSpPr/>
            <p:nvPr/>
          </p:nvSpPr>
          <p:spPr>
            <a:xfrm>
              <a:off x="325032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4" name="Google Shape;7984;p17"/>
            <p:cNvSpPr/>
            <p:nvPr/>
          </p:nvSpPr>
          <p:spPr>
            <a:xfrm>
              <a:off x="325032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5" name="Google Shape;7985;p17"/>
            <p:cNvSpPr/>
            <p:nvPr/>
          </p:nvSpPr>
          <p:spPr>
            <a:xfrm>
              <a:off x="3289350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118" y="0"/>
                  </a:moveTo>
                  <a:cubicBezTo>
                    <a:pt x="47" y="61"/>
                    <a:pt x="1" y="150"/>
                    <a:pt x="1" y="247"/>
                  </a:cubicBezTo>
                  <a:cubicBezTo>
                    <a:pt x="1" y="424"/>
                    <a:pt x="144" y="567"/>
                    <a:pt x="322" y="567"/>
                  </a:cubicBezTo>
                  <a:cubicBezTo>
                    <a:pt x="451" y="567"/>
                    <a:pt x="563" y="490"/>
                    <a:pt x="611" y="379"/>
                  </a:cubicBezTo>
                  <a:cubicBezTo>
                    <a:pt x="448" y="249"/>
                    <a:pt x="285" y="122"/>
                    <a:pt x="11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6" name="Google Shape;7986;p17"/>
            <p:cNvSpPr/>
            <p:nvPr/>
          </p:nvSpPr>
          <p:spPr>
            <a:xfrm>
              <a:off x="32893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7" name="Google Shape;7987;p17"/>
            <p:cNvSpPr/>
            <p:nvPr/>
          </p:nvSpPr>
          <p:spPr>
            <a:xfrm>
              <a:off x="325032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8" name="Google Shape;7988;p17"/>
            <p:cNvSpPr/>
            <p:nvPr/>
          </p:nvSpPr>
          <p:spPr>
            <a:xfrm>
              <a:off x="325032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9" name="Google Shape;7989;p17"/>
            <p:cNvSpPr/>
            <p:nvPr/>
          </p:nvSpPr>
          <p:spPr>
            <a:xfrm>
              <a:off x="28990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0" name="Google Shape;7990;p17"/>
            <p:cNvSpPr/>
            <p:nvPr/>
          </p:nvSpPr>
          <p:spPr>
            <a:xfrm>
              <a:off x="28990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1" name="Google Shape;7991;p17"/>
            <p:cNvSpPr/>
            <p:nvPr/>
          </p:nvSpPr>
          <p:spPr>
            <a:xfrm>
              <a:off x="2862000" y="4047150"/>
              <a:ext cx="14100" cy="14425"/>
            </a:xfrm>
            <a:custGeom>
              <a:avLst/>
              <a:gdLst/>
              <a:ahLst/>
              <a:cxnLst/>
              <a:rect l="l" t="t" r="r" b="b"/>
              <a:pathLst>
                <a:path w="564" h="577" extrusionOk="0">
                  <a:moveTo>
                    <a:pt x="436" y="0"/>
                  </a:moveTo>
                  <a:cubicBezTo>
                    <a:pt x="287" y="151"/>
                    <a:pt x="142" y="303"/>
                    <a:pt x="0" y="462"/>
                  </a:cubicBezTo>
                  <a:cubicBezTo>
                    <a:pt x="57" y="531"/>
                    <a:pt x="143" y="576"/>
                    <a:pt x="243" y="576"/>
                  </a:cubicBezTo>
                  <a:cubicBezTo>
                    <a:pt x="421" y="576"/>
                    <a:pt x="564" y="433"/>
                    <a:pt x="564" y="257"/>
                  </a:cubicBezTo>
                  <a:cubicBezTo>
                    <a:pt x="564" y="151"/>
                    <a:pt x="513" y="58"/>
                    <a:pt x="43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2" name="Google Shape;7992;p17"/>
            <p:cNvSpPr/>
            <p:nvPr/>
          </p:nvSpPr>
          <p:spPr>
            <a:xfrm>
              <a:off x="28990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3" name="Google Shape;7993;p17"/>
            <p:cNvSpPr/>
            <p:nvPr/>
          </p:nvSpPr>
          <p:spPr>
            <a:xfrm>
              <a:off x="28990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4" name="Google Shape;7994;p17"/>
            <p:cNvSpPr/>
            <p:nvPr/>
          </p:nvSpPr>
          <p:spPr>
            <a:xfrm>
              <a:off x="28990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5" name="Google Shape;7995;p17"/>
            <p:cNvSpPr/>
            <p:nvPr/>
          </p:nvSpPr>
          <p:spPr>
            <a:xfrm>
              <a:off x="28990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6" name="Google Shape;7996;p17"/>
            <p:cNvSpPr/>
            <p:nvPr/>
          </p:nvSpPr>
          <p:spPr>
            <a:xfrm>
              <a:off x="28990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7" name="Google Shape;7997;p17"/>
            <p:cNvSpPr/>
            <p:nvPr/>
          </p:nvSpPr>
          <p:spPr>
            <a:xfrm>
              <a:off x="28990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8" name="Google Shape;7998;p17"/>
            <p:cNvSpPr/>
            <p:nvPr/>
          </p:nvSpPr>
          <p:spPr>
            <a:xfrm>
              <a:off x="28600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9" name="Google Shape;7999;p17"/>
            <p:cNvSpPr/>
            <p:nvPr/>
          </p:nvSpPr>
          <p:spPr>
            <a:xfrm>
              <a:off x="28600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0" name="Google Shape;8000;p17"/>
            <p:cNvSpPr/>
            <p:nvPr/>
          </p:nvSpPr>
          <p:spPr>
            <a:xfrm>
              <a:off x="28600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1" name="Google Shape;8001;p17"/>
            <p:cNvSpPr/>
            <p:nvPr/>
          </p:nvSpPr>
          <p:spPr>
            <a:xfrm>
              <a:off x="28600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2" name="Google Shape;8002;p17"/>
            <p:cNvSpPr/>
            <p:nvPr/>
          </p:nvSpPr>
          <p:spPr>
            <a:xfrm>
              <a:off x="28990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3" name="Google Shape;8003;p17"/>
            <p:cNvSpPr/>
            <p:nvPr/>
          </p:nvSpPr>
          <p:spPr>
            <a:xfrm>
              <a:off x="28600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4" name="Google Shape;8004;p17"/>
            <p:cNvSpPr/>
            <p:nvPr/>
          </p:nvSpPr>
          <p:spPr>
            <a:xfrm>
              <a:off x="28600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5" name="Google Shape;8005;p17"/>
            <p:cNvSpPr/>
            <p:nvPr/>
          </p:nvSpPr>
          <p:spPr>
            <a:xfrm>
              <a:off x="28600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6" name="Google Shape;8006;p17"/>
            <p:cNvSpPr/>
            <p:nvPr/>
          </p:nvSpPr>
          <p:spPr>
            <a:xfrm>
              <a:off x="29380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7" name="Google Shape;8007;p17"/>
            <p:cNvSpPr/>
            <p:nvPr/>
          </p:nvSpPr>
          <p:spPr>
            <a:xfrm>
              <a:off x="29380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8" name="Google Shape;8008;p17"/>
            <p:cNvSpPr/>
            <p:nvPr/>
          </p:nvSpPr>
          <p:spPr>
            <a:xfrm>
              <a:off x="293807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9" name="Google Shape;8009;p17"/>
            <p:cNvSpPr/>
            <p:nvPr/>
          </p:nvSpPr>
          <p:spPr>
            <a:xfrm>
              <a:off x="29380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0" name="Google Shape;8010;p17"/>
            <p:cNvSpPr/>
            <p:nvPr/>
          </p:nvSpPr>
          <p:spPr>
            <a:xfrm>
              <a:off x="29380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1" name="Google Shape;8011;p17"/>
            <p:cNvSpPr/>
            <p:nvPr/>
          </p:nvSpPr>
          <p:spPr>
            <a:xfrm>
              <a:off x="29380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2" name="Google Shape;8012;p17"/>
            <p:cNvSpPr/>
            <p:nvPr/>
          </p:nvSpPr>
          <p:spPr>
            <a:xfrm>
              <a:off x="29380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3" name="Google Shape;8013;p17"/>
            <p:cNvSpPr/>
            <p:nvPr/>
          </p:nvSpPr>
          <p:spPr>
            <a:xfrm>
              <a:off x="28990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4" name="Google Shape;8014;p17"/>
            <p:cNvSpPr/>
            <p:nvPr/>
          </p:nvSpPr>
          <p:spPr>
            <a:xfrm>
              <a:off x="28990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5" name="Google Shape;8015;p17"/>
            <p:cNvSpPr/>
            <p:nvPr/>
          </p:nvSpPr>
          <p:spPr>
            <a:xfrm>
              <a:off x="28990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6" name="Google Shape;8016;p17"/>
            <p:cNvSpPr/>
            <p:nvPr/>
          </p:nvSpPr>
          <p:spPr>
            <a:xfrm>
              <a:off x="293807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7" name="Google Shape;8017;p17"/>
            <p:cNvSpPr/>
            <p:nvPr/>
          </p:nvSpPr>
          <p:spPr>
            <a:xfrm>
              <a:off x="28990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8" name="Google Shape;8018;p17"/>
            <p:cNvSpPr/>
            <p:nvPr/>
          </p:nvSpPr>
          <p:spPr>
            <a:xfrm>
              <a:off x="28990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9" name="Google Shape;8019;p17"/>
            <p:cNvSpPr/>
            <p:nvPr/>
          </p:nvSpPr>
          <p:spPr>
            <a:xfrm>
              <a:off x="28600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0" name="Google Shape;8020;p17"/>
            <p:cNvSpPr/>
            <p:nvPr/>
          </p:nvSpPr>
          <p:spPr>
            <a:xfrm>
              <a:off x="2899825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493" y="0"/>
                  </a:moveTo>
                  <a:cubicBezTo>
                    <a:pt x="325" y="122"/>
                    <a:pt x="161" y="249"/>
                    <a:pt x="0" y="379"/>
                  </a:cubicBezTo>
                  <a:cubicBezTo>
                    <a:pt x="51" y="490"/>
                    <a:pt x="161" y="567"/>
                    <a:pt x="289" y="567"/>
                  </a:cubicBezTo>
                  <a:cubicBezTo>
                    <a:pt x="467" y="567"/>
                    <a:pt x="610" y="424"/>
                    <a:pt x="610" y="247"/>
                  </a:cubicBezTo>
                  <a:cubicBezTo>
                    <a:pt x="610" y="148"/>
                    <a:pt x="564" y="59"/>
                    <a:pt x="49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1" name="Google Shape;8021;p17"/>
            <p:cNvSpPr/>
            <p:nvPr/>
          </p:nvSpPr>
          <p:spPr>
            <a:xfrm>
              <a:off x="2782725" y="4317500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162" y="1"/>
                    <a:pt x="51" y="77"/>
                    <a:pt x="1" y="189"/>
                  </a:cubicBezTo>
                  <a:cubicBezTo>
                    <a:pt x="19" y="307"/>
                    <a:pt x="37" y="423"/>
                    <a:pt x="58" y="537"/>
                  </a:cubicBezTo>
                  <a:cubicBezTo>
                    <a:pt x="114" y="602"/>
                    <a:pt x="197" y="641"/>
                    <a:pt x="292" y="641"/>
                  </a:cubicBezTo>
                  <a:cubicBezTo>
                    <a:pt x="468" y="641"/>
                    <a:pt x="611" y="498"/>
                    <a:pt x="611" y="322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2" name="Google Shape;8022;p17"/>
            <p:cNvSpPr/>
            <p:nvPr/>
          </p:nvSpPr>
          <p:spPr>
            <a:xfrm>
              <a:off x="2899825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289" y="0"/>
                  </a:moveTo>
                  <a:cubicBezTo>
                    <a:pt x="160" y="0"/>
                    <a:pt x="48" y="79"/>
                    <a:pt x="0" y="189"/>
                  </a:cubicBezTo>
                  <a:cubicBezTo>
                    <a:pt x="161" y="318"/>
                    <a:pt x="325" y="445"/>
                    <a:pt x="493" y="568"/>
                  </a:cubicBezTo>
                  <a:cubicBezTo>
                    <a:pt x="565" y="507"/>
                    <a:pt x="610" y="421"/>
                    <a:pt x="610" y="321"/>
                  </a:cubicBezTo>
                  <a:cubicBezTo>
                    <a:pt x="610" y="144"/>
                    <a:pt x="467" y="0"/>
                    <a:pt x="28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3" name="Google Shape;8023;p17"/>
            <p:cNvSpPr/>
            <p:nvPr/>
          </p:nvSpPr>
          <p:spPr>
            <a:xfrm>
              <a:off x="2862000" y="4487550"/>
              <a:ext cx="14100" cy="14400"/>
            </a:xfrm>
            <a:custGeom>
              <a:avLst/>
              <a:gdLst/>
              <a:ahLst/>
              <a:cxnLst/>
              <a:rect l="l" t="t" r="r" b="b"/>
              <a:pathLst>
                <a:path w="564" h="576" extrusionOk="0">
                  <a:moveTo>
                    <a:pt x="243" y="0"/>
                  </a:moveTo>
                  <a:cubicBezTo>
                    <a:pt x="145" y="0"/>
                    <a:pt x="59" y="45"/>
                    <a:pt x="0" y="115"/>
                  </a:cubicBezTo>
                  <a:cubicBezTo>
                    <a:pt x="142" y="271"/>
                    <a:pt x="287" y="425"/>
                    <a:pt x="436" y="576"/>
                  </a:cubicBezTo>
                  <a:cubicBezTo>
                    <a:pt x="511" y="516"/>
                    <a:pt x="564" y="424"/>
                    <a:pt x="564" y="320"/>
                  </a:cubicBezTo>
                  <a:cubicBezTo>
                    <a:pt x="564" y="143"/>
                    <a:pt x="421" y="0"/>
                    <a:pt x="24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4" name="Google Shape;8024;p17"/>
            <p:cNvSpPr/>
            <p:nvPr/>
          </p:nvSpPr>
          <p:spPr>
            <a:xfrm>
              <a:off x="29380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5" name="Google Shape;8025;p17"/>
            <p:cNvSpPr/>
            <p:nvPr/>
          </p:nvSpPr>
          <p:spPr>
            <a:xfrm>
              <a:off x="2788500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61" y="1"/>
                  </a:moveTo>
                  <a:cubicBezTo>
                    <a:pt x="40" y="1"/>
                    <a:pt x="22" y="4"/>
                    <a:pt x="0" y="7"/>
                  </a:cubicBezTo>
                  <a:cubicBezTo>
                    <a:pt x="52" y="215"/>
                    <a:pt x="106" y="420"/>
                    <a:pt x="168" y="622"/>
                  </a:cubicBezTo>
                  <a:cubicBezTo>
                    <a:pt x="293" y="578"/>
                    <a:pt x="380" y="462"/>
                    <a:pt x="380" y="322"/>
                  </a:cubicBezTo>
                  <a:cubicBezTo>
                    <a:pt x="380" y="145"/>
                    <a:pt x="237" y="1"/>
                    <a:pt x="6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6" name="Google Shape;8026;p17"/>
            <p:cNvSpPr/>
            <p:nvPr/>
          </p:nvSpPr>
          <p:spPr>
            <a:xfrm>
              <a:off x="27819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7" name="Google Shape;8027;p17"/>
            <p:cNvSpPr/>
            <p:nvPr/>
          </p:nvSpPr>
          <p:spPr>
            <a:xfrm>
              <a:off x="27819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8" name="Google Shape;8028;p17"/>
            <p:cNvSpPr/>
            <p:nvPr/>
          </p:nvSpPr>
          <p:spPr>
            <a:xfrm>
              <a:off x="3055950" y="4589525"/>
              <a:ext cx="15125" cy="6575"/>
            </a:xfrm>
            <a:custGeom>
              <a:avLst/>
              <a:gdLst/>
              <a:ahLst/>
              <a:cxnLst/>
              <a:rect l="l" t="t" r="r" b="b"/>
              <a:pathLst>
                <a:path w="605" h="263" extrusionOk="0">
                  <a:moveTo>
                    <a:pt x="290" y="0"/>
                  </a:moveTo>
                  <a:cubicBezTo>
                    <a:pt x="160" y="0"/>
                    <a:pt x="49" y="78"/>
                    <a:pt x="1" y="188"/>
                  </a:cubicBezTo>
                  <a:cubicBezTo>
                    <a:pt x="200" y="217"/>
                    <a:pt x="401" y="241"/>
                    <a:pt x="605" y="262"/>
                  </a:cubicBezTo>
                  <a:cubicBezTo>
                    <a:pt x="576" y="113"/>
                    <a:pt x="447" y="0"/>
                    <a:pt x="29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9" name="Google Shape;8029;p17"/>
            <p:cNvSpPr/>
            <p:nvPr/>
          </p:nvSpPr>
          <p:spPr>
            <a:xfrm>
              <a:off x="3094225" y="4589525"/>
              <a:ext cx="16025" cy="8050"/>
            </a:xfrm>
            <a:custGeom>
              <a:avLst/>
              <a:gdLst/>
              <a:ahLst/>
              <a:cxnLst/>
              <a:rect l="l" t="t" r="r" b="b"/>
              <a:pathLst>
                <a:path w="641" h="322" extrusionOk="0">
                  <a:moveTo>
                    <a:pt x="321" y="0"/>
                  </a:moveTo>
                  <a:cubicBezTo>
                    <a:pt x="145" y="0"/>
                    <a:pt x="2" y="142"/>
                    <a:pt x="1" y="317"/>
                  </a:cubicBezTo>
                  <a:cubicBezTo>
                    <a:pt x="106" y="320"/>
                    <a:pt x="213" y="321"/>
                    <a:pt x="321" y="321"/>
                  </a:cubicBezTo>
                  <a:cubicBezTo>
                    <a:pt x="428" y="321"/>
                    <a:pt x="534" y="320"/>
                    <a:pt x="641" y="317"/>
                  </a:cubicBezTo>
                  <a:cubicBezTo>
                    <a:pt x="639" y="142"/>
                    <a:pt x="496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0" name="Google Shape;8030;p17"/>
            <p:cNvSpPr/>
            <p:nvPr/>
          </p:nvSpPr>
          <p:spPr>
            <a:xfrm>
              <a:off x="3406475" y="4317500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13" y="641"/>
                    <a:pt x="496" y="602"/>
                    <a:pt x="553" y="537"/>
                  </a:cubicBezTo>
                  <a:cubicBezTo>
                    <a:pt x="574" y="421"/>
                    <a:pt x="594" y="307"/>
                    <a:pt x="611" y="189"/>
                  </a:cubicBezTo>
                  <a:cubicBezTo>
                    <a:pt x="559" y="77"/>
                    <a:pt x="45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1" name="Google Shape;8031;p17"/>
            <p:cNvSpPr/>
            <p:nvPr/>
          </p:nvSpPr>
          <p:spPr>
            <a:xfrm>
              <a:off x="3328375" y="4487550"/>
              <a:ext cx="14125" cy="14400"/>
            </a:xfrm>
            <a:custGeom>
              <a:avLst/>
              <a:gdLst/>
              <a:ahLst/>
              <a:cxnLst/>
              <a:rect l="l" t="t" r="r" b="b"/>
              <a:pathLst>
                <a:path w="565" h="576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25"/>
                    <a:pt x="52" y="519"/>
                    <a:pt x="129" y="576"/>
                  </a:cubicBezTo>
                  <a:cubicBezTo>
                    <a:pt x="278" y="425"/>
                    <a:pt x="423" y="273"/>
                    <a:pt x="564" y="115"/>
                  </a:cubicBezTo>
                  <a:cubicBezTo>
                    <a:pt x="506" y="45"/>
                    <a:pt x="420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2" name="Google Shape;8032;p17"/>
            <p:cNvSpPr/>
            <p:nvPr/>
          </p:nvSpPr>
          <p:spPr>
            <a:xfrm>
              <a:off x="3406475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320" y="1"/>
                  </a:moveTo>
                  <a:cubicBezTo>
                    <a:pt x="143" y="1"/>
                    <a:pt x="0" y="147"/>
                    <a:pt x="0" y="322"/>
                  </a:cubicBezTo>
                  <a:cubicBezTo>
                    <a:pt x="0" y="460"/>
                    <a:pt x="89" y="578"/>
                    <a:pt x="213" y="622"/>
                  </a:cubicBezTo>
                  <a:cubicBezTo>
                    <a:pt x="273" y="418"/>
                    <a:pt x="330" y="212"/>
                    <a:pt x="380" y="7"/>
                  </a:cubicBezTo>
                  <a:cubicBezTo>
                    <a:pt x="362" y="4"/>
                    <a:pt x="34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3" name="Google Shape;8033;p17"/>
            <p:cNvSpPr/>
            <p:nvPr/>
          </p:nvSpPr>
          <p:spPr>
            <a:xfrm>
              <a:off x="3133400" y="4589525"/>
              <a:ext cx="15125" cy="6525"/>
            </a:xfrm>
            <a:custGeom>
              <a:avLst/>
              <a:gdLst/>
              <a:ahLst/>
              <a:cxnLst/>
              <a:rect l="l" t="t" r="r" b="b"/>
              <a:pathLst>
                <a:path w="605" h="261" extrusionOk="0">
                  <a:moveTo>
                    <a:pt x="316" y="0"/>
                  </a:moveTo>
                  <a:cubicBezTo>
                    <a:pt x="159" y="0"/>
                    <a:pt x="29" y="112"/>
                    <a:pt x="1" y="261"/>
                  </a:cubicBezTo>
                  <a:cubicBezTo>
                    <a:pt x="204" y="241"/>
                    <a:pt x="406" y="217"/>
                    <a:pt x="605" y="187"/>
                  </a:cubicBezTo>
                  <a:cubicBezTo>
                    <a:pt x="555" y="78"/>
                    <a:pt x="444" y="0"/>
                    <a:pt x="31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4" name="Google Shape;8034;p17"/>
            <p:cNvSpPr/>
            <p:nvPr/>
          </p:nvSpPr>
          <p:spPr>
            <a:xfrm>
              <a:off x="28600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5" name="Google Shape;8035;p17"/>
            <p:cNvSpPr/>
            <p:nvPr/>
          </p:nvSpPr>
          <p:spPr>
            <a:xfrm>
              <a:off x="3289350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21"/>
                    <a:pt x="47" y="507"/>
                    <a:pt x="118" y="568"/>
                  </a:cubicBezTo>
                  <a:cubicBezTo>
                    <a:pt x="285" y="445"/>
                    <a:pt x="450" y="318"/>
                    <a:pt x="611" y="189"/>
                  </a:cubicBezTo>
                  <a:cubicBezTo>
                    <a:pt x="563" y="79"/>
                    <a:pt x="451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6" name="Google Shape;8036;p17"/>
            <p:cNvSpPr/>
            <p:nvPr/>
          </p:nvSpPr>
          <p:spPr>
            <a:xfrm>
              <a:off x="28210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7" name="Google Shape;8037;p17"/>
            <p:cNvSpPr/>
            <p:nvPr/>
          </p:nvSpPr>
          <p:spPr>
            <a:xfrm>
              <a:off x="28210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8" name="Google Shape;8038;p17"/>
            <p:cNvSpPr/>
            <p:nvPr/>
          </p:nvSpPr>
          <p:spPr>
            <a:xfrm>
              <a:off x="28210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9" name="Google Shape;8039;p17"/>
            <p:cNvSpPr/>
            <p:nvPr/>
          </p:nvSpPr>
          <p:spPr>
            <a:xfrm>
              <a:off x="28600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0" name="Google Shape;8040;p17"/>
            <p:cNvSpPr/>
            <p:nvPr/>
          </p:nvSpPr>
          <p:spPr>
            <a:xfrm>
              <a:off x="28600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1" name="Google Shape;8041;p17"/>
            <p:cNvSpPr/>
            <p:nvPr/>
          </p:nvSpPr>
          <p:spPr>
            <a:xfrm>
              <a:off x="28600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2" name="Google Shape;8042;p17"/>
            <p:cNvSpPr/>
            <p:nvPr/>
          </p:nvSpPr>
          <p:spPr>
            <a:xfrm>
              <a:off x="28210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3" name="Google Shape;8043;p17"/>
            <p:cNvSpPr/>
            <p:nvPr/>
          </p:nvSpPr>
          <p:spPr>
            <a:xfrm>
              <a:off x="28210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4" name="Google Shape;8044;p17"/>
            <p:cNvSpPr/>
            <p:nvPr/>
          </p:nvSpPr>
          <p:spPr>
            <a:xfrm>
              <a:off x="28210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5" name="Google Shape;8045;p17"/>
            <p:cNvSpPr/>
            <p:nvPr/>
          </p:nvSpPr>
          <p:spPr>
            <a:xfrm>
              <a:off x="28210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6" name="Google Shape;8046;p17"/>
            <p:cNvSpPr/>
            <p:nvPr/>
          </p:nvSpPr>
          <p:spPr>
            <a:xfrm>
              <a:off x="2788500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168" y="0"/>
                  </a:moveTo>
                  <a:cubicBezTo>
                    <a:pt x="107" y="204"/>
                    <a:pt x="52" y="407"/>
                    <a:pt x="0" y="614"/>
                  </a:cubicBezTo>
                  <a:cubicBezTo>
                    <a:pt x="19" y="618"/>
                    <a:pt x="40" y="620"/>
                    <a:pt x="61" y="620"/>
                  </a:cubicBezTo>
                  <a:cubicBezTo>
                    <a:pt x="237" y="620"/>
                    <a:pt x="380" y="476"/>
                    <a:pt x="380" y="300"/>
                  </a:cubicBezTo>
                  <a:cubicBezTo>
                    <a:pt x="380" y="160"/>
                    <a:pt x="293" y="44"/>
                    <a:pt x="16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7" name="Google Shape;8047;p17"/>
            <p:cNvSpPr/>
            <p:nvPr/>
          </p:nvSpPr>
          <p:spPr>
            <a:xfrm>
              <a:off x="28210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8" name="Google Shape;8048;p17"/>
            <p:cNvSpPr/>
            <p:nvPr/>
          </p:nvSpPr>
          <p:spPr>
            <a:xfrm>
              <a:off x="2782725" y="4215525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200" y="1"/>
                    <a:pt x="117" y="40"/>
                    <a:pt x="58" y="103"/>
                  </a:cubicBezTo>
                  <a:cubicBezTo>
                    <a:pt x="37" y="221"/>
                    <a:pt x="19" y="335"/>
                    <a:pt x="1" y="453"/>
                  </a:cubicBezTo>
                  <a:cubicBezTo>
                    <a:pt x="51" y="563"/>
                    <a:pt x="162" y="641"/>
                    <a:pt x="292" y="641"/>
                  </a:cubicBezTo>
                  <a:cubicBezTo>
                    <a:pt x="468" y="641"/>
                    <a:pt x="611" y="498"/>
                    <a:pt x="611" y="320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9" name="Google Shape;8049;p17"/>
            <p:cNvSpPr/>
            <p:nvPr/>
          </p:nvSpPr>
          <p:spPr>
            <a:xfrm>
              <a:off x="28210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0" name="Google Shape;8050;p17"/>
            <p:cNvSpPr/>
            <p:nvPr/>
          </p:nvSpPr>
          <p:spPr>
            <a:xfrm>
              <a:off x="28210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1" name="Google Shape;8051;p17"/>
            <p:cNvSpPr/>
            <p:nvPr/>
          </p:nvSpPr>
          <p:spPr>
            <a:xfrm>
              <a:off x="3016175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2" name="Google Shape;8052;p17"/>
            <p:cNvSpPr/>
            <p:nvPr/>
          </p:nvSpPr>
          <p:spPr>
            <a:xfrm>
              <a:off x="3055950" y="3953025"/>
              <a:ext cx="15125" cy="6500"/>
            </a:xfrm>
            <a:custGeom>
              <a:avLst/>
              <a:gdLst/>
              <a:ahLst/>
              <a:cxnLst/>
              <a:rect l="l" t="t" r="r" b="b"/>
              <a:pathLst>
                <a:path w="605" h="260" extrusionOk="0">
                  <a:moveTo>
                    <a:pt x="605" y="0"/>
                  </a:moveTo>
                  <a:lnTo>
                    <a:pt x="605" y="0"/>
                  </a:lnTo>
                  <a:cubicBezTo>
                    <a:pt x="401" y="18"/>
                    <a:pt x="200" y="44"/>
                    <a:pt x="1" y="74"/>
                  </a:cubicBezTo>
                  <a:cubicBezTo>
                    <a:pt x="49" y="182"/>
                    <a:pt x="160" y="259"/>
                    <a:pt x="290" y="259"/>
                  </a:cubicBezTo>
                  <a:cubicBezTo>
                    <a:pt x="447" y="259"/>
                    <a:pt x="576" y="149"/>
                    <a:pt x="605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3" name="Google Shape;8053;p17"/>
            <p:cNvSpPr/>
            <p:nvPr/>
          </p:nvSpPr>
          <p:spPr>
            <a:xfrm>
              <a:off x="3054925" y="3977350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5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4" name="Google Shape;8054;p17"/>
            <p:cNvSpPr/>
            <p:nvPr/>
          </p:nvSpPr>
          <p:spPr>
            <a:xfrm>
              <a:off x="301617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5" name="Google Shape;8055;p17"/>
            <p:cNvSpPr/>
            <p:nvPr/>
          </p:nvSpPr>
          <p:spPr>
            <a:xfrm>
              <a:off x="3054925" y="4113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6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6" name="Google Shape;8056;p17"/>
            <p:cNvSpPr/>
            <p:nvPr/>
          </p:nvSpPr>
          <p:spPr>
            <a:xfrm>
              <a:off x="3054925" y="4079350"/>
              <a:ext cx="16300" cy="16050"/>
            </a:xfrm>
            <a:custGeom>
              <a:avLst/>
              <a:gdLst/>
              <a:ahLst/>
              <a:cxnLst/>
              <a:rect l="l" t="t" r="r" b="b"/>
              <a:pathLst>
                <a:path w="652" h="642" extrusionOk="0">
                  <a:moveTo>
                    <a:pt x="327" y="1"/>
                  </a:moveTo>
                  <a:cubicBezTo>
                    <a:pt x="323" y="1"/>
                    <a:pt x="320" y="1"/>
                    <a:pt x="316" y="1"/>
                  </a:cubicBezTo>
                  <a:cubicBezTo>
                    <a:pt x="138" y="7"/>
                    <a:pt x="1" y="154"/>
                    <a:pt x="5" y="332"/>
                  </a:cubicBezTo>
                  <a:cubicBezTo>
                    <a:pt x="11" y="505"/>
                    <a:pt x="154" y="641"/>
                    <a:pt x="326" y="641"/>
                  </a:cubicBezTo>
                  <a:cubicBezTo>
                    <a:pt x="330" y="641"/>
                    <a:pt x="333" y="641"/>
                    <a:pt x="337" y="641"/>
                  </a:cubicBezTo>
                  <a:cubicBezTo>
                    <a:pt x="513" y="635"/>
                    <a:pt x="652" y="487"/>
                    <a:pt x="646" y="311"/>
                  </a:cubicBezTo>
                  <a:cubicBezTo>
                    <a:pt x="640" y="137"/>
                    <a:pt x="498" y="1"/>
                    <a:pt x="327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7" name="Google Shape;8057;p17"/>
            <p:cNvSpPr/>
            <p:nvPr/>
          </p:nvSpPr>
          <p:spPr>
            <a:xfrm>
              <a:off x="3054900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8" y="0"/>
                  </a:moveTo>
                  <a:cubicBezTo>
                    <a:pt x="324" y="0"/>
                    <a:pt x="321" y="0"/>
                    <a:pt x="317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5" y="641"/>
                    <a:pt x="327" y="641"/>
                  </a:cubicBezTo>
                  <a:cubicBezTo>
                    <a:pt x="331" y="641"/>
                    <a:pt x="334" y="641"/>
                    <a:pt x="338" y="641"/>
                  </a:cubicBezTo>
                  <a:cubicBezTo>
                    <a:pt x="514" y="635"/>
                    <a:pt x="653" y="487"/>
                    <a:pt x="647" y="309"/>
                  </a:cubicBezTo>
                  <a:cubicBezTo>
                    <a:pt x="641" y="137"/>
                    <a:pt x="499" y="0"/>
                    <a:pt x="32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8" name="Google Shape;8058;p17"/>
            <p:cNvSpPr/>
            <p:nvPr/>
          </p:nvSpPr>
          <p:spPr>
            <a:xfrm>
              <a:off x="29380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9" name="Google Shape;8059;p17"/>
            <p:cNvSpPr/>
            <p:nvPr/>
          </p:nvSpPr>
          <p:spPr>
            <a:xfrm>
              <a:off x="3054925" y="4045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1"/>
                    <a:pt x="316" y="1"/>
                  </a:cubicBezTo>
                  <a:cubicBezTo>
                    <a:pt x="138" y="7"/>
                    <a:pt x="1" y="154"/>
                    <a:pt x="5" y="331"/>
                  </a:cubicBezTo>
                  <a:cubicBezTo>
                    <a:pt x="11" y="503"/>
                    <a:pt x="154" y="640"/>
                    <a:pt x="326" y="640"/>
                  </a:cubicBezTo>
                  <a:cubicBezTo>
                    <a:pt x="330" y="640"/>
                    <a:pt x="333" y="640"/>
                    <a:pt x="337" y="640"/>
                  </a:cubicBezTo>
                  <a:cubicBezTo>
                    <a:pt x="513" y="635"/>
                    <a:pt x="652" y="486"/>
                    <a:pt x="646" y="310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0" name="Google Shape;8060;p17"/>
            <p:cNvSpPr/>
            <p:nvPr/>
          </p:nvSpPr>
          <p:spPr>
            <a:xfrm>
              <a:off x="30161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1" name="Google Shape;8061;p17"/>
            <p:cNvSpPr/>
            <p:nvPr/>
          </p:nvSpPr>
          <p:spPr>
            <a:xfrm>
              <a:off x="30161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2" name="Google Shape;8062;p17"/>
            <p:cNvSpPr/>
            <p:nvPr/>
          </p:nvSpPr>
          <p:spPr>
            <a:xfrm>
              <a:off x="30161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3" name="Google Shape;8063;p17"/>
            <p:cNvSpPr/>
            <p:nvPr/>
          </p:nvSpPr>
          <p:spPr>
            <a:xfrm>
              <a:off x="30161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4" name="Google Shape;8064;p17"/>
            <p:cNvSpPr/>
            <p:nvPr/>
          </p:nvSpPr>
          <p:spPr>
            <a:xfrm>
              <a:off x="30161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5" name="Google Shape;8065;p17"/>
            <p:cNvSpPr/>
            <p:nvPr/>
          </p:nvSpPr>
          <p:spPr>
            <a:xfrm>
              <a:off x="30161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6" name="Google Shape;8066;p17"/>
            <p:cNvSpPr/>
            <p:nvPr/>
          </p:nvSpPr>
          <p:spPr>
            <a:xfrm>
              <a:off x="30161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7" name="Google Shape;8067;p17"/>
            <p:cNvSpPr/>
            <p:nvPr/>
          </p:nvSpPr>
          <p:spPr>
            <a:xfrm>
              <a:off x="30161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8" name="Google Shape;8068;p17"/>
            <p:cNvSpPr/>
            <p:nvPr/>
          </p:nvSpPr>
          <p:spPr>
            <a:xfrm>
              <a:off x="301617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9" name="Google Shape;8069;p17"/>
            <p:cNvSpPr/>
            <p:nvPr/>
          </p:nvSpPr>
          <p:spPr>
            <a:xfrm>
              <a:off x="305520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0" name="Google Shape;8070;p17"/>
            <p:cNvSpPr/>
            <p:nvPr/>
          </p:nvSpPr>
          <p:spPr>
            <a:xfrm>
              <a:off x="305520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1" name="Google Shape;8071;p17"/>
            <p:cNvSpPr/>
            <p:nvPr/>
          </p:nvSpPr>
          <p:spPr>
            <a:xfrm>
              <a:off x="305520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2" name="Google Shape;8072;p17"/>
            <p:cNvSpPr/>
            <p:nvPr/>
          </p:nvSpPr>
          <p:spPr>
            <a:xfrm>
              <a:off x="305520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3" name="Google Shape;8073;p17"/>
            <p:cNvSpPr/>
            <p:nvPr/>
          </p:nvSpPr>
          <p:spPr>
            <a:xfrm>
              <a:off x="3094125" y="3977450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7"/>
                    <a:pt x="646" y="491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4" name="Google Shape;8074;p17"/>
            <p:cNvSpPr/>
            <p:nvPr/>
          </p:nvSpPr>
          <p:spPr>
            <a:xfrm>
              <a:off x="3094225" y="3951500"/>
              <a:ext cx="16025" cy="8025"/>
            </a:xfrm>
            <a:custGeom>
              <a:avLst/>
              <a:gdLst/>
              <a:ahLst/>
              <a:cxnLst/>
              <a:rect l="l" t="t" r="r" b="b"/>
              <a:pathLst>
                <a:path w="641" h="321" extrusionOk="0">
                  <a:moveTo>
                    <a:pt x="321" y="1"/>
                  </a:moveTo>
                  <a:cubicBezTo>
                    <a:pt x="213" y="1"/>
                    <a:pt x="106" y="2"/>
                    <a:pt x="1" y="4"/>
                  </a:cubicBezTo>
                  <a:cubicBezTo>
                    <a:pt x="2" y="180"/>
                    <a:pt x="145" y="320"/>
                    <a:pt x="321" y="320"/>
                  </a:cubicBezTo>
                  <a:cubicBezTo>
                    <a:pt x="496" y="320"/>
                    <a:pt x="639" y="180"/>
                    <a:pt x="641" y="4"/>
                  </a:cubicBezTo>
                  <a:cubicBezTo>
                    <a:pt x="535" y="2"/>
                    <a:pt x="42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5" name="Google Shape;8075;p17"/>
            <p:cNvSpPr/>
            <p:nvPr/>
          </p:nvSpPr>
          <p:spPr>
            <a:xfrm>
              <a:off x="305520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6" name="Google Shape;8076;p17"/>
            <p:cNvSpPr/>
            <p:nvPr/>
          </p:nvSpPr>
          <p:spPr>
            <a:xfrm>
              <a:off x="305520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7" name="Google Shape;8077;p17"/>
            <p:cNvSpPr/>
            <p:nvPr/>
          </p:nvSpPr>
          <p:spPr>
            <a:xfrm>
              <a:off x="305520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8" name="Google Shape;8078;p17"/>
            <p:cNvSpPr/>
            <p:nvPr/>
          </p:nvSpPr>
          <p:spPr>
            <a:xfrm>
              <a:off x="305520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9" name="Google Shape;8079;p17"/>
            <p:cNvSpPr/>
            <p:nvPr/>
          </p:nvSpPr>
          <p:spPr>
            <a:xfrm>
              <a:off x="305520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0" name="Google Shape;8080;p17"/>
            <p:cNvSpPr/>
            <p:nvPr/>
          </p:nvSpPr>
          <p:spPr>
            <a:xfrm>
              <a:off x="305520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1" name="Google Shape;8081;p17"/>
            <p:cNvSpPr/>
            <p:nvPr/>
          </p:nvSpPr>
          <p:spPr>
            <a:xfrm>
              <a:off x="305520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2" name="Google Shape;8082;p17"/>
            <p:cNvSpPr/>
            <p:nvPr/>
          </p:nvSpPr>
          <p:spPr>
            <a:xfrm>
              <a:off x="305520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3" name="Google Shape;8083;p17"/>
            <p:cNvSpPr/>
            <p:nvPr/>
          </p:nvSpPr>
          <p:spPr>
            <a:xfrm>
              <a:off x="305520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4" name="Google Shape;8084;p17"/>
            <p:cNvSpPr/>
            <p:nvPr/>
          </p:nvSpPr>
          <p:spPr>
            <a:xfrm>
              <a:off x="301617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5" name="Google Shape;8085;p17"/>
            <p:cNvSpPr/>
            <p:nvPr/>
          </p:nvSpPr>
          <p:spPr>
            <a:xfrm>
              <a:off x="29771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6" name="Google Shape;8086;p17"/>
            <p:cNvSpPr/>
            <p:nvPr/>
          </p:nvSpPr>
          <p:spPr>
            <a:xfrm>
              <a:off x="29771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7" name="Google Shape;8087;p17"/>
            <p:cNvSpPr/>
            <p:nvPr/>
          </p:nvSpPr>
          <p:spPr>
            <a:xfrm>
              <a:off x="29771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8" name="Google Shape;8088;p17"/>
            <p:cNvSpPr/>
            <p:nvPr/>
          </p:nvSpPr>
          <p:spPr>
            <a:xfrm>
              <a:off x="29771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9" name="Google Shape;8089;p17"/>
            <p:cNvSpPr/>
            <p:nvPr/>
          </p:nvSpPr>
          <p:spPr>
            <a:xfrm>
              <a:off x="29771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0" name="Google Shape;8090;p17"/>
            <p:cNvSpPr/>
            <p:nvPr/>
          </p:nvSpPr>
          <p:spPr>
            <a:xfrm>
              <a:off x="29771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1" name="Google Shape;8091;p17"/>
            <p:cNvSpPr/>
            <p:nvPr/>
          </p:nvSpPr>
          <p:spPr>
            <a:xfrm>
              <a:off x="29771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2" name="Google Shape;8092;p17"/>
            <p:cNvSpPr/>
            <p:nvPr/>
          </p:nvSpPr>
          <p:spPr>
            <a:xfrm>
              <a:off x="29771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3" name="Google Shape;8093;p17"/>
            <p:cNvSpPr/>
            <p:nvPr/>
          </p:nvSpPr>
          <p:spPr>
            <a:xfrm>
              <a:off x="29380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4" name="Google Shape;8094;p17"/>
            <p:cNvSpPr/>
            <p:nvPr/>
          </p:nvSpPr>
          <p:spPr>
            <a:xfrm>
              <a:off x="29380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5" name="Google Shape;8095;p17"/>
            <p:cNvSpPr/>
            <p:nvPr/>
          </p:nvSpPr>
          <p:spPr>
            <a:xfrm>
              <a:off x="29771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6" name="Google Shape;8096;p17"/>
            <p:cNvSpPr/>
            <p:nvPr/>
          </p:nvSpPr>
          <p:spPr>
            <a:xfrm>
              <a:off x="29380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7" name="Google Shape;8097;p17"/>
            <p:cNvSpPr/>
            <p:nvPr/>
          </p:nvSpPr>
          <p:spPr>
            <a:xfrm>
              <a:off x="29380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8" name="Google Shape;8098;p17"/>
            <p:cNvSpPr/>
            <p:nvPr/>
          </p:nvSpPr>
          <p:spPr>
            <a:xfrm>
              <a:off x="293807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9" name="Google Shape;8099;p17"/>
            <p:cNvSpPr/>
            <p:nvPr/>
          </p:nvSpPr>
          <p:spPr>
            <a:xfrm>
              <a:off x="293807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0" name="Google Shape;8100;p17"/>
            <p:cNvSpPr/>
            <p:nvPr/>
          </p:nvSpPr>
          <p:spPr>
            <a:xfrm>
              <a:off x="29771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1" name="Google Shape;8101;p17"/>
            <p:cNvSpPr/>
            <p:nvPr/>
          </p:nvSpPr>
          <p:spPr>
            <a:xfrm>
              <a:off x="3094125" y="401142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6"/>
                    <a:pt x="0" y="152"/>
                    <a:pt x="3" y="328"/>
                  </a:cubicBezTo>
                  <a:cubicBezTo>
                    <a:pt x="7" y="502"/>
                    <a:pt x="148" y="642"/>
                    <a:pt x="322" y="642"/>
                  </a:cubicBezTo>
                  <a:cubicBezTo>
                    <a:pt x="324" y="642"/>
                    <a:pt x="327" y="641"/>
                    <a:pt x="330" y="641"/>
                  </a:cubicBezTo>
                  <a:cubicBezTo>
                    <a:pt x="506" y="638"/>
                    <a:pt x="646" y="492"/>
                    <a:pt x="643" y="316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2" name="Google Shape;8102;p17"/>
            <p:cNvSpPr/>
            <p:nvPr/>
          </p:nvSpPr>
          <p:spPr>
            <a:xfrm>
              <a:off x="3016175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3" name="Google Shape;8103;p17"/>
            <p:cNvSpPr/>
            <p:nvPr/>
          </p:nvSpPr>
          <p:spPr>
            <a:xfrm>
              <a:off x="29771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4" name="Google Shape;8104;p17"/>
            <p:cNvSpPr/>
            <p:nvPr/>
          </p:nvSpPr>
          <p:spPr>
            <a:xfrm>
              <a:off x="30161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5" name="Google Shape;8105;p17"/>
            <p:cNvSpPr/>
            <p:nvPr/>
          </p:nvSpPr>
          <p:spPr>
            <a:xfrm>
              <a:off x="30161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6" name="Google Shape;8106;p17"/>
            <p:cNvSpPr/>
            <p:nvPr/>
          </p:nvSpPr>
          <p:spPr>
            <a:xfrm>
              <a:off x="29771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7" name="Google Shape;8107;p17"/>
            <p:cNvSpPr/>
            <p:nvPr/>
          </p:nvSpPr>
          <p:spPr>
            <a:xfrm>
              <a:off x="30161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8" name="Google Shape;8108;p17"/>
            <p:cNvSpPr/>
            <p:nvPr/>
          </p:nvSpPr>
          <p:spPr>
            <a:xfrm>
              <a:off x="3016175" y="404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9" name="Google Shape;8109;p17"/>
            <p:cNvSpPr/>
            <p:nvPr/>
          </p:nvSpPr>
          <p:spPr>
            <a:xfrm>
              <a:off x="29771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0" name="Google Shape;8110;p17"/>
            <p:cNvSpPr/>
            <p:nvPr/>
          </p:nvSpPr>
          <p:spPr>
            <a:xfrm>
              <a:off x="29771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1" name="Google Shape;8111;p17"/>
            <p:cNvSpPr/>
            <p:nvPr/>
          </p:nvSpPr>
          <p:spPr>
            <a:xfrm>
              <a:off x="29771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2" name="Google Shape;8112;p17"/>
            <p:cNvSpPr/>
            <p:nvPr/>
          </p:nvSpPr>
          <p:spPr>
            <a:xfrm>
              <a:off x="29771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3" name="Google Shape;8113;p17"/>
            <p:cNvSpPr/>
            <p:nvPr/>
          </p:nvSpPr>
          <p:spPr>
            <a:xfrm>
              <a:off x="29771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4" name="Google Shape;8114;p17"/>
            <p:cNvSpPr/>
            <p:nvPr/>
          </p:nvSpPr>
          <p:spPr>
            <a:xfrm>
              <a:off x="30161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5" name="Google Shape;8115;p17"/>
            <p:cNvSpPr/>
            <p:nvPr/>
          </p:nvSpPr>
          <p:spPr>
            <a:xfrm>
              <a:off x="29771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16" name="Google Shape;8116;p17"/>
          <p:cNvSpPr txBox="1">
            <a:spLocks noGrp="1"/>
          </p:cNvSpPr>
          <p:nvPr>
            <p:ph type="title"/>
          </p:nvPr>
        </p:nvSpPr>
        <p:spPr>
          <a:xfrm>
            <a:off x="720000" y="1742775"/>
            <a:ext cx="3657600" cy="5277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17" name="Google Shape;8117;p17"/>
          <p:cNvSpPr txBox="1">
            <a:spLocks noGrp="1"/>
          </p:cNvSpPr>
          <p:nvPr>
            <p:ph type="title" idx="2" hasCustomPrompt="1"/>
          </p:nvPr>
        </p:nvSpPr>
        <p:spPr>
          <a:xfrm>
            <a:off x="567600" y="1225575"/>
            <a:ext cx="1098300" cy="593400"/>
          </a:xfrm>
          <a:prstGeom prst="rect">
            <a:avLst/>
          </a:prstGeom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9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118" name="Google Shape;8118;p17"/>
          <p:cNvSpPr txBox="1">
            <a:spLocks noGrp="1"/>
          </p:cNvSpPr>
          <p:nvPr>
            <p:ph type="subTitle" idx="1"/>
          </p:nvPr>
        </p:nvSpPr>
        <p:spPr>
          <a:xfrm>
            <a:off x="720000" y="2270475"/>
            <a:ext cx="3657600" cy="484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19" name="Google Shape;8119;p17"/>
          <p:cNvSpPr txBox="1">
            <a:spLocks noGrp="1"/>
          </p:cNvSpPr>
          <p:nvPr>
            <p:ph type="title" idx="3"/>
          </p:nvPr>
        </p:nvSpPr>
        <p:spPr>
          <a:xfrm>
            <a:off x="4766400" y="1742775"/>
            <a:ext cx="3657600" cy="5277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20" name="Google Shape;8120;p17"/>
          <p:cNvSpPr txBox="1">
            <a:spLocks noGrp="1"/>
          </p:cNvSpPr>
          <p:nvPr>
            <p:ph type="title" idx="4" hasCustomPrompt="1"/>
          </p:nvPr>
        </p:nvSpPr>
        <p:spPr>
          <a:xfrm>
            <a:off x="4614000" y="1225575"/>
            <a:ext cx="1098300" cy="593400"/>
          </a:xfrm>
          <a:prstGeom prst="rect">
            <a:avLst/>
          </a:prstGeom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9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121" name="Google Shape;8121;p17"/>
          <p:cNvSpPr txBox="1">
            <a:spLocks noGrp="1"/>
          </p:cNvSpPr>
          <p:nvPr>
            <p:ph type="subTitle" idx="5"/>
          </p:nvPr>
        </p:nvSpPr>
        <p:spPr>
          <a:xfrm>
            <a:off x="4766400" y="2270475"/>
            <a:ext cx="3657600" cy="484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22" name="Google Shape;8122;p17"/>
          <p:cNvSpPr txBox="1">
            <a:spLocks noGrp="1"/>
          </p:cNvSpPr>
          <p:nvPr>
            <p:ph type="title" idx="6"/>
          </p:nvPr>
        </p:nvSpPr>
        <p:spPr>
          <a:xfrm>
            <a:off x="720000" y="3588700"/>
            <a:ext cx="3657600" cy="5277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23" name="Google Shape;8123;p17"/>
          <p:cNvSpPr txBox="1">
            <a:spLocks noGrp="1"/>
          </p:cNvSpPr>
          <p:nvPr>
            <p:ph type="title" idx="7" hasCustomPrompt="1"/>
          </p:nvPr>
        </p:nvSpPr>
        <p:spPr>
          <a:xfrm>
            <a:off x="567600" y="3071725"/>
            <a:ext cx="1098300" cy="593400"/>
          </a:xfrm>
          <a:prstGeom prst="rect">
            <a:avLst/>
          </a:prstGeom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9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124" name="Google Shape;8124;p17"/>
          <p:cNvSpPr txBox="1">
            <a:spLocks noGrp="1"/>
          </p:cNvSpPr>
          <p:nvPr>
            <p:ph type="subTitle" idx="8"/>
          </p:nvPr>
        </p:nvSpPr>
        <p:spPr>
          <a:xfrm>
            <a:off x="720000" y="4116400"/>
            <a:ext cx="3657600" cy="484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25" name="Google Shape;8125;p17"/>
          <p:cNvSpPr txBox="1">
            <a:spLocks noGrp="1"/>
          </p:cNvSpPr>
          <p:nvPr>
            <p:ph type="title" idx="9"/>
          </p:nvPr>
        </p:nvSpPr>
        <p:spPr>
          <a:xfrm>
            <a:off x="4766400" y="3588700"/>
            <a:ext cx="3657600" cy="5277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26" name="Google Shape;8126;p17"/>
          <p:cNvSpPr txBox="1">
            <a:spLocks noGrp="1"/>
          </p:cNvSpPr>
          <p:nvPr>
            <p:ph type="title" idx="13" hasCustomPrompt="1"/>
          </p:nvPr>
        </p:nvSpPr>
        <p:spPr>
          <a:xfrm>
            <a:off x="4614000" y="3071725"/>
            <a:ext cx="1098300" cy="593400"/>
          </a:xfrm>
          <a:prstGeom prst="rect">
            <a:avLst/>
          </a:prstGeom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9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127" name="Google Shape;8127;p17"/>
          <p:cNvSpPr txBox="1">
            <a:spLocks noGrp="1"/>
          </p:cNvSpPr>
          <p:nvPr>
            <p:ph type="subTitle" idx="14"/>
          </p:nvPr>
        </p:nvSpPr>
        <p:spPr>
          <a:xfrm>
            <a:off x="4766400" y="4116400"/>
            <a:ext cx="3657600" cy="484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28" name="Google Shape;8128;p17"/>
          <p:cNvSpPr txBox="1">
            <a:spLocks noGrp="1"/>
          </p:cNvSpPr>
          <p:nvPr>
            <p:ph type="title" idx="15"/>
          </p:nvPr>
        </p:nvSpPr>
        <p:spPr>
          <a:xfrm>
            <a:off x="334175" y="291775"/>
            <a:ext cx="8475600" cy="6579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0" rIns="36575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bg>
      <p:bgPr>
        <a:solidFill>
          <a:schemeClr val="lt1"/>
        </a:solidFill>
        <a:effectLst/>
      </p:bgPr>
    </p:bg>
    <p:spTree>
      <p:nvGrpSpPr>
        <p:cNvPr id="1" name="Shape 14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04" name="Google Shape;14204;p33"/>
          <p:cNvGrpSpPr/>
          <p:nvPr/>
        </p:nvGrpSpPr>
        <p:grpSpPr>
          <a:xfrm rot="10800000">
            <a:off x="8345954" y="157487"/>
            <a:ext cx="680119" cy="621701"/>
            <a:chOff x="6804422" y="-316297"/>
            <a:chExt cx="680119" cy="621701"/>
          </a:xfrm>
        </p:grpSpPr>
        <p:cxnSp>
          <p:nvCxnSpPr>
            <p:cNvPr id="14205" name="Google Shape;14205;p33"/>
            <p:cNvCxnSpPr>
              <a:stCxn id="14206" idx="5"/>
            </p:cNvCxnSpPr>
            <p:nvPr/>
          </p:nvCxnSpPr>
          <p:spPr>
            <a:xfrm>
              <a:off x="6966996" y="-100689"/>
              <a:ext cx="123000" cy="1851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07" name="Google Shape;14207;p33"/>
            <p:cNvCxnSpPr>
              <a:stCxn id="14208" idx="6"/>
            </p:cNvCxnSpPr>
            <p:nvPr/>
          </p:nvCxnSpPr>
          <p:spPr>
            <a:xfrm>
              <a:off x="7184362" y="156731"/>
              <a:ext cx="174000" cy="52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209" name="Google Shape;14209;p33"/>
            <p:cNvGrpSpPr/>
            <p:nvPr/>
          </p:nvGrpSpPr>
          <p:grpSpPr>
            <a:xfrm>
              <a:off x="6804422" y="-316297"/>
              <a:ext cx="252600" cy="252600"/>
              <a:chOff x="6804422" y="-316297"/>
              <a:chExt cx="252600" cy="252600"/>
            </a:xfrm>
          </p:grpSpPr>
          <p:sp>
            <p:nvSpPr>
              <p:cNvPr id="14206" name="Google Shape;14206;p33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10" name="Google Shape;14210;p33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211" name="Google Shape;14211;p33"/>
            <p:cNvGrpSpPr/>
            <p:nvPr/>
          </p:nvGrpSpPr>
          <p:grpSpPr>
            <a:xfrm>
              <a:off x="7291941" y="112804"/>
              <a:ext cx="192600" cy="192600"/>
              <a:chOff x="7291941" y="112804"/>
              <a:chExt cx="192600" cy="192600"/>
            </a:xfrm>
          </p:grpSpPr>
          <p:sp>
            <p:nvSpPr>
              <p:cNvPr id="14212" name="Google Shape;14212;p33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13" name="Google Shape;14213;p33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214" name="Google Shape;14214;p33"/>
            <p:cNvGrpSpPr/>
            <p:nvPr/>
          </p:nvGrpSpPr>
          <p:grpSpPr>
            <a:xfrm>
              <a:off x="6969112" y="-17269"/>
              <a:ext cx="259500" cy="259500"/>
              <a:chOff x="6969112" y="-17269"/>
              <a:chExt cx="259500" cy="259500"/>
            </a:xfrm>
          </p:grpSpPr>
          <p:sp>
            <p:nvSpPr>
              <p:cNvPr id="14208" name="Google Shape;14208;p33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5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15" name="Google Shape;14215;p33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216" name="Google Shape;14216;p33"/>
          <p:cNvGrpSpPr/>
          <p:nvPr/>
        </p:nvGrpSpPr>
        <p:grpSpPr>
          <a:xfrm rot="1800044">
            <a:off x="243446" y="4282080"/>
            <a:ext cx="680105" cy="621687"/>
            <a:chOff x="6804422" y="-316297"/>
            <a:chExt cx="680119" cy="621701"/>
          </a:xfrm>
        </p:grpSpPr>
        <p:cxnSp>
          <p:nvCxnSpPr>
            <p:cNvPr id="14217" name="Google Shape;14217;p33"/>
            <p:cNvCxnSpPr>
              <a:stCxn id="14218" idx="5"/>
            </p:cNvCxnSpPr>
            <p:nvPr/>
          </p:nvCxnSpPr>
          <p:spPr>
            <a:xfrm rot="-1793934">
              <a:off x="7021575" y="-119028"/>
              <a:ext cx="13842" cy="221777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19" name="Google Shape;14219;p33"/>
            <p:cNvCxnSpPr>
              <a:stCxn id="14220" idx="6"/>
            </p:cNvCxnSpPr>
            <p:nvPr/>
          </p:nvCxnSpPr>
          <p:spPr>
            <a:xfrm rot="-1801102">
              <a:off x="7209147" y="116632"/>
              <a:ext cx="124731" cy="132397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221" name="Google Shape;14221;p33"/>
            <p:cNvGrpSpPr/>
            <p:nvPr/>
          </p:nvGrpSpPr>
          <p:grpSpPr>
            <a:xfrm>
              <a:off x="6804422" y="-316297"/>
              <a:ext cx="252600" cy="252600"/>
              <a:chOff x="6804422" y="-316297"/>
              <a:chExt cx="252600" cy="252600"/>
            </a:xfrm>
          </p:grpSpPr>
          <p:sp>
            <p:nvSpPr>
              <p:cNvPr id="14218" name="Google Shape;14218;p33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22" name="Google Shape;14222;p33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223" name="Google Shape;14223;p33"/>
            <p:cNvGrpSpPr/>
            <p:nvPr/>
          </p:nvGrpSpPr>
          <p:grpSpPr>
            <a:xfrm>
              <a:off x="7291941" y="112804"/>
              <a:ext cx="192600" cy="192600"/>
              <a:chOff x="7291941" y="112804"/>
              <a:chExt cx="192600" cy="192600"/>
            </a:xfrm>
          </p:grpSpPr>
          <p:sp>
            <p:nvSpPr>
              <p:cNvPr id="14224" name="Google Shape;14224;p33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25" name="Google Shape;14225;p33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226" name="Google Shape;14226;p33"/>
            <p:cNvGrpSpPr/>
            <p:nvPr/>
          </p:nvGrpSpPr>
          <p:grpSpPr>
            <a:xfrm>
              <a:off x="6969112" y="-17269"/>
              <a:ext cx="259500" cy="259500"/>
              <a:chOff x="6969112" y="-17269"/>
              <a:chExt cx="259500" cy="259500"/>
            </a:xfrm>
          </p:grpSpPr>
          <p:sp>
            <p:nvSpPr>
              <p:cNvPr id="14220" name="Google Shape;14220;p33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27" name="Google Shape;14227;p33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lt1"/>
        </a:solidFill>
        <a:effectLst/>
      </p:bgPr>
    </p:bg>
    <p:spTree>
      <p:nvGrpSpPr>
        <p:cNvPr id="1" name="Shape 14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29" name="Google Shape;14229;p34"/>
          <p:cNvGrpSpPr/>
          <p:nvPr/>
        </p:nvGrpSpPr>
        <p:grpSpPr>
          <a:xfrm>
            <a:off x="70051" y="76201"/>
            <a:ext cx="640525" cy="646075"/>
            <a:chOff x="2781975" y="3951500"/>
            <a:chExt cx="640525" cy="646075"/>
          </a:xfrm>
        </p:grpSpPr>
        <p:sp>
          <p:nvSpPr>
            <p:cNvPr id="14230" name="Google Shape;14230;p34"/>
            <p:cNvSpPr/>
            <p:nvPr/>
          </p:nvSpPr>
          <p:spPr>
            <a:xfrm>
              <a:off x="31723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1" name="Google Shape;14231;p34"/>
            <p:cNvSpPr/>
            <p:nvPr/>
          </p:nvSpPr>
          <p:spPr>
            <a:xfrm>
              <a:off x="31723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2" name="Google Shape;14232;p34"/>
            <p:cNvSpPr/>
            <p:nvPr/>
          </p:nvSpPr>
          <p:spPr>
            <a:xfrm>
              <a:off x="313325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3" name="Google Shape;14233;p34"/>
            <p:cNvSpPr/>
            <p:nvPr/>
          </p:nvSpPr>
          <p:spPr>
            <a:xfrm>
              <a:off x="31723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4" name="Google Shape;14234;p34"/>
            <p:cNvSpPr/>
            <p:nvPr/>
          </p:nvSpPr>
          <p:spPr>
            <a:xfrm>
              <a:off x="31723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5" name="Google Shape;14235;p34"/>
            <p:cNvSpPr/>
            <p:nvPr/>
          </p:nvSpPr>
          <p:spPr>
            <a:xfrm>
              <a:off x="31723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6" name="Google Shape;14236;p34"/>
            <p:cNvSpPr/>
            <p:nvPr/>
          </p:nvSpPr>
          <p:spPr>
            <a:xfrm>
              <a:off x="31723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7" name="Google Shape;14237;p34"/>
            <p:cNvSpPr/>
            <p:nvPr/>
          </p:nvSpPr>
          <p:spPr>
            <a:xfrm>
              <a:off x="31723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8" name="Google Shape;14238;p34"/>
            <p:cNvSpPr/>
            <p:nvPr/>
          </p:nvSpPr>
          <p:spPr>
            <a:xfrm>
              <a:off x="3172025" y="4045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1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3"/>
                    <a:pt x="154" y="640"/>
                    <a:pt x="325" y="640"/>
                  </a:cubicBezTo>
                  <a:cubicBezTo>
                    <a:pt x="329" y="640"/>
                    <a:pt x="332" y="640"/>
                    <a:pt x="336" y="640"/>
                  </a:cubicBezTo>
                  <a:cubicBezTo>
                    <a:pt x="514" y="635"/>
                    <a:pt x="653" y="486"/>
                    <a:pt x="646" y="310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9" name="Google Shape;14239;p34"/>
            <p:cNvSpPr/>
            <p:nvPr/>
          </p:nvSpPr>
          <p:spPr>
            <a:xfrm>
              <a:off x="3172025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0"/>
                  </a:moveTo>
                  <a:cubicBezTo>
                    <a:pt x="322" y="0"/>
                    <a:pt x="319" y="0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0" name="Google Shape;14240;p34"/>
            <p:cNvSpPr/>
            <p:nvPr/>
          </p:nvSpPr>
          <p:spPr>
            <a:xfrm>
              <a:off x="3172025" y="3977350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5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1" name="Google Shape;14241;p34"/>
            <p:cNvSpPr/>
            <p:nvPr/>
          </p:nvSpPr>
          <p:spPr>
            <a:xfrm>
              <a:off x="313325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2" name="Google Shape;14242;p34"/>
            <p:cNvSpPr/>
            <p:nvPr/>
          </p:nvSpPr>
          <p:spPr>
            <a:xfrm>
              <a:off x="3172025" y="4113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6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3" name="Google Shape;14243;p34"/>
            <p:cNvSpPr/>
            <p:nvPr/>
          </p:nvSpPr>
          <p:spPr>
            <a:xfrm>
              <a:off x="3172025" y="4079350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1"/>
                  </a:moveTo>
                  <a:cubicBezTo>
                    <a:pt x="322" y="1"/>
                    <a:pt x="319" y="1"/>
                    <a:pt x="315" y="1"/>
                  </a:cubicBezTo>
                  <a:cubicBezTo>
                    <a:pt x="139" y="7"/>
                    <a:pt x="0" y="154"/>
                    <a:pt x="6" y="332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10"/>
                  </a:cubicBezTo>
                  <a:cubicBezTo>
                    <a:pt x="641" y="137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4" name="Google Shape;14244;p34"/>
            <p:cNvSpPr/>
            <p:nvPr/>
          </p:nvSpPr>
          <p:spPr>
            <a:xfrm>
              <a:off x="31723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5" name="Google Shape;14245;p34"/>
            <p:cNvSpPr/>
            <p:nvPr/>
          </p:nvSpPr>
          <p:spPr>
            <a:xfrm>
              <a:off x="31723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6" name="Google Shape;14246;p34"/>
            <p:cNvSpPr/>
            <p:nvPr/>
          </p:nvSpPr>
          <p:spPr>
            <a:xfrm>
              <a:off x="31723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7" name="Google Shape;14247;p34"/>
            <p:cNvSpPr/>
            <p:nvPr/>
          </p:nvSpPr>
          <p:spPr>
            <a:xfrm>
              <a:off x="32113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8" name="Google Shape;14248;p34"/>
            <p:cNvSpPr/>
            <p:nvPr/>
          </p:nvSpPr>
          <p:spPr>
            <a:xfrm>
              <a:off x="32113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9" name="Google Shape;14249;p34"/>
            <p:cNvSpPr/>
            <p:nvPr/>
          </p:nvSpPr>
          <p:spPr>
            <a:xfrm>
              <a:off x="32113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0" name="Google Shape;14250;p34"/>
            <p:cNvSpPr/>
            <p:nvPr/>
          </p:nvSpPr>
          <p:spPr>
            <a:xfrm>
              <a:off x="32113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1" name="Google Shape;14251;p34"/>
            <p:cNvSpPr/>
            <p:nvPr/>
          </p:nvSpPr>
          <p:spPr>
            <a:xfrm>
              <a:off x="32113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2" name="Google Shape;14252;p34"/>
            <p:cNvSpPr/>
            <p:nvPr/>
          </p:nvSpPr>
          <p:spPr>
            <a:xfrm>
              <a:off x="31723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3" name="Google Shape;14253;p34"/>
            <p:cNvSpPr/>
            <p:nvPr/>
          </p:nvSpPr>
          <p:spPr>
            <a:xfrm>
              <a:off x="32113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4" name="Google Shape;14254;p34"/>
            <p:cNvSpPr/>
            <p:nvPr/>
          </p:nvSpPr>
          <p:spPr>
            <a:xfrm>
              <a:off x="32113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5" name="Google Shape;14255;p34"/>
            <p:cNvSpPr/>
            <p:nvPr/>
          </p:nvSpPr>
          <p:spPr>
            <a:xfrm>
              <a:off x="31723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6" name="Google Shape;14256;p34"/>
            <p:cNvSpPr/>
            <p:nvPr/>
          </p:nvSpPr>
          <p:spPr>
            <a:xfrm>
              <a:off x="32113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7" name="Google Shape;14257;p34"/>
            <p:cNvSpPr/>
            <p:nvPr/>
          </p:nvSpPr>
          <p:spPr>
            <a:xfrm>
              <a:off x="32113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8" name="Google Shape;14258;p34"/>
            <p:cNvSpPr/>
            <p:nvPr/>
          </p:nvSpPr>
          <p:spPr>
            <a:xfrm>
              <a:off x="31723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9" name="Google Shape;14259;p34"/>
            <p:cNvSpPr/>
            <p:nvPr/>
          </p:nvSpPr>
          <p:spPr>
            <a:xfrm>
              <a:off x="32113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0" name="Google Shape;14260;p34"/>
            <p:cNvSpPr/>
            <p:nvPr/>
          </p:nvSpPr>
          <p:spPr>
            <a:xfrm>
              <a:off x="32113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1" name="Google Shape;14261;p34"/>
            <p:cNvSpPr/>
            <p:nvPr/>
          </p:nvSpPr>
          <p:spPr>
            <a:xfrm>
              <a:off x="32113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2" name="Google Shape;14262;p34"/>
            <p:cNvSpPr/>
            <p:nvPr/>
          </p:nvSpPr>
          <p:spPr>
            <a:xfrm>
              <a:off x="3133250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3" name="Google Shape;14263;p34"/>
            <p:cNvSpPr/>
            <p:nvPr/>
          </p:nvSpPr>
          <p:spPr>
            <a:xfrm>
              <a:off x="30942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4" name="Google Shape;14264;p34"/>
            <p:cNvSpPr/>
            <p:nvPr/>
          </p:nvSpPr>
          <p:spPr>
            <a:xfrm>
              <a:off x="30942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5" name="Google Shape;14265;p34"/>
            <p:cNvSpPr/>
            <p:nvPr/>
          </p:nvSpPr>
          <p:spPr>
            <a:xfrm>
              <a:off x="30942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6" name="Google Shape;14266;p34"/>
            <p:cNvSpPr/>
            <p:nvPr/>
          </p:nvSpPr>
          <p:spPr>
            <a:xfrm>
              <a:off x="30942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7" name="Google Shape;14267;p34"/>
            <p:cNvSpPr/>
            <p:nvPr/>
          </p:nvSpPr>
          <p:spPr>
            <a:xfrm>
              <a:off x="30942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8" name="Google Shape;14268;p34"/>
            <p:cNvSpPr/>
            <p:nvPr/>
          </p:nvSpPr>
          <p:spPr>
            <a:xfrm>
              <a:off x="30942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9" name="Google Shape;14269;p34"/>
            <p:cNvSpPr/>
            <p:nvPr/>
          </p:nvSpPr>
          <p:spPr>
            <a:xfrm>
              <a:off x="30942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0" name="Google Shape;14270;p34"/>
            <p:cNvSpPr/>
            <p:nvPr/>
          </p:nvSpPr>
          <p:spPr>
            <a:xfrm>
              <a:off x="30942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1" name="Google Shape;14271;p34"/>
            <p:cNvSpPr/>
            <p:nvPr/>
          </p:nvSpPr>
          <p:spPr>
            <a:xfrm>
              <a:off x="3133400" y="3952975"/>
              <a:ext cx="15125" cy="6550"/>
            </a:xfrm>
            <a:custGeom>
              <a:avLst/>
              <a:gdLst/>
              <a:ahLst/>
              <a:cxnLst/>
              <a:rect l="l" t="t" r="r" b="b"/>
              <a:pathLst>
                <a:path w="605" h="262" extrusionOk="0">
                  <a:moveTo>
                    <a:pt x="1" y="1"/>
                  </a:moveTo>
                  <a:lnTo>
                    <a:pt x="1" y="1"/>
                  </a:lnTo>
                  <a:cubicBezTo>
                    <a:pt x="29" y="151"/>
                    <a:pt x="159" y="261"/>
                    <a:pt x="316" y="261"/>
                  </a:cubicBezTo>
                  <a:cubicBezTo>
                    <a:pt x="445" y="261"/>
                    <a:pt x="557" y="184"/>
                    <a:pt x="605" y="73"/>
                  </a:cubicBezTo>
                  <a:cubicBezTo>
                    <a:pt x="406" y="46"/>
                    <a:pt x="204" y="20"/>
                    <a:pt x="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2" name="Google Shape;14272;p34"/>
            <p:cNvSpPr/>
            <p:nvPr/>
          </p:nvSpPr>
          <p:spPr>
            <a:xfrm>
              <a:off x="3094125" y="411347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8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2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3" name="Google Shape;14273;p34"/>
            <p:cNvSpPr/>
            <p:nvPr/>
          </p:nvSpPr>
          <p:spPr>
            <a:xfrm>
              <a:off x="3094125" y="4079500"/>
              <a:ext cx="16175" cy="16000"/>
            </a:xfrm>
            <a:custGeom>
              <a:avLst/>
              <a:gdLst/>
              <a:ahLst/>
              <a:cxnLst/>
              <a:rect l="l" t="t" r="r" b="b"/>
              <a:pathLst>
                <a:path w="647" h="640" extrusionOk="0">
                  <a:moveTo>
                    <a:pt x="326" y="1"/>
                  </a:moveTo>
                  <a:cubicBezTo>
                    <a:pt x="323" y="1"/>
                    <a:pt x="321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7" y="500"/>
                    <a:pt x="149" y="640"/>
                    <a:pt x="322" y="640"/>
                  </a:cubicBezTo>
                  <a:cubicBezTo>
                    <a:pt x="325" y="640"/>
                    <a:pt x="327" y="640"/>
                    <a:pt x="330" y="640"/>
                  </a:cubicBezTo>
                  <a:cubicBezTo>
                    <a:pt x="506" y="637"/>
                    <a:pt x="646" y="490"/>
                    <a:pt x="643" y="314"/>
                  </a:cubicBezTo>
                  <a:cubicBezTo>
                    <a:pt x="640" y="141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4" name="Google Shape;14274;p34"/>
            <p:cNvSpPr/>
            <p:nvPr/>
          </p:nvSpPr>
          <p:spPr>
            <a:xfrm>
              <a:off x="30942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5" name="Google Shape;14275;p34"/>
            <p:cNvSpPr/>
            <p:nvPr/>
          </p:nvSpPr>
          <p:spPr>
            <a:xfrm>
              <a:off x="30942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6" name="Google Shape;14276;p34"/>
            <p:cNvSpPr/>
            <p:nvPr/>
          </p:nvSpPr>
          <p:spPr>
            <a:xfrm>
              <a:off x="30942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7" name="Google Shape;14277;p34"/>
            <p:cNvSpPr/>
            <p:nvPr/>
          </p:nvSpPr>
          <p:spPr>
            <a:xfrm>
              <a:off x="313325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8" name="Google Shape;14278;p34"/>
            <p:cNvSpPr/>
            <p:nvPr/>
          </p:nvSpPr>
          <p:spPr>
            <a:xfrm>
              <a:off x="30942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1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9" name="Google Shape;14279;p34"/>
            <p:cNvSpPr/>
            <p:nvPr/>
          </p:nvSpPr>
          <p:spPr>
            <a:xfrm>
              <a:off x="30942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1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0" name="Google Shape;14280;p34"/>
            <p:cNvSpPr/>
            <p:nvPr/>
          </p:nvSpPr>
          <p:spPr>
            <a:xfrm>
              <a:off x="31332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1" name="Google Shape;14281;p34"/>
            <p:cNvSpPr/>
            <p:nvPr/>
          </p:nvSpPr>
          <p:spPr>
            <a:xfrm>
              <a:off x="31332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2" name="Google Shape;14282;p34"/>
            <p:cNvSpPr/>
            <p:nvPr/>
          </p:nvSpPr>
          <p:spPr>
            <a:xfrm>
              <a:off x="31332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3" name="Google Shape;14283;p34"/>
            <p:cNvSpPr/>
            <p:nvPr/>
          </p:nvSpPr>
          <p:spPr>
            <a:xfrm>
              <a:off x="31332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4" name="Google Shape;14284;p34"/>
            <p:cNvSpPr/>
            <p:nvPr/>
          </p:nvSpPr>
          <p:spPr>
            <a:xfrm>
              <a:off x="313325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5" name="Google Shape;14285;p34"/>
            <p:cNvSpPr/>
            <p:nvPr/>
          </p:nvSpPr>
          <p:spPr>
            <a:xfrm>
              <a:off x="31332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6" name="Google Shape;14286;p34"/>
            <p:cNvSpPr/>
            <p:nvPr/>
          </p:nvSpPr>
          <p:spPr>
            <a:xfrm>
              <a:off x="31332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7" name="Google Shape;14287;p34"/>
            <p:cNvSpPr/>
            <p:nvPr/>
          </p:nvSpPr>
          <p:spPr>
            <a:xfrm>
              <a:off x="3133250" y="404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8" name="Google Shape;14288;p34"/>
            <p:cNvSpPr/>
            <p:nvPr/>
          </p:nvSpPr>
          <p:spPr>
            <a:xfrm>
              <a:off x="3133250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9" name="Google Shape;14289;p34"/>
            <p:cNvSpPr/>
            <p:nvPr/>
          </p:nvSpPr>
          <p:spPr>
            <a:xfrm>
              <a:off x="3133250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0" name="Google Shape;14290;p34"/>
            <p:cNvSpPr/>
            <p:nvPr/>
          </p:nvSpPr>
          <p:spPr>
            <a:xfrm>
              <a:off x="32113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1" name="Google Shape;14291;p34"/>
            <p:cNvSpPr/>
            <p:nvPr/>
          </p:nvSpPr>
          <p:spPr>
            <a:xfrm>
              <a:off x="31332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2" name="Google Shape;14292;p34"/>
            <p:cNvSpPr/>
            <p:nvPr/>
          </p:nvSpPr>
          <p:spPr>
            <a:xfrm>
              <a:off x="31332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3" name="Google Shape;14293;p34"/>
            <p:cNvSpPr/>
            <p:nvPr/>
          </p:nvSpPr>
          <p:spPr>
            <a:xfrm>
              <a:off x="31332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4" name="Google Shape;14294;p34"/>
            <p:cNvSpPr/>
            <p:nvPr/>
          </p:nvSpPr>
          <p:spPr>
            <a:xfrm>
              <a:off x="31332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5" name="Google Shape;14295;p34"/>
            <p:cNvSpPr/>
            <p:nvPr/>
          </p:nvSpPr>
          <p:spPr>
            <a:xfrm>
              <a:off x="33674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6" name="Google Shape;14296;p34"/>
            <p:cNvSpPr/>
            <p:nvPr/>
          </p:nvSpPr>
          <p:spPr>
            <a:xfrm>
              <a:off x="33283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7" name="Google Shape;14297;p34"/>
            <p:cNvSpPr/>
            <p:nvPr/>
          </p:nvSpPr>
          <p:spPr>
            <a:xfrm>
              <a:off x="33283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8" name="Google Shape;14298;p34"/>
            <p:cNvSpPr/>
            <p:nvPr/>
          </p:nvSpPr>
          <p:spPr>
            <a:xfrm>
              <a:off x="33283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9" name="Google Shape;14299;p34"/>
            <p:cNvSpPr/>
            <p:nvPr/>
          </p:nvSpPr>
          <p:spPr>
            <a:xfrm>
              <a:off x="33283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0" name="Google Shape;14300;p34"/>
            <p:cNvSpPr/>
            <p:nvPr/>
          </p:nvSpPr>
          <p:spPr>
            <a:xfrm>
              <a:off x="33283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1" name="Google Shape;14301;p34"/>
            <p:cNvSpPr/>
            <p:nvPr/>
          </p:nvSpPr>
          <p:spPr>
            <a:xfrm>
              <a:off x="33283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2" name="Google Shape;14302;p34"/>
            <p:cNvSpPr/>
            <p:nvPr/>
          </p:nvSpPr>
          <p:spPr>
            <a:xfrm>
              <a:off x="33283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3" name="Google Shape;14303;p34"/>
            <p:cNvSpPr/>
            <p:nvPr/>
          </p:nvSpPr>
          <p:spPr>
            <a:xfrm>
              <a:off x="33283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4" name="Google Shape;14304;p34"/>
            <p:cNvSpPr/>
            <p:nvPr/>
          </p:nvSpPr>
          <p:spPr>
            <a:xfrm>
              <a:off x="32893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5" name="Google Shape;14305;p34"/>
            <p:cNvSpPr/>
            <p:nvPr/>
          </p:nvSpPr>
          <p:spPr>
            <a:xfrm>
              <a:off x="32893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6" name="Google Shape;14306;p34"/>
            <p:cNvSpPr/>
            <p:nvPr/>
          </p:nvSpPr>
          <p:spPr>
            <a:xfrm>
              <a:off x="32893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7" name="Google Shape;14307;p34"/>
            <p:cNvSpPr/>
            <p:nvPr/>
          </p:nvSpPr>
          <p:spPr>
            <a:xfrm>
              <a:off x="32893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8" name="Google Shape;14308;p34"/>
            <p:cNvSpPr/>
            <p:nvPr/>
          </p:nvSpPr>
          <p:spPr>
            <a:xfrm>
              <a:off x="32893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9" name="Google Shape;14309;p34"/>
            <p:cNvSpPr/>
            <p:nvPr/>
          </p:nvSpPr>
          <p:spPr>
            <a:xfrm>
              <a:off x="33283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0" name="Google Shape;14310;p34"/>
            <p:cNvSpPr/>
            <p:nvPr/>
          </p:nvSpPr>
          <p:spPr>
            <a:xfrm>
              <a:off x="33283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1" name="Google Shape;14311;p34"/>
            <p:cNvSpPr/>
            <p:nvPr/>
          </p:nvSpPr>
          <p:spPr>
            <a:xfrm>
              <a:off x="3328375" y="4047150"/>
              <a:ext cx="14125" cy="14425"/>
            </a:xfrm>
            <a:custGeom>
              <a:avLst/>
              <a:gdLst/>
              <a:ahLst/>
              <a:cxnLst/>
              <a:rect l="l" t="t" r="r" b="b"/>
              <a:pathLst>
                <a:path w="565" h="577" extrusionOk="0">
                  <a:moveTo>
                    <a:pt x="129" y="0"/>
                  </a:moveTo>
                  <a:cubicBezTo>
                    <a:pt x="52" y="58"/>
                    <a:pt x="1" y="151"/>
                    <a:pt x="1" y="257"/>
                  </a:cubicBezTo>
                  <a:cubicBezTo>
                    <a:pt x="1" y="433"/>
                    <a:pt x="144" y="576"/>
                    <a:pt x="322" y="576"/>
                  </a:cubicBezTo>
                  <a:cubicBezTo>
                    <a:pt x="420" y="576"/>
                    <a:pt x="506" y="531"/>
                    <a:pt x="564" y="462"/>
                  </a:cubicBezTo>
                  <a:cubicBezTo>
                    <a:pt x="423" y="305"/>
                    <a:pt x="278" y="151"/>
                    <a:pt x="12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2" name="Google Shape;14312;p34"/>
            <p:cNvSpPr/>
            <p:nvPr/>
          </p:nvSpPr>
          <p:spPr>
            <a:xfrm>
              <a:off x="33283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3" name="Google Shape;14313;p34"/>
            <p:cNvSpPr/>
            <p:nvPr/>
          </p:nvSpPr>
          <p:spPr>
            <a:xfrm>
              <a:off x="33674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4" name="Google Shape;14314;p34"/>
            <p:cNvSpPr/>
            <p:nvPr/>
          </p:nvSpPr>
          <p:spPr>
            <a:xfrm>
              <a:off x="3406475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213" y="0"/>
                  </a:moveTo>
                  <a:cubicBezTo>
                    <a:pt x="89" y="44"/>
                    <a:pt x="0" y="160"/>
                    <a:pt x="0" y="300"/>
                  </a:cubicBezTo>
                  <a:cubicBezTo>
                    <a:pt x="0" y="476"/>
                    <a:pt x="143" y="620"/>
                    <a:pt x="320" y="620"/>
                  </a:cubicBezTo>
                  <a:cubicBezTo>
                    <a:pt x="341" y="620"/>
                    <a:pt x="360" y="618"/>
                    <a:pt x="380" y="614"/>
                  </a:cubicBezTo>
                  <a:cubicBezTo>
                    <a:pt x="330" y="407"/>
                    <a:pt x="275" y="202"/>
                    <a:pt x="21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5" name="Google Shape;14315;p34"/>
            <p:cNvSpPr/>
            <p:nvPr/>
          </p:nvSpPr>
          <p:spPr>
            <a:xfrm>
              <a:off x="33674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6" name="Google Shape;14316;p34"/>
            <p:cNvSpPr/>
            <p:nvPr/>
          </p:nvSpPr>
          <p:spPr>
            <a:xfrm>
              <a:off x="3094125" y="4045500"/>
              <a:ext cx="16175" cy="16025"/>
            </a:xfrm>
            <a:custGeom>
              <a:avLst/>
              <a:gdLst/>
              <a:ahLst/>
              <a:cxnLst/>
              <a:rect l="l" t="t" r="r" b="b"/>
              <a:pathLst>
                <a:path w="647" h="641" extrusionOk="0">
                  <a:moveTo>
                    <a:pt x="324" y="0"/>
                  </a:moveTo>
                  <a:cubicBezTo>
                    <a:pt x="322" y="0"/>
                    <a:pt x="320" y="0"/>
                    <a:pt x="318" y="0"/>
                  </a:cubicBezTo>
                  <a:cubicBezTo>
                    <a:pt x="140" y="3"/>
                    <a:pt x="0" y="149"/>
                    <a:pt x="3" y="327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1"/>
                    <a:pt x="643" y="314"/>
                  </a:cubicBezTo>
                  <a:cubicBezTo>
                    <a:pt x="640" y="139"/>
                    <a:pt x="497" y="0"/>
                    <a:pt x="324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7" name="Google Shape;14317;p34"/>
            <p:cNvSpPr/>
            <p:nvPr/>
          </p:nvSpPr>
          <p:spPr>
            <a:xfrm>
              <a:off x="3406475" y="4215525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51" y="641"/>
                    <a:pt x="561" y="563"/>
                    <a:pt x="611" y="453"/>
                  </a:cubicBezTo>
                  <a:cubicBezTo>
                    <a:pt x="594" y="335"/>
                    <a:pt x="574" y="219"/>
                    <a:pt x="553" y="103"/>
                  </a:cubicBezTo>
                  <a:cubicBezTo>
                    <a:pt x="496" y="40"/>
                    <a:pt x="413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8" name="Google Shape;14318;p34"/>
            <p:cNvSpPr/>
            <p:nvPr/>
          </p:nvSpPr>
          <p:spPr>
            <a:xfrm>
              <a:off x="34064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9" name="Google Shape;14319;p34"/>
            <p:cNvSpPr/>
            <p:nvPr/>
          </p:nvSpPr>
          <p:spPr>
            <a:xfrm>
              <a:off x="34064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0" name="Google Shape;14320;p34"/>
            <p:cNvSpPr/>
            <p:nvPr/>
          </p:nvSpPr>
          <p:spPr>
            <a:xfrm>
              <a:off x="33674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1" name="Google Shape;14321;p34"/>
            <p:cNvSpPr/>
            <p:nvPr/>
          </p:nvSpPr>
          <p:spPr>
            <a:xfrm>
              <a:off x="33674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2" name="Google Shape;14322;p34"/>
            <p:cNvSpPr/>
            <p:nvPr/>
          </p:nvSpPr>
          <p:spPr>
            <a:xfrm>
              <a:off x="33283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3" name="Google Shape;14323;p34"/>
            <p:cNvSpPr/>
            <p:nvPr/>
          </p:nvSpPr>
          <p:spPr>
            <a:xfrm>
              <a:off x="33674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4" name="Google Shape;14324;p34"/>
            <p:cNvSpPr/>
            <p:nvPr/>
          </p:nvSpPr>
          <p:spPr>
            <a:xfrm>
              <a:off x="33674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5" name="Google Shape;14325;p34"/>
            <p:cNvSpPr/>
            <p:nvPr/>
          </p:nvSpPr>
          <p:spPr>
            <a:xfrm>
              <a:off x="33674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6" name="Google Shape;14326;p34"/>
            <p:cNvSpPr/>
            <p:nvPr/>
          </p:nvSpPr>
          <p:spPr>
            <a:xfrm>
              <a:off x="33674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7" name="Google Shape;14327;p34"/>
            <p:cNvSpPr/>
            <p:nvPr/>
          </p:nvSpPr>
          <p:spPr>
            <a:xfrm>
              <a:off x="33674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8" name="Google Shape;14328;p34"/>
            <p:cNvSpPr/>
            <p:nvPr/>
          </p:nvSpPr>
          <p:spPr>
            <a:xfrm>
              <a:off x="32893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9" name="Google Shape;14329;p34"/>
            <p:cNvSpPr/>
            <p:nvPr/>
          </p:nvSpPr>
          <p:spPr>
            <a:xfrm>
              <a:off x="325032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0" name="Google Shape;14330;p34"/>
            <p:cNvSpPr/>
            <p:nvPr/>
          </p:nvSpPr>
          <p:spPr>
            <a:xfrm>
              <a:off x="325032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1" name="Google Shape;14331;p34"/>
            <p:cNvSpPr/>
            <p:nvPr/>
          </p:nvSpPr>
          <p:spPr>
            <a:xfrm>
              <a:off x="325032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2" name="Google Shape;14332;p34"/>
            <p:cNvSpPr/>
            <p:nvPr/>
          </p:nvSpPr>
          <p:spPr>
            <a:xfrm>
              <a:off x="325032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3" name="Google Shape;14333;p34"/>
            <p:cNvSpPr/>
            <p:nvPr/>
          </p:nvSpPr>
          <p:spPr>
            <a:xfrm>
              <a:off x="325032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4" name="Google Shape;14334;p34"/>
            <p:cNvSpPr/>
            <p:nvPr/>
          </p:nvSpPr>
          <p:spPr>
            <a:xfrm>
              <a:off x="325032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5" name="Google Shape;14335;p34"/>
            <p:cNvSpPr/>
            <p:nvPr/>
          </p:nvSpPr>
          <p:spPr>
            <a:xfrm>
              <a:off x="325032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6" name="Google Shape;14336;p34"/>
            <p:cNvSpPr/>
            <p:nvPr/>
          </p:nvSpPr>
          <p:spPr>
            <a:xfrm>
              <a:off x="325032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7" name="Google Shape;14337;p34"/>
            <p:cNvSpPr/>
            <p:nvPr/>
          </p:nvSpPr>
          <p:spPr>
            <a:xfrm>
              <a:off x="32113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8" name="Google Shape;14338;p34"/>
            <p:cNvSpPr/>
            <p:nvPr/>
          </p:nvSpPr>
          <p:spPr>
            <a:xfrm>
              <a:off x="32113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9" name="Google Shape;14339;p34"/>
            <p:cNvSpPr/>
            <p:nvPr/>
          </p:nvSpPr>
          <p:spPr>
            <a:xfrm>
              <a:off x="32113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0" name="Google Shape;14340;p34"/>
            <p:cNvSpPr/>
            <p:nvPr/>
          </p:nvSpPr>
          <p:spPr>
            <a:xfrm>
              <a:off x="32113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1" name="Google Shape;14341;p34"/>
            <p:cNvSpPr/>
            <p:nvPr/>
          </p:nvSpPr>
          <p:spPr>
            <a:xfrm>
              <a:off x="325032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2" name="Google Shape;14342;p34"/>
            <p:cNvSpPr/>
            <p:nvPr/>
          </p:nvSpPr>
          <p:spPr>
            <a:xfrm>
              <a:off x="325032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3" name="Google Shape;14343;p34"/>
            <p:cNvSpPr/>
            <p:nvPr/>
          </p:nvSpPr>
          <p:spPr>
            <a:xfrm>
              <a:off x="32893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4" name="Google Shape;14344;p34"/>
            <p:cNvSpPr/>
            <p:nvPr/>
          </p:nvSpPr>
          <p:spPr>
            <a:xfrm>
              <a:off x="32893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5" name="Google Shape;14345;p34"/>
            <p:cNvSpPr/>
            <p:nvPr/>
          </p:nvSpPr>
          <p:spPr>
            <a:xfrm>
              <a:off x="32893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6" name="Google Shape;14346;p34"/>
            <p:cNvSpPr/>
            <p:nvPr/>
          </p:nvSpPr>
          <p:spPr>
            <a:xfrm>
              <a:off x="32893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7" name="Google Shape;14347;p34"/>
            <p:cNvSpPr/>
            <p:nvPr/>
          </p:nvSpPr>
          <p:spPr>
            <a:xfrm>
              <a:off x="32113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8" name="Google Shape;14348;p34"/>
            <p:cNvSpPr/>
            <p:nvPr/>
          </p:nvSpPr>
          <p:spPr>
            <a:xfrm>
              <a:off x="325032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9" name="Google Shape;14349;p34"/>
            <p:cNvSpPr/>
            <p:nvPr/>
          </p:nvSpPr>
          <p:spPr>
            <a:xfrm>
              <a:off x="32893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0" name="Google Shape;14350;p34"/>
            <p:cNvSpPr/>
            <p:nvPr/>
          </p:nvSpPr>
          <p:spPr>
            <a:xfrm>
              <a:off x="32893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1" name="Google Shape;14351;p34"/>
            <p:cNvSpPr/>
            <p:nvPr/>
          </p:nvSpPr>
          <p:spPr>
            <a:xfrm>
              <a:off x="32893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2" name="Google Shape;14352;p34"/>
            <p:cNvSpPr/>
            <p:nvPr/>
          </p:nvSpPr>
          <p:spPr>
            <a:xfrm>
              <a:off x="325032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3" name="Google Shape;14353;p34"/>
            <p:cNvSpPr/>
            <p:nvPr/>
          </p:nvSpPr>
          <p:spPr>
            <a:xfrm>
              <a:off x="325032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4" name="Google Shape;14354;p34"/>
            <p:cNvSpPr/>
            <p:nvPr/>
          </p:nvSpPr>
          <p:spPr>
            <a:xfrm>
              <a:off x="325032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5" name="Google Shape;14355;p34"/>
            <p:cNvSpPr/>
            <p:nvPr/>
          </p:nvSpPr>
          <p:spPr>
            <a:xfrm>
              <a:off x="3289350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118" y="0"/>
                  </a:moveTo>
                  <a:cubicBezTo>
                    <a:pt x="47" y="61"/>
                    <a:pt x="1" y="150"/>
                    <a:pt x="1" y="247"/>
                  </a:cubicBezTo>
                  <a:cubicBezTo>
                    <a:pt x="1" y="424"/>
                    <a:pt x="144" y="567"/>
                    <a:pt x="322" y="567"/>
                  </a:cubicBezTo>
                  <a:cubicBezTo>
                    <a:pt x="451" y="567"/>
                    <a:pt x="563" y="490"/>
                    <a:pt x="611" y="379"/>
                  </a:cubicBezTo>
                  <a:cubicBezTo>
                    <a:pt x="448" y="249"/>
                    <a:pt x="285" y="122"/>
                    <a:pt x="11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6" name="Google Shape;14356;p34"/>
            <p:cNvSpPr/>
            <p:nvPr/>
          </p:nvSpPr>
          <p:spPr>
            <a:xfrm>
              <a:off x="32893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7" name="Google Shape;14357;p34"/>
            <p:cNvSpPr/>
            <p:nvPr/>
          </p:nvSpPr>
          <p:spPr>
            <a:xfrm>
              <a:off x="325032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8" name="Google Shape;14358;p34"/>
            <p:cNvSpPr/>
            <p:nvPr/>
          </p:nvSpPr>
          <p:spPr>
            <a:xfrm>
              <a:off x="325032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9" name="Google Shape;14359;p34"/>
            <p:cNvSpPr/>
            <p:nvPr/>
          </p:nvSpPr>
          <p:spPr>
            <a:xfrm>
              <a:off x="28990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0" name="Google Shape;14360;p34"/>
            <p:cNvSpPr/>
            <p:nvPr/>
          </p:nvSpPr>
          <p:spPr>
            <a:xfrm>
              <a:off x="28990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1" name="Google Shape;14361;p34"/>
            <p:cNvSpPr/>
            <p:nvPr/>
          </p:nvSpPr>
          <p:spPr>
            <a:xfrm>
              <a:off x="2862000" y="4047150"/>
              <a:ext cx="14100" cy="14425"/>
            </a:xfrm>
            <a:custGeom>
              <a:avLst/>
              <a:gdLst/>
              <a:ahLst/>
              <a:cxnLst/>
              <a:rect l="l" t="t" r="r" b="b"/>
              <a:pathLst>
                <a:path w="564" h="577" extrusionOk="0">
                  <a:moveTo>
                    <a:pt x="436" y="0"/>
                  </a:moveTo>
                  <a:cubicBezTo>
                    <a:pt x="287" y="151"/>
                    <a:pt x="142" y="303"/>
                    <a:pt x="0" y="462"/>
                  </a:cubicBezTo>
                  <a:cubicBezTo>
                    <a:pt x="57" y="531"/>
                    <a:pt x="143" y="576"/>
                    <a:pt x="243" y="576"/>
                  </a:cubicBezTo>
                  <a:cubicBezTo>
                    <a:pt x="421" y="576"/>
                    <a:pt x="564" y="433"/>
                    <a:pt x="564" y="257"/>
                  </a:cubicBezTo>
                  <a:cubicBezTo>
                    <a:pt x="564" y="151"/>
                    <a:pt x="513" y="58"/>
                    <a:pt x="43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2" name="Google Shape;14362;p34"/>
            <p:cNvSpPr/>
            <p:nvPr/>
          </p:nvSpPr>
          <p:spPr>
            <a:xfrm>
              <a:off x="28990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3" name="Google Shape;14363;p34"/>
            <p:cNvSpPr/>
            <p:nvPr/>
          </p:nvSpPr>
          <p:spPr>
            <a:xfrm>
              <a:off x="28990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4" name="Google Shape;14364;p34"/>
            <p:cNvSpPr/>
            <p:nvPr/>
          </p:nvSpPr>
          <p:spPr>
            <a:xfrm>
              <a:off x="28990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5" name="Google Shape;14365;p34"/>
            <p:cNvSpPr/>
            <p:nvPr/>
          </p:nvSpPr>
          <p:spPr>
            <a:xfrm>
              <a:off x="28990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6" name="Google Shape;14366;p34"/>
            <p:cNvSpPr/>
            <p:nvPr/>
          </p:nvSpPr>
          <p:spPr>
            <a:xfrm>
              <a:off x="28990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7" name="Google Shape;14367;p34"/>
            <p:cNvSpPr/>
            <p:nvPr/>
          </p:nvSpPr>
          <p:spPr>
            <a:xfrm>
              <a:off x="28990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8" name="Google Shape;14368;p34"/>
            <p:cNvSpPr/>
            <p:nvPr/>
          </p:nvSpPr>
          <p:spPr>
            <a:xfrm>
              <a:off x="28600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9" name="Google Shape;14369;p34"/>
            <p:cNvSpPr/>
            <p:nvPr/>
          </p:nvSpPr>
          <p:spPr>
            <a:xfrm>
              <a:off x="28600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0" name="Google Shape;14370;p34"/>
            <p:cNvSpPr/>
            <p:nvPr/>
          </p:nvSpPr>
          <p:spPr>
            <a:xfrm>
              <a:off x="28600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1" name="Google Shape;14371;p34"/>
            <p:cNvSpPr/>
            <p:nvPr/>
          </p:nvSpPr>
          <p:spPr>
            <a:xfrm>
              <a:off x="28600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2" name="Google Shape;14372;p34"/>
            <p:cNvSpPr/>
            <p:nvPr/>
          </p:nvSpPr>
          <p:spPr>
            <a:xfrm>
              <a:off x="28990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3" name="Google Shape;14373;p34"/>
            <p:cNvSpPr/>
            <p:nvPr/>
          </p:nvSpPr>
          <p:spPr>
            <a:xfrm>
              <a:off x="28600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4" name="Google Shape;14374;p34"/>
            <p:cNvSpPr/>
            <p:nvPr/>
          </p:nvSpPr>
          <p:spPr>
            <a:xfrm>
              <a:off x="28600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5" name="Google Shape;14375;p34"/>
            <p:cNvSpPr/>
            <p:nvPr/>
          </p:nvSpPr>
          <p:spPr>
            <a:xfrm>
              <a:off x="28600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6" name="Google Shape;14376;p34"/>
            <p:cNvSpPr/>
            <p:nvPr/>
          </p:nvSpPr>
          <p:spPr>
            <a:xfrm>
              <a:off x="29380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7" name="Google Shape;14377;p34"/>
            <p:cNvSpPr/>
            <p:nvPr/>
          </p:nvSpPr>
          <p:spPr>
            <a:xfrm>
              <a:off x="29380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8" name="Google Shape;14378;p34"/>
            <p:cNvSpPr/>
            <p:nvPr/>
          </p:nvSpPr>
          <p:spPr>
            <a:xfrm>
              <a:off x="293807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9" name="Google Shape;14379;p34"/>
            <p:cNvSpPr/>
            <p:nvPr/>
          </p:nvSpPr>
          <p:spPr>
            <a:xfrm>
              <a:off x="29380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0" name="Google Shape;14380;p34"/>
            <p:cNvSpPr/>
            <p:nvPr/>
          </p:nvSpPr>
          <p:spPr>
            <a:xfrm>
              <a:off x="29380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1" name="Google Shape;14381;p34"/>
            <p:cNvSpPr/>
            <p:nvPr/>
          </p:nvSpPr>
          <p:spPr>
            <a:xfrm>
              <a:off x="29380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2" name="Google Shape;14382;p34"/>
            <p:cNvSpPr/>
            <p:nvPr/>
          </p:nvSpPr>
          <p:spPr>
            <a:xfrm>
              <a:off x="29380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3" name="Google Shape;14383;p34"/>
            <p:cNvSpPr/>
            <p:nvPr/>
          </p:nvSpPr>
          <p:spPr>
            <a:xfrm>
              <a:off x="28990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4" name="Google Shape;14384;p34"/>
            <p:cNvSpPr/>
            <p:nvPr/>
          </p:nvSpPr>
          <p:spPr>
            <a:xfrm>
              <a:off x="28990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5" name="Google Shape;14385;p34"/>
            <p:cNvSpPr/>
            <p:nvPr/>
          </p:nvSpPr>
          <p:spPr>
            <a:xfrm>
              <a:off x="28990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6" name="Google Shape;14386;p34"/>
            <p:cNvSpPr/>
            <p:nvPr/>
          </p:nvSpPr>
          <p:spPr>
            <a:xfrm>
              <a:off x="293807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7" name="Google Shape;14387;p34"/>
            <p:cNvSpPr/>
            <p:nvPr/>
          </p:nvSpPr>
          <p:spPr>
            <a:xfrm>
              <a:off x="28990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8" name="Google Shape;14388;p34"/>
            <p:cNvSpPr/>
            <p:nvPr/>
          </p:nvSpPr>
          <p:spPr>
            <a:xfrm>
              <a:off x="28990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9" name="Google Shape;14389;p34"/>
            <p:cNvSpPr/>
            <p:nvPr/>
          </p:nvSpPr>
          <p:spPr>
            <a:xfrm>
              <a:off x="28600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0" name="Google Shape;14390;p34"/>
            <p:cNvSpPr/>
            <p:nvPr/>
          </p:nvSpPr>
          <p:spPr>
            <a:xfrm>
              <a:off x="2899825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493" y="0"/>
                  </a:moveTo>
                  <a:cubicBezTo>
                    <a:pt x="325" y="122"/>
                    <a:pt x="161" y="249"/>
                    <a:pt x="0" y="379"/>
                  </a:cubicBezTo>
                  <a:cubicBezTo>
                    <a:pt x="51" y="490"/>
                    <a:pt x="161" y="567"/>
                    <a:pt x="289" y="567"/>
                  </a:cubicBezTo>
                  <a:cubicBezTo>
                    <a:pt x="467" y="567"/>
                    <a:pt x="610" y="424"/>
                    <a:pt x="610" y="247"/>
                  </a:cubicBezTo>
                  <a:cubicBezTo>
                    <a:pt x="610" y="148"/>
                    <a:pt x="564" y="59"/>
                    <a:pt x="49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1" name="Google Shape;14391;p34"/>
            <p:cNvSpPr/>
            <p:nvPr/>
          </p:nvSpPr>
          <p:spPr>
            <a:xfrm>
              <a:off x="2782725" y="4317500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162" y="1"/>
                    <a:pt x="51" y="77"/>
                    <a:pt x="1" y="189"/>
                  </a:cubicBezTo>
                  <a:cubicBezTo>
                    <a:pt x="19" y="307"/>
                    <a:pt x="37" y="423"/>
                    <a:pt x="58" y="537"/>
                  </a:cubicBezTo>
                  <a:cubicBezTo>
                    <a:pt x="114" y="602"/>
                    <a:pt x="197" y="641"/>
                    <a:pt x="292" y="641"/>
                  </a:cubicBezTo>
                  <a:cubicBezTo>
                    <a:pt x="468" y="641"/>
                    <a:pt x="611" y="498"/>
                    <a:pt x="611" y="322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2" name="Google Shape;14392;p34"/>
            <p:cNvSpPr/>
            <p:nvPr/>
          </p:nvSpPr>
          <p:spPr>
            <a:xfrm>
              <a:off x="2899825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289" y="0"/>
                  </a:moveTo>
                  <a:cubicBezTo>
                    <a:pt x="160" y="0"/>
                    <a:pt x="48" y="79"/>
                    <a:pt x="0" y="189"/>
                  </a:cubicBezTo>
                  <a:cubicBezTo>
                    <a:pt x="161" y="318"/>
                    <a:pt x="325" y="445"/>
                    <a:pt x="493" y="568"/>
                  </a:cubicBezTo>
                  <a:cubicBezTo>
                    <a:pt x="565" y="507"/>
                    <a:pt x="610" y="421"/>
                    <a:pt x="610" y="321"/>
                  </a:cubicBezTo>
                  <a:cubicBezTo>
                    <a:pt x="610" y="144"/>
                    <a:pt x="467" y="0"/>
                    <a:pt x="28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3" name="Google Shape;14393;p34"/>
            <p:cNvSpPr/>
            <p:nvPr/>
          </p:nvSpPr>
          <p:spPr>
            <a:xfrm>
              <a:off x="2862000" y="4487550"/>
              <a:ext cx="14100" cy="14400"/>
            </a:xfrm>
            <a:custGeom>
              <a:avLst/>
              <a:gdLst/>
              <a:ahLst/>
              <a:cxnLst/>
              <a:rect l="l" t="t" r="r" b="b"/>
              <a:pathLst>
                <a:path w="564" h="576" extrusionOk="0">
                  <a:moveTo>
                    <a:pt x="243" y="0"/>
                  </a:moveTo>
                  <a:cubicBezTo>
                    <a:pt x="145" y="0"/>
                    <a:pt x="59" y="45"/>
                    <a:pt x="0" y="115"/>
                  </a:cubicBezTo>
                  <a:cubicBezTo>
                    <a:pt x="142" y="271"/>
                    <a:pt x="287" y="425"/>
                    <a:pt x="436" y="576"/>
                  </a:cubicBezTo>
                  <a:cubicBezTo>
                    <a:pt x="511" y="516"/>
                    <a:pt x="564" y="424"/>
                    <a:pt x="564" y="320"/>
                  </a:cubicBezTo>
                  <a:cubicBezTo>
                    <a:pt x="564" y="143"/>
                    <a:pt x="421" y="0"/>
                    <a:pt x="24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4" name="Google Shape;14394;p34"/>
            <p:cNvSpPr/>
            <p:nvPr/>
          </p:nvSpPr>
          <p:spPr>
            <a:xfrm>
              <a:off x="29380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5" name="Google Shape;14395;p34"/>
            <p:cNvSpPr/>
            <p:nvPr/>
          </p:nvSpPr>
          <p:spPr>
            <a:xfrm>
              <a:off x="2788500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61" y="1"/>
                  </a:moveTo>
                  <a:cubicBezTo>
                    <a:pt x="40" y="1"/>
                    <a:pt x="22" y="4"/>
                    <a:pt x="0" y="7"/>
                  </a:cubicBezTo>
                  <a:cubicBezTo>
                    <a:pt x="52" y="215"/>
                    <a:pt x="106" y="420"/>
                    <a:pt x="168" y="622"/>
                  </a:cubicBezTo>
                  <a:cubicBezTo>
                    <a:pt x="293" y="578"/>
                    <a:pt x="380" y="462"/>
                    <a:pt x="380" y="322"/>
                  </a:cubicBezTo>
                  <a:cubicBezTo>
                    <a:pt x="380" y="145"/>
                    <a:pt x="237" y="1"/>
                    <a:pt x="6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6" name="Google Shape;14396;p34"/>
            <p:cNvSpPr/>
            <p:nvPr/>
          </p:nvSpPr>
          <p:spPr>
            <a:xfrm>
              <a:off x="27819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7" name="Google Shape;14397;p34"/>
            <p:cNvSpPr/>
            <p:nvPr/>
          </p:nvSpPr>
          <p:spPr>
            <a:xfrm>
              <a:off x="27819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8" name="Google Shape;14398;p34"/>
            <p:cNvSpPr/>
            <p:nvPr/>
          </p:nvSpPr>
          <p:spPr>
            <a:xfrm>
              <a:off x="3055950" y="4589525"/>
              <a:ext cx="15125" cy="6575"/>
            </a:xfrm>
            <a:custGeom>
              <a:avLst/>
              <a:gdLst/>
              <a:ahLst/>
              <a:cxnLst/>
              <a:rect l="l" t="t" r="r" b="b"/>
              <a:pathLst>
                <a:path w="605" h="263" extrusionOk="0">
                  <a:moveTo>
                    <a:pt x="290" y="0"/>
                  </a:moveTo>
                  <a:cubicBezTo>
                    <a:pt x="160" y="0"/>
                    <a:pt x="49" y="78"/>
                    <a:pt x="1" y="188"/>
                  </a:cubicBezTo>
                  <a:cubicBezTo>
                    <a:pt x="200" y="217"/>
                    <a:pt x="401" y="241"/>
                    <a:pt x="605" y="262"/>
                  </a:cubicBezTo>
                  <a:cubicBezTo>
                    <a:pt x="576" y="113"/>
                    <a:pt x="447" y="0"/>
                    <a:pt x="29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9" name="Google Shape;14399;p34"/>
            <p:cNvSpPr/>
            <p:nvPr/>
          </p:nvSpPr>
          <p:spPr>
            <a:xfrm>
              <a:off x="3094225" y="4589525"/>
              <a:ext cx="16025" cy="8050"/>
            </a:xfrm>
            <a:custGeom>
              <a:avLst/>
              <a:gdLst/>
              <a:ahLst/>
              <a:cxnLst/>
              <a:rect l="l" t="t" r="r" b="b"/>
              <a:pathLst>
                <a:path w="641" h="322" extrusionOk="0">
                  <a:moveTo>
                    <a:pt x="321" y="0"/>
                  </a:moveTo>
                  <a:cubicBezTo>
                    <a:pt x="145" y="0"/>
                    <a:pt x="2" y="142"/>
                    <a:pt x="1" y="317"/>
                  </a:cubicBezTo>
                  <a:cubicBezTo>
                    <a:pt x="106" y="320"/>
                    <a:pt x="213" y="321"/>
                    <a:pt x="321" y="321"/>
                  </a:cubicBezTo>
                  <a:cubicBezTo>
                    <a:pt x="428" y="321"/>
                    <a:pt x="534" y="320"/>
                    <a:pt x="641" y="317"/>
                  </a:cubicBezTo>
                  <a:cubicBezTo>
                    <a:pt x="639" y="142"/>
                    <a:pt x="496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0" name="Google Shape;14400;p34"/>
            <p:cNvSpPr/>
            <p:nvPr/>
          </p:nvSpPr>
          <p:spPr>
            <a:xfrm>
              <a:off x="3406475" y="4317500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13" y="641"/>
                    <a:pt x="496" y="602"/>
                    <a:pt x="553" y="537"/>
                  </a:cubicBezTo>
                  <a:cubicBezTo>
                    <a:pt x="574" y="421"/>
                    <a:pt x="594" y="307"/>
                    <a:pt x="611" y="189"/>
                  </a:cubicBezTo>
                  <a:cubicBezTo>
                    <a:pt x="559" y="77"/>
                    <a:pt x="45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1" name="Google Shape;14401;p34"/>
            <p:cNvSpPr/>
            <p:nvPr/>
          </p:nvSpPr>
          <p:spPr>
            <a:xfrm>
              <a:off x="3328375" y="4487550"/>
              <a:ext cx="14125" cy="14400"/>
            </a:xfrm>
            <a:custGeom>
              <a:avLst/>
              <a:gdLst/>
              <a:ahLst/>
              <a:cxnLst/>
              <a:rect l="l" t="t" r="r" b="b"/>
              <a:pathLst>
                <a:path w="565" h="576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25"/>
                    <a:pt x="52" y="519"/>
                    <a:pt x="129" y="576"/>
                  </a:cubicBezTo>
                  <a:cubicBezTo>
                    <a:pt x="278" y="425"/>
                    <a:pt x="423" y="273"/>
                    <a:pt x="564" y="115"/>
                  </a:cubicBezTo>
                  <a:cubicBezTo>
                    <a:pt x="506" y="45"/>
                    <a:pt x="420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2" name="Google Shape;14402;p34"/>
            <p:cNvSpPr/>
            <p:nvPr/>
          </p:nvSpPr>
          <p:spPr>
            <a:xfrm>
              <a:off x="3406475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320" y="1"/>
                  </a:moveTo>
                  <a:cubicBezTo>
                    <a:pt x="143" y="1"/>
                    <a:pt x="0" y="147"/>
                    <a:pt x="0" y="322"/>
                  </a:cubicBezTo>
                  <a:cubicBezTo>
                    <a:pt x="0" y="460"/>
                    <a:pt x="89" y="578"/>
                    <a:pt x="213" y="622"/>
                  </a:cubicBezTo>
                  <a:cubicBezTo>
                    <a:pt x="273" y="418"/>
                    <a:pt x="330" y="212"/>
                    <a:pt x="380" y="7"/>
                  </a:cubicBezTo>
                  <a:cubicBezTo>
                    <a:pt x="362" y="4"/>
                    <a:pt x="34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3" name="Google Shape;14403;p34"/>
            <p:cNvSpPr/>
            <p:nvPr/>
          </p:nvSpPr>
          <p:spPr>
            <a:xfrm>
              <a:off x="3133400" y="4589525"/>
              <a:ext cx="15125" cy="6525"/>
            </a:xfrm>
            <a:custGeom>
              <a:avLst/>
              <a:gdLst/>
              <a:ahLst/>
              <a:cxnLst/>
              <a:rect l="l" t="t" r="r" b="b"/>
              <a:pathLst>
                <a:path w="605" h="261" extrusionOk="0">
                  <a:moveTo>
                    <a:pt x="316" y="0"/>
                  </a:moveTo>
                  <a:cubicBezTo>
                    <a:pt x="159" y="0"/>
                    <a:pt x="29" y="112"/>
                    <a:pt x="1" y="261"/>
                  </a:cubicBezTo>
                  <a:cubicBezTo>
                    <a:pt x="204" y="241"/>
                    <a:pt x="406" y="217"/>
                    <a:pt x="605" y="187"/>
                  </a:cubicBezTo>
                  <a:cubicBezTo>
                    <a:pt x="555" y="78"/>
                    <a:pt x="444" y="0"/>
                    <a:pt x="31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4" name="Google Shape;14404;p34"/>
            <p:cNvSpPr/>
            <p:nvPr/>
          </p:nvSpPr>
          <p:spPr>
            <a:xfrm>
              <a:off x="28600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5" name="Google Shape;14405;p34"/>
            <p:cNvSpPr/>
            <p:nvPr/>
          </p:nvSpPr>
          <p:spPr>
            <a:xfrm>
              <a:off x="3289350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21"/>
                    <a:pt x="47" y="507"/>
                    <a:pt x="118" y="568"/>
                  </a:cubicBezTo>
                  <a:cubicBezTo>
                    <a:pt x="285" y="445"/>
                    <a:pt x="450" y="318"/>
                    <a:pt x="611" y="189"/>
                  </a:cubicBezTo>
                  <a:cubicBezTo>
                    <a:pt x="563" y="79"/>
                    <a:pt x="451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6" name="Google Shape;14406;p34"/>
            <p:cNvSpPr/>
            <p:nvPr/>
          </p:nvSpPr>
          <p:spPr>
            <a:xfrm>
              <a:off x="28210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7" name="Google Shape;14407;p34"/>
            <p:cNvSpPr/>
            <p:nvPr/>
          </p:nvSpPr>
          <p:spPr>
            <a:xfrm>
              <a:off x="28210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8" name="Google Shape;14408;p34"/>
            <p:cNvSpPr/>
            <p:nvPr/>
          </p:nvSpPr>
          <p:spPr>
            <a:xfrm>
              <a:off x="28210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9" name="Google Shape;14409;p34"/>
            <p:cNvSpPr/>
            <p:nvPr/>
          </p:nvSpPr>
          <p:spPr>
            <a:xfrm>
              <a:off x="28600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0" name="Google Shape;14410;p34"/>
            <p:cNvSpPr/>
            <p:nvPr/>
          </p:nvSpPr>
          <p:spPr>
            <a:xfrm>
              <a:off x="28600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1" name="Google Shape;14411;p34"/>
            <p:cNvSpPr/>
            <p:nvPr/>
          </p:nvSpPr>
          <p:spPr>
            <a:xfrm>
              <a:off x="28600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2" name="Google Shape;14412;p34"/>
            <p:cNvSpPr/>
            <p:nvPr/>
          </p:nvSpPr>
          <p:spPr>
            <a:xfrm>
              <a:off x="28210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3" name="Google Shape;14413;p34"/>
            <p:cNvSpPr/>
            <p:nvPr/>
          </p:nvSpPr>
          <p:spPr>
            <a:xfrm>
              <a:off x="28210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4" name="Google Shape;14414;p34"/>
            <p:cNvSpPr/>
            <p:nvPr/>
          </p:nvSpPr>
          <p:spPr>
            <a:xfrm>
              <a:off x="28210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5" name="Google Shape;14415;p34"/>
            <p:cNvSpPr/>
            <p:nvPr/>
          </p:nvSpPr>
          <p:spPr>
            <a:xfrm>
              <a:off x="28210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6" name="Google Shape;14416;p34"/>
            <p:cNvSpPr/>
            <p:nvPr/>
          </p:nvSpPr>
          <p:spPr>
            <a:xfrm>
              <a:off x="2788500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168" y="0"/>
                  </a:moveTo>
                  <a:cubicBezTo>
                    <a:pt x="107" y="204"/>
                    <a:pt x="52" y="407"/>
                    <a:pt x="0" y="614"/>
                  </a:cubicBezTo>
                  <a:cubicBezTo>
                    <a:pt x="19" y="618"/>
                    <a:pt x="40" y="620"/>
                    <a:pt x="61" y="620"/>
                  </a:cubicBezTo>
                  <a:cubicBezTo>
                    <a:pt x="237" y="620"/>
                    <a:pt x="380" y="476"/>
                    <a:pt x="380" y="300"/>
                  </a:cubicBezTo>
                  <a:cubicBezTo>
                    <a:pt x="380" y="160"/>
                    <a:pt x="293" y="44"/>
                    <a:pt x="16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7" name="Google Shape;14417;p34"/>
            <p:cNvSpPr/>
            <p:nvPr/>
          </p:nvSpPr>
          <p:spPr>
            <a:xfrm>
              <a:off x="28210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8" name="Google Shape;14418;p34"/>
            <p:cNvSpPr/>
            <p:nvPr/>
          </p:nvSpPr>
          <p:spPr>
            <a:xfrm>
              <a:off x="2782725" y="4215525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200" y="1"/>
                    <a:pt x="117" y="40"/>
                    <a:pt x="58" y="103"/>
                  </a:cubicBezTo>
                  <a:cubicBezTo>
                    <a:pt x="37" y="221"/>
                    <a:pt x="19" y="335"/>
                    <a:pt x="1" y="453"/>
                  </a:cubicBezTo>
                  <a:cubicBezTo>
                    <a:pt x="51" y="563"/>
                    <a:pt x="162" y="641"/>
                    <a:pt x="292" y="641"/>
                  </a:cubicBezTo>
                  <a:cubicBezTo>
                    <a:pt x="468" y="641"/>
                    <a:pt x="611" y="498"/>
                    <a:pt x="611" y="320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9" name="Google Shape;14419;p34"/>
            <p:cNvSpPr/>
            <p:nvPr/>
          </p:nvSpPr>
          <p:spPr>
            <a:xfrm>
              <a:off x="28210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0" name="Google Shape;14420;p34"/>
            <p:cNvSpPr/>
            <p:nvPr/>
          </p:nvSpPr>
          <p:spPr>
            <a:xfrm>
              <a:off x="28210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1" name="Google Shape;14421;p34"/>
            <p:cNvSpPr/>
            <p:nvPr/>
          </p:nvSpPr>
          <p:spPr>
            <a:xfrm>
              <a:off x="3016175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2" name="Google Shape;14422;p34"/>
            <p:cNvSpPr/>
            <p:nvPr/>
          </p:nvSpPr>
          <p:spPr>
            <a:xfrm>
              <a:off x="3055950" y="3953025"/>
              <a:ext cx="15125" cy="6500"/>
            </a:xfrm>
            <a:custGeom>
              <a:avLst/>
              <a:gdLst/>
              <a:ahLst/>
              <a:cxnLst/>
              <a:rect l="l" t="t" r="r" b="b"/>
              <a:pathLst>
                <a:path w="605" h="260" extrusionOk="0">
                  <a:moveTo>
                    <a:pt x="605" y="0"/>
                  </a:moveTo>
                  <a:lnTo>
                    <a:pt x="605" y="0"/>
                  </a:lnTo>
                  <a:cubicBezTo>
                    <a:pt x="401" y="18"/>
                    <a:pt x="200" y="44"/>
                    <a:pt x="1" y="74"/>
                  </a:cubicBezTo>
                  <a:cubicBezTo>
                    <a:pt x="49" y="182"/>
                    <a:pt x="160" y="259"/>
                    <a:pt x="290" y="259"/>
                  </a:cubicBezTo>
                  <a:cubicBezTo>
                    <a:pt x="447" y="259"/>
                    <a:pt x="576" y="149"/>
                    <a:pt x="605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3" name="Google Shape;14423;p34"/>
            <p:cNvSpPr/>
            <p:nvPr/>
          </p:nvSpPr>
          <p:spPr>
            <a:xfrm>
              <a:off x="3054925" y="3977350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5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4" name="Google Shape;14424;p34"/>
            <p:cNvSpPr/>
            <p:nvPr/>
          </p:nvSpPr>
          <p:spPr>
            <a:xfrm>
              <a:off x="301617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5" name="Google Shape;14425;p34"/>
            <p:cNvSpPr/>
            <p:nvPr/>
          </p:nvSpPr>
          <p:spPr>
            <a:xfrm>
              <a:off x="3054925" y="4113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6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6" name="Google Shape;14426;p34"/>
            <p:cNvSpPr/>
            <p:nvPr/>
          </p:nvSpPr>
          <p:spPr>
            <a:xfrm>
              <a:off x="3054925" y="4079350"/>
              <a:ext cx="16300" cy="16050"/>
            </a:xfrm>
            <a:custGeom>
              <a:avLst/>
              <a:gdLst/>
              <a:ahLst/>
              <a:cxnLst/>
              <a:rect l="l" t="t" r="r" b="b"/>
              <a:pathLst>
                <a:path w="652" h="642" extrusionOk="0">
                  <a:moveTo>
                    <a:pt x="327" y="1"/>
                  </a:moveTo>
                  <a:cubicBezTo>
                    <a:pt x="323" y="1"/>
                    <a:pt x="320" y="1"/>
                    <a:pt x="316" y="1"/>
                  </a:cubicBezTo>
                  <a:cubicBezTo>
                    <a:pt x="138" y="7"/>
                    <a:pt x="1" y="154"/>
                    <a:pt x="5" y="332"/>
                  </a:cubicBezTo>
                  <a:cubicBezTo>
                    <a:pt x="11" y="505"/>
                    <a:pt x="154" y="641"/>
                    <a:pt x="326" y="641"/>
                  </a:cubicBezTo>
                  <a:cubicBezTo>
                    <a:pt x="330" y="641"/>
                    <a:pt x="333" y="641"/>
                    <a:pt x="337" y="641"/>
                  </a:cubicBezTo>
                  <a:cubicBezTo>
                    <a:pt x="513" y="635"/>
                    <a:pt x="652" y="487"/>
                    <a:pt x="646" y="311"/>
                  </a:cubicBezTo>
                  <a:cubicBezTo>
                    <a:pt x="640" y="137"/>
                    <a:pt x="498" y="1"/>
                    <a:pt x="327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7" name="Google Shape;14427;p34"/>
            <p:cNvSpPr/>
            <p:nvPr/>
          </p:nvSpPr>
          <p:spPr>
            <a:xfrm>
              <a:off x="3054900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8" y="0"/>
                  </a:moveTo>
                  <a:cubicBezTo>
                    <a:pt x="324" y="0"/>
                    <a:pt x="321" y="0"/>
                    <a:pt x="317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5" y="641"/>
                    <a:pt x="327" y="641"/>
                  </a:cubicBezTo>
                  <a:cubicBezTo>
                    <a:pt x="331" y="641"/>
                    <a:pt x="334" y="641"/>
                    <a:pt x="338" y="641"/>
                  </a:cubicBezTo>
                  <a:cubicBezTo>
                    <a:pt x="514" y="635"/>
                    <a:pt x="653" y="487"/>
                    <a:pt x="647" y="309"/>
                  </a:cubicBezTo>
                  <a:cubicBezTo>
                    <a:pt x="641" y="137"/>
                    <a:pt x="499" y="0"/>
                    <a:pt x="32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8" name="Google Shape;14428;p34"/>
            <p:cNvSpPr/>
            <p:nvPr/>
          </p:nvSpPr>
          <p:spPr>
            <a:xfrm>
              <a:off x="29380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9" name="Google Shape;14429;p34"/>
            <p:cNvSpPr/>
            <p:nvPr/>
          </p:nvSpPr>
          <p:spPr>
            <a:xfrm>
              <a:off x="3054925" y="4045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1"/>
                    <a:pt x="316" y="1"/>
                  </a:cubicBezTo>
                  <a:cubicBezTo>
                    <a:pt x="138" y="7"/>
                    <a:pt x="1" y="154"/>
                    <a:pt x="5" y="331"/>
                  </a:cubicBezTo>
                  <a:cubicBezTo>
                    <a:pt x="11" y="503"/>
                    <a:pt x="154" y="640"/>
                    <a:pt x="326" y="640"/>
                  </a:cubicBezTo>
                  <a:cubicBezTo>
                    <a:pt x="330" y="640"/>
                    <a:pt x="333" y="640"/>
                    <a:pt x="337" y="640"/>
                  </a:cubicBezTo>
                  <a:cubicBezTo>
                    <a:pt x="513" y="635"/>
                    <a:pt x="652" y="486"/>
                    <a:pt x="646" y="310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0" name="Google Shape;14430;p34"/>
            <p:cNvSpPr/>
            <p:nvPr/>
          </p:nvSpPr>
          <p:spPr>
            <a:xfrm>
              <a:off x="30161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1" name="Google Shape;14431;p34"/>
            <p:cNvSpPr/>
            <p:nvPr/>
          </p:nvSpPr>
          <p:spPr>
            <a:xfrm>
              <a:off x="30161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2" name="Google Shape;14432;p34"/>
            <p:cNvSpPr/>
            <p:nvPr/>
          </p:nvSpPr>
          <p:spPr>
            <a:xfrm>
              <a:off x="30161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3" name="Google Shape;14433;p34"/>
            <p:cNvSpPr/>
            <p:nvPr/>
          </p:nvSpPr>
          <p:spPr>
            <a:xfrm>
              <a:off x="30161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4" name="Google Shape;14434;p34"/>
            <p:cNvSpPr/>
            <p:nvPr/>
          </p:nvSpPr>
          <p:spPr>
            <a:xfrm>
              <a:off x="30161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5" name="Google Shape;14435;p34"/>
            <p:cNvSpPr/>
            <p:nvPr/>
          </p:nvSpPr>
          <p:spPr>
            <a:xfrm>
              <a:off x="30161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6" name="Google Shape;14436;p34"/>
            <p:cNvSpPr/>
            <p:nvPr/>
          </p:nvSpPr>
          <p:spPr>
            <a:xfrm>
              <a:off x="30161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7" name="Google Shape;14437;p34"/>
            <p:cNvSpPr/>
            <p:nvPr/>
          </p:nvSpPr>
          <p:spPr>
            <a:xfrm>
              <a:off x="30161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8" name="Google Shape;14438;p34"/>
            <p:cNvSpPr/>
            <p:nvPr/>
          </p:nvSpPr>
          <p:spPr>
            <a:xfrm>
              <a:off x="301617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9" name="Google Shape;14439;p34"/>
            <p:cNvSpPr/>
            <p:nvPr/>
          </p:nvSpPr>
          <p:spPr>
            <a:xfrm>
              <a:off x="305520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0" name="Google Shape;14440;p34"/>
            <p:cNvSpPr/>
            <p:nvPr/>
          </p:nvSpPr>
          <p:spPr>
            <a:xfrm>
              <a:off x="305520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1" name="Google Shape;14441;p34"/>
            <p:cNvSpPr/>
            <p:nvPr/>
          </p:nvSpPr>
          <p:spPr>
            <a:xfrm>
              <a:off x="305520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2" name="Google Shape;14442;p34"/>
            <p:cNvSpPr/>
            <p:nvPr/>
          </p:nvSpPr>
          <p:spPr>
            <a:xfrm>
              <a:off x="305520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3" name="Google Shape;14443;p34"/>
            <p:cNvSpPr/>
            <p:nvPr/>
          </p:nvSpPr>
          <p:spPr>
            <a:xfrm>
              <a:off x="3094125" y="3977450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7"/>
                    <a:pt x="646" y="491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4" name="Google Shape;14444;p34"/>
            <p:cNvSpPr/>
            <p:nvPr/>
          </p:nvSpPr>
          <p:spPr>
            <a:xfrm>
              <a:off x="3094225" y="3951500"/>
              <a:ext cx="16025" cy="8025"/>
            </a:xfrm>
            <a:custGeom>
              <a:avLst/>
              <a:gdLst/>
              <a:ahLst/>
              <a:cxnLst/>
              <a:rect l="l" t="t" r="r" b="b"/>
              <a:pathLst>
                <a:path w="641" h="321" extrusionOk="0">
                  <a:moveTo>
                    <a:pt x="321" y="1"/>
                  </a:moveTo>
                  <a:cubicBezTo>
                    <a:pt x="213" y="1"/>
                    <a:pt x="106" y="2"/>
                    <a:pt x="1" y="4"/>
                  </a:cubicBezTo>
                  <a:cubicBezTo>
                    <a:pt x="2" y="180"/>
                    <a:pt x="145" y="320"/>
                    <a:pt x="321" y="320"/>
                  </a:cubicBezTo>
                  <a:cubicBezTo>
                    <a:pt x="496" y="320"/>
                    <a:pt x="639" y="180"/>
                    <a:pt x="641" y="4"/>
                  </a:cubicBezTo>
                  <a:cubicBezTo>
                    <a:pt x="535" y="2"/>
                    <a:pt x="42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5" name="Google Shape;14445;p34"/>
            <p:cNvSpPr/>
            <p:nvPr/>
          </p:nvSpPr>
          <p:spPr>
            <a:xfrm>
              <a:off x="305520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6" name="Google Shape;14446;p34"/>
            <p:cNvSpPr/>
            <p:nvPr/>
          </p:nvSpPr>
          <p:spPr>
            <a:xfrm>
              <a:off x="305520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7" name="Google Shape;14447;p34"/>
            <p:cNvSpPr/>
            <p:nvPr/>
          </p:nvSpPr>
          <p:spPr>
            <a:xfrm>
              <a:off x="305520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8" name="Google Shape;14448;p34"/>
            <p:cNvSpPr/>
            <p:nvPr/>
          </p:nvSpPr>
          <p:spPr>
            <a:xfrm>
              <a:off x="305520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9" name="Google Shape;14449;p34"/>
            <p:cNvSpPr/>
            <p:nvPr/>
          </p:nvSpPr>
          <p:spPr>
            <a:xfrm>
              <a:off x="305520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0" name="Google Shape;14450;p34"/>
            <p:cNvSpPr/>
            <p:nvPr/>
          </p:nvSpPr>
          <p:spPr>
            <a:xfrm>
              <a:off x="305520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1" name="Google Shape;14451;p34"/>
            <p:cNvSpPr/>
            <p:nvPr/>
          </p:nvSpPr>
          <p:spPr>
            <a:xfrm>
              <a:off x="305520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2" name="Google Shape;14452;p34"/>
            <p:cNvSpPr/>
            <p:nvPr/>
          </p:nvSpPr>
          <p:spPr>
            <a:xfrm>
              <a:off x="305520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3" name="Google Shape;14453;p34"/>
            <p:cNvSpPr/>
            <p:nvPr/>
          </p:nvSpPr>
          <p:spPr>
            <a:xfrm>
              <a:off x="305520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4" name="Google Shape;14454;p34"/>
            <p:cNvSpPr/>
            <p:nvPr/>
          </p:nvSpPr>
          <p:spPr>
            <a:xfrm>
              <a:off x="301617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5" name="Google Shape;14455;p34"/>
            <p:cNvSpPr/>
            <p:nvPr/>
          </p:nvSpPr>
          <p:spPr>
            <a:xfrm>
              <a:off x="29771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6" name="Google Shape;14456;p34"/>
            <p:cNvSpPr/>
            <p:nvPr/>
          </p:nvSpPr>
          <p:spPr>
            <a:xfrm>
              <a:off x="29771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7" name="Google Shape;14457;p34"/>
            <p:cNvSpPr/>
            <p:nvPr/>
          </p:nvSpPr>
          <p:spPr>
            <a:xfrm>
              <a:off x="29771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8" name="Google Shape;14458;p34"/>
            <p:cNvSpPr/>
            <p:nvPr/>
          </p:nvSpPr>
          <p:spPr>
            <a:xfrm>
              <a:off x="29771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9" name="Google Shape;14459;p34"/>
            <p:cNvSpPr/>
            <p:nvPr/>
          </p:nvSpPr>
          <p:spPr>
            <a:xfrm>
              <a:off x="29771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0" name="Google Shape;14460;p34"/>
            <p:cNvSpPr/>
            <p:nvPr/>
          </p:nvSpPr>
          <p:spPr>
            <a:xfrm>
              <a:off x="29771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1" name="Google Shape;14461;p34"/>
            <p:cNvSpPr/>
            <p:nvPr/>
          </p:nvSpPr>
          <p:spPr>
            <a:xfrm>
              <a:off x="29771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2" name="Google Shape;14462;p34"/>
            <p:cNvSpPr/>
            <p:nvPr/>
          </p:nvSpPr>
          <p:spPr>
            <a:xfrm>
              <a:off x="29771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3" name="Google Shape;14463;p34"/>
            <p:cNvSpPr/>
            <p:nvPr/>
          </p:nvSpPr>
          <p:spPr>
            <a:xfrm>
              <a:off x="29380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4" name="Google Shape;14464;p34"/>
            <p:cNvSpPr/>
            <p:nvPr/>
          </p:nvSpPr>
          <p:spPr>
            <a:xfrm>
              <a:off x="29380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5" name="Google Shape;14465;p34"/>
            <p:cNvSpPr/>
            <p:nvPr/>
          </p:nvSpPr>
          <p:spPr>
            <a:xfrm>
              <a:off x="29771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6" name="Google Shape;14466;p34"/>
            <p:cNvSpPr/>
            <p:nvPr/>
          </p:nvSpPr>
          <p:spPr>
            <a:xfrm>
              <a:off x="29380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7" name="Google Shape;14467;p34"/>
            <p:cNvSpPr/>
            <p:nvPr/>
          </p:nvSpPr>
          <p:spPr>
            <a:xfrm>
              <a:off x="29380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8" name="Google Shape;14468;p34"/>
            <p:cNvSpPr/>
            <p:nvPr/>
          </p:nvSpPr>
          <p:spPr>
            <a:xfrm>
              <a:off x="293807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9" name="Google Shape;14469;p34"/>
            <p:cNvSpPr/>
            <p:nvPr/>
          </p:nvSpPr>
          <p:spPr>
            <a:xfrm>
              <a:off x="293807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0" name="Google Shape;14470;p34"/>
            <p:cNvSpPr/>
            <p:nvPr/>
          </p:nvSpPr>
          <p:spPr>
            <a:xfrm>
              <a:off x="29771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1" name="Google Shape;14471;p34"/>
            <p:cNvSpPr/>
            <p:nvPr/>
          </p:nvSpPr>
          <p:spPr>
            <a:xfrm>
              <a:off x="3094125" y="401142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6"/>
                    <a:pt x="0" y="152"/>
                    <a:pt x="3" y="328"/>
                  </a:cubicBezTo>
                  <a:cubicBezTo>
                    <a:pt x="7" y="502"/>
                    <a:pt x="148" y="642"/>
                    <a:pt x="322" y="642"/>
                  </a:cubicBezTo>
                  <a:cubicBezTo>
                    <a:pt x="324" y="642"/>
                    <a:pt x="327" y="641"/>
                    <a:pt x="330" y="641"/>
                  </a:cubicBezTo>
                  <a:cubicBezTo>
                    <a:pt x="506" y="638"/>
                    <a:pt x="646" y="492"/>
                    <a:pt x="643" y="316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2" name="Google Shape;14472;p34"/>
            <p:cNvSpPr/>
            <p:nvPr/>
          </p:nvSpPr>
          <p:spPr>
            <a:xfrm>
              <a:off x="3016175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3" name="Google Shape;14473;p34"/>
            <p:cNvSpPr/>
            <p:nvPr/>
          </p:nvSpPr>
          <p:spPr>
            <a:xfrm>
              <a:off x="29771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4" name="Google Shape;14474;p34"/>
            <p:cNvSpPr/>
            <p:nvPr/>
          </p:nvSpPr>
          <p:spPr>
            <a:xfrm>
              <a:off x="30161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5" name="Google Shape;14475;p34"/>
            <p:cNvSpPr/>
            <p:nvPr/>
          </p:nvSpPr>
          <p:spPr>
            <a:xfrm>
              <a:off x="30161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6" name="Google Shape;14476;p34"/>
            <p:cNvSpPr/>
            <p:nvPr/>
          </p:nvSpPr>
          <p:spPr>
            <a:xfrm>
              <a:off x="29771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7" name="Google Shape;14477;p34"/>
            <p:cNvSpPr/>
            <p:nvPr/>
          </p:nvSpPr>
          <p:spPr>
            <a:xfrm>
              <a:off x="30161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8" name="Google Shape;14478;p34"/>
            <p:cNvSpPr/>
            <p:nvPr/>
          </p:nvSpPr>
          <p:spPr>
            <a:xfrm>
              <a:off x="3016175" y="404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9" name="Google Shape;14479;p34"/>
            <p:cNvSpPr/>
            <p:nvPr/>
          </p:nvSpPr>
          <p:spPr>
            <a:xfrm>
              <a:off x="29771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0" name="Google Shape;14480;p34"/>
            <p:cNvSpPr/>
            <p:nvPr/>
          </p:nvSpPr>
          <p:spPr>
            <a:xfrm>
              <a:off x="29771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1" name="Google Shape;14481;p34"/>
            <p:cNvSpPr/>
            <p:nvPr/>
          </p:nvSpPr>
          <p:spPr>
            <a:xfrm>
              <a:off x="29771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2" name="Google Shape;14482;p34"/>
            <p:cNvSpPr/>
            <p:nvPr/>
          </p:nvSpPr>
          <p:spPr>
            <a:xfrm>
              <a:off x="29771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3" name="Google Shape;14483;p34"/>
            <p:cNvSpPr/>
            <p:nvPr/>
          </p:nvSpPr>
          <p:spPr>
            <a:xfrm>
              <a:off x="29771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4" name="Google Shape;14484;p34"/>
            <p:cNvSpPr/>
            <p:nvPr/>
          </p:nvSpPr>
          <p:spPr>
            <a:xfrm>
              <a:off x="30161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5" name="Google Shape;14485;p34"/>
            <p:cNvSpPr/>
            <p:nvPr/>
          </p:nvSpPr>
          <p:spPr>
            <a:xfrm>
              <a:off x="29771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86" name="Google Shape;14486;p34"/>
          <p:cNvSpPr/>
          <p:nvPr/>
        </p:nvSpPr>
        <p:spPr>
          <a:xfrm>
            <a:off x="334200" y="291775"/>
            <a:ext cx="8475600" cy="45624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487" name="Google Shape;14487;p34"/>
          <p:cNvGrpSpPr/>
          <p:nvPr/>
        </p:nvGrpSpPr>
        <p:grpSpPr>
          <a:xfrm>
            <a:off x="104720" y="357140"/>
            <a:ext cx="470274" cy="548630"/>
            <a:chOff x="9873" y="1240062"/>
            <a:chExt cx="545434" cy="640998"/>
          </a:xfrm>
        </p:grpSpPr>
        <p:cxnSp>
          <p:nvCxnSpPr>
            <p:cNvPr id="14488" name="Google Shape;14488;p34"/>
            <p:cNvCxnSpPr>
              <a:stCxn id="14489" idx="6"/>
              <a:endCxn id="14490" idx="1"/>
            </p:cNvCxnSpPr>
            <p:nvPr/>
          </p:nvCxnSpPr>
          <p:spPr>
            <a:xfrm rot="10800000">
              <a:off x="204158" y="1404420"/>
              <a:ext cx="135900" cy="10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491" name="Google Shape;14491;p34"/>
            <p:cNvGrpSpPr/>
            <p:nvPr/>
          </p:nvGrpSpPr>
          <p:grpSpPr>
            <a:xfrm rot="10800000">
              <a:off x="9873" y="1628460"/>
              <a:ext cx="252600" cy="252600"/>
              <a:chOff x="6804422" y="-316297"/>
              <a:chExt cx="252600" cy="252600"/>
            </a:xfrm>
          </p:grpSpPr>
          <p:sp>
            <p:nvSpPr>
              <p:cNvPr id="14492" name="Google Shape;14492;p34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3" name="Google Shape;14493;p34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494" name="Google Shape;14494;p34"/>
            <p:cNvGrpSpPr/>
            <p:nvPr/>
          </p:nvGrpSpPr>
          <p:grpSpPr>
            <a:xfrm rot="10800000">
              <a:off x="39879" y="1240062"/>
              <a:ext cx="192600" cy="192600"/>
              <a:chOff x="7291941" y="112804"/>
              <a:chExt cx="192600" cy="192600"/>
            </a:xfrm>
          </p:grpSpPr>
          <p:sp>
            <p:nvSpPr>
              <p:cNvPr id="14490" name="Google Shape;14490;p34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5" name="Google Shape;14495;p34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496" name="Google Shape;14496;p34"/>
            <p:cNvGrpSpPr/>
            <p:nvPr/>
          </p:nvGrpSpPr>
          <p:grpSpPr>
            <a:xfrm rot="10800000">
              <a:off x="295808" y="1422120"/>
              <a:ext cx="259500" cy="259500"/>
              <a:chOff x="6969112" y="-17269"/>
              <a:chExt cx="259500" cy="259500"/>
            </a:xfrm>
          </p:grpSpPr>
          <p:sp>
            <p:nvSpPr>
              <p:cNvPr id="14489" name="Google Shape;14489;p34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7" name="Google Shape;14497;p34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498" name="Google Shape;14498;p34"/>
            <p:cNvCxnSpPr>
              <a:stCxn id="14492" idx="3"/>
              <a:endCxn id="14489" idx="7"/>
            </p:cNvCxnSpPr>
            <p:nvPr/>
          </p:nvCxnSpPr>
          <p:spPr>
            <a:xfrm rot="10800000" flipH="1">
              <a:off x="225481" y="1581086"/>
              <a:ext cx="108300" cy="1374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25514"/>
            <a:ext cx="770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●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●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●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8" r:id="rId5"/>
    <p:sldLayoutId id="2147483662" r:id="rId6"/>
    <p:sldLayoutId id="2147483663" r:id="rId7"/>
    <p:sldLayoutId id="2147483679" r:id="rId8"/>
    <p:sldLayoutId id="2147483680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09" name="Google Shape;14509;p38"/>
          <p:cNvSpPr txBox="1">
            <a:spLocks noGrp="1"/>
          </p:cNvSpPr>
          <p:nvPr>
            <p:ph type="ctrTitle"/>
          </p:nvPr>
        </p:nvSpPr>
        <p:spPr>
          <a:xfrm>
            <a:off x="339125" y="1902300"/>
            <a:ext cx="8470500" cy="1255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accent6"/>
                </a:solidFill>
              </a:rPr>
              <a:t>KARBOHIDRAT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14510" name="Google Shape;14510;p38"/>
          <p:cNvSpPr txBox="1">
            <a:spLocks noGrp="1"/>
          </p:cNvSpPr>
          <p:nvPr>
            <p:ph type="subTitle" idx="1"/>
          </p:nvPr>
        </p:nvSpPr>
        <p:spPr>
          <a:xfrm>
            <a:off x="2471850" y="3158100"/>
            <a:ext cx="4200300" cy="4095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1097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solidFill>
                  <a:schemeClr val="dk1"/>
                </a:solidFill>
              </a:rPr>
              <a:t>Kelompok</a:t>
            </a:r>
            <a:r>
              <a:rPr lang="en-US" dirty="0" smtClean="0">
                <a:solidFill>
                  <a:schemeClr val="dk1"/>
                </a:solidFill>
              </a:rPr>
              <a:t> 3</a:t>
            </a:r>
            <a:endParaRPr dirty="0">
              <a:solidFill>
                <a:schemeClr val="dk1"/>
              </a:solidFill>
            </a:endParaRPr>
          </a:p>
        </p:txBody>
      </p:sp>
      <p:grpSp>
        <p:nvGrpSpPr>
          <p:cNvPr id="14512" name="Google Shape;14512;p38"/>
          <p:cNvGrpSpPr/>
          <p:nvPr/>
        </p:nvGrpSpPr>
        <p:grpSpPr>
          <a:xfrm rot="10800000">
            <a:off x="8422062" y="309796"/>
            <a:ext cx="680167" cy="621792"/>
            <a:chOff x="6804466" y="-316297"/>
            <a:chExt cx="680167" cy="621792"/>
          </a:xfrm>
        </p:grpSpPr>
        <p:cxnSp>
          <p:nvCxnSpPr>
            <p:cNvPr id="14513" name="Google Shape;14513;p38"/>
            <p:cNvCxnSpPr>
              <a:stCxn id="14514" idx="5"/>
              <a:endCxn id="14515" idx="1"/>
            </p:cNvCxnSpPr>
            <p:nvPr/>
          </p:nvCxnSpPr>
          <p:spPr>
            <a:xfrm>
              <a:off x="6966929" y="-100831"/>
              <a:ext cx="123000" cy="1851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16" name="Google Shape;14516;p38"/>
            <p:cNvCxnSpPr>
              <a:stCxn id="14517" idx="6"/>
              <a:endCxn id="14518" idx="2"/>
            </p:cNvCxnSpPr>
            <p:nvPr/>
          </p:nvCxnSpPr>
          <p:spPr>
            <a:xfrm>
              <a:off x="7184439" y="156868"/>
              <a:ext cx="174000" cy="52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19" name="Google Shape;14519;p38"/>
            <p:cNvGrpSpPr/>
            <p:nvPr/>
          </p:nvGrpSpPr>
          <p:grpSpPr>
            <a:xfrm>
              <a:off x="6804466" y="-316297"/>
              <a:ext cx="252434" cy="252434"/>
              <a:chOff x="6804466" y="-316297"/>
              <a:chExt cx="252434" cy="252434"/>
            </a:xfrm>
          </p:grpSpPr>
          <p:sp>
            <p:nvSpPr>
              <p:cNvPr id="14514" name="Google Shape;14514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0" name="Google Shape;14520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21" name="Google Shape;14521;p38"/>
            <p:cNvGrpSpPr/>
            <p:nvPr/>
          </p:nvGrpSpPr>
          <p:grpSpPr>
            <a:xfrm>
              <a:off x="7291941" y="112804"/>
              <a:ext cx="192691" cy="192691"/>
              <a:chOff x="7291941" y="112804"/>
              <a:chExt cx="192691" cy="192691"/>
            </a:xfrm>
          </p:grpSpPr>
          <p:sp>
            <p:nvSpPr>
              <p:cNvPr id="14522" name="Google Shape;14522;p38"/>
              <p:cNvSpPr/>
              <p:nvPr/>
            </p:nvSpPr>
            <p:spPr>
              <a:xfrm>
                <a:off x="7291941" y="112804"/>
                <a:ext cx="192691" cy="192691"/>
              </a:xfrm>
              <a:prstGeom prst="ellipse">
                <a:avLst/>
              </a:pr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3" name="Google Shape;14523;p38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24" name="Google Shape;14524;p38"/>
            <p:cNvGrpSpPr/>
            <p:nvPr/>
          </p:nvGrpSpPr>
          <p:grpSpPr>
            <a:xfrm>
              <a:off x="6969033" y="-17269"/>
              <a:ext cx="259696" cy="259696"/>
              <a:chOff x="6969033" y="-17269"/>
              <a:chExt cx="259696" cy="259696"/>
            </a:xfrm>
          </p:grpSpPr>
          <p:sp>
            <p:nvSpPr>
              <p:cNvPr id="14517" name="Google Shape;14517;p38"/>
              <p:cNvSpPr/>
              <p:nvPr/>
            </p:nvSpPr>
            <p:spPr>
              <a:xfrm rot="1642122">
                <a:off x="7002539" y="16236"/>
                <a:ext cx="192684" cy="192684"/>
              </a:xfrm>
              <a:prstGeom prst="ellipse">
                <a:avLst/>
              </a:prstGeom>
              <a:solidFill>
                <a:schemeClr val="accent5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5" name="Google Shape;14525;p38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526" name="Google Shape;14526;p38"/>
          <p:cNvGrpSpPr/>
          <p:nvPr/>
        </p:nvGrpSpPr>
        <p:grpSpPr>
          <a:xfrm>
            <a:off x="339129" y="309806"/>
            <a:ext cx="1348426" cy="1070861"/>
            <a:chOff x="343354" y="291781"/>
            <a:chExt cx="1348426" cy="1070861"/>
          </a:xfrm>
        </p:grpSpPr>
        <p:cxnSp>
          <p:nvCxnSpPr>
            <p:cNvPr id="14527" name="Google Shape;14527;p38"/>
            <p:cNvCxnSpPr/>
            <p:nvPr/>
          </p:nvCxnSpPr>
          <p:spPr>
            <a:xfrm flipH="1">
              <a:off x="564642" y="847623"/>
              <a:ext cx="477900" cy="99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28" name="Google Shape;14528;p38"/>
            <p:cNvCxnSpPr>
              <a:stCxn id="14529" idx="6"/>
              <a:endCxn id="14530" idx="2"/>
            </p:cNvCxnSpPr>
            <p:nvPr/>
          </p:nvCxnSpPr>
          <p:spPr>
            <a:xfrm flipH="1">
              <a:off x="439781" y="1041798"/>
              <a:ext cx="52200" cy="1740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31" name="Google Shape;14531;p38"/>
            <p:cNvGrpSpPr/>
            <p:nvPr/>
          </p:nvGrpSpPr>
          <p:grpSpPr>
            <a:xfrm rot="5400000">
              <a:off x="752993" y="639922"/>
              <a:ext cx="530363" cy="530363"/>
              <a:chOff x="6804466" y="-316297"/>
              <a:chExt cx="252434" cy="252434"/>
            </a:xfrm>
          </p:grpSpPr>
          <p:sp>
            <p:nvSpPr>
              <p:cNvPr id="14532" name="Google Shape;14532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3" name="Google Shape;14533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34" name="Google Shape;14534;p38"/>
            <p:cNvGrpSpPr/>
            <p:nvPr/>
          </p:nvGrpSpPr>
          <p:grpSpPr>
            <a:xfrm rot="5400000">
              <a:off x="343354" y="1149300"/>
              <a:ext cx="192691" cy="192691"/>
              <a:chOff x="7291941" y="112804"/>
              <a:chExt cx="192691" cy="192691"/>
            </a:xfrm>
          </p:grpSpPr>
          <p:sp>
            <p:nvSpPr>
              <p:cNvPr id="14535" name="Google Shape;14535;p38"/>
              <p:cNvSpPr/>
              <p:nvPr/>
            </p:nvSpPr>
            <p:spPr>
              <a:xfrm>
                <a:off x="7291941" y="112804"/>
                <a:ext cx="192691" cy="192691"/>
              </a:xfrm>
              <a:prstGeom prst="ellipse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6" name="Google Shape;14536;p38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37" name="Google Shape;14537;p38"/>
            <p:cNvGrpSpPr/>
            <p:nvPr/>
          </p:nvGrpSpPr>
          <p:grpSpPr>
            <a:xfrm rot="5400000">
              <a:off x="406422" y="826392"/>
              <a:ext cx="259696" cy="259696"/>
              <a:chOff x="6969033" y="-17269"/>
              <a:chExt cx="259696" cy="259696"/>
            </a:xfrm>
          </p:grpSpPr>
          <p:sp>
            <p:nvSpPr>
              <p:cNvPr id="14529" name="Google Shape;14529;p38"/>
              <p:cNvSpPr/>
              <p:nvPr/>
            </p:nvSpPr>
            <p:spPr>
              <a:xfrm rot="1642122">
                <a:off x="7002539" y="16236"/>
                <a:ext cx="192684" cy="192684"/>
              </a:xfrm>
              <a:prstGeom prst="ellipse">
                <a:avLst/>
              </a:prstGeom>
              <a:solidFill>
                <a:schemeClr val="accent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8" name="Google Shape;14538;p38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4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39" name="Google Shape;14539;p38"/>
            <p:cNvGrpSpPr/>
            <p:nvPr/>
          </p:nvGrpSpPr>
          <p:grpSpPr>
            <a:xfrm rot="5400000">
              <a:off x="1326029" y="996891"/>
              <a:ext cx="365751" cy="365751"/>
              <a:chOff x="6804466" y="-316297"/>
              <a:chExt cx="252434" cy="252434"/>
            </a:xfrm>
          </p:grpSpPr>
          <p:sp>
            <p:nvSpPr>
              <p:cNvPr id="14540" name="Google Shape;14540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1" name="Google Shape;14541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542" name="Google Shape;14542;p38"/>
            <p:cNvCxnSpPr>
              <a:stCxn id="14532" idx="0"/>
              <a:endCxn id="14540" idx="4"/>
            </p:cNvCxnSpPr>
            <p:nvPr/>
          </p:nvCxnSpPr>
          <p:spPr>
            <a:xfrm>
              <a:off x="1204615" y="983845"/>
              <a:ext cx="175800" cy="141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43" name="Google Shape;14543;p38"/>
            <p:cNvGrpSpPr/>
            <p:nvPr/>
          </p:nvGrpSpPr>
          <p:grpSpPr>
            <a:xfrm rot="5400000">
              <a:off x="1055710" y="291781"/>
              <a:ext cx="274320" cy="274320"/>
              <a:chOff x="6804466" y="-316297"/>
              <a:chExt cx="252434" cy="252434"/>
            </a:xfrm>
          </p:grpSpPr>
          <p:sp>
            <p:nvSpPr>
              <p:cNvPr id="14544" name="Google Shape;14544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5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5" name="Google Shape;14545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l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546" name="Google Shape;14546;p38"/>
            <p:cNvCxnSpPr>
              <a:stCxn id="14532" idx="2"/>
              <a:endCxn id="14544" idx="6"/>
            </p:cNvCxnSpPr>
            <p:nvPr/>
          </p:nvCxnSpPr>
          <p:spPr>
            <a:xfrm rot="10800000" flipH="1">
              <a:off x="1096916" y="525464"/>
              <a:ext cx="55200" cy="19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4547" name="Google Shape;14547;p38"/>
          <p:cNvGrpSpPr/>
          <p:nvPr/>
        </p:nvGrpSpPr>
        <p:grpSpPr>
          <a:xfrm rot="1800044">
            <a:off x="530588" y="3994978"/>
            <a:ext cx="680152" cy="621778"/>
            <a:chOff x="6804466" y="-316297"/>
            <a:chExt cx="680167" cy="621792"/>
          </a:xfrm>
        </p:grpSpPr>
        <p:cxnSp>
          <p:nvCxnSpPr>
            <p:cNvPr id="14548" name="Google Shape;14548;p38"/>
            <p:cNvCxnSpPr>
              <a:stCxn id="14549" idx="5"/>
              <a:endCxn id="14550" idx="1"/>
            </p:cNvCxnSpPr>
            <p:nvPr/>
          </p:nvCxnSpPr>
          <p:spPr>
            <a:xfrm rot="-1793934">
              <a:off x="7021508" y="-119170"/>
              <a:ext cx="13842" cy="221777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51" name="Google Shape;14551;p38"/>
            <p:cNvCxnSpPr>
              <a:stCxn id="14552" idx="6"/>
              <a:endCxn id="14553" idx="2"/>
            </p:cNvCxnSpPr>
            <p:nvPr/>
          </p:nvCxnSpPr>
          <p:spPr>
            <a:xfrm rot="-1801102">
              <a:off x="7209223" y="116770"/>
              <a:ext cx="124731" cy="132397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54" name="Google Shape;14554;p38"/>
            <p:cNvGrpSpPr/>
            <p:nvPr/>
          </p:nvGrpSpPr>
          <p:grpSpPr>
            <a:xfrm>
              <a:off x="6804466" y="-316297"/>
              <a:ext cx="252434" cy="252434"/>
              <a:chOff x="6804466" y="-316297"/>
              <a:chExt cx="252434" cy="252434"/>
            </a:xfrm>
          </p:grpSpPr>
          <p:sp>
            <p:nvSpPr>
              <p:cNvPr id="14549" name="Google Shape;14549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5" name="Google Shape;14555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56" name="Google Shape;14556;p38"/>
            <p:cNvGrpSpPr/>
            <p:nvPr/>
          </p:nvGrpSpPr>
          <p:grpSpPr>
            <a:xfrm>
              <a:off x="7291941" y="112804"/>
              <a:ext cx="192691" cy="192691"/>
              <a:chOff x="7291941" y="112804"/>
              <a:chExt cx="192691" cy="192691"/>
            </a:xfrm>
          </p:grpSpPr>
          <p:sp>
            <p:nvSpPr>
              <p:cNvPr id="14557" name="Google Shape;14557;p38"/>
              <p:cNvSpPr/>
              <p:nvPr/>
            </p:nvSpPr>
            <p:spPr>
              <a:xfrm>
                <a:off x="7291941" y="112804"/>
                <a:ext cx="192691" cy="192691"/>
              </a:xfrm>
              <a:prstGeom prst="ellipse">
                <a:avLst/>
              </a:pr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8" name="Google Shape;14558;p38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59" name="Google Shape;14559;p38"/>
            <p:cNvGrpSpPr/>
            <p:nvPr/>
          </p:nvGrpSpPr>
          <p:grpSpPr>
            <a:xfrm>
              <a:off x="6969033" y="-17269"/>
              <a:ext cx="259696" cy="259696"/>
              <a:chOff x="6969033" y="-17269"/>
              <a:chExt cx="259696" cy="259696"/>
            </a:xfrm>
          </p:grpSpPr>
          <p:sp>
            <p:nvSpPr>
              <p:cNvPr id="14552" name="Google Shape;14552;p38"/>
              <p:cNvSpPr/>
              <p:nvPr/>
            </p:nvSpPr>
            <p:spPr>
              <a:xfrm rot="1642122">
                <a:off x="7002539" y="16236"/>
                <a:ext cx="192684" cy="192684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0" name="Google Shape;14560;p38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561" name="Google Shape;14561;p38"/>
          <p:cNvGrpSpPr/>
          <p:nvPr/>
        </p:nvGrpSpPr>
        <p:grpSpPr>
          <a:xfrm rot="9900040">
            <a:off x="7553766" y="3886474"/>
            <a:ext cx="1348386" cy="1070829"/>
            <a:chOff x="343354" y="291781"/>
            <a:chExt cx="1348426" cy="1070861"/>
          </a:xfrm>
        </p:grpSpPr>
        <p:cxnSp>
          <p:nvCxnSpPr>
            <p:cNvPr id="14562" name="Google Shape;14562;p38"/>
            <p:cNvCxnSpPr/>
            <p:nvPr/>
          </p:nvCxnSpPr>
          <p:spPr>
            <a:xfrm rot="900154" flipH="1">
              <a:off x="585715" y="787465"/>
              <a:ext cx="435753" cy="219915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63" name="Google Shape;14563;p38"/>
            <p:cNvCxnSpPr>
              <a:stCxn id="14564" idx="6"/>
              <a:endCxn id="14565" idx="2"/>
            </p:cNvCxnSpPr>
            <p:nvPr/>
          </p:nvCxnSpPr>
          <p:spPr>
            <a:xfrm rot="931447" flipH="1">
              <a:off x="462928" y="1037943"/>
              <a:ext cx="5604" cy="18171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66" name="Google Shape;14566;p38"/>
            <p:cNvGrpSpPr/>
            <p:nvPr/>
          </p:nvGrpSpPr>
          <p:grpSpPr>
            <a:xfrm rot="5400000">
              <a:off x="752993" y="639922"/>
              <a:ext cx="530363" cy="530363"/>
              <a:chOff x="6804466" y="-316297"/>
              <a:chExt cx="252434" cy="252434"/>
            </a:xfrm>
          </p:grpSpPr>
          <p:sp>
            <p:nvSpPr>
              <p:cNvPr id="14567" name="Google Shape;14567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8" name="Google Shape;14568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69" name="Google Shape;14569;p38"/>
            <p:cNvGrpSpPr/>
            <p:nvPr/>
          </p:nvGrpSpPr>
          <p:grpSpPr>
            <a:xfrm rot="5400000">
              <a:off x="343354" y="1149300"/>
              <a:ext cx="192691" cy="192691"/>
              <a:chOff x="7291941" y="112804"/>
              <a:chExt cx="192691" cy="192691"/>
            </a:xfrm>
          </p:grpSpPr>
          <p:sp>
            <p:nvSpPr>
              <p:cNvPr id="14570" name="Google Shape;14570;p38"/>
              <p:cNvSpPr/>
              <p:nvPr/>
            </p:nvSpPr>
            <p:spPr>
              <a:xfrm>
                <a:off x="7291941" y="112804"/>
                <a:ext cx="192691" cy="192691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1" name="Google Shape;14571;p38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72" name="Google Shape;14572;p38"/>
            <p:cNvGrpSpPr/>
            <p:nvPr/>
          </p:nvGrpSpPr>
          <p:grpSpPr>
            <a:xfrm rot="5400000">
              <a:off x="406422" y="826392"/>
              <a:ext cx="259696" cy="259696"/>
              <a:chOff x="6969033" y="-17269"/>
              <a:chExt cx="259696" cy="259696"/>
            </a:xfrm>
          </p:grpSpPr>
          <p:sp>
            <p:nvSpPr>
              <p:cNvPr id="14564" name="Google Shape;14564;p38"/>
              <p:cNvSpPr/>
              <p:nvPr/>
            </p:nvSpPr>
            <p:spPr>
              <a:xfrm rot="1642122">
                <a:off x="7002539" y="16236"/>
                <a:ext cx="192684" cy="192684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3" name="Google Shape;14573;p38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4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74" name="Google Shape;14574;p38"/>
            <p:cNvGrpSpPr/>
            <p:nvPr/>
          </p:nvGrpSpPr>
          <p:grpSpPr>
            <a:xfrm rot="5400000">
              <a:off x="1326029" y="996891"/>
              <a:ext cx="365751" cy="365751"/>
              <a:chOff x="6804466" y="-316297"/>
              <a:chExt cx="252434" cy="252434"/>
            </a:xfrm>
          </p:grpSpPr>
          <p:sp>
            <p:nvSpPr>
              <p:cNvPr id="14575" name="Google Shape;14575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6" name="Google Shape;14576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577" name="Google Shape;14577;p38"/>
            <p:cNvCxnSpPr>
              <a:stCxn id="14567" idx="0"/>
              <a:endCxn id="14575" idx="4"/>
            </p:cNvCxnSpPr>
            <p:nvPr/>
          </p:nvCxnSpPr>
          <p:spPr>
            <a:xfrm rot="900395">
              <a:off x="1189248" y="1008981"/>
              <a:ext cx="206233" cy="91329"/>
            </a:xfrm>
            <a:prstGeom prst="straightConnector1">
              <a:avLst/>
            </a:prstGeom>
            <a:noFill/>
            <a:ln w="19050" cap="flat" cmpd="sng">
              <a:solidFill>
                <a:srgbClr val="4343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78" name="Google Shape;14578;p38"/>
            <p:cNvGrpSpPr/>
            <p:nvPr/>
          </p:nvGrpSpPr>
          <p:grpSpPr>
            <a:xfrm rot="5400000">
              <a:off x="1055710" y="291781"/>
              <a:ext cx="274320" cy="274320"/>
              <a:chOff x="6804466" y="-316297"/>
              <a:chExt cx="252434" cy="252434"/>
            </a:xfrm>
          </p:grpSpPr>
          <p:sp>
            <p:nvSpPr>
              <p:cNvPr id="14579" name="Google Shape;14579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0" name="Google Shape;14580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l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581" name="Google Shape;14581;p38"/>
            <p:cNvCxnSpPr>
              <a:stCxn id="14567" idx="2"/>
              <a:endCxn id="14579" idx="6"/>
            </p:cNvCxnSpPr>
            <p:nvPr/>
          </p:nvCxnSpPr>
          <p:spPr>
            <a:xfrm rot="-9884693" flipH="1">
              <a:off x="1122806" y="521604"/>
              <a:ext cx="3421" cy="200919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4" name="Google Shape;14604;p40"/>
          <p:cNvSpPr txBox="1">
            <a:spLocks noGrp="1"/>
          </p:cNvSpPr>
          <p:nvPr>
            <p:ph type="title" idx="2"/>
          </p:nvPr>
        </p:nvSpPr>
        <p:spPr>
          <a:xfrm>
            <a:off x="337305" y="1059582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14605" name="Google Shape;14605;p40"/>
          <p:cNvSpPr txBox="1">
            <a:spLocks noGrp="1"/>
          </p:cNvSpPr>
          <p:nvPr>
            <p:ph type="title" idx="4"/>
          </p:nvPr>
        </p:nvSpPr>
        <p:spPr>
          <a:xfrm>
            <a:off x="5057876" y="1059582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14606" name="Google Shape;14606;p40"/>
          <p:cNvSpPr txBox="1">
            <a:spLocks noGrp="1"/>
          </p:cNvSpPr>
          <p:nvPr>
            <p:ph type="title" idx="7"/>
          </p:nvPr>
        </p:nvSpPr>
        <p:spPr>
          <a:xfrm>
            <a:off x="382767" y="2499742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14607" name="Google Shape;14607;p40"/>
          <p:cNvSpPr txBox="1">
            <a:spLocks noGrp="1"/>
          </p:cNvSpPr>
          <p:nvPr>
            <p:ph type="title" idx="13"/>
          </p:nvPr>
        </p:nvSpPr>
        <p:spPr>
          <a:xfrm>
            <a:off x="5076056" y="2427734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14608" name="Google Shape;14608;p40"/>
          <p:cNvSpPr txBox="1">
            <a:spLocks noGrp="1"/>
          </p:cNvSpPr>
          <p:nvPr>
            <p:ph type="title"/>
          </p:nvPr>
        </p:nvSpPr>
        <p:spPr>
          <a:xfrm>
            <a:off x="389406" y="1707654"/>
            <a:ext cx="3678538" cy="5760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Alyaa</a:t>
            </a:r>
            <a:r>
              <a:rPr lang="en-US" dirty="0" smtClean="0"/>
              <a:t> </a:t>
            </a:r>
            <a:r>
              <a:rPr lang="en-US" dirty="0" err="1" smtClean="0"/>
              <a:t>Khoirunnisaa</a:t>
            </a:r>
            <a:r>
              <a:rPr lang="en-US" dirty="0" smtClean="0"/>
              <a:t> </a:t>
            </a:r>
            <a:r>
              <a:rPr lang="en-US" dirty="0" err="1" smtClean="0"/>
              <a:t>Yulian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2114051030</a:t>
            </a:r>
            <a:endParaRPr dirty="0"/>
          </a:p>
        </p:txBody>
      </p:sp>
      <p:sp>
        <p:nvSpPr>
          <p:cNvPr id="14616" name="Google Shape;14616;p40"/>
          <p:cNvSpPr txBox="1">
            <a:spLocks noGrp="1"/>
          </p:cNvSpPr>
          <p:nvPr>
            <p:ph type="title" idx="15"/>
          </p:nvPr>
        </p:nvSpPr>
        <p:spPr>
          <a:xfrm>
            <a:off x="334175" y="257666"/>
            <a:ext cx="8475600" cy="657900"/>
          </a:xfrm>
          <a:prstGeom prst="rect">
            <a:avLst/>
          </a:prstGeom>
        </p:spPr>
        <p:txBody>
          <a:bodyPr spcFirstLastPara="1" wrap="square" lIns="365750" tIns="137150" rIns="365750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 err="1" smtClean="0"/>
              <a:t>Kelompok</a:t>
            </a:r>
            <a:r>
              <a:rPr lang="en-US" sz="3000" dirty="0" smtClean="0"/>
              <a:t> 3</a:t>
            </a:r>
            <a:endParaRPr sz="3000" dirty="0"/>
          </a:p>
        </p:txBody>
      </p:sp>
      <p:grpSp>
        <p:nvGrpSpPr>
          <p:cNvPr id="14617" name="Google Shape;14617;p40"/>
          <p:cNvGrpSpPr/>
          <p:nvPr/>
        </p:nvGrpSpPr>
        <p:grpSpPr>
          <a:xfrm>
            <a:off x="104720" y="294928"/>
            <a:ext cx="470274" cy="548630"/>
            <a:chOff x="9873" y="1240062"/>
            <a:chExt cx="545434" cy="640998"/>
          </a:xfrm>
        </p:grpSpPr>
        <p:cxnSp>
          <p:nvCxnSpPr>
            <p:cNvPr id="14618" name="Google Shape;14618;p40"/>
            <p:cNvCxnSpPr>
              <a:stCxn id="14619" idx="6"/>
              <a:endCxn id="14620" idx="1"/>
            </p:cNvCxnSpPr>
            <p:nvPr/>
          </p:nvCxnSpPr>
          <p:spPr>
            <a:xfrm rot="10800000">
              <a:off x="204158" y="1404420"/>
              <a:ext cx="135900" cy="10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621" name="Google Shape;14621;p40"/>
            <p:cNvGrpSpPr/>
            <p:nvPr/>
          </p:nvGrpSpPr>
          <p:grpSpPr>
            <a:xfrm rot="10800000">
              <a:off x="9873" y="1628460"/>
              <a:ext cx="252600" cy="252600"/>
              <a:chOff x="6804422" y="-316297"/>
              <a:chExt cx="252600" cy="252600"/>
            </a:xfrm>
          </p:grpSpPr>
          <p:sp>
            <p:nvSpPr>
              <p:cNvPr id="14622" name="Google Shape;14622;p40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3" name="Google Shape;14623;p40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24" name="Google Shape;14624;p40"/>
            <p:cNvGrpSpPr/>
            <p:nvPr/>
          </p:nvGrpSpPr>
          <p:grpSpPr>
            <a:xfrm rot="10800000">
              <a:off x="39879" y="1240062"/>
              <a:ext cx="192600" cy="192600"/>
              <a:chOff x="7291941" y="112804"/>
              <a:chExt cx="192600" cy="192600"/>
            </a:xfrm>
          </p:grpSpPr>
          <p:sp>
            <p:nvSpPr>
              <p:cNvPr id="14620" name="Google Shape;14620;p40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5" name="Google Shape;14625;p40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26" name="Google Shape;14626;p40"/>
            <p:cNvGrpSpPr/>
            <p:nvPr/>
          </p:nvGrpSpPr>
          <p:grpSpPr>
            <a:xfrm rot="10800000">
              <a:off x="295808" y="1422120"/>
              <a:ext cx="259500" cy="259500"/>
              <a:chOff x="6969112" y="-17269"/>
              <a:chExt cx="259500" cy="259500"/>
            </a:xfrm>
          </p:grpSpPr>
          <p:sp>
            <p:nvSpPr>
              <p:cNvPr id="14619" name="Google Shape;14619;p40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7" name="Google Shape;14627;p40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628" name="Google Shape;14628;p40"/>
            <p:cNvCxnSpPr>
              <a:stCxn id="14622" idx="3"/>
              <a:endCxn id="14619" idx="7"/>
            </p:cNvCxnSpPr>
            <p:nvPr/>
          </p:nvCxnSpPr>
          <p:spPr>
            <a:xfrm rot="10800000" flipH="1">
              <a:off x="225481" y="1581086"/>
              <a:ext cx="108300" cy="1374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0" name="Google Shape;14608;p40"/>
          <p:cNvSpPr txBox="1">
            <a:spLocks noGrp="1"/>
          </p:cNvSpPr>
          <p:nvPr>
            <p:ph type="title"/>
          </p:nvPr>
        </p:nvSpPr>
        <p:spPr>
          <a:xfrm>
            <a:off x="5076056" y="1707654"/>
            <a:ext cx="3678538" cy="5760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Glory Agnes </a:t>
            </a:r>
            <a:r>
              <a:rPr lang="en-US" dirty="0" err="1" smtClean="0"/>
              <a:t>Simarmata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2114051026</a:t>
            </a:r>
            <a:endParaRPr dirty="0"/>
          </a:p>
        </p:txBody>
      </p:sp>
      <p:sp>
        <p:nvSpPr>
          <p:cNvPr id="33" name="Google Shape;14608;p40"/>
          <p:cNvSpPr txBox="1">
            <a:spLocks noGrp="1"/>
          </p:cNvSpPr>
          <p:nvPr>
            <p:ph type="title"/>
          </p:nvPr>
        </p:nvSpPr>
        <p:spPr>
          <a:xfrm>
            <a:off x="409340" y="3147814"/>
            <a:ext cx="3678538" cy="5760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Hanifah</a:t>
            </a:r>
            <a:r>
              <a:rPr lang="en-US" dirty="0" smtClean="0"/>
              <a:t> </a:t>
            </a:r>
            <a:r>
              <a:rPr lang="en-US" dirty="0" err="1" smtClean="0"/>
              <a:t>Septiana</a:t>
            </a:r>
            <a:r>
              <a:rPr lang="en-US" dirty="0" smtClean="0"/>
              <a:t> </a:t>
            </a:r>
            <a:r>
              <a:rPr lang="en-US" dirty="0" err="1" smtClean="0"/>
              <a:t>Putri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2114051032</a:t>
            </a:r>
            <a:endParaRPr dirty="0"/>
          </a:p>
        </p:txBody>
      </p:sp>
      <p:sp>
        <p:nvSpPr>
          <p:cNvPr id="36" name="Google Shape;14608;p40"/>
          <p:cNvSpPr txBox="1">
            <a:spLocks noGrp="1"/>
          </p:cNvSpPr>
          <p:nvPr>
            <p:ph type="title"/>
          </p:nvPr>
        </p:nvSpPr>
        <p:spPr>
          <a:xfrm>
            <a:off x="5076056" y="3147814"/>
            <a:ext cx="3678538" cy="5760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Maftukh</a:t>
            </a:r>
            <a:r>
              <a:rPr lang="en-US" dirty="0" smtClean="0"/>
              <a:t> </a:t>
            </a:r>
            <a:r>
              <a:rPr lang="en-US" dirty="0" err="1" smtClean="0"/>
              <a:t>Zaina</a:t>
            </a:r>
            <a:r>
              <a:rPr lang="en-US" dirty="0" smtClean="0"/>
              <a:t> </a:t>
            </a:r>
            <a:r>
              <a:rPr lang="en-US" dirty="0" err="1" smtClean="0"/>
              <a:t>Luthfiyyah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2114051024</a:t>
            </a:r>
            <a:endParaRPr dirty="0"/>
          </a:p>
        </p:txBody>
      </p:sp>
      <p:sp>
        <p:nvSpPr>
          <p:cNvPr id="37" name="Google Shape;14608;p40"/>
          <p:cNvSpPr txBox="1">
            <a:spLocks noGrp="1"/>
          </p:cNvSpPr>
          <p:nvPr>
            <p:ph type="title"/>
          </p:nvPr>
        </p:nvSpPr>
        <p:spPr>
          <a:xfrm>
            <a:off x="2771800" y="4083918"/>
            <a:ext cx="3678538" cy="5760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Riza</a:t>
            </a:r>
            <a:r>
              <a:rPr lang="en-US" dirty="0" smtClean="0"/>
              <a:t> </a:t>
            </a:r>
            <a:r>
              <a:rPr lang="en-US" dirty="0" err="1" smtClean="0"/>
              <a:t>Andriantha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2114051028</a:t>
            </a:r>
            <a:endParaRPr dirty="0"/>
          </a:p>
        </p:txBody>
      </p:sp>
      <p:sp>
        <p:nvSpPr>
          <p:cNvPr id="38" name="Google Shape;14606;p40"/>
          <p:cNvSpPr txBox="1">
            <a:spLocks noGrp="1"/>
          </p:cNvSpPr>
          <p:nvPr>
            <p:ph type="title" idx="7"/>
          </p:nvPr>
        </p:nvSpPr>
        <p:spPr>
          <a:xfrm>
            <a:off x="1403648" y="4083918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05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86" name="Google Shape;14586;p39"/>
          <p:cNvSpPr txBox="1">
            <a:spLocks noGrp="1"/>
          </p:cNvSpPr>
          <p:nvPr>
            <p:ph type="title"/>
          </p:nvPr>
        </p:nvSpPr>
        <p:spPr>
          <a:xfrm>
            <a:off x="827584" y="291775"/>
            <a:ext cx="7200800" cy="6579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137150" rIns="36575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solidFill>
                  <a:schemeClr val="dk1"/>
                </a:solidFill>
              </a:rPr>
              <a:t>Verbacosa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4587" name="Google Shape;14587;p39"/>
          <p:cNvSpPr txBox="1">
            <a:spLocks noGrp="1"/>
          </p:cNvSpPr>
          <p:nvPr>
            <p:ph type="body" idx="1"/>
          </p:nvPr>
        </p:nvSpPr>
        <p:spPr>
          <a:xfrm>
            <a:off x="827583" y="949625"/>
            <a:ext cx="7200801" cy="370516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91425" rIns="365750" bIns="91425" anchor="ctr" anchorCtr="0">
            <a:noAutofit/>
          </a:bodyPr>
          <a:lstStyle/>
          <a:p>
            <a:pPr marL="0" lvl="0" indent="0" algn="just">
              <a:buNone/>
            </a:pPr>
            <a:r>
              <a:rPr lang="en-US" sz="2000" dirty="0" err="1" smtClean="0"/>
              <a:t>Verbacosa</a:t>
            </a:r>
            <a:r>
              <a:rPr lang="en-US" sz="2000" dirty="0" smtClean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salah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golongan</a:t>
            </a:r>
            <a:r>
              <a:rPr lang="en-US" sz="2000" dirty="0"/>
              <a:t> </a:t>
            </a:r>
            <a:r>
              <a:rPr lang="en-US" sz="2000" dirty="0" err="1"/>
              <a:t>oligosakarida</a:t>
            </a:r>
            <a:r>
              <a:rPr lang="en-US" sz="2000" dirty="0"/>
              <a:t> yang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penyebab</a:t>
            </a:r>
            <a:r>
              <a:rPr lang="en-US" sz="2000" dirty="0"/>
              <a:t> </a:t>
            </a:r>
            <a:r>
              <a:rPr lang="en-US" sz="2000" dirty="0" err="1"/>
              <a:t>flatuensi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 smtClean="0"/>
              <a:t>kacang-kacangan</a:t>
            </a:r>
            <a:r>
              <a:rPr lang="en-US" sz="2000" dirty="0"/>
              <a:t>. </a:t>
            </a:r>
            <a:r>
              <a:rPr lang="en-US" sz="2000" dirty="0" err="1"/>
              <a:t>Verbacosa</a:t>
            </a:r>
            <a:r>
              <a:rPr lang="en-US" sz="2000" dirty="0"/>
              <a:t> </a:t>
            </a:r>
            <a:r>
              <a:rPr lang="en-US" sz="2000" dirty="0" err="1"/>
              <a:t>termasuk</a:t>
            </a:r>
            <a:r>
              <a:rPr lang="en-US" sz="2000" dirty="0"/>
              <a:t> </a:t>
            </a:r>
            <a:r>
              <a:rPr lang="en-US" sz="2000" dirty="0" err="1"/>
              <a:t>pentasakarida</a:t>
            </a:r>
            <a:r>
              <a:rPr lang="en-US" sz="2000" dirty="0"/>
              <a:t> (</a:t>
            </a:r>
            <a:r>
              <a:rPr lang="en-US" sz="2000" dirty="0" err="1"/>
              <a:t>jumlah</a:t>
            </a:r>
            <a:r>
              <a:rPr lang="en-US" sz="2000" dirty="0"/>
              <a:t> C5) yang </a:t>
            </a:r>
            <a:r>
              <a:rPr lang="en-US" sz="2000" dirty="0" err="1"/>
              <a:t>berarti</a:t>
            </a:r>
            <a:r>
              <a:rPr lang="en-US" sz="2000" dirty="0"/>
              <a:t> </a:t>
            </a:r>
            <a:r>
              <a:rPr lang="en-US" sz="2000" dirty="0" err="1"/>
              <a:t>masuk</a:t>
            </a:r>
            <a:r>
              <a:rPr lang="en-US" sz="2000" dirty="0"/>
              <a:t> </a:t>
            </a:r>
            <a:r>
              <a:rPr lang="en-US" sz="2000" dirty="0" err="1"/>
              <a:t>golongan</a:t>
            </a:r>
            <a:r>
              <a:rPr lang="en-US" sz="2000" dirty="0"/>
              <a:t> </a:t>
            </a:r>
            <a:r>
              <a:rPr lang="en-US" sz="2000" dirty="0" err="1"/>
              <a:t>karbohidrat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serat</a:t>
            </a:r>
            <a:r>
              <a:rPr lang="en-US" sz="2000" dirty="0"/>
              <a:t>. </a:t>
            </a:r>
            <a:r>
              <a:rPr lang="en-US" sz="2000" dirty="0" err="1"/>
              <a:t>Verbacosa</a:t>
            </a:r>
            <a:r>
              <a:rPr lang="en-US" sz="2000" dirty="0"/>
              <a:t> </a:t>
            </a:r>
            <a:r>
              <a:rPr lang="en-US" sz="2000" dirty="0" err="1"/>
              <a:t>terdiri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b="1" dirty="0"/>
              <a:t>3 </a:t>
            </a:r>
            <a:r>
              <a:rPr lang="en-US" sz="2000" b="1" dirty="0" err="1"/>
              <a:t>molekul</a:t>
            </a:r>
            <a:r>
              <a:rPr lang="en-US" sz="2000" b="1" dirty="0"/>
              <a:t> </a:t>
            </a:r>
            <a:r>
              <a:rPr lang="en-US" sz="2000" b="1" dirty="0" err="1"/>
              <a:t>galaktosa</a:t>
            </a:r>
            <a:r>
              <a:rPr lang="en-US" sz="2000" b="1" dirty="0"/>
              <a:t>, 1 </a:t>
            </a:r>
            <a:r>
              <a:rPr lang="en-US" sz="2000" b="1" dirty="0" err="1"/>
              <a:t>molekul</a:t>
            </a:r>
            <a:r>
              <a:rPr lang="en-US" sz="2000" b="1" dirty="0"/>
              <a:t> </a:t>
            </a:r>
            <a:r>
              <a:rPr lang="en-US" sz="2000" b="1" dirty="0" err="1"/>
              <a:t>glokusa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1 </a:t>
            </a:r>
            <a:r>
              <a:rPr lang="en-US" sz="2000" b="1" dirty="0" err="1"/>
              <a:t>molekul</a:t>
            </a:r>
            <a:r>
              <a:rPr lang="en-US" sz="2000" b="1" dirty="0"/>
              <a:t> </a:t>
            </a:r>
            <a:r>
              <a:rPr lang="en-US" sz="2000" b="1" dirty="0" err="1"/>
              <a:t>fruktosa</a:t>
            </a:r>
            <a:r>
              <a:rPr lang="en-US" sz="2000" b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b+a+d</a:t>
            </a:r>
            <a:r>
              <a:rPr lang="en-US" sz="2000" dirty="0" smtClean="0"/>
              <a:t>)</a:t>
            </a:r>
          </a:p>
          <a:p>
            <a:pPr marL="0" lvl="0" indent="0" algn="just">
              <a:buNone/>
            </a:pPr>
            <a:endParaRPr lang="en-US" sz="2000" dirty="0" smtClean="0"/>
          </a:p>
        </p:txBody>
      </p:sp>
      <p:grpSp>
        <p:nvGrpSpPr>
          <p:cNvPr id="14588" name="Google Shape;14588;p39"/>
          <p:cNvGrpSpPr/>
          <p:nvPr/>
        </p:nvGrpSpPr>
        <p:grpSpPr>
          <a:xfrm>
            <a:off x="562837" y="374707"/>
            <a:ext cx="470274" cy="548630"/>
            <a:chOff x="9873" y="1240062"/>
            <a:chExt cx="545434" cy="640998"/>
          </a:xfrm>
        </p:grpSpPr>
        <p:cxnSp>
          <p:nvCxnSpPr>
            <p:cNvPr id="14589" name="Google Shape;14589;p39"/>
            <p:cNvCxnSpPr>
              <a:stCxn id="14590" idx="6"/>
              <a:endCxn id="14591" idx="1"/>
            </p:cNvCxnSpPr>
            <p:nvPr/>
          </p:nvCxnSpPr>
          <p:spPr>
            <a:xfrm rot="10800000">
              <a:off x="204158" y="1404420"/>
              <a:ext cx="135900" cy="10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92" name="Google Shape;14592;p39"/>
            <p:cNvGrpSpPr/>
            <p:nvPr/>
          </p:nvGrpSpPr>
          <p:grpSpPr>
            <a:xfrm rot="10800000">
              <a:off x="9873" y="1628460"/>
              <a:ext cx="252600" cy="252600"/>
              <a:chOff x="6804422" y="-316297"/>
              <a:chExt cx="252600" cy="252600"/>
            </a:xfrm>
          </p:grpSpPr>
          <p:sp>
            <p:nvSpPr>
              <p:cNvPr id="14593" name="Google Shape;14593;p39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4" name="Google Shape;14594;p39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95" name="Google Shape;14595;p39"/>
            <p:cNvGrpSpPr/>
            <p:nvPr/>
          </p:nvGrpSpPr>
          <p:grpSpPr>
            <a:xfrm rot="10800000">
              <a:off x="39879" y="1240062"/>
              <a:ext cx="192600" cy="192600"/>
              <a:chOff x="7291941" y="112804"/>
              <a:chExt cx="192600" cy="192600"/>
            </a:xfrm>
          </p:grpSpPr>
          <p:sp>
            <p:nvSpPr>
              <p:cNvPr id="14591" name="Google Shape;14591;p39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6" name="Google Shape;14596;p39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97" name="Google Shape;14597;p39"/>
            <p:cNvGrpSpPr/>
            <p:nvPr/>
          </p:nvGrpSpPr>
          <p:grpSpPr>
            <a:xfrm rot="10800000">
              <a:off x="295808" y="1422120"/>
              <a:ext cx="259500" cy="259500"/>
              <a:chOff x="6969112" y="-17269"/>
              <a:chExt cx="259500" cy="259500"/>
            </a:xfrm>
          </p:grpSpPr>
          <p:sp>
            <p:nvSpPr>
              <p:cNvPr id="14590" name="Google Shape;14590;p39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8" name="Google Shape;14598;p39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599" name="Google Shape;14599;p39"/>
            <p:cNvCxnSpPr>
              <a:stCxn id="14593" idx="3"/>
              <a:endCxn id="14590" idx="7"/>
            </p:cNvCxnSpPr>
            <p:nvPr/>
          </p:nvCxnSpPr>
          <p:spPr>
            <a:xfrm rot="10800000" flipH="1">
              <a:off x="225481" y="1581086"/>
              <a:ext cx="108300" cy="1374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35" name="Google Shape;14635;p41"/>
          <p:cNvGrpSpPr/>
          <p:nvPr/>
        </p:nvGrpSpPr>
        <p:grpSpPr>
          <a:xfrm rot="3962041">
            <a:off x="7857066" y="72658"/>
            <a:ext cx="1348354" cy="1071102"/>
            <a:chOff x="343445" y="291733"/>
            <a:chExt cx="1348335" cy="1071087"/>
          </a:xfrm>
        </p:grpSpPr>
        <p:cxnSp>
          <p:nvCxnSpPr>
            <p:cNvPr id="14636" name="Google Shape;14636;p41"/>
            <p:cNvCxnSpPr/>
            <p:nvPr/>
          </p:nvCxnSpPr>
          <p:spPr>
            <a:xfrm rot="900154" flipH="1">
              <a:off x="585679" y="787336"/>
              <a:ext cx="435753" cy="219915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37" name="Google Shape;14637;p41"/>
            <p:cNvCxnSpPr>
              <a:stCxn id="14638" idx="6"/>
            </p:cNvCxnSpPr>
            <p:nvPr/>
          </p:nvCxnSpPr>
          <p:spPr>
            <a:xfrm rot="-3962251" flipH="1">
              <a:off x="375751" y="1117375"/>
              <a:ext cx="180234" cy="22693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639" name="Google Shape;14639;p41"/>
            <p:cNvGrpSpPr/>
            <p:nvPr/>
          </p:nvGrpSpPr>
          <p:grpSpPr>
            <a:xfrm rot="5400000">
              <a:off x="752644" y="639830"/>
              <a:ext cx="530713" cy="530713"/>
              <a:chOff x="6804422" y="-316297"/>
              <a:chExt cx="252600" cy="252600"/>
            </a:xfrm>
          </p:grpSpPr>
          <p:sp>
            <p:nvSpPr>
              <p:cNvPr id="14640" name="Google Shape;14640;p41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5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1" name="Google Shape;14641;p41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42" name="Google Shape;14642;p41"/>
            <p:cNvGrpSpPr/>
            <p:nvPr/>
          </p:nvGrpSpPr>
          <p:grpSpPr>
            <a:xfrm rot="5400000">
              <a:off x="343445" y="1149300"/>
              <a:ext cx="192600" cy="192600"/>
              <a:chOff x="7291941" y="112804"/>
              <a:chExt cx="192600" cy="192600"/>
            </a:xfrm>
          </p:grpSpPr>
          <p:sp>
            <p:nvSpPr>
              <p:cNvPr id="14643" name="Google Shape;14643;p41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4" name="Google Shape;14644;p41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45" name="Google Shape;14645;p41"/>
            <p:cNvGrpSpPr/>
            <p:nvPr/>
          </p:nvGrpSpPr>
          <p:grpSpPr>
            <a:xfrm rot="5400000">
              <a:off x="406618" y="826471"/>
              <a:ext cx="259500" cy="259500"/>
              <a:chOff x="6969112" y="-17269"/>
              <a:chExt cx="259500" cy="259500"/>
            </a:xfrm>
          </p:grpSpPr>
          <p:sp>
            <p:nvSpPr>
              <p:cNvPr id="14638" name="Google Shape;14638;p41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6" name="Google Shape;14646;p41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4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47" name="Google Shape;14647;p41"/>
            <p:cNvGrpSpPr/>
            <p:nvPr/>
          </p:nvGrpSpPr>
          <p:grpSpPr>
            <a:xfrm rot="5400000">
              <a:off x="1325788" y="996827"/>
              <a:ext cx="365992" cy="365992"/>
              <a:chOff x="6804422" y="-316297"/>
              <a:chExt cx="252600" cy="252600"/>
            </a:xfrm>
          </p:grpSpPr>
          <p:sp>
            <p:nvSpPr>
              <p:cNvPr id="14648" name="Google Shape;14648;p41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9" name="Google Shape;14649;p41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650" name="Google Shape;14650;p41"/>
            <p:cNvCxnSpPr>
              <a:stCxn id="14640" idx="0"/>
              <a:endCxn id="14648" idx="4"/>
            </p:cNvCxnSpPr>
            <p:nvPr/>
          </p:nvCxnSpPr>
          <p:spPr>
            <a:xfrm rot="-3956848" flipH="1">
              <a:off x="1263244" y="945787"/>
              <a:ext cx="58149" cy="217975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651" name="Google Shape;14651;p41"/>
            <p:cNvGrpSpPr/>
            <p:nvPr/>
          </p:nvGrpSpPr>
          <p:grpSpPr>
            <a:xfrm rot="5400000">
              <a:off x="1055529" y="291733"/>
              <a:ext cx="274500" cy="274500"/>
              <a:chOff x="6804422" y="-316297"/>
              <a:chExt cx="252600" cy="252600"/>
            </a:xfrm>
          </p:grpSpPr>
          <p:sp>
            <p:nvSpPr>
              <p:cNvPr id="14652" name="Google Shape;14652;p41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53" name="Google Shape;14653;p41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l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654" name="Google Shape;14654;p41"/>
            <p:cNvCxnSpPr>
              <a:stCxn id="14640" idx="2"/>
              <a:endCxn id="14652" idx="6"/>
            </p:cNvCxnSpPr>
            <p:nvPr/>
          </p:nvCxnSpPr>
          <p:spPr>
            <a:xfrm rot="6836170" flipH="1">
              <a:off x="1024934" y="608051"/>
              <a:ext cx="198906" cy="27932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6" name="Google Shape;14586;p39"/>
          <p:cNvSpPr txBox="1">
            <a:spLocks noGrp="1"/>
          </p:cNvSpPr>
          <p:nvPr>
            <p:ph type="title"/>
          </p:nvPr>
        </p:nvSpPr>
        <p:spPr>
          <a:xfrm>
            <a:off x="899592" y="411510"/>
            <a:ext cx="7200800" cy="5547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137150" rIns="36575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dirty="0" err="1" smtClean="0">
                <a:solidFill>
                  <a:schemeClr val="dk1"/>
                </a:solidFill>
              </a:rPr>
              <a:t>Kitin</a:t>
            </a:r>
            <a:endParaRPr sz="2500" dirty="0">
              <a:solidFill>
                <a:schemeClr val="dk1"/>
              </a:solidFill>
            </a:endParaRPr>
          </a:p>
        </p:txBody>
      </p:sp>
      <p:sp>
        <p:nvSpPr>
          <p:cNvPr id="27" name="Google Shape;14587;p39"/>
          <p:cNvSpPr txBox="1">
            <a:spLocks/>
          </p:cNvSpPr>
          <p:nvPr/>
        </p:nvSpPr>
        <p:spPr>
          <a:xfrm>
            <a:off x="899592" y="920763"/>
            <a:ext cx="7200800" cy="3739219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91425" rIns="365750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None/>
              <a:defRPr sz="1600" b="0" i="0" u="none" strike="noStrike" cap="none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None/>
              <a:defRPr sz="1400" b="0" i="0" u="none" strike="noStrike" cap="none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None/>
              <a:defRPr sz="1400" b="0" i="0" u="none" strike="noStrike" cap="none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None/>
              <a:defRPr sz="1400" b="0" i="0" u="none" strike="noStrike" cap="none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None/>
              <a:defRPr sz="1400" b="0" i="0" u="none" strike="noStrike" cap="none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None/>
              <a:defRPr sz="1400" b="0" i="0" u="none" strike="noStrike" cap="none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None/>
              <a:defRPr sz="1400" b="0" i="0" u="none" strike="noStrike" cap="none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None/>
              <a:defRPr sz="1400" b="0" i="0" u="none" strike="noStrike" cap="none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None/>
              <a:defRPr sz="1400" b="0" i="0" u="none" strike="noStrike" cap="none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just"/>
            <a:r>
              <a:rPr lang="en-US" sz="2000" dirty="0" err="1"/>
              <a:t>Kitin</a:t>
            </a:r>
            <a:r>
              <a:rPr lang="en-US" sz="2000" dirty="0"/>
              <a:t> </a:t>
            </a:r>
            <a:r>
              <a:rPr lang="en-US" sz="2000" dirty="0" err="1"/>
              <a:t>tergolong</a:t>
            </a:r>
            <a:r>
              <a:rPr lang="en-US" sz="2000" dirty="0"/>
              <a:t> </a:t>
            </a:r>
            <a:r>
              <a:rPr lang="en-US" sz="2000" dirty="0" err="1" smtClean="0"/>
              <a:t>homopolisakarida</a:t>
            </a:r>
            <a:r>
              <a:rPr lang="en-US" sz="2000" dirty="0" smtClean="0"/>
              <a:t> linear yang </a:t>
            </a:r>
            <a:r>
              <a:rPr lang="en-US" sz="2000" dirty="0" err="1"/>
              <a:t>tersusun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residu</a:t>
            </a:r>
            <a:r>
              <a:rPr lang="en-US" sz="2000" dirty="0"/>
              <a:t> N-</a:t>
            </a:r>
            <a:r>
              <a:rPr lang="en-US" sz="2000" dirty="0" err="1"/>
              <a:t>asetilglukosamin</a:t>
            </a:r>
            <a:r>
              <a:rPr lang="en-US" sz="2000" b="1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rantai</a:t>
            </a:r>
            <a:r>
              <a:rPr lang="en-US" sz="2000" dirty="0"/>
              <a:t> beta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b="1" dirty="0"/>
              <a:t>monomer </a:t>
            </a:r>
            <a:r>
              <a:rPr lang="en-US" sz="2000" b="1" dirty="0" err="1"/>
              <a:t>berupa</a:t>
            </a:r>
            <a:r>
              <a:rPr lang="en-US" sz="2000" b="1" dirty="0"/>
              <a:t> </a:t>
            </a:r>
            <a:r>
              <a:rPr lang="en-US" sz="2000" b="1" dirty="0" err="1"/>
              <a:t>molekul</a:t>
            </a:r>
            <a:r>
              <a:rPr lang="en-US" sz="2000" b="1" dirty="0"/>
              <a:t> </a:t>
            </a:r>
            <a:r>
              <a:rPr lang="en-US" sz="2000" b="1" dirty="0" err="1"/>
              <a:t>glukosa</a:t>
            </a:r>
            <a:r>
              <a:rPr lang="en-US" sz="2000" b="1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cabang</a:t>
            </a:r>
            <a:r>
              <a:rPr lang="en-US" sz="2000" dirty="0"/>
              <a:t> yang </a:t>
            </a:r>
            <a:r>
              <a:rPr lang="en-US" sz="2000" dirty="0" err="1"/>
              <a:t>mengandung</a:t>
            </a:r>
            <a:r>
              <a:rPr lang="en-US" sz="2000" dirty="0"/>
              <a:t> nitrogen. </a:t>
            </a:r>
            <a:r>
              <a:rPr lang="en-US" sz="2000" dirty="0" err="1"/>
              <a:t>Kitin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komponen</a:t>
            </a:r>
            <a:r>
              <a:rPr lang="en-US" sz="2000" dirty="0"/>
              <a:t> </a:t>
            </a:r>
            <a:r>
              <a:rPr lang="en-US" sz="2000" dirty="0" err="1"/>
              <a:t>struktural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dinding</a:t>
            </a:r>
            <a:r>
              <a:rPr lang="en-US" sz="2000" dirty="0"/>
              <a:t> </a:t>
            </a:r>
            <a:r>
              <a:rPr lang="en-US" sz="2000" dirty="0" err="1"/>
              <a:t>sel</a:t>
            </a:r>
            <a:r>
              <a:rPr lang="en-US" sz="2000" dirty="0"/>
              <a:t> </a:t>
            </a:r>
            <a:r>
              <a:rPr lang="en-US" sz="2000" dirty="0" err="1"/>
              <a:t>khamir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cendawan</a:t>
            </a:r>
            <a:r>
              <a:rPr lang="en-US" sz="2000" dirty="0"/>
              <a:t> </a:t>
            </a:r>
            <a:r>
              <a:rPr lang="en-US" sz="2000" dirty="0" err="1"/>
              <a:t>berfilamen</a:t>
            </a:r>
            <a:r>
              <a:rPr lang="en-US" sz="2000" dirty="0" smtClean="0"/>
              <a:t>.</a:t>
            </a:r>
          </a:p>
          <a:p>
            <a:pPr marL="0" indent="0" algn="just"/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14586;p39"/>
          <p:cNvSpPr txBox="1">
            <a:spLocks noGrp="1"/>
          </p:cNvSpPr>
          <p:nvPr>
            <p:ph type="title"/>
          </p:nvPr>
        </p:nvSpPr>
        <p:spPr>
          <a:xfrm>
            <a:off x="899592" y="267494"/>
            <a:ext cx="7200800" cy="5547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137150" rIns="36575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dirty="0" err="1" smtClean="0">
                <a:solidFill>
                  <a:schemeClr val="dk1"/>
                </a:solidFill>
              </a:rPr>
              <a:t>Alginat</a:t>
            </a:r>
            <a:endParaRPr sz="2500" dirty="0">
              <a:solidFill>
                <a:schemeClr val="dk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Google Shape;14587;p39"/>
              <p:cNvSpPr txBox="1">
                <a:spLocks/>
              </p:cNvSpPr>
              <p:nvPr/>
            </p:nvSpPr>
            <p:spPr>
              <a:xfrm>
                <a:off x="899592" y="771550"/>
                <a:ext cx="7200800" cy="3739219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65750" tIns="91425" rIns="365750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3175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bel"/>
                  <a:buNone/>
                  <a:defRPr sz="1600" b="0" i="0" u="none" strike="noStrike" cap="none">
                    <a:solidFill>
                      <a:schemeClr val="dk1"/>
                    </a:solidFill>
                    <a:latin typeface="Abel"/>
                    <a:ea typeface="Abel"/>
                    <a:cs typeface="Abel"/>
                    <a:sym typeface="Abel"/>
                  </a:defRPr>
                </a:lvl1pPr>
                <a:lvl2pPr marL="914400" marR="0" lvl="1" indent="-3175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bel"/>
                  <a:buNone/>
                  <a:defRPr sz="1400" b="0" i="0" u="none" strike="noStrike" cap="none">
                    <a:solidFill>
                      <a:schemeClr val="dk1"/>
                    </a:solidFill>
                    <a:latin typeface="Abel"/>
                    <a:ea typeface="Abel"/>
                    <a:cs typeface="Abel"/>
                    <a:sym typeface="Abel"/>
                  </a:defRPr>
                </a:lvl2pPr>
                <a:lvl3pPr marL="1371600" marR="0" lvl="2" indent="-3175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bel"/>
                  <a:buNone/>
                  <a:defRPr sz="1400" b="0" i="0" u="none" strike="noStrike" cap="none">
                    <a:solidFill>
                      <a:schemeClr val="dk1"/>
                    </a:solidFill>
                    <a:latin typeface="Abel"/>
                    <a:ea typeface="Abel"/>
                    <a:cs typeface="Abel"/>
                    <a:sym typeface="Abel"/>
                  </a:defRPr>
                </a:lvl3pPr>
                <a:lvl4pPr marL="1828800" marR="0" lvl="3" indent="-3175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bel"/>
                  <a:buNone/>
                  <a:defRPr sz="1400" b="0" i="0" u="none" strike="noStrike" cap="none">
                    <a:solidFill>
                      <a:schemeClr val="dk1"/>
                    </a:solidFill>
                    <a:latin typeface="Abel"/>
                    <a:ea typeface="Abel"/>
                    <a:cs typeface="Abel"/>
                    <a:sym typeface="Abel"/>
                  </a:defRPr>
                </a:lvl4pPr>
                <a:lvl5pPr marL="2286000" marR="0" lvl="4" indent="-3175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bel"/>
                  <a:buNone/>
                  <a:defRPr sz="1400" b="0" i="0" u="none" strike="noStrike" cap="none">
                    <a:solidFill>
                      <a:schemeClr val="dk1"/>
                    </a:solidFill>
                    <a:latin typeface="Abel"/>
                    <a:ea typeface="Abel"/>
                    <a:cs typeface="Abel"/>
                    <a:sym typeface="Abel"/>
                  </a:defRPr>
                </a:lvl5pPr>
                <a:lvl6pPr marL="2743200" marR="0" lvl="5" indent="-3175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bel"/>
                  <a:buNone/>
                  <a:defRPr sz="1400" b="0" i="0" u="none" strike="noStrike" cap="none">
                    <a:solidFill>
                      <a:schemeClr val="dk1"/>
                    </a:solidFill>
                    <a:latin typeface="Abel"/>
                    <a:ea typeface="Abel"/>
                    <a:cs typeface="Abel"/>
                    <a:sym typeface="Abel"/>
                  </a:defRPr>
                </a:lvl6pPr>
                <a:lvl7pPr marL="3200400" marR="0" lvl="6" indent="-3175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bel"/>
                  <a:buNone/>
                  <a:defRPr sz="1400" b="0" i="0" u="none" strike="noStrike" cap="none">
                    <a:solidFill>
                      <a:schemeClr val="dk1"/>
                    </a:solidFill>
                    <a:latin typeface="Abel"/>
                    <a:ea typeface="Abel"/>
                    <a:cs typeface="Abel"/>
                    <a:sym typeface="Abel"/>
                  </a:defRPr>
                </a:lvl7pPr>
                <a:lvl8pPr marL="3657600" marR="0" lvl="7" indent="-3175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bel"/>
                  <a:buNone/>
                  <a:defRPr sz="1400" b="0" i="0" u="none" strike="noStrike" cap="none">
                    <a:solidFill>
                      <a:schemeClr val="dk1"/>
                    </a:solidFill>
                    <a:latin typeface="Abel"/>
                    <a:ea typeface="Abel"/>
                    <a:cs typeface="Abel"/>
                    <a:sym typeface="Abel"/>
                  </a:defRPr>
                </a:lvl8pPr>
                <a:lvl9pPr marL="4114800" marR="0" lvl="8" indent="-3175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bel"/>
                  <a:buNone/>
                  <a:defRPr sz="1400" b="0" i="0" u="none" strike="noStrike" cap="none">
                    <a:solidFill>
                      <a:schemeClr val="dk1"/>
                    </a:solidFill>
                    <a:latin typeface="Abel"/>
                    <a:ea typeface="Abel"/>
                    <a:cs typeface="Abel"/>
                    <a:sym typeface="Abel"/>
                  </a:defRPr>
                </a:lvl9pPr>
              </a:lstStyle>
              <a:p>
                <a:pPr marL="0" indent="0" algn="just"/>
                <a:r>
                  <a:rPr lang="en-US" sz="1800" dirty="0" err="1"/>
                  <a:t>Alginat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merupakan</a:t>
                </a:r>
                <a:r>
                  <a:rPr lang="en-US" sz="1800" dirty="0"/>
                  <a:t> </a:t>
                </a:r>
                <a:r>
                  <a:rPr lang="en-US" sz="1800" dirty="0" err="1"/>
                  <a:t>salah</a:t>
                </a:r>
                <a:r>
                  <a:rPr lang="en-US" sz="1800" dirty="0"/>
                  <a:t> </a:t>
                </a:r>
                <a:r>
                  <a:rPr lang="en-US" sz="1800" dirty="0" err="1"/>
                  <a:t>satu</a:t>
                </a:r>
                <a:r>
                  <a:rPr lang="en-US" sz="1800" dirty="0"/>
                  <a:t> </a:t>
                </a:r>
                <a:r>
                  <a:rPr lang="en-US" sz="1800" dirty="0" err="1" smtClean="0"/>
                  <a:t>golongan</a:t>
                </a:r>
                <a:r>
                  <a:rPr lang="en-US" sz="1800" dirty="0" smtClean="0"/>
                  <a:t> </a:t>
                </a:r>
                <a:r>
                  <a:rPr lang="en-US" sz="1800" dirty="0" err="1" smtClean="0"/>
                  <a:t>polisakarida</a:t>
                </a:r>
                <a:r>
                  <a:rPr lang="en-US" sz="1800" dirty="0" smtClean="0"/>
                  <a:t> </a:t>
                </a:r>
                <a:r>
                  <a:rPr lang="en-US" sz="1800" dirty="0"/>
                  <a:t>yang </a:t>
                </a:r>
                <a:r>
                  <a:rPr lang="en-US" sz="1800" dirty="0" err="1"/>
                  <a:t>terbentuk</a:t>
                </a:r>
                <a:r>
                  <a:rPr lang="en-US" sz="1800" dirty="0"/>
                  <a:t> </a:t>
                </a:r>
                <a:r>
                  <a:rPr lang="en-US" sz="1800" dirty="0" err="1"/>
                  <a:t>dalam</a:t>
                </a:r>
                <a:r>
                  <a:rPr lang="en-US" sz="1800" dirty="0"/>
                  <a:t> </a:t>
                </a:r>
                <a:r>
                  <a:rPr lang="en-US" sz="1800" dirty="0" err="1"/>
                  <a:t>dinding</a:t>
                </a:r>
                <a:r>
                  <a:rPr lang="en-US" sz="1800" dirty="0"/>
                  <a:t> </a:t>
                </a:r>
                <a:r>
                  <a:rPr lang="en-US" sz="1800" dirty="0" err="1"/>
                  <a:t>sel</a:t>
                </a:r>
                <a:r>
                  <a:rPr lang="en-US" sz="1800" dirty="0"/>
                  <a:t> </a:t>
                </a:r>
                <a:r>
                  <a:rPr lang="en-US" sz="1800" dirty="0" err="1"/>
                  <a:t>rumput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laut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coklat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dengan</a:t>
                </a:r>
                <a:r>
                  <a:rPr lang="en-US" sz="1800" dirty="0"/>
                  <a:t> </a:t>
                </a:r>
                <a:r>
                  <a:rPr lang="en-US" sz="1800" dirty="0" err="1"/>
                  <a:t>kadar</a:t>
                </a:r>
                <a:r>
                  <a:rPr lang="en-US" sz="1800" dirty="0"/>
                  <a:t> </a:t>
                </a:r>
                <a:r>
                  <a:rPr lang="en-US" sz="1800" dirty="0" err="1"/>
                  <a:t>mencapai</a:t>
                </a:r>
                <a:r>
                  <a:rPr lang="en-US" sz="1800" dirty="0"/>
                  <a:t> 40% </a:t>
                </a:r>
                <a:r>
                  <a:rPr lang="en-US" sz="1800" dirty="0" err="1"/>
                  <a:t>dari</a:t>
                </a:r>
                <a:r>
                  <a:rPr lang="en-US" sz="1800" dirty="0"/>
                  <a:t> total </a:t>
                </a:r>
                <a:r>
                  <a:rPr lang="en-US" sz="1800" dirty="0" err="1"/>
                  <a:t>berat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kering</a:t>
                </a:r>
                <a:r>
                  <a:rPr lang="en-US" sz="1800" dirty="0"/>
                  <a:t> </a:t>
                </a:r>
                <a:r>
                  <a:rPr lang="en-US" sz="1800" dirty="0" err="1"/>
                  <a:t>dan</a:t>
                </a:r>
                <a:r>
                  <a:rPr lang="en-US" sz="1800" dirty="0"/>
                  <a:t> </a:t>
                </a:r>
                <a:r>
                  <a:rPr lang="en-US" sz="1800" dirty="0" err="1"/>
                  <a:t>memegang</a:t>
                </a:r>
                <a:r>
                  <a:rPr lang="en-US" sz="1800" dirty="0"/>
                  <a:t> </a:t>
                </a:r>
                <a:r>
                  <a:rPr lang="en-US" sz="1800" dirty="0" err="1"/>
                  <a:t>peranan</a:t>
                </a:r>
                <a:r>
                  <a:rPr lang="en-US" sz="1800" dirty="0"/>
                  <a:t> </a:t>
                </a:r>
                <a:r>
                  <a:rPr lang="en-US" sz="1800" dirty="0" err="1"/>
                  <a:t>penting</a:t>
                </a:r>
                <a:r>
                  <a:rPr lang="en-US" sz="1800" dirty="0"/>
                  <a:t> </a:t>
                </a:r>
                <a:r>
                  <a:rPr lang="en-US" sz="1800" dirty="0" err="1"/>
                  <a:t>dalam</a:t>
                </a:r>
                <a:r>
                  <a:rPr lang="en-US" sz="1800" dirty="0"/>
                  <a:t> </a:t>
                </a:r>
                <a:r>
                  <a:rPr lang="en-US" sz="1800" dirty="0" err="1"/>
                  <a:t>mempertahankan</a:t>
                </a:r>
                <a:r>
                  <a:rPr lang="en-US" sz="1800" dirty="0"/>
                  <a:t> </a:t>
                </a:r>
                <a:r>
                  <a:rPr lang="en-US" sz="1800" dirty="0" err="1"/>
                  <a:t>struktur</a:t>
                </a:r>
                <a:r>
                  <a:rPr lang="en-US" sz="1800" dirty="0"/>
                  <a:t> </a:t>
                </a:r>
                <a:r>
                  <a:rPr lang="en-US" sz="1800" dirty="0" err="1"/>
                  <a:t>jaringan</a:t>
                </a:r>
                <a:r>
                  <a:rPr lang="en-US" sz="1800" dirty="0"/>
                  <a:t> algae. </a:t>
                </a:r>
                <a:r>
                  <a:rPr lang="en-US" sz="1800" dirty="0" err="1"/>
                  <a:t>Alginat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dalam</a:t>
                </a:r>
                <a:r>
                  <a:rPr lang="en-US" sz="1800" dirty="0"/>
                  <a:t> </a:t>
                </a:r>
                <a:r>
                  <a:rPr lang="en-US" sz="1800" dirty="0" err="1"/>
                  <a:t>rumput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laut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coklat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umumnya</a:t>
                </a:r>
                <a:r>
                  <a:rPr lang="en-US" sz="1800" dirty="0"/>
                  <a:t> </a:t>
                </a:r>
                <a:r>
                  <a:rPr lang="en-US" sz="1800" dirty="0" err="1"/>
                  <a:t>bersenyawa</a:t>
                </a:r>
                <a:r>
                  <a:rPr lang="en-US" sz="1800" dirty="0"/>
                  <a:t> </a:t>
                </a:r>
                <a:r>
                  <a:rPr lang="en-US" sz="1800" dirty="0" err="1"/>
                  <a:t>dengan</a:t>
                </a:r>
                <a:r>
                  <a:rPr lang="en-US" sz="1800" dirty="0"/>
                  <a:t> </a:t>
                </a:r>
                <a:r>
                  <a:rPr lang="en-US" sz="1800" dirty="0" err="1"/>
                  <a:t>garam</a:t>
                </a:r>
                <a:r>
                  <a:rPr lang="en-US" sz="1800" dirty="0"/>
                  <a:t> </a:t>
                </a:r>
                <a:r>
                  <a:rPr lang="en-US" sz="1800" dirty="0" err="1"/>
                  <a:t>natrium</a:t>
                </a:r>
                <a:r>
                  <a:rPr lang="en-US" sz="1800" dirty="0"/>
                  <a:t>, </a:t>
                </a:r>
                <a:r>
                  <a:rPr lang="en-US" sz="1800" dirty="0" err="1"/>
                  <a:t>kalium</a:t>
                </a:r>
                <a:r>
                  <a:rPr lang="en-US" sz="1800" dirty="0"/>
                  <a:t>, </a:t>
                </a:r>
                <a:r>
                  <a:rPr lang="en-US" sz="1800" dirty="0" err="1"/>
                  <a:t>kalsium</a:t>
                </a:r>
                <a:r>
                  <a:rPr lang="en-US" sz="1800" dirty="0"/>
                  <a:t>, </a:t>
                </a:r>
                <a:r>
                  <a:rPr lang="en-US" sz="1800" dirty="0" err="1"/>
                  <a:t>dan</a:t>
                </a:r>
                <a:r>
                  <a:rPr lang="en-US" sz="1800" dirty="0"/>
                  <a:t> magnesium (</a:t>
                </a:r>
                <a:r>
                  <a:rPr lang="en-US" sz="1800" dirty="0" err="1"/>
                  <a:t>Rasyid</a:t>
                </a:r>
                <a:r>
                  <a:rPr lang="en-US" sz="1800" dirty="0"/>
                  <a:t>, 2003</a:t>
                </a:r>
                <a:r>
                  <a:rPr lang="en-US" sz="1800" dirty="0" smtClean="0"/>
                  <a:t>).</a:t>
                </a:r>
              </a:p>
              <a:p>
                <a:pPr marL="0" indent="0" algn="just"/>
                <a:endParaRPr lang="en-US" sz="1800" dirty="0"/>
              </a:p>
              <a:p>
                <a:pPr marL="0" indent="0" algn="just"/>
                <a:r>
                  <a:rPr lang="en-US" sz="1800" dirty="0" err="1" smtClean="0"/>
                  <a:t>Terdapat</a:t>
                </a:r>
                <a:r>
                  <a:rPr lang="en-US" sz="1800" dirty="0" smtClean="0"/>
                  <a:t> </a:t>
                </a:r>
                <a:r>
                  <a:rPr lang="en-US" sz="1800" dirty="0" err="1"/>
                  <a:t>dua</a:t>
                </a:r>
                <a:r>
                  <a:rPr lang="en-US" sz="1800" dirty="0"/>
                  <a:t> </a:t>
                </a:r>
                <a:r>
                  <a:rPr lang="en-US" sz="1800" dirty="0" err="1"/>
                  <a:t>jenis</a:t>
                </a:r>
                <a:r>
                  <a:rPr lang="en-US" sz="1800" dirty="0"/>
                  <a:t> monomer </a:t>
                </a:r>
                <a:r>
                  <a:rPr lang="en-US" sz="1800" dirty="0" err="1"/>
                  <a:t>penyusun</a:t>
                </a:r>
                <a:r>
                  <a:rPr lang="en-US" sz="1800" dirty="0"/>
                  <a:t> </a:t>
                </a:r>
                <a:r>
                  <a:rPr lang="en-US" sz="1800" dirty="0" err="1" smtClean="0"/>
                  <a:t>alginat</a:t>
                </a:r>
                <a:r>
                  <a:rPr lang="en-US" sz="1800" dirty="0" smtClean="0"/>
                  <a:t>, </a:t>
                </a:r>
                <a:r>
                  <a:rPr lang="en-US" sz="1800" dirty="0" err="1" smtClean="0"/>
                  <a:t>yaitu</a:t>
                </a:r>
                <a:r>
                  <a:rPr lang="en-US" sz="1800" dirty="0" smtClean="0"/>
                  <a:t>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latin typeface="Cambria Math"/>
                        <a:ea typeface="Cambria Math"/>
                      </a:rPr>
                      <m:t>𝜷</m:t>
                    </m:r>
                  </m:oMath>
                </a14:m>
                <a:r>
                  <a:rPr lang="en-US" sz="1800" b="1" dirty="0" smtClean="0"/>
                  <a:t>-</a:t>
                </a:r>
                <a:r>
                  <a:rPr lang="en-US" sz="1800" b="1" dirty="0"/>
                  <a:t>D-Asam </a:t>
                </a:r>
                <a:r>
                  <a:rPr lang="en-US" sz="1800" b="1" dirty="0" err="1"/>
                  <a:t>Mannopiranosil</a:t>
                </a:r>
                <a:r>
                  <a:rPr lang="en-US" sz="1800" b="1" dirty="0"/>
                  <a:t> </a:t>
                </a:r>
                <a:r>
                  <a:rPr lang="en-US" sz="1800" b="1" dirty="0" err="1"/>
                  <a:t>Uronat</a:t>
                </a:r>
                <a:r>
                  <a:rPr lang="en-US" sz="1800" b="1" dirty="0"/>
                  <a:t> </a:t>
                </a:r>
                <a:r>
                  <a:rPr lang="en-US" sz="1800" b="1" dirty="0" err="1"/>
                  <a:t>dan</a:t>
                </a:r>
                <a:r>
                  <a:rPr lang="en-US" sz="1800" b="1" dirty="0"/>
                  <a:t>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latin typeface="Cambria Math"/>
                        <a:ea typeface="Cambria Math"/>
                      </a:rPr>
                      <m:t>𝜶</m:t>
                    </m:r>
                  </m:oMath>
                </a14:m>
                <a:r>
                  <a:rPr lang="en-US" sz="1800" b="1" dirty="0" smtClean="0"/>
                  <a:t>-</a:t>
                </a:r>
                <a:r>
                  <a:rPr lang="en-US" sz="1800" b="1" dirty="0"/>
                  <a:t>L-</a:t>
                </a:r>
                <a:r>
                  <a:rPr lang="en-US" sz="1800" b="1" dirty="0" err="1"/>
                  <a:t>Asam</a:t>
                </a:r>
                <a:r>
                  <a:rPr lang="en-US" sz="1800" b="1" dirty="0"/>
                  <a:t> </a:t>
                </a:r>
                <a:r>
                  <a:rPr lang="en-US" sz="1800" b="1" dirty="0" err="1"/>
                  <a:t>Gulopiranosil</a:t>
                </a:r>
                <a:r>
                  <a:rPr lang="en-US" sz="1800" b="1" dirty="0"/>
                  <a:t> </a:t>
                </a:r>
                <a:r>
                  <a:rPr lang="en-US" sz="1800" b="1" dirty="0" err="1"/>
                  <a:t>Uronat</a:t>
                </a:r>
                <a:r>
                  <a:rPr lang="en-US" sz="1800" dirty="0"/>
                  <a:t>. Dari </a:t>
                </a:r>
                <a:r>
                  <a:rPr lang="en-US" sz="1800" dirty="0" err="1"/>
                  <a:t>kedua</a:t>
                </a:r>
                <a:r>
                  <a:rPr lang="en-US" sz="1800" dirty="0"/>
                  <a:t> </a:t>
                </a:r>
                <a:r>
                  <a:rPr lang="en-US" sz="1800" dirty="0" err="1"/>
                  <a:t>jenis</a:t>
                </a:r>
                <a:r>
                  <a:rPr lang="en-US" sz="1800" dirty="0"/>
                  <a:t> monomer </a:t>
                </a:r>
                <a:r>
                  <a:rPr lang="en-US" sz="1800" dirty="0" err="1"/>
                  <a:t>tersebut</a:t>
                </a:r>
                <a:r>
                  <a:rPr lang="en-US" sz="1800" dirty="0"/>
                  <a:t>, </a:t>
                </a:r>
                <a:r>
                  <a:rPr lang="en-US" sz="1800" dirty="0" err="1"/>
                  <a:t>alginat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dapat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berupa</a:t>
                </a:r>
                <a:r>
                  <a:rPr lang="en-US" sz="1800" dirty="0"/>
                  <a:t> </a:t>
                </a:r>
                <a:r>
                  <a:rPr lang="en-US" sz="1800" dirty="0" err="1"/>
                  <a:t>homopolimer</a:t>
                </a:r>
                <a:r>
                  <a:rPr lang="en-US" sz="1800" dirty="0"/>
                  <a:t> yang </a:t>
                </a:r>
                <a:r>
                  <a:rPr lang="en-US" sz="1800" dirty="0" err="1"/>
                  <a:t>terdiri</a:t>
                </a:r>
                <a:r>
                  <a:rPr lang="en-US" sz="1800" dirty="0"/>
                  <a:t> </a:t>
                </a:r>
                <a:r>
                  <a:rPr lang="en-US" sz="1800" dirty="0" err="1"/>
                  <a:t>dari</a:t>
                </a:r>
                <a:r>
                  <a:rPr lang="en-US" sz="1800" dirty="0"/>
                  <a:t> monomer </a:t>
                </a:r>
                <a:r>
                  <a:rPr lang="en-US" sz="1800" dirty="0" err="1"/>
                  <a:t>sejenis</a:t>
                </a:r>
                <a:r>
                  <a:rPr lang="en-US" sz="1800" dirty="0"/>
                  <a:t>, </a:t>
                </a:r>
                <a:r>
                  <a:rPr lang="en-US" sz="1800" dirty="0" err="1"/>
                  <a:t>yaitu</a:t>
                </a:r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r>
                      <a:rPr lang="en-US" sz="1800" i="1" smtClean="0">
                        <a:latin typeface="Cambria Math"/>
                        <a:ea typeface="Cambria Math"/>
                      </a:rPr>
                      <m:t>𝛽</m:t>
                    </m:r>
                  </m:oMath>
                </a14:m>
                <a:r>
                  <a:rPr lang="en-US" sz="1800" dirty="0" smtClean="0"/>
                  <a:t>-</a:t>
                </a:r>
                <a:r>
                  <a:rPr lang="en-US" sz="1800" dirty="0"/>
                  <a:t>D </a:t>
                </a:r>
                <a:r>
                  <a:rPr lang="en-US" sz="1800" dirty="0" err="1"/>
                  <a:t>Asam</a:t>
                </a:r>
                <a:r>
                  <a:rPr lang="en-US" sz="1800" dirty="0"/>
                  <a:t> </a:t>
                </a:r>
                <a:r>
                  <a:rPr lang="en-US" sz="1800" dirty="0" err="1"/>
                  <a:t>Mannopiranosil</a:t>
                </a:r>
                <a:r>
                  <a:rPr lang="en-US" sz="1800" dirty="0"/>
                  <a:t> </a:t>
                </a:r>
                <a:r>
                  <a:rPr lang="en-US" sz="1800" dirty="0" err="1"/>
                  <a:t>Uronat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saja</a:t>
                </a:r>
                <a:r>
                  <a:rPr lang="en-US" sz="1800" dirty="0"/>
                  <a:t> </a:t>
                </a:r>
                <a:r>
                  <a:rPr lang="en-US" sz="1800" dirty="0" err="1"/>
                  <a:t>atau</a:t>
                </a:r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r>
                      <a:rPr lang="en-US" sz="1800" i="1" smtClean="0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US" sz="1800" dirty="0" smtClean="0"/>
                  <a:t>-</a:t>
                </a:r>
                <a:r>
                  <a:rPr lang="en-US" sz="1800" dirty="0"/>
                  <a:t>L-</a:t>
                </a:r>
                <a:r>
                  <a:rPr lang="en-US" sz="1800" dirty="0" err="1"/>
                  <a:t>Asam</a:t>
                </a:r>
                <a:r>
                  <a:rPr lang="en-US" sz="1800" dirty="0"/>
                  <a:t> </a:t>
                </a:r>
                <a:r>
                  <a:rPr lang="en-US" sz="1800" dirty="0" err="1"/>
                  <a:t>Gulopiranosil</a:t>
                </a:r>
                <a:r>
                  <a:rPr lang="en-US" sz="1800" dirty="0"/>
                  <a:t> </a:t>
                </a:r>
                <a:r>
                  <a:rPr lang="en-US" sz="1800" dirty="0" err="1"/>
                  <a:t>Uronat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saja</a:t>
                </a:r>
                <a:r>
                  <a:rPr lang="en-US" sz="1800" dirty="0"/>
                  <a:t>; </a:t>
                </a:r>
                <a:r>
                  <a:rPr lang="en-US" sz="1800" dirty="0" err="1"/>
                  <a:t>atau</a:t>
                </a:r>
                <a:r>
                  <a:rPr lang="en-US" sz="1800" dirty="0"/>
                  <a:t> </a:t>
                </a:r>
                <a:r>
                  <a:rPr lang="en-US" sz="1800" dirty="0" err="1"/>
                  <a:t>alginat</a:t>
                </a:r>
                <a:r>
                  <a:rPr lang="en-US" sz="1800" dirty="0"/>
                  <a:t> </a:t>
                </a:r>
                <a:r>
                  <a:rPr lang="en-US" sz="1800" dirty="0" err="1"/>
                  <a:t>dapat</a:t>
                </a:r>
                <a:r>
                  <a:rPr lang="en-US" sz="1800" dirty="0"/>
                  <a:t> </a:t>
                </a:r>
                <a:r>
                  <a:rPr lang="en-US" sz="1800" dirty="0" err="1" smtClean="0"/>
                  <a:t>berupa</a:t>
                </a:r>
                <a:r>
                  <a:rPr lang="en-US" sz="1800" dirty="0" smtClean="0"/>
                  <a:t> </a:t>
                </a:r>
                <a:r>
                  <a:rPr lang="en-US" sz="1800" dirty="0" err="1"/>
                  <a:t>senyawa</a:t>
                </a:r>
                <a:r>
                  <a:rPr lang="en-US" sz="1800" dirty="0"/>
                  <a:t> </a:t>
                </a:r>
                <a:r>
                  <a:rPr lang="en-US" sz="1800" dirty="0" err="1"/>
                  <a:t>heteropolimer</a:t>
                </a:r>
                <a:r>
                  <a:rPr lang="en-US" sz="1800" dirty="0"/>
                  <a:t> </a:t>
                </a:r>
                <a:r>
                  <a:rPr lang="en-US" sz="1800" dirty="0" err="1"/>
                  <a:t>jika</a:t>
                </a:r>
                <a:r>
                  <a:rPr lang="en-US" sz="1800" dirty="0"/>
                  <a:t> monomer </a:t>
                </a:r>
                <a:r>
                  <a:rPr lang="en-US" sz="1800" dirty="0" err="1"/>
                  <a:t>penyusunnya</a:t>
                </a:r>
                <a:r>
                  <a:rPr lang="en-US" sz="1800" dirty="0"/>
                  <a:t> </a:t>
                </a:r>
                <a:r>
                  <a:rPr lang="en-US" sz="1800" dirty="0" err="1"/>
                  <a:t>adalah</a:t>
                </a:r>
                <a:r>
                  <a:rPr lang="en-US" sz="1800" dirty="0"/>
                  <a:t> </a:t>
                </a:r>
                <a:r>
                  <a:rPr lang="en-US" sz="1800" dirty="0" err="1"/>
                  <a:t>gabungan</a:t>
                </a:r>
                <a:r>
                  <a:rPr lang="en-US" sz="1800" dirty="0"/>
                  <a:t> </a:t>
                </a:r>
                <a:r>
                  <a:rPr lang="en-US" sz="1800" dirty="0" err="1"/>
                  <a:t>kedua</a:t>
                </a:r>
                <a:r>
                  <a:rPr lang="en-US" sz="1800" dirty="0"/>
                  <a:t> </a:t>
                </a:r>
                <a:r>
                  <a:rPr lang="en-US" sz="1800" dirty="0" err="1"/>
                  <a:t>jenis</a:t>
                </a:r>
                <a:r>
                  <a:rPr lang="en-US" sz="1800" dirty="0"/>
                  <a:t> monomer </a:t>
                </a:r>
                <a:r>
                  <a:rPr lang="en-US" sz="1800" dirty="0" err="1"/>
                  <a:t>tersebut</a:t>
                </a:r>
                <a:r>
                  <a:rPr lang="en-US" sz="1800" dirty="0"/>
                  <a:t>.</a:t>
                </a:r>
              </a:p>
            </p:txBody>
          </p:sp>
        </mc:Choice>
        <mc:Fallback>
          <p:sp>
            <p:nvSpPr>
              <p:cNvPr id="54" name="Google Shape;14587;p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771550"/>
                <a:ext cx="7200800" cy="3739219"/>
              </a:xfrm>
              <a:prstGeom prst="rect">
                <a:avLst/>
              </a:prstGeom>
              <a:blipFill rotWithShape="1">
                <a:blip r:embed="rId3"/>
                <a:stretch>
                  <a:fillRect b="-1463"/>
                </a:stretch>
              </a:blip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JM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6" name="Google Shape;14662;p42"/>
          <p:cNvGrpSpPr/>
          <p:nvPr/>
        </p:nvGrpSpPr>
        <p:grpSpPr>
          <a:xfrm>
            <a:off x="107504" y="3795886"/>
            <a:ext cx="1348335" cy="1071087"/>
            <a:chOff x="343445" y="291733"/>
            <a:chExt cx="1348335" cy="1071087"/>
          </a:xfrm>
        </p:grpSpPr>
        <p:cxnSp>
          <p:nvCxnSpPr>
            <p:cNvPr id="57" name="Google Shape;14663;p42"/>
            <p:cNvCxnSpPr/>
            <p:nvPr/>
          </p:nvCxnSpPr>
          <p:spPr>
            <a:xfrm flipH="1">
              <a:off x="564606" y="847494"/>
              <a:ext cx="477900" cy="99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" name="Google Shape;14664;p42"/>
            <p:cNvCxnSpPr>
              <a:stCxn id="70" idx="6"/>
            </p:cNvCxnSpPr>
            <p:nvPr/>
          </p:nvCxnSpPr>
          <p:spPr>
            <a:xfrm flipH="1">
              <a:off x="439918" y="1041721"/>
              <a:ext cx="52200" cy="1740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9" name="Google Shape;14666;p42"/>
            <p:cNvGrpSpPr/>
            <p:nvPr/>
          </p:nvGrpSpPr>
          <p:grpSpPr>
            <a:xfrm rot="5400000">
              <a:off x="752644" y="639830"/>
              <a:ext cx="530713" cy="530713"/>
              <a:chOff x="6804422" y="-316297"/>
              <a:chExt cx="252600" cy="252600"/>
            </a:xfrm>
          </p:grpSpPr>
          <p:sp>
            <p:nvSpPr>
              <p:cNvPr id="74" name="Google Shape;14667;p42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14668;p42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0" name="Google Shape;14669;p42"/>
            <p:cNvGrpSpPr/>
            <p:nvPr/>
          </p:nvGrpSpPr>
          <p:grpSpPr>
            <a:xfrm rot="5400000">
              <a:off x="343445" y="1149300"/>
              <a:ext cx="192600" cy="192600"/>
              <a:chOff x="7291941" y="112804"/>
              <a:chExt cx="192600" cy="192600"/>
            </a:xfrm>
          </p:grpSpPr>
          <p:sp>
            <p:nvSpPr>
              <p:cNvPr id="72" name="Google Shape;14670;p42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14671;p42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1" name="Google Shape;14672;p42"/>
            <p:cNvGrpSpPr/>
            <p:nvPr/>
          </p:nvGrpSpPr>
          <p:grpSpPr>
            <a:xfrm rot="5400000">
              <a:off x="406618" y="826471"/>
              <a:ext cx="259500" cy="259500"/>
              <a:chOff x="6969112" y="-17269"/>
              <a:chExt cx="259500" cy="259500"/>
            </a:xfrm>
          </p:grpSpPr>
          <p:sp>
            <p:nvSpPr>
              <p:cNvPr id="70" name="Google Shape;14665;p42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14673;p42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4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14674;p42"/>
            <p:cNvGrpSpPr/>
            <p:nvPr/>
          </p:nvGrpSpPr>
          <p:grpSpPr>
            <a:xfrm rot="5400000">
              <a:off x="1325788" y="996827"/>
              <a:ext cx="365992" cy="365992"/>
              <a:chOff x="6804422" y="-316297"/>
              <a:chExt cx="252600" cy="252600"/>
            </a:xfrm>
          </p:grpSpPr>
          <p:sp>
            <p:nvSpPr>
              <p:cNvPr id="68" name="Google Shape;14675;p42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14676;p42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3" name="Google Shape;14677;p42"/>
            <p:cNvCxnSpPr>
              <a:stCxn id="74" idx="0"/>
              <a:endCxn id="68" idx="4"/>
            </p:cNvCxnSpPr>
            <p:nvPr/>
          </p:nvCxnSpPr>
          <p:spPr>
            <a:xfrm>
              <a:off x="1204569" y="983974"/>
              <a:ext cx="175500" cy="141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4" name="Google Shape;14678;p42"/>
            <p:cNvGrpSpPr/>
            <p:nvPr/>
          </p:nvGrpSpPr>
          <p:grpSpPr>
            <a:xfrm rot="5400000">
              <a:off x="1055529" y="291733"/>
              <a:ext cx="274500" cy="274500"/>
              <a:chOff x="6804422" y="-316297"/>
              <a:chExt cx="252600" cy="252600"/>
            </a:xfrm>
          </p:grpSpPr>
          <p:sp>
            <p:nvSpPr>
              <p:cNvPr id="66" name="Google Shape;14679;p42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5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14680;p42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l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5" name="Google Shape;14681;p42"/>
            <p:cNvCxnSpPr>
              <a:stCxn id="74" idx="2"/>
              <a:endCxn id="66" idx="6"/>
            </p:cNvCxnSpPr>
            <p:nvPr/>
          </p:nvCxnSpPr>
          <p:spPr>
            <a:xfrm rot="10800000" flipH="1">
              <a:off x="1096788" y="525417"/>
              <a:ext cx="55200" cy="19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85" name="Google Shape;15585;p57"/>
          <p:cNvSpPr txBox="1">
            <a:spLocks noGrp="1"/>
          </p:cNvSpPr>
          <p:nvPr>
            <p:ph type="title" idx="2"/>
          </p:nvPr>
        </p:nvSpPr>
        <p:spPr>
          <a:xfrm>
            <a:off x="1755678" y="2316458"/>
            <a:ext cx="5669400" cy="914400"/>
          </a:xfrm>
          <a:prstGeom prst="rect">
            <a:avLst/>
          </a:prstGeom>
        </p:spPr>
        <p:txBody>
          <a:bodyPr spcFirstLastPara="1" wrap="square" lIns="91425" tIns="4570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/>
              <a:t>THANK YOU</a:t>
            </a:r>
            <a:endParaRPr sz="4000" dirty="0"/>
          </a:p>
        </p:txBody>
      </p:sp>
      <p:grpSp>
        <p:nvGrpSpPr>
          <p:cNvPr id="15587" name="Google Shape;15587;p57"/>
          <p:cNvGrpSpPr/>
          <p:nvPr/>
        </p:nvGrpSpPr>
        <p:grpSpPr>
          <a:xfrm rot="10800000">
            <a:off x="1090620" y="1833090"/>
            <a:ext cx="1348335" cy="1071087"/>
            <a:chOff x="343445" y="291733"/>
            <a:chExt cx="1348335" cy="1071087"/>
          </a:xfrm>
        </p:grpSpPr>
        <p:cxnSp>
          <p:nvCxnSpPr>
            <p:cNvPr id="15588" name="Google Shape;15588;p57"/>
            <p:cNvCxnSpPr/>
            <p:nvPr/>
          </p:nvCxnSpPr>
          <p:spPr>
            <a:xfrm flipH="1">
              <a:off x="564606" y="847494"/>
              <a:ext cx="477900" cy="99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89" name="Google Shape;15589;p57"/>
            <p:cNvCxnSpPr>
              <a:stCxn id="15590" idx="6"/>
            </p:cNvCxnSpPr>
            <p:nvPr/>
          </p:nvCxnSpPr>
          <p:spPr>
            <a:xfrm flipH="1">
              <a:off x="439918" y="1041721"/>
              <a:ext cx="52200" cy="1740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591" name="Google Shape;15591;p57"/>
            <p:cNvGrpSpPr/>
            <p:nvPr/>
          </p:nvGrpSpPr>
          <p:grpSpPr>
            <a:xfrm rot="5400000">
              <a:off x="752644" y="639830"/>
              <a:ext cx="530713" cy="530713"/>
              <a:chOff x="6804422" y="-316297"/>
              <a:chExt cx="252600" cy="252600"/>
            </a:xfrm>
          </p:grpSpPr>
          <p:sp>
            <p:nvSpPr>
              <p:cNvPr id="15592" name="Google Shape;15592;p57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93" name="Google Shape;15593;p57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594" name="Google Shape;15594;p57"/>
            <p:cNvGrpSpPr/>
            <p:nvPr/>
          </p:nvGrpSpPr>
          <p:grpSpPr>
            <a:xfrm rot="5400000">
              <a:off x="343445" y="1149300"/>
              <a:ext cx="192600" cy="192600"/>
              <a:chOff x="7291941" y="112804"/>
              <a:chExt cx="192600" cy="192600"/>
            </a:xfrm>
          </p:grpSpPr>
          <p:sp>
            <p:nvSpPr>
              <p:cNvPr id="15595" name="Google Shape;15595;p57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96" name="Google Shape;15596;p57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597" name="Google Shape;15597;p57"/>
            <p:cNvGrpSpPr/>
            <p:nvPr/>
          </p:nvGrpSpPr>
          <p:grpSpPr>
            <a:xfrm rot="5400000">
              <a:off x="406618" y="826471"/>
              <a:ext cx="259500" cy="259500"/>
              <a:chOff x="6969112" y="-17269"/>
              <a:chExt cx="259500" cy="259500"/>
            </a:xfrm>
          </p:grpSpPr>
          <p:sp>
            <p:nvSpPr>
              <p:cNvPr id="15590" name="Google Shape;15590;p57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98" name="Google Shape;15598;p57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4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599" name="Google Shape;15599;p57"/>
            <p:cNvGrpSpPr/>
            <p:nvPr/>
          </p:nvGrpSpPr>
          <p:grpSpPr>
            <a:xfrm rot="5400000">
              <a:off x="1325788" y="996827"/>
              <a:ext cx="365992" cy="365992"/>
              <a:chOff x="6804422" y="-316297"/>
              <a:chExt cx="252600" cy="252600"/>
            </a:xfrm>
          </p:grpSpPr>
          <p:sp>
            <p:nvSpPr>
              <p:cNvPr id="15600" name="Google Shape;15600;p57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01" name="Google Shape;15601;p57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5602" name="Google Shape;15602;p57"/>
            <p:cNvCxnSpPr>
              <a:stCxn id="15592" idx="0"/>
              <a:endCxn id="15600" idx="4"/>
            </p:cNvCxnSpPr>
            <p:nvPr/>
          </p:nvCxnSpPr>
          <p:spPr>
            <a:xfrm>
              <a:off x="1204569" y="983974"/>
              <a:ext cx="175500" cy="141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603" name="Google Shape;15603;p57"/>
            <p:cNvGrpSpPr/>
            <p:nvPr/>
          </p:nvGrpSpPr>
          <p:grpSpPr>
            <a:xfrm rot="5400000">
              <a:off x="1055529" y="291733"/>
              <a:ext cx="274500" cy="274500"/>
              <a:chOff x="6804422" y="-316297"/>
              <a:chExt cx="252600" cy="252600"/>
            </a:xfrm>
          </p:grpSpPr>
          <p:sp>
            <p:nvSpPr>
              <p:cNvPr id="15604" name="Google Shape;15604;p57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5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05" name="Google Shape;15605;p57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l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5606" name="Google Shape;15606;p57"/>
            <p:cNvCxnSpPr>
              <a:stCxn id="15592" idx="2"/>
              <a:endCxn id="15604" idx="6"/>
            </p:cNvCxnSpPr>
            <p:nvPr/>
          </p:nvCxnSpPr>
          <p:spPr>
            <a:xfrm rot="10800000" flipH="1">
              <a:off x="1096788" y="525417"/>
              <a:ext cx="55200" cy="19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39" name="Google Shape;18438;p72"/>
          <p:cNvGrpSpPr/>
          <p:nvPr/>
        </p:nvGrpSpPr>
        <p:grpSpPr>
          <a:xfrm rot="8100000">
            <a:off x="6840534" y="2795250"/>
            <a:ext cx="1348322" cy="1071076"/>
            <a:chOff x="343445" y="291733"/>
            <a:chExt cx="1348335" cy="1071087"/>
          </a:xfrm>
        </p:grpSpPr>
        <p:cxnSp>
          <p:nvCxnSpPr>
            <p:cNvPr id="40" name="Google Shape;18439;p72"/>
            <p:cNvCxnSpPr/>
            <p:nvPr/>
          </p:nvCxnSpPr>
          <p:spPr>
            <a:xfrm rot="900154" flipH="1">
              <a:off x="585679" y="787336"/>
              <a:ext cx="435753" cy="219915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" name="Google Shape;18440;p72"/>
            <p:cNvCxnSpPr>
              <a:stCxn id="53" idx="6"/>
            </p:cNvCxnSpPr>
            <p:nvPr/>
          </p:nvCxnSpPr>
          <p:spPr>
            <a:xfrm rot="2700000">
              <a:off x="422868" y="1048536"/>
              <a:ext cx="85701" cy="160372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42" name="Google Shape;18442;p72"/>
            <p:cNvGrpSpPr/>
            <p:nvPr/>
          </p:nvGrpSpPr>
          <p:grpSpPr>
            <a:xfrm rot="5400000">
              <a:off x="752644" y="639830"/>
              <a:ext cx="530713" cy="530713"/>
              <a:chOff x="6804422" y="-316297"/>
              <a:chExt cx="252600" cy="252600"/>
            </a:xfrm>
          </p:grpSpPr>
          <p:sp>
            <p:nvSpPr>
              <p:cNvPr id="57" name="Google Shape;18443;p72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18444;p72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" name="Google Shape;18445;p72"/>
            <p:cNvGrpSpPr/>
            <p:nvPr/>
          </p:nvGrpSpPr>
          <p:grpSpPr>
            <a:xfrm rot="5400000">
              <a:off x="343445" y="1149300"/>
              <a:ext cx="192600" cy="192600"/>
              <a:chOff x="7291941" y="112804"/>
              <a:chExt cx="192600" cy="192600"/>
            </a:xfrm>
          </p:grpSpPr>
          <p:sp>
            <p:nvSpPr>
              <p:cNvPr id="55" name="Google Shape;18446;p72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18447;p72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" name="Google Shape;18448;p72"/>
            <p:cNvGrpSpPr/>
            <p:nvPr/>
          </p:nvGrpSpPr>
          <p:grpSpPr>
            <a:xfrm rot="5400000">
              <a:off x="406618" y="826471"/>
              <a:ext cx="259500" cy="259500"/>
              <a:chOff x="6969112" y="-17269"/>
              <a:chExt cx="259500" cy="259500"/>
            </a:xfrm>
          </p:grpSpPr>
          <p:sp>
            <p:nvSpPr>
              <p:cNvPr id="53" name="Google Shape;18441;p72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18449;p72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4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5" name="Google Shape;18450;p72"/>
            <p:cNvGrpSpPr/>
            <p:nvPr/>
          </p:nvGrpSpPr>
          <p:grpSpPr>
            <a:xfrm rot="5400000">
              <a:off x="1325788" y="996827"/>
              <a:ext cx="365992" cy="365992"/>
              <a:chOff x="6804422" y="-316297"/>
              <a:chExt cx="252600" cy="252600"/>
            </a:xfrm>
          </p:grpSpPr>
          <p:sp>
            <p:nvSpPr>
              <p:cNvPr id="51" name="Google Shape;18451;p72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18452;p72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6" name="Google Shape;18453;p72"/>
            <p:cNvCxnSpPr>
              <a:stCxn id="57" idx="0"/>
              <a:endCxn id="51" idx="4"/>
            </p:cNvCxnSpPr>
            <p:nvPr/>
          </p:nvCxnSpPr>
          <p:spPr>
            <a:xfrm rot="-8100000" flipH="1">
              <a:off x="1180313" y="1042532"/>
              <a:ext cx="224011" cy="24183"/>
            </a:xfrm>
            <a:prstGeom prst="straightConnector1">
              <a:avLst/>
            </a:prstGeom>
            <a:noFill/>
            <a:ln w="19050" cap="flat" cmpd="sng">
              <a:solidFill>
                <a:srgbClr val="4343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47" name="Google Shape;18454;p72"/>
            <p:cNvGrpSpPr/>
            <p:nvPr/>
          </p:nvGrpSpPr>
          <p:grpSpPr>
            <a:xfrm rot="5400000">
              <a:off x="1055529" y="291733"/>
              <a:ext cx="274500" cy="274500"/>
              <a:chOff x="6804422" y="-316297"/>
              <a:chExt cx="252600" cy="252600"/>
            </a:xfrm>
          </p:grpSpPr>
          <p:sp>
            <p:nvSpPr>
              <p:cNvPr id="49" name="Google Shape;18455;p72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18456;p72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l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8" name="Google Shape;18457;p72"/>
            <p:cNvCxnSpPr>
              <a:stCxn id="57" idx="2"/>
              <a:endCxn id="49" idx="6"/>
            </p:cNvCxnSpPr>
            <p:nvPr/>
          </p:nvCxnSpPr>
          <p:spPr>
            <a:xfrm rot="-8100000">
              <a:off x="1075597" y="534195"/>
              <a:ext cx="97581" cy="175645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Science Subject for High School - 10th Grade: Atoms and the Periodic Table by Slidesgo">
  <a:themeElements>
    <a:clrScheme name="Simple Light">
      <a:dk1>
        <a:srgbClr val="000000"/>
      </a:dk1>
      <a:lt1>
        <a:srgbClr val="CBDDEF"/>
      </a:lt1>
      <a:dk2>
        <a:srgbClr val="FFB000"/>
      </a:dk2>
      <a:lt2>
        <a:srgbClr val="47B8EA"/>
      </a:lt2>
      <a:accent1>
        <a:srgbClr val="3394BE"/>
      </a:accent1>
      <a:accent2>
        <a:srgbClr val="00965F"/>
      </a:accent2>
      <a:accent3>
        <a:srgbClr val="FDDF78"/>
      </a:accent3>
      <a:accent4>
        <a:srgbClr val="BE33BA"/>
      </a:accent4>
      <a:accent5>
        <a:srgbClr val="7DDBAE"/>
      </a:accent5>
      <a:accent6>
        <a:srgbClr val="FF6579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233</Words>
  <Application>Microsoft Office PowerPoint</Application>
  <PresentationFormat>On-screen Show (16:9)</PresentationFormat>
  <Paragraphs>22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Hammersmith One</vt:lpstr>
      <vt:lpstr>Cambria Math</vt:lpstr>
      <vt:lpstr>Abel</vt:lpstr>
      <vt:lpstr>Roboto Condensed Light</vt:lpstr>
      <vt:lpstr>Science Subject for High School - 10th Grade: Atoms and the Periodic Table by Slidesgo</vt:lpstr>
      <vt:lpstr>KARBOHIDRAT</vt:lpstr>
      <vt:lpstr>01</vt:lpstr>
      <vt:lpstr>Verbacosa</vt:lpstr>
      <vt:lpstr>Kitin</vt:lpstr>
      <vt:lpstr>Alginat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KARBOHIDRAT</dc:title>
  <cp:lastModifiedBy>ASUS</cp:lastModifiedBy>
  <cp:revision>9</cp:revision>
  <dcterms:modified xsi:type="dcterms:W3CDTF">2022-03-04T05:03:11Z</dcterms:modified>
</cp:coreProperties>
</file>