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97805" y="0"/>
            <a:ext cx="794385" cy="450850"/>
          </a:xfrm>
          <a:custGeom>
            <a:avLst/>
            <a:gdLst/>
            <a:ahLst/>
            <a:cxnLst/>
            <a:rect l="l" t="t" r="r" b="b"/>
            <a:pathLst>
              <a:path w="794384" h="450850">
                <a:moveTo>
                  <a:pt x="0" y="450850"/>
                </a:moveTo>
                <a:lnTo>
                  <a:pt x="794194" y="450850"/>
                </a:lnTo>
                <a:lnTo>
                  <a:pt x="79419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5620321"/>
            <a:ext cx="255904" cy="1238250"/>
          </a:xfrm>
          <a:custGeom>
            <a:avLst/>
            <a:gdLst/>
            <a:ahLst/>
            <a:cxnLst/>
            <a:rect l="l" t="t" r="r" b="b"/>
            <a:pathLst>
              <a:path w="255904" h="1238250">
                <a:moveTo>
                  <a:pt x="0" y="1237677"/>
                </a:moveTo>
                <a:lnTo>
                  <a:pt x="255778" y="1237677"/>
                </a:lnTo>
                <a:lnTo>
                  <a:pt x="255778" y="0"/>
                </a:lnTo>
                <a:lnTo>
                  <a:pt x="0" y="0"/>
                </a:lnTo>
                <a:lnTo>
                  <a:pt x="0" y="123767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63777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63777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4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4091749"/>
            <a:ext cx="255904" cy="1424305"/>
          </a:xfrm>
          <a:custGeom>
            <a:avLst/>
            <a:gdLst/>
            <a:ahLst/>
            <a:cxnLst/>
            <a:rect l="l" t="t" r="r" b="b"/>
            <a:pathLst>
              <a:path w="255904" h="1424304">
                <a:moveTo>
                  <a:pt x="0" y="1423797"/>
                </a:moveTo>
                <a:lnTo>
                  <a:pt x="255778" y="1423797"/>
                </a:lnTo>
                <a:lnTo>
                  <a:pt x="255778" y="0"/>
                </a:lnTo>
                <a:lnTo>
                  <a:pt x="0" y="0"/>
                </a:lnTo>
                <a:lnTo>
                  <a:pt x="0" y="142379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63777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4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3909314"/>
            <a:ext cx="255904" cy="78105"/>
          </a:xfrm>
          <a:custGeom>
            <a:avLst/>
            <a:gdLst/>
            <a:ahLst/>
            <a:cxnLst/>
            <a:rect l="l" t="t" r="r" b="b"/>
            <a:pathLst>
              <a:path w="255904" h="78104">
                <a:moveTo>
                  <a:pt x="0" y="77660"/>
                </a:moveTo>
                <a:lnTo>
                  <a:pt x="255778" y="77660"/>
                </a:lnTo>
                <a:lnTo>
                  <a:pt x="255778" y="0"/>
                </a:lnTo>
                <a:lnTo>
                  <a:pt x="0" y="0"/>
                </a:lnTo>
                <a:lnTo>
                  <a:pt x="0" y="7766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0" y="2648521"/>
            <a:ext cx="255904" cy="753110"/>
          </a:xfrm>
          <a:custGeom>
            <a:avLst/>
            <a:gdLst/>
            <a:ahLst/>
            <a:cxnLst/>
            <a:rect l="l" t="t" r="r" b="b"/>
            <a:pathLst>
              <a:path w="255904" h="753110">
                <a:moveTo>
                  <a:pt x="0" y="752792"/>
                </a:moveTo>
                <a:lnTo>
                  <a:pt x="255778" y="752792"/>
                </a:lnTo>
                <a:lnTo>
                  <a:pt x="255778" y="0"/>
                </a:lnTo>
                <a:lnTo>
                  <a:pt x="0" y="0"/>
                </a:lnTo>
                <a:lnTo>
                  <a:pt x="0" y="75279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1119949"/>
            <a:ext cx="255904" cy="1424305"/>
          </a:xfrm>
          <a:custGeom>
            <a:avLst/>
            <a:gdLst/>
            <a:ahLst/>
            <a:cxnLst/>
            <a:rect l="l" t="t" r="r" b="b"/>
            <a:pathLst>
              <a:path w="255904" h="1424305">
                <a:moveTo>
                  <a:pt x="0" y="1423797"/>
                </a:moveTo>
                <a:lnTo>
                  <a:pt x="255778" y="1423797"/>
                </a:lnTo>
                <a:lnTo>
                  <a:pt x="255778" y="0"/>
                </a:lnTo>
                <a:lnTo>
                  <a:pt x="0" y="0"/>
                </a:lnTo>
                <a:lnTo>
                  <a:pt x="0" y="142379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0"/>
            <a:ext cx="255904" cy="1015365"/>
          </a:xfrm>
          <a:custGeom>
            <a:avLst/>
            <a:gdLst/>
            <a:ahLst/>
            <a:cxnLst/>
            <a:rect l="l" t="t" r="r" b="b"/>
            <a:pathLst>
              <a:path w="255904" h="1015365">
                <a:moveTo>
                  <a:pt x="0" y="1015175"/>
                </a:moveTo>
                <a:lnTo>
                  <a:pt x="255778" y="1015175"/>
                </a:lnTo>
                <a:lnTo>
                  <a:pt x="255778" y="0"/>
                </a:lnTo>
                <a:lnTo>
                  <a:pt x="0" y="0"/>
                </a:lnTo>
                <a:lnTo>
                  <a:pt x="0" y="101517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763777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4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938593" y="6667754"/>
            <a:ext cx="818515" cy="190500"/>
          </a:xfrm>
          <a:custGeom>
            <a:avLst/>
            <a:gdLst/>
            <a:ahLst/>
            <a:cxnLst/>
            <a:rect l="l" t="t" r="r" b="b"/>
            <a:pathLst>
              <a:path w="818514" h="190500">
                <a:moveTo>
                  <a:pt x="0" y="190245"/>
                </a:moveTo>
                <a:lnTo>
                  <a:pt x="818324" y="190245"/>
                </a:lnTo>
                <a:lnTo>
                  <a:pt x="81832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938593" y="5620321"/>
            <a:ext cx="818515" cy="539750"/>
          </a:xfrm>
          <a:custGeom>
            <a:avLst/>
            <a:gdLst/>
            <a:ahLst/>
            <a:cxnLst/>
            <a:rect l="l" t="t" r="r" b="b"/>
            <a:pathLst>
              <a:path w="818514" h="539750">
                <a:moveTo>
                  <a:pt x="0" y="539432"/>
                </a:moveTo>
                <a:lnTo>
                  <a:pt x="818324" y="539432"/>
                </a:lnTo>
                <a:lnTo>
                  <a:pt x="81832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2264917" y="6667754"/>
            <a:ext cx="97790" cy="190500"/>
          </a:xfrm>
          <a:custGeom>
            <a:avLst/>
            <a:gdLst/>
            <a:ahLst/>
            <a:cxnLst/>
            <a:rect l="l" t="t" r="r" b="b"/>
            <a:pathLst>
              <a:path w="97789" h="190500">
                <a:moveTo>
                  <a:pt x="0" y="190245"/>
                </a:moveTo>
                <a:lnTo>
                  <a:pt x="97472" y="190245"/>
                </a:lnTo>
                <a:lnTo>
                  <a:pt x="9747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2264917" y="5620321"/>
            <a:ext cx="97790" cy="539750"/>
          </a:xfrm>
          <a:custGeom>
            <a:avLst/>
            <a:gdLst/>
            <a:ahLst/>
            <a:cxnLst/>
            <a:rect l="l" t="t" r="r" b="b"/>
            <a:pathLst>
              <a:path w="97789" h="539750">
                <a:moveTo>
                  <a:pt x="0" y="539432"/>
                </a:moveTo>
                <a:lnTo>
                  <a:pt x="97472" y="539432"/>
                </a:lnTo>
                <a:lnTo>
                  <a:pt x="9747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938593" y="5424170"/>
            <a:ext cx="818515" cy="91440"/>
          </a:xfrm>
          <a:custGeom>
            <a:avLst/>
            <a:gdLst/>
            <a:ahLst/>
            <a:cxnLst/>
            <a:rect l="l" t="t" r="r" b="b"/>
            <a:pathLst>
              <a:path w="818514" h="91439">
                <a:moveTo>
                  <a:pt x="0" y="91376"/>
                </a:moveTo>
                <a:lnTo>
                  <a:pt x="818324" y="91376"/>
                </a:lnTo>
                <a:lnTo>
                  <a:pt x="81832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2264917" y="5424170"/>
            <a:ext cx="97790" cy="91440"/>
          </a:xfrm>
          <a:custGeom>
            <a:avLst/>
            <a:gdLst/>
            <a:ahLst/>
            <a:cxnLst/>
            <a:rect l="l" t="t" r="r" b="b"/>
            <a:pathLst>
              <a:path w="97789" h="91439">
                <a:moveTo>
                  <a:pt x="0" y="91376"/>
                </a:moveTo>
                <a:lnTo>
                  <a:pt x="97472" y="91376"/>
                </a:lnTo>
                <a:lnTo>
                  <a:pt x="9747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938593" y="0"/>
            <a:ext cx="818515" cy="450850"/>
          </a:xfrm>
          <a:custGeom>
            <a:avLst/>
            <a:gdLst/>
            <a:ahLst/>
            <a:cxnLst/>
            <a:rect l="l" t="t" r="r" b="b"/>
            <a:pathLst>
              <a:path w="818514" h="450850">
                <a:moveTo>
                  <a:pt x="0" y="450850"/>
                </a:moveTo>
                <a:lnTo>
                  <a:pt x="818324" y="450850"/>
                </a:lnTo>
                <a:lnTo>
                  <a:pt x="81832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264917" y="0"/>
            <a:ext cx="97790" cy="450850"/>
          </a:xfrm>
          <a:custGeom>
            <a:avLst/>
            <a:gdLst/>
            <a:ahLst/>
            <a:cxnLst/>
            <a:rect l="l" t="t" r="r" b="b"/>
            <a:pathLst>
              <a:path w="97789" h="450850">
                <a:moveTo>
                  <a:pt x="0" y="450850"/>
                </a:moveTo>
                <a:lnTo>
                  <a:pt x="97472" y="450850"/>
                </a:lnTo>
                <a:lnTo>
                  <a:pt x="9747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24671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30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24671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30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3735578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5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3735578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5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24671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30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3735578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5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24671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30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3735578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5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3910393" y="6667754"/>
            <a:ext cx="847725" cy="190500"/>
          </a:xfrm>
          <a:custGeom>
            <a:avLst/>
            <a:gdLst/>
            <a:ahLst/>
            <a:cxnLst/>
            <a:rect l="l" t="t" r="r" b="b"/>
            <a:pathLst>
              <a:path w="847725" h="190500">
                <a:moveTo>
                  <a:pt x="0" y="190245"/>
                </a:moveTo>
                <a:lnTo>
                  <a:pt x="847280" y="190245"/>
                </a:lnTo>
                <a:lnTo>
                  <a:pt x="84728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3910393" y="5620321"/>
            <a:ext cx="847725" cy="539750"/>
          </a:xfrm>
          <a:custGeom>
            <a:avLst/>
            <a:gdLst/>
            <a:ahLst/>
            <a:cxnLst/>
            <a:rect l="l" t="t" r="r" b="b"/>
            <a:pathLst>
              <a:path w="847725" h="539750">
                <a:moveTo>
                  <a:pt x="0" y="539432"/>
                </a:moveTo>
                <a:lnTo>
                  <a:pt x="847280" y="539432"/>
                </a:lnTo>
                <a:lnTo>
                  <a:pt x="84728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5265673" y="6667754"/>
            <a:ext cx="68580" cy="190500"/>
          </a:xfrm>
          <a:custGeom>
            <a:avLst/>
            <a:gdLst/>
            <a:ahLst/>
            <a:cxnLst/>
            <a:rect l="l" t="t" r="r" b="b"/>
            <a:pathLst>
              <a:path w="68579" h="190500">
                <a:moveTo>
                  <a:pt x="0" y="190245"/>
                </a:moveTo>
                <a:lnTo>
                  <a:pt x="68516" y="190245"/>
                </a:lnTo>
                <a:lnTo>
                  <a:pt x="68516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5265673" y="5620321"/>
            <a:ext cx="68580" cy="539750"/>
          </a:xfrm>
          <a:custGeom>
            <a:avLst/>
            <a:gdLst/>
            <a:ahLst/>
            <a:cxnLst/>
            <a:rect l="l" t="t" r="r" b="b"/>
            <a:pathLst>
              <a:path w="68579" h="539750">
                <a:moveTo>
                  <a:pt x="0" y="539432"/>
                </a:moveTo>
                <a:lnTo>
                  <a:pt x="68516" y="539432"/>
                </a:lnTo>
                <a:lnTo>
                  <a:pt x="68516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3910393" y="5424170"/>
            <a:ext cx="847725" cy="91440"/>
          </a:xfrm>
          <a:custGeom>
            <a:avLst/>
            <a:gdLst/>
            <a:ahLst/>
            <a:cxnLst/>
            <a:rect l="l" t="t" r="r" b="b"/>
            <a:pathLst>
              <a:path w="847725" h="91439">
                <a:moveTo>
                  <a:pt x="0" y="91376"/>
                </a:moveTo>
                <a:lnTo>
                  <a:pt x="847280" y="91376"/>
                </a:lnTo>
                <a:lnTo>
                  <a:pt x="84728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5265673" y="5424170"/>
            <a:ext cx="68580" cy="91440"/>
          </a:xfrm>
          <a:custGeom>
            <a:avLst/>
            <a:gdLst/>
            <a:ahLst/>
            <a:cxnLst/>
            <a:rect l="l" t="t" r="r" b="b"/>
            <a:pathLst>
              <a:path w="68579" h="91439">
                <a:moveTo>
                  <a:pt x="0" y="91376"/>
                </a:moveTo>
                <a:lnTo>
                  <a:pt x="68516" y="91376"/>
                </a:lnTo>
                <a:lnTo>
                  <a:pt x="68516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3910393" y="0"/>
            <a:ext cx="847725" cy="450850"/>
          </a:xfrm>
          <a:custGeom>
            <a:avLst/>
            <a:gdLst/>
            <a:ahLst/>
            <a:cxnLst/>
            <a:rect l="l" t="t" r="r" b="b"/>
            <a:pathLst>
              <a:path w="847725" h="450850">
                <a:moveTo>
                  <a:pt x="0" y="450850"/>
                </a:moveTo>
                <a:lnTo>
                  <a:pt x="847280" y="450850"/>
                </a:lnTo>
                <a:lnTo>
                  <a:pt x="84728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5265673" y="0"/>
            <a:ext cx="68580" cy="450850"/>
          </a:xfrm>
          <a:custGeom>
            <a:avLst/>
            <a:gdLst/>
            <a:ahLst/>
            <a:cxnLst/>
            <a:rect l="l" t="t" r="r" b="b"/>
            <a:pathLst>
              <a:path w="68579" h="450850">
                <a:moveTo>
                  <a:pt x="0" y="450850"/>
                </a:moveTo>
                <a:lnTo>
                  <a:pt x="68516" y="450850"/>
                </a:lnTo>
                <a:lnTo>
                  <a:pt x="68516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54389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29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54389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29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6707378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6707378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4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54389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29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6707378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4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54389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29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6707378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4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6882193" y="6667754"/>
            <a:ext cx="861060" cy="190500"/>
          </a:xfrm>
          <a:custGeom>
            <a:avLst/>
            <a:gdLst/>
            <a:ahLst/>
            <a:cxnLst/>
            <a:rect l="l" t="t" r="r" b="b"/>
            <a:pathLst>
              <a:path w="861059" h="190500">
                <a:moveTo>
                  <a:pt x="0" y="190245"/>
                </a:moveTo>
                <a:lnTo>
                  <a:pt x="860996" y="190245"/>
                </a:lnTo>
                <a:lnTo>
                  <a:pt x="860996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6882193" y="5620321"/>
            <a:ext cx="861060" cy="539750"/>
          </a:xfrm>
          <a:custGeom>
            <a:avLst/>
            <a:gdLst/>
            <a:ahLst/>
            <a:cxnLst/>
            <a:rect l="l" t="t" r="r" b="b"/>
            <a:pathLst>
              <a:path w="861059" h="539750">
                <a:moveTo>
                  <a:pt x="0" y="539432"/>
                </a:moveTo>
                <a:lnTo>
                  <a:pt x="860996" y="539432"/>
                </a:lnTo>
                <a:lnTo>
                  <a:pt x="860996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8251190" y="6667754"/>
            <a:ext cx="55244" cy="190500"/>
          </a:xfrm>
          <a:custGeom>
            <a:avLst/>
            <a:gdLst/>
            <a:ahLst/>
            <a:cxnLst/>
            <a:rect l="l" t="t" r="r" b="b"/>
            <a:pathLst>
              <a:path w="55245" h="190500">
                <a:moveTo>
                  <a:pt x="0" y="190245"/>
                </a:moveTo>
                <a:lnTo>
                  <a:pt x="54800" y="190245"/>
                </a:lnTo>
                <a:lnTo>
                  <a:pt x="5480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8251190" y="5620321"/>
            <a:ext cx="55244" cy="539750"/>
          </a:xfrm>
          <a:custGeom>
            <a:avLst/>
            <a:gdLst/>
            <a:ahLst/>
            <a:cxnLst/>
            <a:rect l="l" t="t" r="r" b="b"/>
            <a:pathLst>
              <a:path w="55245" h="539750">
                <a:moveTo>
                  <a:pt x="0" y="539432"/>
                </a:moveTo>
                <a:lnTo>
                  <a:pt x="54800" y="539432"/>
                </a:lnTo>
                <a:lnTo>
                  <a:pt x="5480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6882193" y="5424170"/>
            <a:ext cx="861060" cy="91440"/>
          </a:xfrm>
          <a:custGeom>
            <a:avLst/>
            <a:gdLst/>
            <a:ahLst/>
            <a:cxnLst/>
            <a:rect l="l" t="t" r="r" b="b"/>
            <a:pathLst>
              <a:path w="861059" h="91439">
                <a:moveTo>
                  <a:pt x="0" y="91376"/>
                </a:moveTo>
                <a:lnTo>
                  <a:pt x="860996" y="91376"/>
                </a:lnTo>
                <a:lnTo>
                  <a:pt x="860996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8251190" y="5424170"/>
            <a:ext cx="55244" cy="91440"/>
          </a:xfrm>
          <a:custGeom>
            <a:avLst/>
            <a:gdLst/>
            <a:ahLst/>
            <a:cxnLst/>
            <a:rect l="l" t="t" r="r" b="b"/>
            <a:pathLst>
              <a:path w="55245" h="91439">
                <a:moveTo>
                  <a:pt x="0" y="91376"/>
                </a:moveTo>
                <a:lnTo>
                  <a:pt x="54800" y="91376"/>
                </a:lnTo>
                <a:lnTo>
                  <a:pt x="5480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6882193" y="0"/>
            <a:ext cx="861060" cy="450850"/>
          </a:xfrm>
          <a:custGeom>
            <a:avLst/>
            <a:gdLst/>
            <a:ahLst/>
            <a:cxnLst/>
            <a:rect l="l" t="t" r="r" b="b"/>
            <a:pathLst>
              <a:path w="861059" h="450850">
                <a:moveTo>
                  <a:pt x="0" y="450850"/>
                </a:moveTo>
                <a:lnTo>
                  <a:pt x="860996" y="450850"/>
                </a:lnTo>
                <a:lnTo>
                  <a:pt x="860996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8251190" y="0"/>
            <a:ext cx="55244" cy="450850"/>
          </a:xfrm>
          <a:custGeom>
            <a:avLst/>
            <a:gdLst/>
            <a:ahLst/>
            <a:cxnLst/>
            <a:rect l="l" t="t" r="r" b="b"/>
            <a:pathLst>
              <a:path w="55245" h="450850">
                <a:moveTo>
                  <a:pt x="0" y="450850"/>
                </a:moveTo>
                <a:lnTo>
                  <a:pt x="54800" y="450850"/>
                </a:lnTo>
                <a:lnTo>
                  <a:pt x="5480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84107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29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84107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29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9679178" y="6667754"/>
            <a:ext cx="85725" cy="190500"/>
          </a:xfrm>
          <a:custGeom>
            <a:avLst/>
            <a:gdLst/>
            <a:ahLst/>
            <a:cxnLst/>
            <a:rect l="l" t="t" r="r" b="b"/>
            <a:pathLst>
              <a:path w="85725" h="190500">
                <a:moveTo>
                  <a:pt x="0" y="190245"/>
                </a:moveTo>
                <a:lnTo>
                  <a:pt x="85280" y="190245"/>
                </a:lnTo>
                <a:lnTo>
                  <a:pt x="8528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9679178" y="5620321"/>
            <a:ext cx="85725" cy="539750"/>
          </a:xfrm>
          <a:custGeom>
            <a:avLst/>
            <a:gdLst/>
            <a:ahLst/>
            <a:cxnLst/>
            <a:rect l="l" t="t" r="r" b="b"/>
            <a:pathLst>
              <a:path w="85725" h="539750">
                <a:moveTo>
                  <a:pt x="0" y="539432"/>
                </a:moveTo>
                <a:lnTo>
                  <a:pt x="85280" y="539432"/>
                </a:lnTo>
                <a:lnTo>
                  <a:pt x="8528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84107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29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9679178" y="5424170"/>
            <a:ext cx="85725" cy="91440"/>
          </a:xfrm>
          <a:custGeom>
            <a:avLst/>
            <a:gdLst/>
            <a:ahLst/>
            <a:cxnLst/>
            <a:rect l="l" t="t" r="r" b="b"/>
            <a:pathLst>
              <a:path w="85725" h="91439">
                <a:moveTo>
                  <a:pt x="0" y="91376"/>
                </a:moveTo>
                <a:lnTo>
                  <a:pt x="85280" y="91376"/>
                </a:lnTo>
                <a:lnTo>
                  <a:pt x="8528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84107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29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9679178" y="0"/>
            <a:ext cx="85725" cy="450850"/>
          </a:xfrm>
          <a:custGeom>
            <a:avLst/>
            <a:gdLst/>
            <a:ahLst/>
            <a:cxnLst/>
            <a:rect l="l" t="t" r="r" b="b"/>
            <a:pathLst>
              <a:path w="85725" h="450850">
                <a:moveTo>
                  <a:pt x="0" y="450850"/>
                </a:moveTo>
                <a:lnTo>
                  <a:pt x="85280" y="450850"/>
                </a:lnTo>
                <a:lnTo>
                  <a:pt x="8528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9869233" y="6667754"/>
            <a:ext cx="859790" cy="190500"/>
          </a:xfrm>
          <a:custGeom>
            <a:avLst/>
            <a:gdLst/>
            <a:ahLst/>
            <a:cxnLst/>
            <a:rect l="l" t="t" r="r" b="b"/>
            <a:pathLst>
              <a:path w="859790" h="190500">
                <a:moveTo>
                  <a:pt x="0" y="190245"/>
                </a:moveTo>
                <a:lnTo>
                  <a:pt x="859472" y="190245"/>
                </a:lnTo>
                <a:lnTo>
                  <a:pt x="85947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9869233" y="5620321"/>
            <a:ext cx="859790" cy="539750"/>
          </a:xfrm>
          <a:custGeom>
            <a:avLst/>
            <a:gdLst/>
            <a:ahLst/>
            <a:cxnLst/>
            <a:rect l="l" t="t" r="r" b="b"/>
            <a:pathLst>
              <a:path w="859790" h="539750">
                <a:moveTo>
                  <a:pt x="0" y="539432"/>
                </a:moveTo>
                <a:lnTo>
                  <a:pt x="859472" y="539432"/>
                </a:lnTo>
                <a:lnTo>
                  <a:pt x="85947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11236706" y="6667754"/>
            <a:ext cx="56515" cy="190500"/>
          </a:xfrm>
          <a:custGeom>
            <a:avLst/>
            <a:gdLst/>
            <a:ahLst/>
            <a:cxnLst/>
            <a:rect l="l" t="t" r="r" b="b"/>
            <a:pathLst>
              <a:path w="56515" h="190500">
                <a:moveTo>
                  <a:pt x="0" y="190245"/>
                </a:moveTo>
                <a:lnTo>
                  <a:pt x="56324" y="190245"/>
                </a:lnTo>
                <a:lnTo>
                  <a:pt x="5632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11236706" y="5620321"/>
            <a:ext cx="56515" cy="539750"/>
          </a:xfrm>
          <a:custGeom>
            <a:avLst/>
            <a:gdLst/>
            <a:ahLst/>
            <a:cxnLst/>
            <a:rect l="l" t="t" r="r" b="b"/>
            <a:pathLst>
              <a:path w="56515" h="539750">
                <a:moveTo>
                  <a:pt x="0" y="539432"/>
                </a:moveTo>
                <a:lnTo>
                  <a:pt x="56324" y="539432"/>
                </a:lnTo>
                <a:lnTo>
                  <a:pt x="5632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9869233" y="5424170"/>
            <a:ext cx="859790" cy="91440"/>
          </a:xfrm>
          <a:custGeom>
            <a:avLst/>
            <a:gdLst/>
            <a:ahLst/>
            <a:cxnLst/>
            <a:rect l="l" t="t" r="r" b="b"/>
            <a:pathLst>
              <a:path w="859790" h="91439">
                <a:moveTo>
                  <a:pt x="0" y="91376"/>
                </a:moveTo>
                <a:lnTo>
                  <a:pt x="859472" y="91376"/>
                </a:lnTo>
                <a:lnTo>
                  <a:pt x="85947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11236706" y="5424170"/>
            <a:ext cx="56515" cy="91440"/>
          </a:xfrm>
          <a:custGeom>
            <a:avLst/>
            <a:gdLst/>
            <a:ahLst/>
            <a:cxnLst/>
            <a:rect l="l" t="t" r="r" b="b"/>
            <a:pathLst>
              <a:path w="56515" h="91439">
                <a:moveTo>
                  <a:pt x="0" y="91376"/>
                </a:moveTo>
                <a:lnTo>
                  <a:pt x="56324" y="91376"/>
                </a:lnTo>
                <a:lnTo>
                  <a:pt x="5632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9869233" y="0"/>
            <a:ext cx="859790" cy="450850"/>
          </a:xfrm>
          <a:custGeom>
            <a:avLst/>
            <a:gdLst/>
            <a:ahLst/>
            <a:cxnLst/>
            <a:rect l="l" t="t" r="r" b="b"/>
            <a:pathLst>
              <a:path w="859790" h="450850">
                <a:moveTo>
                  <a:pt x="0" y="450850"/>
                </a:moveTo>
                <a:lnTo>
                  <a:pt x="859472" y="450850"/>
                </a:lnTo>
                <a:lnTo>
                  <a:pt x="85947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11236706" y="0"/>
            <a:ext cx="56515" cy="450850"/>
          </a:xfrm>
          <a:custGeom>
            <a:avLst/>
            <a:gdLst/>
            <a:ahLst/>
            <a:cxnLst/>
            <a:rect l="l" t="t" r="r" b="b"/>
            <a:pathLst>
              <a:path w="56515" h="450850">
                <a:moveTo>
                  <a:pt x="0" y="450850"/>
                </a:moveTo>
                <a:lnTo>
                  <a:pt x="56324" y="450850"/>
                </a:lnTo>
                <a:lnTo>
                  <a:pt x="5632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11397805" y="6667754"/>
            <a:ext cx="794385" cy="190500"/>
          </a:xfrm>
          <a:custGeom>
            <a:avLst/>
            <a:gdLst/>
            <a:ahLst/>
            <a:cxnLst/>
            <a:rect l="l" t="t" r="r" b="b"/>
            <a:pathLst>
              <a:path w="794384" h="190500">
                <a:moveTo>
                  <a:pt x="0" y="190245"/>
                </a:moveTo>
                <a:lnTo>
                  <a:pt x="794194" y="190245"/>
                </a:lnTo>
                <a:lnTo>
                  <a:pt x="79419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11397805" y="5620321"/>
            <a:ext cx="794385" cy="539750"/>
          </a:xfrm>
          <a:custGeom>
            <a:avLst/>
            <a:gdLst/>
            <a:ahLst/>
            <a:cxnLst/>
            <a:rect l="l" t="t" r="r" b="b"/>
            <a:pathLst>
              <a:path w="794384" h="539750">
                <a:moveTo>
                  <a:pt x="0" y="539432"/>
                </a:moveTo>
                <a:lnTo>
                  <a:pt x="794194" y="539432"/>
                </a:lnTo>
                <a:lnTo>
                  <a:pt x="79419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11397805" y="5424170"/>
            <a:ext cx="794385" cy="91440"/>
          </a:xfrm>
          <a:custGeom>
            <a:avLst/>
            <a:gdLst/>
            <a:ahLst/>
            <a:cxnLst/>
            <a:rect l="l" t="t" r="r" b="b"/>
            <a:pathLst>
              <a:path w="794384" h="91439">
                <a:moveTo>
                  <a:pt x="0" y="91376"/>
                </a:moveTo>
                <a:lnTo>
                  <a:pt x="794194" y="91376"/>
                </a:lnTo>
                <a:lnTo>
                  <a:pt x="79419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763778" y="3909313"/>
            <a:ext cx="993140" cy="1007110"/>
          </a:xfrm>
          <a:custGeom>
            <a:avLst/>
            <a:gdLst/>
            <a:ahLst/>
            <a:cxnLst/>
            <a:rect l="l" t="t" r="r" b="b"/>
            <a:pathLst>
              <a:path w="993139" h="1007110">
                <a:moveTo>
                  <a:pt x="7004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70040" y="1006856"/>
                </a:lnTo>
                <a:lnTo>
                  <a:pt x="70040" y="182435"/>
                </a:lnTo>
                <a:close/>
              </a:path>
              <a:path w="993139" h="1007110">
                <a:moveTo>
                  <a:pt x="70040" y="0"/>
                </a:moveTo>
                <a:lnTo>
                  <a:pt x="0" y="0"/>
                </a:lnTo>
                <a:lnTo>
                  <a:pt x="0" y="77660"/>
                </a:lnTo>
                <a:lnTo>
                  <a:pt x="70040" y="77660"/>
                </a:lnTo>
                <a:lnTo>
                  <a:pt x="70040" y="0"/>
                </a:lnTo>
                <a:close/>
              </a:path>
              <a:path w="993139" h="1007110">
                <a:moveTo>
                  <a:pt x="993140" y="182435"/>
                </a:moveTo>
                <a:lnTo>
                  <a:pt x="174815" y="182435"/>
                </a:lnTo>
                <a:lnTo>
                  <a:pt x="174815" y="1006856"/>
                </a:lnTo>
                <a:lnTo>
                  <a:pt x="993140" y="1006856"/>
                </a:lnTo>
                <a:lnTo>
                  <a:pt x="993140" y="182435"/>
                </a:lnTo>
                <a:close/>
              </a:path>
              <a:path w="993139" h="1007110">
                <a:moveTo>
                  <a:pt x="993140" y="0"/>
                </a:moveTo>
                <a:lnTo>
                  <a:pt x="174815" y="0"/>
                </a:lnTo>
                <a:lnTo>
                  <a:pt x="174815" y="77660"/>
                </a:lnTo>
                <a:lnTo>
                  <a:pt x="993140" y="77660"/>
                </a:lnTo>
                <a:lnTo>
                  <a:pt x="99314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886205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763777" y="4039361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763778" y="2459989"/>
            <a:ext cx="993140" cy="941705"/>
          </a:xfrm>
          <a:custGeom>
            <a:avLst/>
            <a:gdLst/>
            <a:ahLst/>
            <a:cxnLst/>
            <a:rect l="l" t="t" r="r" b="b"/>
            <a:pathLst>
              <a:path w="993139" h="941704">
                <a:moveTo>
                  <a:pt x="7004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70040" y="941324"/>
                </a:lnTo>
                <a:lnTo>
                  <a:pt x="70040" y="188531"/>
                </a:lnTo>
                <a:close/>
              </a:path>
              <a:path w="993139" h="941704">
                <a:moveTo>
                  <a:pt x="70040" y="0"/>
                </a:moveTo>
                <a:lnTo>
                  <a:pt x="0" y="0"/>
                </a:lnTo>
                <a:lnTo>
                  <a:pt x="0" y="83756"/>
                </a:lnTo>
                <a:lnTo>
                  <a:pt x="70040" y="83756"/>
                </a:lnTo>
                <a:lnTo>
                  <a:pt x="70040" y="0"/>
                </a:lnTo>
                <a:close/>
              </a:path>
              <a:path w="993139" h="941704">
                <a:moveTo>
                  <a:pt x="993140" y="188531"/>
                </a:moveTo>
                <a:lnTo>
                  <a:pt x="174815" y="188531"/>
                </a:lnTo>
                <a:lnTo>
                  <a:pt x="174815" y="941324"/>
                </a:lnTo>
                <a:lnTo>
                  <a:pt x="993140" y="941324"/>
                </a:lnTo>
                <a:lnTo>
                  <a:pt x="993140" y="188531"/>
                </a:lnTo>
                <a:close/>
              </a:path>
              <a:path w="993139" h="941704">
                <a:moveTo>
                  <a:pt x="993140" y="0"/>
                </a:moveTo>
                <a:lnTo>
                  <a:pt x="174815" y="0"/>
                </a:lnTo>
                <a:lnTo>
                  <a:pt x="174815" y="83756"/>
                </a:lnTo>
                <a:lnTo>
                  <a:pt x="993140" y="83756"/>
                </a:lnTo>
                <a:lnTo>
                  <a:pt x="99314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886205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763777" y="2596134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763778" y="958849"/>
            <a:ext cx="993140" cy="993140"/>
          </a:xfrm>
          <a:custGeom>
            <a:avLst/>
            <a:gdLst/>
            <a:ahLst/>
            <a:cxnLst/>
            <a:rect l="l" t="t" r="r" b="b"/>
            <a:pathLst>
              <a:path w="993139" h="993139">
                <a:moveTo>
                  <a:pt x="7004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70040" y="993140"/>
                </a:lnTo>
                <a:lnTo>
                  <a:pt x="70040" y="161099"/>
                </a:lnTo>
                <a:close/>
              </a:path>
              <a:path w="993139" h="993139">
                <a:moveTo>
                  <a:pt x="70040" y="0"/>
                </a:moveTo>
                <a:lnTo>
                  <a:pt x="0" y="0"/>
                </a:lnTo>
                <a:lnTo>
                  <a:pt x="0" y="56324"/>
                </a:lnTo>
                <a:lnTo>
                  <a:pt x="70040" y="56324"/>
                </a:lnTo>
                <a:lnTo>
                  <a:pt x="70040" y="0"/>
                </a:lnTo>
                <a:close/>
              </a:path>
              <a:path w="993139" h="993139">
                <a:moveTo>
                  <a:pt x="993140" y="161099"/>
                </a:moveTo>
                <a:lnTo>
                  <a:pt x="174815" y="161099"/>
                </a:lnTo>
                <a:lnTo>
                  <a:pt x="174815" y="993140"/>
                </a:lnTo>
                <a:lnTo>
                  <a:pt x="993140" y="993140"/>
                </a:lnTo>
                <a:lnTo>
                  <a:pt x="993140" y="161099"/>
                </a:lnTo>
                <a:close/>
              </a:path>
              <a:path w="993139" h="993139">
                <a:moveTo>
                  <a:pt x="993140" y="0"/>
                </a:moveTo>
                <a:lnTo>
                  <a:pt x="174815" y="0"/>
                </a:lnTo>
                <a:lnTo>
                  <a:pt x="174815" y="56324"/>
                </a:lnTo>
                <a:lnTo>
                  <a:pt x="993140" y="56324"/>
                </a:lnTo>
                <a:lnTo>
                  <a:pt x="99314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886205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763777" y="1067561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2264918" y="3909313"/>
            <a:ext cx="962660" cy="1007110"/>
          </a:xfrm>
          <a:custGeom>
            <a:avLst/>
            <a:gdLst/>
            <a:ahLst/>
            <a:cxnLst/>
            <a:rect l="l" t="t" r="r" b="b"/>
            <a:pathLst>
              <a:path w="962660" h="1007110">
                <a:moveTo>
                  <a:pt x="97472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97472" y="1006856"/>
                </a:lnTo>
                <a:lnTo>
                  <a:pt x="97472" y="182435"/>
                </a:lnTo>
                <a:close/>
              </a:path>
              <a:path w="962660" h="1007110">
                <a:moveTo>
                  <a:pt x="97472" y="0"/>
                </a:moveTo>
                <a:lnTo>
                  <a:pt x="0" y="0"/>
                </a:lnTo>
                <a:lnTo>
                  <a:pt x="0" y="77660"/>
                </a:lnTo>
                <a:lnTo>
                  <a:pt x="97472" y="77660"/>
                </a:lnTo>
                <a:lnTo>
                  <a:pt x="97472" y="0"/>
                </a:lnTo>
                <a:close/>
              </a:path>
              <a:path w="962660" h="1007110">
                <a:moveTo>
                  <a:pt x="962660" y="182435"/>
                </a:moveTo>
                <a:lnTo>
                  <a:pt x="202247" y="182435"/>
                </a:lnTo>
                <a:lnTo>
                  <a:pt x="202247" y="1006856"/>
                </a:lnTo>
                <a:lnTo>
                  <a:pt x="962660" y="1006856"/>
                </a:lnTo>
                <a:lnTo>
                  <a:pt x="962660" y="182435"/>
                </a:lnTo>
                <a:close/>
              </a:path>
              <a:path w="962660" h="1007110">
                <a:moveTo>
                  <a:pt x="962660" y="0"/>
                </a:moveTo>
                <a:lnTo>
                  <a:pt x="202247" y="0"/>
                </a:lnTo>
                <a:lnTo>
                  <a:pt x="202247" y="77660"/>
                </a:lnTo>
                <a:lnTo>
                  <a:pt x="962660" y="77660"/>
                </a:lnTo>
                <a:lnTo>
                  <a:pt x="96266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2414777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bg object 97"/>
          <p:cNvSpPr/>
          <p:nvPr/>
        </p:nvSpPr>
        <p:spPr>
          <a:xfrm>
            <a:off x="2264917" y="4039361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bg object 98"/>
          <p:cNvSpPr/>
          <p:nvPr/>
        </p:nvSpPr>
        <p:spPr>
          <a:xfrm>
            <a:off x="2264918" y="2459989"/>
            <a:ext cx="962660" cy="941705"/>
          </a:xfrm>
          <a:custGeom>
            <a:avLst/>
            <a:gdLst/>
            <a:ahLst/>
            <a:cxnLst/>
            <a:rect l="l" t="t" r="r" b="b"/>
            <a:pathLst>
              <a:path w="962660" h="941704">
                <a:moveTo>
                  <a:pt x="97472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97472" y="941324"/>
                </a:lnTo>
                <a:lnTo>
                  <a:pt x="97472" y="188531"/>
                </a:lnTo>
                <a:close/>
              </a:path>
              <a:path w="962660" h="941704">
                <a:moveTo>
                  <a:pt x="97472" y="0"/>
                </a:moveTo>
                <a:lnTo>
                  <a:pt x="0" y="0"/>
                </a:lnTo>
                <a:lnTo>
                  <a:pt x="0" y="83756"/>
                </a:lnTo>
                <a:lnTo>
                  <a:pt x="97472" y="83756"/>
                </a:lnTo>
                <a:lnTo>
                  <a:pt x="97472" y="0"/>
                </a:lnTo>
                <a:close/>
              </a:path>
              <a:path w="962660" h="941704">
                <a:moveTo>
                  <a:pt x="962660" y="188531"/>
                </a:moveTo>
                <a:lnTo>
                  <a:pt x="202247" y="188531"/>
                </a:lnTo>
                <a:lnTo>
                  <a:pt x="202247" y="941324"/>
                </a:lnTo>
                <a:lnTo>
                  <a:pt x="962660" y="941324"/>
                </a:lnTo>
                <a:lnTo>
                  <a:pt x="962660" y="188531"/>
                </a:lnTo>
                <a:close/>
              </a:path>
              <a:path w="962660" h="941704">
                <a:moveTo>
                  <a:pt x="962660" y="0"/>
                </a:moveTo>
                <a:lnTo>
                  <a:pt x="202247" y="0"/>
                </a:lnTo>
                <a:lnTo>
                  <a:pt x="202247" y="83756"/>
                </a:lnTo>
                <a:lnTo>
                  <a:pt x="962660" y="83756"/>
                </a:lnTo>
                <a:lnTo>
                  <a:pt x="96266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bg object 99"/>
          <p:cNvSpPr/>
          <p:nvPr/>
        </p:nvSpPr>
        <p:spPr>
          <a:xfrm>
            <a:off x="2414777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bg object 100"/>
          <p:cNvSpPr/>
          <p:nvPr/>
        </p:nvSpPr>
        <p:spPr>
          <a:xfrm>
            <a:off x="2264917" y="259613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2264918" y="958849"/>
            <a:ext cx="962660" cy="993140"/>
          </a:xfrm>
          <a:custGeom>
            <a:avLst/>
            <a:gdLst/>
            <a:ahLst/>
            <a:cxnLst/>
            <a:rect l="l" t="t" r="r" b="b"/>
            <a:pathLst>
              <a:path w="962660" h="993139">
                <a:moveTo>
                  <a:pt x="97472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97472" y="993140"/>
                </a:lnTo>
                <a:lnTo>
                  <a:pt x="97472" y="161099"/>
                </a:lnTo>
                <a:close/>
              </a:path>
              <a:path w="962660" h="993139">
                <a:moveTo>
                  <a:pt x="97472" y="0"/>
                </a:moveTo>
                <a:lnTo>
                  <a:pt x="0" y="0"/>
                </a:lnTo>
                <a:lnTo>
                  <a:pt x="0" y="56324"/>
                </a:lnTo>
                <a:lnTo>
                  <a:pt x="97472" y="56324"/>
                </a:lnTo>
                <a:lnTo>
                  <a:pt x="97472" y="0"/>
                </a:lnTo>
                <a:close/>
              </a:path>
              <a:path w="962660" h="993139">
                <a:moveTo>
                  <a:pt x="962660" y="161099"/>
                </a:moveTo>
                <a:lnTo>
                  <a:pt x="202247" y="161099"/>
                </a:lnTo>
                <a:lnTo>
                  <a:pt x="202247" y="993140"/>
                </a:lnTo>
                <a:lnTo>
                  <a:pt x="962660" y="993140"/>
                </a:lnTo>
                <a:lnTo>
                  <a:pt x="962660" y="161099"/>
                </a:lnTo>
                <a:close/>
              </a:path>
              <a:path w="962660" h="993139">
                <a:moveTo>
                  <a:pt x="962660" y="0"/>
                </a:moveTo>
                <a:lnTo>
                  <a:pt x="202247" y="0"/>
                </a:lnTo>
                <a:lnTo>
                  <a:pt x="202247" y="56324"/>
                </a:lnTo>
                <a:lnTo>
                  <a:pt x="962660" y="56324"/>
                </a:lnTo>
                <a:lnTo>
                  <a:pt x="96266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2414777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bg object 103"/>
          <p:cNvSpPr/>
          <p:nvPr/>
        </p:nvSpPr>
        <p:spPr>
          <a:xfrm>
            <a:off x="2264917" y="1067561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bg object 104"/>
          <p:cNvSpPr/>
          <p:nvPr/>
        </p:nvSpPr>
        <p:spPr>
          <a:xfrm>
            <a:off x="1756917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bg object 105"/>
          <p:cNvSpPr/>
          <p:nvPr/>
        </p:nvSpPr>
        <p:spPr>
          <a:xfrm>
            <a:off x="3735578" y="3909313"/>
            <a:ext cx="1022350" cy="1007110"/>
          </a:xfrm>
          <a:custGeom>
            <a:avLst/>
            <a:gdLst/>
            <a:ahLst/>
            <a:cxnLst/>
            <a:rect l="l" t="t" r="r" b="b"/>
            <a:pathLst>
              <a:path w="1022350" h="1007110">
                <a:moveTo>
                  <a:pt x="7004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70040" y="1006856"/>
                </a:lnTo>
                <a:lnTo>
                  <a:pt x="70040" y="182435"/>
                </a:lnTo>
                <a:close/>
              </a:path>
              <a:path w="1022350" h="1007110">
                <a:moveTo>
                  <a:pt x="70040" y="0"/>
                </a:moveTo>
                <a:lnTo>
                  <a:pt x="0" y="0"/>
                </a:lnTo>
                <a:lnTo>
                  <a:pt x="0" y="77660"/>
                </a:lnTo>
                <a:lnTo>
                  <a:pt x="70040" y="77660"/>
                </a:lnTo>
                <a:lnTo>
                  <a:pt x="70040" y="0"/>
                </a:lnTo>
                <a:close/>
              </a:path>
              <a:path w="1022350" h="1007110">
                <a:moveTo>
                  <a:pt x="1022096" y="182435"/>
                </a:moveTo>
                <a:lnTo>
                  <a:pt x="174815" y="182435"/>
                </a:lnTo>
                <a:lnTo>
                  <a:pt x="174815" y="1006856"/>
                </a:lnTo>
                <a:lnTo>
                  <a:pt x="1022096" y="1006856"/>
                </a:lnTo>
                <a:lnTo>
                  <a:pt x="1022096" y="182435"/>
                </a:lnTo>
                <a:close/>
              </a:path>
              <a:path w="1022350" h="1007110">
                <a:moveTo>
                  <a:pt x="1022096" y="0"/>
                </a:moveTo>
                <a:lnTo>
                  <a:pt x="174815" y="0"/>
                </a:lnTo>
                <a:lnTo>
                  <a:pt x="174815" y="77660"/>
                </a:lnTo>
                <a:lnTo>
                  <a:pt x="1022096" y="77660"/>
                </a:lnTo>
                <a:lnTo>
                  <a:pt x="1022096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bg object 106"/>
          <p:cNvSpPr/>
          <p:nvPr/>
        </p:nvSpPr>
        <p:spPr>
          <a:xfrm>
            <a:off x="3858005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3735578" y="4039361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bg object 108"/>
          <p:cNvSpPr/>
          <p:nvPr/>
        </p:nvSpPr>
        <p:spPr>
          <a:xfrm>
            <a:off x="3735578" y="2459989"/>
            <a:ext cx="1022350" cy="941705"/>
          </a:xfrm>
          <a:custGeom>
            <a:avLst/>
            <a:gdLst/>
            <a:ahLst/>
            <a:cxnLst/>
            <a:rect l="l" t="t" r="r" b="b"/>
            <a:pathLst>
              <a:path w="1022350" h="941704">
                <a:moveTo>
                  <a:pt x="7004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70040" y="941324"/>
                </a:lnTo>
                <a:lnTo>
                  <a:pt x="70040" y="188531"/>
                </a:lnTo>
                <a:close/>
              </a:path>
              <a:path w="1022350" h="941704">
                <a:moveTo>
                  <a:pt x="70040" y="0"/>
                </a:moveTo>
                <a:lnTo>
                  <a:pt x="0" y="0"/>
                </a:lnTo>
                <a:lnTo>
                  <a:pt x="0" y="83756"/>
                </a:lnTo>
                <a:lnTo>
                  <a:pt x="70040" y="83756"/>
                </a:lnTo>
                <a:lnTo>
                  <a:pt x="70040" y="0"/>
                </a:lnTo>
                <a:close/>
              </a:path>
              <a:path w="1022350" h="941704">
                <a:moveTo>
                  <a:pt x="1022096" y="188531"/>
                </a:moveTo>
                <a:lnTo>
                  <a:pt x="174815" y="188531"/>
                </a:lnTo>
                <a:lnTo>
                  <a:pt x="174815" y="941324"/>
                </a:lnTo>
                <a:lnTo>
                  <a:pt x="1022096" y="941324"/>
                </a:lnTo>
                <a:lnTo>
                  <a:pt x="1022096" y="188531"/>
                </a:lnTo>
                <a:close/>
              </a:path>
              <a:path w="1022350" h="941704">
                <a:moveTo>
                  <a:pt x="1022096" y="0"/>
                </a:moveTo>
                <a:lnTo>
                  <a:pt x="174815" y="0"/>
                </a:lnTo>
                <a:lnTo>
                  <a:pt x="174815" y="83756"/>
                </a:lnTo>
                <a:lnTo>
                  <a:pt x="1022096" y="83756"/>
                </a:lnTo>
                <a:lnTo>
                  <a:pt x="1022096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bg object 109"/>
          <p:cNvSpPr/>
          <p:nvPr/>
        </p:nvSpPr>
        <p:spPr>
          <a:xfrm>
            <a:off x="3858005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bg object 110"/>
          <p:cNvSpPr/>
          <p:nvPr/>
        </p:nvSpPr>
        <p:spPr>
          <a:xfrm>
            <a:off x="3735578" y="2596134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3735578" y="958849"/>
            <a:ext cx="1022350" cy="993140"/>
          </a:xfrm>
          <a:custGeom>
            <a:avLst/>
            <a:gdLst/>
            <a:ahLst/>
            <a:cxnLst/>
            <a:rect l="l" t="t" r="r" b="b"/>
            <a:pathLst>
              <a:path w="1022350" h="993139">
                <a:moveTo>
                  <a:pt x="7004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70040" y="993140"/>
                </a:lnTo>
                <a:lnTo>
                  <a:pt x="70040" y="161099"/>
                </a:lnTo>
                <a:close/>
              </a:path>
              <a:path w="1022350" h="993139">
                <a:moveTo>
                  <a:pt x="70040" y="0"/>
                </a:moveTo>
                <a:lnTo>
                  <a:pt x="0" y="0"/>
                </a:lnTo>
                <a:lnTo>
                  <a:pt x="0" y="56324"/>
                </a:lnTo>
                <a:lnTo>
                  <a:pt x="70040" y="56324"/>
                </a:lnTo>
                <a:lnTo>
                  <a:pt x="70040" y="0"/>
                </a:lnTo>
                <a:close/>
              </a:path>
              <a:path w="1022350" h="993139">
                <a:moveTo>
                  <a:pt x="1022096" y="161099"/>
                </a:moveTo>
                <a:lnTo>
                  <a:pt x="174815" y="161099"/>
                </a:lnTo>
                <a:lnTo>
                  <a:pt x="174815" y="993140"/>
                </a:lnTo>
                <a:lnTo>
                  <a:pt x="1022096" y="993140"/>
                </a:lnTo>
                <a:lnTo>
                  <a:pt x="1022096" y="161099"/>
                </a:lnTo>
                <a:close/>
              </a:path>
              <a:path w="1022350" h="993139">
                <a:moveTo>
                  <a:pt x="1022096" y="0"/>
                </a:moveTo>
                <a:lnTo>
                  <a:pt x="174815" y="0"/>
                </a:lnTo>
                <a:lnTo>
                  <a:pt x="174815" y="56324"/>
                </a:lnTo>
                <a:lnTo>
                  <a:pt x="1022096" y="56324"/>
                </a:lnTo>
                <a:lnTo>
                  <a:pt x="1022096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3858005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3735578" y="1067561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3227577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5265674" y="3909313"/>
            <a:ext cx="934085" cy="1007110"/>
          </a:xfrm>
          <a:custGeom>
            <a:avLst/>
            <a:gdLst/>
            <a:ahLst/>
            <a:cxnLst/>
            <a:rect l="l" t="t" r="r" b="b"/>
            <a:pathLst>
              <a:path w="934085" h="1007110">
                <a:moveTo>
                  <a:pt x="68516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68516" y="1006856"/>
                </a:lnTo>
                <a:lnTo>
                  <a:pt x="68516" y="182435"/>
                </a:lnTo>
                <a:close/>
              </a:path>
              <a:path w="934085" h="1007110">
                <a:moveTo>
                  <a:pt x="68516" y="0"/>
                </a:moveTo>
                <a:lnTo>
                  <a:pt x="0" y="0"/>
                </a:lnTo>
                <a:lnTo>
                  <a:pt x="0" y="77660"/>
                </a:lnTo>
                <a:lnTo>
                  <a:pt x="68516" y="77660"/>
                </a:lnTo>
                <a:lnTo>
                  <a:pt x="68516" y="0"/>
                </a:lnTo>
                <a:close/>
              </a:path>
              <a:path w="934085" h="1007110">
                <a:moveTo>
                  <a:pt x="933704" y="182435"/>
                </a:moveTo>
                <a:lnTo>
                  <a:pt x="173291" y="182435"/>
                </a:lnTo>
                <a:lnTo>
                  <a:pt x="173291" y="1006856"/>
                </a:lnTo>
                <a:lnTo>
                  <a:pt x="933704" y="1006856"/>
                </a:lnTo>
                <a:lnTo>
                  <a:pt x="933704" y="182435"/>
                </a:lnTo>
                <a:close/>
              </a:path>
              <a:path w="934085" h="1007110">
                <a:moveTo>
                  <a:pt x="933704" y="0"/>
                </a:moveTo>
                <a:lnTo>
                  <a:pt x="173291" y="0"/>
                </a:lnTo>
                <a:lnTo>
                  <a:pt x="173291" y="77660"/>
                </a:lnTo>
                <a:lnTo>
                  <a:pt x="933704" y="77660"/>
                </a:lnTo>
                <a:lnTo>
                  <a:pt x="93370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g object 116"/>
          <p:cNvSpPr/>
          <p:nvPr/>
        </p:nvSpPr>
        <p:spPr>
          <a:xfrm>
            <a:off x="5386578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bg object 117"/>
          <p:cNvSpPr/>
          <p:nvPr/>
        </p:nvSpPr>
        <p:spPr>
          <a:xfrm>
            <a:off x="5265673" y="4039361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bg object 118"/>
          <p:cNvSpPr/>
          <p:nvPr/>
        </p:nvSpPr>
        <p:spPr>
          <a:xfrm>
            <a:off x="5265674" y="2459989"/>
            <a:ext cx="934085" cy="941705"/>
          </a:xfrm>
          <a:custGeom>
            <a:avLst/>
            <a:gdLst/>
            <a:ahLst/>
            <a:cxnLst/>
            <a:rect l="l" t="t" r="r" b="b"/>
            <a:pathLst>
              <a:path w="934085" h="941704">
                <a:moveTo>
                  <a:pt x="68516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68516" y="941324"/>
                </a:lnTo>
                <a:lnTo>
                  <a:pt x="68516" y="188531"/>
                </a:lnTo>
                <a:close/>
              </a:path>
              <a:path w="934085" h="941704">
                <a:moveTo>
                  <a:pt x="68516" y="0"/>
                </a:moveTo>
                <a:lnTo>
                  <a:pt x="0" y="0"/>
                </a:lnTo>
                <a:lnTo>
                  <a:pt x="0" y="83756"/>
                </a:lnTo>
                <a:lnTo>
                  <a:pt x="68516" y="83756"/>
                </a:lnTo>
                <a:lnTo>
                  <a:pt x="68516" y="0"/>
                </a:lnTo>
                <a:close/>
              </a:path>
              <a:path w="934085" h="941704">
                <a:moveTo>
                  <a:pt x="933704" y="188531"/>
                </a:moveTo>
                <a:lnTo>
                  <a:pt x="173291" y="188531"/>
                </a:lnTo>
                <a:lnTo>
                  <a:pt x="173291" y="941324"/>
                </a:lnTo>
                <a:lnTo>
                  <a:pt x="933704" y="941324"/>
                </a:lnTo>
                <a:lnTo>
                  <a:pt x="933704" y="188531"/>
                </a:lnTo>
                <a:close/>
              </a:path>
              <a:path w="934085" h="941704">
                <a:moveTo>
                  <a:pt x="933704" y="0"/>
                </a:moveTo>
                <a:lnTo>
                  <a:pt x="173291" y="0"/>
                </a:lnTo>
                <a:lnTo>
                  <a:pt x="173291" y="83756"/>
                </a:lnTo>
                <a:lnTo>
                  <a:pt x="933704" y="83756"/>
                </a:lnTo>
                <a:lnTo>
                  <a:pt x="93370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g object 119"/>
          <p:cNvSpPr/>
          <p:nvPr/>
        </p:nvSpPr>
        <p:spPr>
          <a:xfrm>
            <a:off x="5386578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bg object 120"/>
          <p:cNvSpPr/>
          <p:nvPr/>
        </p:nvSpPr>
        <p:spPr>
          <a:xfrm>
            <a:off x="5265673" y="2596134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5265674" y="958849"/>
            <a:ext cx="934085" cy="993140"/>
          </a:xfrm>
          <a:custGeom>
            <a:avLst/>
            <a:gdLst/>
            <a:ahLst/>
            <a:cxnLst/>
            <a:rect l="l" t="t" r="r" b="b"/>
            <a:pathLst>
              <a:path w="934085" h="993139">
                <a:moveTo>
                  <a:pt x="68516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68516" y="993140"/>
                </a:lnTo>
                <a:lnTo>
                  <a:pt x="68516" y="161099"/>
                </a:lnTo>
                <a:close/>
              </a:path>
              <a:path w="934085" h="993139">
                <a:moveTo>
                  <a:pt x="68516" y="0"/>
                </a:moveTo>
                <a:lnTo>
                  <a:pt x="0" y="0"/>
                </a:lnTo>
                <a:lnTo>
                  <a:pt x="0" y="56324"/>
                </a:lnTo>
                <a:lnTo>
                  <a:pt x="68516" y="56324"/>
                </a:lnTo>
                <a:lnTo>
                  <a:pt x="68516" y="0"/>
                </a:lnTo>
                <a:close/>
              </a:path>
              <a:path w="934085" h="993139">
                <a:moveTo>
                  <a:pt x="933704" y="161099"/>
                </a:moveTo>
                <a:lnTo>
                  <a:pt x="173291" y="161099"/>
                </a:lnTo>
                <a:lnTo>
                  <a:pt x="173291" y="993140"/>
                </a:lnTo>
                <a:lnTo>
                  <a:pt x="933704" y="993140"/>
                </a:lnTo>
                <a:lnTo>
                  <a:pt x="933704" y="161099"/>
                </a:lnTo>
                <a:close/>
              </a:path>
              <a:path w="934085" h="993139">
                <a:moveTo>
                  <a:pt x="933704" y="0"/>
                </a:moveTo>
                <a:lnTo>
                  <a:pt x="173291" y="0"/>
                </a:lnTo>
                <a:lnTo>
                  <a:pt x="173291" y="56324"/>
                </a:lnTo>
                <a:lnTo>
                  <a:pt x="933704" y="56324"/>
                </a:lnTo>
                <a:lnTo>
                  <a:pt x="93370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g object 122"/>
          <p:cNvSpPr/>
          <p:nvPr/>
        </p:nvSpPr>
        <p:spPr>
          <a:xfrm>
            <a:off x="5386578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bg object 123"/>
          <p:cNvSpPr/>
          <p:nvPr/>
        </p:nvSpPr>
        <p:spPr>
          <a:xfrm>
            <a:off x="5265673" y="1067561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bg object 124"/>
          <p:cNvSpPr/>
          <p:nvPr/>
        </p:nvSpPr>
        <p:spPr>
          <a:xfrm>
            <a:off x="4757673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g object 125"/>
          <p:cNvSpPr/>
          <p:nvPr/>
        </p:nvSpPr>
        <p:spPr>
          <a:xfrm>
            <a:off x="6707378" y="3909313"/>
            <a:ext cx="1036319" cy="1007110"/>
          </a:xfrm>
          <a:custGeom>
            <a:avLst/>
            <a:gdLst/>
            <a:ahLst/>
            <a:cxnLst/>
            <a:rect l="l" t="t" r="r" b="b"/>
            <a:pathLst>
              <a:path w="1036320" h="1007110">
                <a:moveTo>
                  <a:pt x="7004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70040" y="1006856"/>
                </a:lnTo>
                <a:lnTo>
                  <a:pt x="70040" y="182435"/>
                </a:lnTo>
                <a:close/>
              </a:path>
              <a:path w="1036320" h="1007110">
                <a:moveTo>
                  <a:pt x="70040" y="0"/>
                </a:moveTo>
                <a:lnTo>
                  <a:pt x="0" y="0"/>
                </a:lnTo>
                <a:lnTo>
                  <a:pt x="0" y="77660"/>
                </a:lnTo>
                <a:lnTo>
                  <a:pt x="70040" y="77660"/>
                </a:lnTo>
                <a:lnTo>
                  <a:pt x="70040" y="0"/>
                </a:lnTo>
                <a:close/>
              </a:path>
              <a:path w="1036320" h="1007110">
                <a:moveTo>
                  <a:pt x="1035812" y="182435"/>
                </a:moveTo>
                <a:lnTo>
                  <a:pt x="174815" y="182435"/>
                </a:lnTo>
                <a:lnTo>
                  <a:pt x="174815" y="1006856"/>
                </a:lnTo>
                <a:lnTo>
                  <a:pt x="1035812" y="1006856"/>
                </a:lnTo>
                <a:lnTo>
                  <a:pt x="1035812" y="182435"/>
                </a:lnTo>
                <a:close/>
              </a:path>
              <a:path w="1036320" h="1007110">
                <a:moveTo>
                  <a:pt x="1035812" y="0"/>
                </a:moveTo>
                <a:lnTo>
                  <a:pt x="174815" y="0"/>
                </a:lnTo>
                <a:lnTo>
                  <a:pt x="174815" y="77660"/>
                </a:lnTo>
                <a:lnTo>
                  <a:pt x="1035812" y="77660"/>
                </a:lnTo>
                <a:lnTo>
                  <a:pt x="1035812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g object 126"/>
          <p:cNvSpPr/>
          <p:nvPr/>
        </p:nvSpPr>
        <p:spPr>
          <a:xfrm>
            <a:off x="6829806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bg object 127"/>
          <p:cNvSpPr/>
          <p:nvPr/>
        </p:nvSpPr>
        <p:spPr>
          <a:xfrm>
            <a:off x="6707378" y="4039361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6707378" y="2459989"/>
            <a:ext cx="1036319" cy="941705"/>
          </a:xfrm>
          <a:custGeom>
            <a:avLst/>
            <a:gdLst/>
            <a:ahLst/>
            <a:cxnLst/>
            <a:rect l="l" t="t" r="r" b="b"/>
            <a:pathLst>
              <a:path w="1036320" h="941704">
                <a:moveTo>
                  <a:pt x="7004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70040" y="941324"/>
                </a:lnTo>
                <a:lnTo>
                  <a:pt x="70040" y="188531"/>
                </a:lnTo>
                <a:close/>
              </a:path>
              <a:path w="1036320" h="941704">
                <a:moveTo>
                  <a:pt x="70040" y="0"/>
                </a:moveTo>
                <a:lnTo>
                  <a:pt x="0" y="0"/>
                </a:lnTo>
                <a:lnTo>
                  <a:pt x="0" y="83756"/>
                </a:lnTo>
                <a:lnTo>
                  <a:pt x="70040" y="83756"/>
                </a:lnTo>
                <a:lnTo>
                  <a:pt x="70040" y="0"/>
                </a:lnTo>
                <a:close/>
              </a:path>
              <a:path w="1036320" h="941704">
                <a:moveTo>
                  <a:pt x="1035812" y="188531"/>
                </a:moveTo>
                <a:lnTo>
                  <a:pt x="174815" y="188531"/>
                </a:lnTo>
                <a:lnTo>
                  <a:pt x="174815" y="941324"/>
                </a:lnTo>
                <a:lnTo>
                  <a:pt x="1035812" y="941324"/>
                </a:lnTo>
                <a:lnTo>
                  <a:pt x="1035812" y="188531"/>
                </a:lnTo>
                <a:close/>
              </a:path>
              <a:path w="1036320" h="941704">
                <a:moveTo>
                  <a:pt x="1035812" y="0"/>
                </a:moveTo>
                <a:lnTo>
                  <a:pt x="174815" y="0"/>
                </a:lnTo>
                <a:lnTo>
                  <a:pt x="174815" y="83756"/>
                </a:lnTo>
                <a:lnTo>
                  <a:pt x="1035812" y="83756"/>
                </a:lnTo>
                <a:lnTo>
                  <a:pt x="1035812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g object 129"/>
          <p:cNvSpPr/>
          <p:nvPr/>
        </p:nvSpPr>
        <p:spPr>
          <a:xfrm>
            <a:off x="6829806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bg object 130"/>
          <p:cNvSpPr/>
          <p:nvPr/>
        </p:nvSpPr>
        <p:spPr>
          <a:xfrm>
            <a:off x="6707378" y="2596134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bg object 131"/>
          <p:cNvSpPr/>
          <p:nvPr/>
        </p:nvSpPr>
        <p:spPr>
          <a:xfrm>
            <a:off x="6707378" y="958849"/>
            <a:ext cx="1036319" cy="993140"/>
          </a:xfrm>
          <a:custGeom>
            <a:avLst/>
            <a:gdLst/>
            <a:ahLst/>
            <a:cxnLst/>
            <a:rect l="l" t="t" r="r" b="b"/>
            <a:pathLst>
              <a:path w="1036320" h="993139">
                <a:moveTo>
                  <a:pt x="7004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70040" y="993140"/>
                </a:lnTo>
                <a:lnTo>
                  <a:pt x="70040" y="161099"/>
                </a:lnTo>
                <a:close/>
              </a:path>
              <a:path w="1036320" h="993139">
                <a:moveTo>
                  <a:pt x="70040" y="0"/>
                </a:moveTo>
                <a:lnTo>
                  <a:pt x="0" y="0"/>
                </a:lnTo>
                <a:lnTo>
                  <a:pt x="0" y="56324"/>
                </a:lnTo>
                <a:lnTo>
                  <a:pt x="70040" y="56324"/>
                </a:lnTo>
                <a:lnTo>
                  <a:pt x="70040" y="0"/>
                </a:lnTo>
                <a:close/>
              </a:path>
              <a:path w="1036320" h="993139">
                <a:moveTo>
                  <a:pt x="1035812" y="161099"/>
                </a:moveTo>
                <a:lnTo>
                  <a:pt x="174815" y="161099"/>
                </a:lnTo>
                <a:lnTo>
                  <a:pt x="174815" y="993140"/>
                </a:lnTo>
                <a:lnTo>
                  <a:pt x="1035812" y="993140"/>
                </a:lnTo>
                <a:lnTo>
                  <a:pt x="1035812" y="161099"/>
                </a:lnTo>
                <a:close/>
              </a:path>
              <a:path w="1036320" h="993139">
                <a:moveTo>
                  <a:pt x="1035812" y="0"/>
                </a:moveTo>
                <a:lnTo>
                  <a:pt x="174815" y="0"/>
                </a:lnTo>
                <a:lnTo>
                  <a:pt x="174815" y="56324"/>
                </a:lnTo>
                <a:lnTo>
                  <a:pt x="1035812" y="56324"/>
                </a:lnTo>
                <a:lnTo>
                  <a:pt x="1035812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g object 132"/>
          <p:cNvSpPr/>
          <p:nvPr/>
        </p:nvSpPr>
        <p:spPr>
          <a:xfrm>
            <a:off x="6829806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6707378" y="1067561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6199378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g object 135"/>
          <p:cNvSpPr/>
          <p:nvPr/>
        </p:nvSpPr>
        <p:spPr>
          <a:xfrm>
            <a:off x="8251190" y="3909313"/>
            <a:ext cx="920115" cy="1007110"/>
          </a:xfrm>
          <a:custGeom>
            <a:avLst/>
            <a:gdLst/>
            <a:ahLst/>
            <a:cxnLst/>
            <a:rect l="l" t="t" r="r" b="b"/>
            <a:pathLst>
              <a:path w="920115" h="1007110">
                <a:moveTo>
                  <a:pt x="5480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54800" y="1006856"/>
                </a:lnTo>
                <a:lnTo>
                  <a:pt x="54800" y="182435"/>
                </a:lnTo>
                <a:close/>
              </a:path>
              <a:path w="920115" h="1007110">
                <a:moveTo>
                  <a:pt x="54800" y="0"/>
                </a:moveTo>
                <a:lnTo>
                  <a:pt x="0" y="0"/>
                </a:lnTo>
                <a:lnTo>
                  <a:pt x="0" y="77660"/>
                </a:lnTo>
                <a:lnTo>
                  <a:pt x="54800" y="77660"/>
                </a:lnTo>
                <a:lnTo>
                  <a:pt x="54800" y="0"/>
                </a:lnTo>
                <a:close/>
              </a:path>
              <a:path w="920115" h="1007110">
                <a:moveTo>
                  <a:pt x="919988" y="182435"/>
                </a:moveTo>
                <a:lnTo>
                  <a:pt x="159575" y="182435"/>
                </a:lnTo>
                <a:lnTo>
                  <a:pt x="159575" y="1006856"/>
                </a:lnTo>
                <a:lnTo>
                  <a:pt x="919988" y="1006856"/>
                </a:lnTo>
                <a:lnTo>
                  <a:pt x="919988" y="182435"/>
                </a:lnTo>
                <a:close/>
              </a:path>
              <a:path w="920115" h="1007110">
                <a:moveTo>
                  <a:pt x="919988" y="0"/>
                </a:moveTo>
                <a:lnTo>
                  <a:pt x="159575" y="0"/>
                </a:lnTo>
                <a:lnTo>
                  <a:pt x="159575" y="77660"/>
                </a:lnTo>
                <a:lnTo>
                  <a:pt x="919988" y="77660"/>
                </a:lnTo>
                <a:lnTo>
                  <a:pt x="91998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g object 136"/>
          <p:cNvSpPr/>
          <p:nvPr/>
        </p:nvSpPr>
        <p:spPr>
          <a:xfrm>
            <a:off x="8358378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bg object 137"/>
          <p:cNvSpPr/>
          <p:nvPr/>
        </p:nvSpPr>
        <p:spPr>
          <a:xfrm>
            <a:off x="8251190" y="4039361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bg object 138"/>
          <p:cNvSpPr/>
          <p:nvPr/>
        </p:nvSpPr>
        <p:spPr>
          <a:xfrm>
            <a:off x="8251190" y="2459989"/>
            <a:ext cx="920115" cy="941705"/>
          </a:xfrm>
          <a:custGeom>
            <a:avLst/>
            <a:gdLst/>
            <a:ahLst/>
            <a:cxnLst/>
            <a:rect l="l" t="t" r="r" b="b"/>
            <a:pathLst>
              <a:path w="920115" h="941704">
                <a:moveTo>
                  <a:pt x="5480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54800" y="941324"/>
                </a:lnTo>
                <a:lnTo>
                  <a:pt x="54800" y="188531"/>
                </a:lnTo>
                <a:close/>
              </a:path>
              <a:path w="920115" h="941704">
                <a:moveTo>
                  <a:pt x="54800" y="0"/>
                </a:moveTo>
                <a:lnTo>
                  <a:pt x="0" y="0"/>
                </a:lnTo>
                <a:lnTo>
                  <a:pt x="0" y="83756"/>
                </a:lnTo>
                <a:lnTo>
                  <a:pt x="54800" y="83756"/>
                </a:lnTo>
                <a:lnTo>
                  <a:pt x="54800" y="0"/>
                </a:lnTo>
                <a:close/>
              </a:path>
              <a:path w="920115" h="941704">
                <a:moveTo>
                  <a:pt x="919988" y="188531"/>
                </a:moveTo>
                <a:lnTo>
                  <a:pt x="159575" y="188531"/>
                </a:lnTo>
                <a:lnTo>
                  <a:pt x="159575" y="941324"/>
                </a:lnTo>
                <a:lnTo>
                  <a:pt x="919988" y="941324"/>
                </a:lnTo>
                <a:lnTo>
                  <a:pt x="919988" y="188531"/>
                </a:lnTo>
                <a:close/>
              </a:path>
              <a:path w="920115" h="941704">
                <a:moveTo>
                  <a:pt x="919988" y="0"/>
                </a:moveTo>
                <a:lnTo>
                  <a:pt x="159575" y="0"/>
                </a:lnTo>
                <a:lnTo>
                  <a:pt x="159575" y="83756"/>
                </a:lnTo>
                <a:lnTo>
                  <a:pt x="919988" y="83756"/>
                </a:lnTo>
                <a:lnTo>
                  <a:pt x="91998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8358378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bg object 140"/>
          <p:cNvSpPr/>
          <p:nvPr/>
        </p:nvSpPr>
        <p:spPr>
          <a:xfrm>
            <a:off x="8251190" y="2596134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bg object 141"/>
          <p:cNvSpPr/>
          <p:nvPr/>
        </p:nvSpPr>
        <p:spPr>
          <a:xfrm>
            <a:off x="8251190" y="958849"/>
            <a:ext cx="920115" cy="993140"/>
          </a:xfrm>
          <a:custGeom>
            <a:avLst/>
            <a:gdLst/>
            <a:ahLst/>
            <a:cxnLst/>
            <a:rect l="l" t="t" r="r" b="b"/>
            <a:pathLst>
              <a:path w="920115" h="993139">
                <a:moveTo>
                  <a:pt x="5480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54800" y="993140"/>
                </a:lnTo>
                <a:lnTo>
                  <a:pt x="54800" y="161099"/>
                </a:lnTo>
                <a:close/>
              </a:path>
              <a:path w="920115" h="993139">
                <a:moveTo>
                  <a:pt x="54800" y="0"/>
                </a:moveTo>
                <a:lnTo>
                  <a:pt x="0" y="0"/>
                </a:lnTo>
                <a:lnTo>
                  <a:pt x="0" y="56324"/>
                </a:lnTo>
                <a:lnTo>
                  <a:pt x="54800" y="56324"/>
                </a:lnTo>
                <a:lnTo>
                  <a:pt x="54800" y="0"/>
                </a:lnTo>
                <a:close/>
              </a:path>
              <a:path w="920115" h="993139">
                <a:moveTo>
                  <a:pt x="919988" y="161099"/>
                </a:moveTo>
                <a:lnTo>
                  <a:pt x="159575" y="161099"/>
                </a:lnTo>
                <a:lnTo>
                  <a:pt x="159575" y="993140"/>
                </a:lnTo>
                <a:lnTo>
                  <a:pt x="919988" y="993140"/>
                </a:lnTo>
                <a:lnTo>
                  <a:pt x="919988" y="161099"/>
                </a:lnTo>
                <a:close/>
              </a:path>
              <a:path w="920115" h="993139">
                <a:moveTo>
                  <a:pt x="919988" y="0"/>
                </a:moveTo>
                <a:lnTo>
                  <a:pt x="159575" y="0"/>
                </a:lnTo>
                <a:lnTo>
                  <a:pt x="159575" y="56324"/>
                </a:lnTo>
                <a:lnTo>
                  <a:pt x="919988" y="56324"/>
                </a:lnTo>
                <a:lnTo>
                  <a:pt x="91998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g object 142"/>
          <p:cNvSpPr/>
          <p:nvPr/>
        </p:nvSpPr>
        <p:spPr>
          <a:xfrm>
            <a:off x="8358378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bg object 143"/>
          <p:cNvSpPr/>
          <p:nvPr/>
        </p:nvSpPr>
        <p:spPr>
          <a:xfrm>
            <a:off x="8251190" y="1067561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bg object 144"/>
          <p:cNvSpPr/>
          <p:nvPr/>
        </p:nvSpPr>
        <p:spPr>
          <a:xfrm>
            <a:off x="7743190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g object 145"/>
          <p:cNvSpPr/>
          <p:nvPr/>
        </p:nvSpPr>
        <p:spPr>
          <a:xfrm>
            <a:off x="9679178" y="3909313"/>
            <a:ext cx="1049655" cy="1007110"/>
          </a:xfrm>
          <a:custGeom>
            <a:avLst/>
            <a:gdLst/>
            <a:ahLst/>
            <a:cxnLst/>
            <a:rect l="l" t="t" r="r" b="b"/>
            <a:pathLst>
              <a:path w="1049654" h="1007110">
                <a:moveTo>
                  <a:pt x="8528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85280" y="1006856"/>
                </a:lnTo>
                <a:lnTo>
                  <a:pt x="85280" y="182435"/>
                </a:lnTo>
                <a:close/>
              </a:path>
              <a:path w="1049654" h="1007110">
                <a:moveTo>
                  <a:pt x="85280" y="0"/>
                </a:moveTo>
                <a:lnTo>
                  <a:pt x="0" y="0"/>
                </a:lnTo>
                <a:lnTo>
                  <a:pt x="0" y="77660"/>
                </a:lnTo>
                <a:lnTo>
                  <a:pt x="85280" y="77660"/>
                </a:lnTo>
                <a:lnTo>
                  <a:pt x="85280" y="0"/>
                </a:lnTo>
                <a:close/>
              </a:path>
              <a:path w="1049654" h="1007110">
                <a:moveTo>
                  <a:pt x="1049528" y="182435"/>
                </a:moveTo>
                <a:lnTo>
                  <a:pt x="190055" y="182435"/>
                </a:lnTo>
                <a:lnTo>
                  <a:pt x="190055" y="1006856"/>
                </a:lnTo>
                <a:lnTo>
                  <a:pt x="1049528" y="1006856"/>
                </a:lnTo>
                <a:lnTo>
                  <a:pt x="1049528" y="182435"/>
                </a:lnTo>
                <a:close/>
              </a:path>
              <a:path w="1049654" h="1007110">
                <a:moveTo>
                  <a:pt x="1049528" y="0"/>
                </a:moveTo>
                <a:lnTo>
                  <a:pt x="190055" y="0"/>
                </a:lnTo>
                <a:lnTo>
                  <a:pt x="190055" y="77660"/>
                </a:lnTo>
                <a:lnTo>
                  <a:pt x="1049528" y="77660"/>
                </a:lnTo>
                <a:lnTo>
                  <a:pt x="104952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g object 146"/>
          <p:cNvSpPr/>
          <p:nvPr/>
        </p:nvSpPr>
        <p:spPr>
          <a:xfrm>
            <a:off x="9816845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9679178" y="4039361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9679178" y="2459989"/>
            <a:ext cx="1049655" cy="941705"/>
          </a:xfrm>
          <a:custGeom>
            <a:avLst/>
            <a:gdLst/>
            <a:ahLst/>
            <a:cxnLst/>
            <a:rect l="l" t="t" r="r" b="b"/>
            <a:pathLst>
              <a:path w="1049654" h="941704">
                <a:moveTo>
                  <a:pt x="8528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85280" y="941324"/>
                </a:lnTo>
                <a:lnTo>
                  <a:pt x="85280" y="188531"/>
                </a:lnTo>
                <a:close/>
              </a:path>
              <a:path w="1049654" h="941704">
                <a:moveTo>
                  <a:pt x="85280" y="0"/>
                </a:moveTo>
                <a:lnTo>
                  <a:pt x="0" y="0"/>
                </a:lnTo>
                <a:lnTo>
                  <a:pt x="0" y="83756"/>
                </a:lnTo>
                <a:lnTo>
                  <a:pt x="85280" y="83756"/>
                </a:lnTo>
                <a:lnTo>
                  <a:pt x="85280" y="0"/>
                </a:lnTo>
                <a:close/>
              </a:path>
              <a:path w="1049654" h="941704">
                <a:moveTo>
                  <a:pt x="1049528" y="188531"/>
                </a:moveTo>
                <a:lnTo>
                  <a:pt x="190055" y="188531"/>
                </a:lnTo>
                <a:lnTo>
                  <a:pt x="190055" y="941324"/>
                </a:lnTo>
                <a:lnTo>
                  <a:pt x="1049528" y="941324"/>
                </a:lnTo>
                <a:lnTo>
                  <a:pt x="1049528" y="188531"/>
                </a:lnTo>
                <a:close/>
              </a:path>
              <a:path w="1049654" h="941704">
                <a:moveTo>
                  <a:pt x="1049528" y="0"/>
                </a:moveTo>
                <a:lnTo>
                  <a:pt x="190055" y="0"/>
                </a:lnTo>
                <a:lnTo>
                  <a:pt x="190055" y="83756"/>
                </a:lnTo>
                <a:lnTo>
                  <a:pt x="1049528" y="83756"/>
                </a:lnTo>
                <a:lnTo>
                  <a:pt x="104952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g object 149"/>
          <p:cNvSpPr/>
          <p:nvPr/>
        </p:nvSpPr>
        <p:spPr>
          <a:xfrm>
            <a:off x="9816845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9679178" y="2596134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9679178" y="958849"/>
            <a:ext cx="1049655" cy="993140"/>
          </a:xfrm>
          <a:custGeom>
            <a:avLst/>
            <a:gdLst/>
            <a:ahLst/>
            <a:cxnLst/>
            <a:rect l="l" t="t" r="r" b="b"/>
            <a:pathLst>
              <a:path w="1049654" h="993139">
                <a:moveTo>
                  <a:pt x="8528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85280" y="993140"/>
                </a:lnTo>
                <a:lnTo>
                  <a:pt x="85280" y="161099"/>
                </a:lnTo>
                <a:close/>
              </a:path>
              <a:path w="1049654" h="993139">
                <a:moveTo>
                  <a:pt x="85280" y="0"/>
                </a:moveTo>
                <a:lnTo>
                  <a:pt x="0" y="0"/>
                </a:lnTo>
                <a:lnTo>
                  <a:pt x="0" y="56324"/>
                </a:lnTo>
                <a:lnTo>
                  <a:pt x="85280" y="56324"/>
                </a:lnTo>
                <a:lnTo>
                  <a:pt x="85280" y="0"/>
                </a:lnTo>
                <a:close/>
              </a:path>
              <a:path w="1049654" h="993139">
                <a:moveTo>
                  <a:pt x="1049528" y="161099"/>
                </a:moveTo>
                <a:lnTo>
                  <a:pt x="190055" y="161099"/>
                </a:lnTo>
                <a:lnTo>
                  <a:pt x="190055" y="993140"/>
                </a:lnTo>
                <a:lnTo>
                  <a:pt x="1049528" y="993140"/>
                </a:lnTo>
                <a:lnTo>
                  <a:pt x="1049528" y="161099"/>
                </a:lnTo>
                <a:close/>
              </a:path>
              <a:path w="1049654" h="993139">
                <a:moveTo>
                  <a:pt x="1049528" y="0"/>
                </a:moveTo>
                <a:lnTo>
                  <a:pt x="190055" y="0"/>
                </a:lnTo>
                <a:lnTo>
                  <a:pt x="190055" y="56324"/>
                </a:lnTo>
                <a:lnTo>
                  <a:pt x="1049528" y="56324"/>
                </a:lnTo>
                <a:lnTo>
                  <a:pt x="104952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9816845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bg object 153"/>
          <p:cNvSpPr/>
          <p:nvPr/>
        </p:nvSpPr>
        <p:spPr>
          <a:xfrm>
            <a:off x="9679178" y="1067561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bg object 154"/>
          <p:cNvSpPr/>
          <p:nvPr/>
        </p:nvSpPr>
        <p:spPr>
          <a:xfrm>
            <a:off x="9171178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11236706" y="2648521"/>
            <a:ext cx="955675" cy="2268220"/>
          </a:xfrm>
          <a:custGeom>
            <a:avLst/>
            <a:gdLst/>
            <a:ahLst/>
            <a:cxnLst/>
            <a:rect l="l" t="t" r="r" b="b"/>
            <a:pathLst>
              <a:path w="955675" h="2268220">
                <a:moveTo>
                  <a:pt x="56324" y="1443228"/>
                </a:moveTo>
                <a:lnTo>
                  <a:pt x="0" y="1443228"/>
                </a:lnTo>
                <a:lnTo>
                  <a:pt x="0" y="2267648"/>
                </a:lnTo>
                <a:lnTo>
                  <a:pt x="56324" y="2267648"/>
                </a:lnTo>
                <a:lnTo>
                  <a:pt x="56324" y="1443228"/>
                </a:lnTo>
                <a:close/>
              </a:path>
              <a:path w="955675" h="2268220">
                <a:moveTo>
                  <a:pt x="56324" y="1260792"/>
                </a:moveTo>
                <a:lnTo>
                  <a:pt x="0" y="1260792"/>
                </a:lnTo>
                <a:lnTo>
                  <a:pt x="0" y="1338453"/>
                </a:lnTo>
                <a:lnTo>
                  <a:pt x="56324" y="1338453"/>
                </a:lnTo>
                <a:lnTo>
                  <a:pt x="56324" y="1260792"/>
                </a:lnTo>
                <a:close/>
              </a:path>
              <a:path w="955675" h="2268220">
                <a:moveTo>
                  <a:pt x="955294" y="1443228"/>
                </a:moveTo>
                <a:lnTo>
                  <a:pt x="161099" y="1443228"/>
                </a:lnTo>
                <a:lnTo>
                  <a:pt x="161099" y="2267648"/>
                </a:lnTo>
                <a:lnTo>
                  <a:pt x="955294" y="2267648"/>
                </a:lnTo>
                <a:lnTo>
                  <a:pt x="955294" y="1443228"/>
                </a:lnTo>
                <a:close/>
              </a:path>
              <a:path w="955675" h="2268220">
                <a:moveTo>
                  <a:pt x="955294" y="0"/>
                </a:moveTo>
                <a:lnTo>
                  <a:pt x="161099" y="0"/>
                </a:lnTo>
                <a:lnTo>
                  <a:pt x="161099" y="1338453"/>
                </a:lnTo>
                <a:lnTo>
                  <a:pt x="955294" y="1338453"/>
                </a:lnTo>
                <a:lnTo>
                  <a:pt x="95529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g object 156"/>
          <p:cNvSpPr/>
          <p:nvPr/>
        </p:nvSpPr>
        <p:spPr>
          <a:xfrm>
            <a:off x="11345418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bg object 157"/>
          <p:cNvSpPr/>
          <p:nvPr/>
        </p:nvSpPr>
        <p:spPr>
          <a:xfrm>
            <a:off x="11236706" y="2459989"/>
            <a:ext cx="955675" cy="941705"/>
          </a:xfrm>
          <a:custGeom>
            <a:avLst/>
            <a:gdLst/>
            <a:ahLst/>
            <a:cxnLst/>
            <a:rect l="l" t="t" r="r" b="b"/>
            <a:pathLst>
              <a:path w="955675" h="941704">
                <a:moveTo>
                  <a:pt x="56324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56324" y="941324"/>
                </a:lnTo>
                <a:lnTo>
                  <a:pt x="56324" y="188531"/>
                </a:lnTo>
                <a:close/>
              </a:path>
              <a:path w="955675" h="941704">
                <a:moveTo>
                  <a:pt x="56324" y="0"/>
                </a:moveTo>
                <a:lnTo>
                  <a:pt x="0" y="0"/>
                </a:lnTo>
                <a:lnTo>
                  <a:pt x="0" y="83756"/>
                </a:lnTo>
                <a:lnTo>
                  <a:pt x="56324" y="83756"/>
                </a:lnTo>
                <a:lnTo>
                  <a:pt x="56324" y="0"/>
                </a:lnTo>
                <a:close/>
              </a:path>
              <a:path w="955675" h="941704">
                <a:moveTo>
                  <a:pt x="955294" y="0"/>
                </a:moveTo>
                <a:lnTo>
                  <a:pt x="161099" y="0"/>
                </a:lnTo>
                <a:lnTo>
                  <a:pt x="161099" y="83756"/>
                </a:lnTo>
                <a:lnTo>
                  <a:pt x="955294" y="83756"/>
                </a:lnTo>
                <a:lnTo>
                  <a:pt x="95529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bg object 158"/>
          <p:cNvSpPr/>
          <p:nvPr/>
        </p:nvSpPr>
        <p:spPr>
          <a:xfrm>
            <a:off x="11345418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bg object 159"/>
          <p:cNvSpPr/>
          <p:nvPr/>
        </p:nvSpPr>
        <p:spPr>
          <a:xfrm>
            <a:off x="11236706" y="2596134"/>
            <a:ext cx="956310" cy="1443355"/>
          </a:xfrm>
          <a:custGeom>
            <a:avLst/>
            <a:gdLst/>
            <a:ahLst/>
            <a:cxnLst/>
            <a:rect l="l" t="t" r="r" b="b"/>
            <a:pathLst>
              <a:path w="956309" h="1443354">
                <a:moveTo>
                  <a:pt x="0" y="0"/>
                </a:moveTo>
                <a:lnTo>
                  <a:pt x="956055" y="0"/>
                </a:lnTo>
              </a:path>
              <a:path w="956309" h="1443354">
                <a:moveTo>
                  <a:pt x="0" y="1443227"/>
                </a:moveTo>
                <a:lnTo>
                  <a:pt x="956055" y="144322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11236706" y="958849"/>
            <a:ext cx="955675" cy="993140"/>
          </a:xfrm>
          <a:custGeom>
            <a:avLst/>
            <a:gdLst/>
            <a:ahLst/>
            <a:cxnLst/>
            <a:rect l="l" t="t" r="r" b="b"/>
            <a:pathLst>
              <a:path w="955675" h="993139">
                <a:moveTo>
                  <a:pt x="56324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56324" y="993140"/>
                </a:lnTo>
                <a:lnTo>
                  <a:pt x="56324" y="161099"/>
                </a:lnTo>
                <a:close/>
              </a:path>
              <a:path w="955675" h="993139">
                <a:moveTo>
                  <a:pt x="56324" y="0"/>
                </a:moveTo>
                <a:lnTo>
                  <a:pt x="0" y="0"/>
                </a:lnTo>
                <a:lnTo>
                  <a:pt x="0" y="56324"/>
                </a:lnTo>
                <a:lnTo>
                  <a:pt x="56324" y="56324"/>
                </a:lnTo>
                <a:lnTo>
                  <a:pt x="56324" y="0"/>
                </a:lnTo>
                <a:close/>
              </a:path>
              <a:path w="955675" h="993139">
                <a:moveTo>
                  <a:pt x="955294" y="161099"/>
                </a:moveTo>
                <a:lnTo>
                  <a:pt x="161099" y="161099"/>
                </a:lnTo>
                <a:lnTo>
                  <a:pt x="161099" y="993140"/>
                </a:lnTo>
                <a:lnTo>
                  <a:pt x="955294" y="993140"/>
                </a:lnTo>
                <a:lnTo>
                  <a:pt x="955294" y="161099"/>
                </a:lnTo>
                <a:close/>
              </a:path>
              <a:path w="955675" h="993139">
                <a:moveTo>
                  <a:pt x="955294" y="0"/>
                </a:moveTo>
                <a:lnTo>
                  <a:pt x="161099" y="0"/>
                </a:lnTo>
                <a:lnTo>
                  <a:pt x="161099" y="56324"/>
                </a:lnTo>
                <a:lnTo>
                  <a:pt x="955294" y="56324"/>
                </a:lnTo>
                <a:lnTo>
                  <a:pt x="95529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11345418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11236706" y="1067561"/>
            <a:ext cx="956310" cy="0"/>
          </a:xfrm>
          <a:custGeom>
            <a:avLst/>
            <a:gdLst/>
            <a:ahLst/>
            <a:cxnLst/>
            <a:rect l="l" t="t" r="r" b="b"/>
            <a:pathLst>
              <a:path w="956309" h="0">
                <a:moveTo>
                  <a:pt x="0" y="0"/>
                </a:moveTo>
                <a:lnTo>
                  <a:pt x="956055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bg object 163"/>
          <p:cNvSpPr/>
          <p:nvPr/>
        </p:nvSpPr>
        <p:spPr>
          <a:xfrm>
            <a:off x="9893" y="761"/>
            <a:ext cx="12183110" cy="6858000"/>
          </a:xfrm>
          <a:custGeom>
            <a:avLst/>
            <a:gdLst/>
            <a:ahLst/>
            <a:cxnLst/>
            <a:rect l="l" t="t" r="r" b="b"/>
            <a:pathLst>
              <a:path w="12183110" h="6858000">
                <a:moveTo>
                  <a:pt x="12182488" y="1951228"/>
                </a:moveTo>
                <a:lnTo>
                  <a:pt x="11226813" y="1951228"/>
                </a:lnTo>
                <a:lnTo>
                  <a:pt x="11226813" y="0"/>
                </a:lnTo>
                <a:lnTo>
                  <a:pt x="10718813" y="0"/>
                </a:lnTo>
                <a:lnTo>
                  <a:pt x="10718813" y="1951228"/>
                </a:lnTo>
                <a:lnTo>
                  <a:pt x="753884" y="1951228"/>
                </a:lnTo>
                <a:lnTo>
                  <a:pt x="753884" y="0"/>
                </a:lnTo>
                <a:lnTo>
                  <a:pt x="245884" y="0"/>
                </a:lnTo>
                <a:lnTo>
                  <a:pt x="245884" y="1951228"/>
                </a:lnTo>
                <a:lnTo>
                  <a:pt x="0" y="1951228"/>
                </a:lnTo>
                <a:lnTo>
                  <a:pt x="0" y="2459228"/>
                </a:lnTo>
                <a:lnTo>
                  <a:pt x="245884" y="2459228"/>
                </a:lnTo>
                <a:lnTo>
                  <a:pt x="245884" y="6857987"/>
                </a:lnTo>
                <a:lnTo>
                  <a:pt x="753884" y="6857987"/>
                </a:lnTo>
                <a:lnTo>
                  <a:pt x="753884" y="2459228"/>
                </a:lnTo>
                <a:lnTo>
                  <a:pt x="10718813" y="2459228"/>
                </a:lnTo>
                <a:lnTo>
                  <a:pt x="10718813" y="6857987"/>
                </a:lnTo>
                <a:lnTo>
                  <a:pt x="11226813" y="6857987"/>
                </a:lnTo>
                <a:lnTo>
                  <a:pt x="11226813" y="2459228"/>
                </a:lnTo>
                <a:lnTo>
                  <a:pt x="12182488" y="2459228"/>
                </a:lnTo>
                <a:lnTo>
                  <a:pt x="12182488" y="195122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bg object 164"/>
          <p:cNvSpPr/>
          <p:nvPr/>
        </p:nvSpPr>
        <p:spPr>
          <a:xfrm>
            <a:off x="0" y="3401313"/>
            <a:ext cx="12192000" cy="2023110"/>
          </a:xfrm>
          <a:custGeom>
            <a:avLst/>
            <a:gdLst/>
            <a:ahLst/>
            <a:cxnLst/>
            <a:rect l="l" t="t" r="r" b="b"/>
            <a:pathLst>
              <a:path w="12192000" h="2023110">
                <a:moveTo>
                  <a:pt x="12174093" y="0"/>
                </a:moveTo>
                <a:lnTo>
                  <a:pt x="0" y="0"/>
                </a:lnTo>
                <a:lnTo>
                  <a:pt x="0" y="508000"/>
                </a:lnTo>
                <a:lnTo>
                  <a:pt x="12174093" y="508000"/>
                </a:lnTo>
                <a:lnTo>
                  <a:pt x="12174093" y="0"/>
                </a:lnTo>
                <a:close/>
              </a:path>
              <a:path w="12192000" h="2023110">
                <a:moveTo>
                  <a:pt x="12192000" y="1514856"/>
                </a:moveTo>
                <a:lnTo>
                  <a:pt x="34290" y="1514856"/>
                </a:lnTo>
                <a:lnTo>
                  <a:pt x="34290" y="2022856"/>
                </a:lnTo>
                <a:lnTo>
                  <a:pt x="12191987" y="2022856"/>
                </a:lnTo>
                <a:lnTo>
                  <a:pt x="12192000" y="1514856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bg object 165"/>
          <p:cNvSpPr/>
          <p:nvPr/>
        </p:nvSpPr>
        <p:spPr>
          <a:xfrm>
            <a:off x="9905" y="6159753"/>
            <a:ext cx="12182475" cy="508000"/>
          </a:xfrm>
          <a:custGeom>
            <a:avLst/>
            <a:gdLst/>
            <a:ahLst/>
            <a:cxnLst/>
            <a:rect l="l" t="t" r="r" b="b"/>
            <a:pathLst>
              <a:path w="12182475" h="508000">
                <a:moveTo>
                  <a:pt x="0" y="508000"/>
                </a:moveTo>
                <a:lnTo>
                  <a:pt x="12182475" y="508000"/>
                </a:lnTo>
                <a:lnTo>
                  <a:pt x="12182475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g object 166"/>
          <p:cNvSpPr/>
          <p:nvPr/>
        </p:nvSpPr>
        <p:spPr>
          <a:xfrm>
            <a:off x="34290" y="450849"/>
            <a:ext cx="12157710" cy="508000"/>
          </a:xfrm>
          <a:custGeom>
            <a:avLst/>
            <a:gdLst/>
            <a:ahLst/>
            <a:cxnLst/>
            <a:rect l="l" t="t" r="r" b="b"/>
            <a:pathLst>
              <a:path w="12157710" h="508000">
                <a:moveTo>
                  <a:pt x="0" y="508000"/>
                </a:moveTo>
                <a:lnTo>
                  <a:pt x="12157710" y="508000"/>
                </a:lnTo>
                <a:lnTo>
                  <a:pt x="1215771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g object 167"/>
          <p:cNvSpPr/>
          <p:nvPr/>
        </p:nvSpPr>
        <p:spPr>
          <a:xfrm>
            <a:off x="88620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bg object 168"/>
          <p:cNvSpPr/>
          <p:nvPr/>
        </p:nvSpPr>
        <p:spPr>
          <a:xfrm>
            <a:off x="88620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bg object 169"/>
          <p:cNvSpPr/>
          <p:nvPr/>
        </p:nvSpPr>
        <p:spPr>
          <a:xfrm>
            <a:off x="88620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bg object 170"/>
          <p:cNvSpPr/>
          <p:nvPr/>
        </p:nvSpPr>
        <p:spPr>
          <a:xfrm>
            <a:off x="2414777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bg object 171"/>
          <p:cNvSpPr/>
          <p:nvPr/>
        </p:nvSpPr>
        <p:spPr>
          <a:xfrm>
            <a:off x="2414777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bg object 172"/>
          <p:cNvSpPr/>
          <p:nvPr/>
        </p:nvSpPr>
        <p:spPr>
          <a:xfrm>
            <a:off x="2414777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bg object 173"/>
          <p:cNvSpPr/>
          <p:nvPr/>
        </p:nvSpPr>
        <p:spPr>
          <a:xfrm>
            <a:off x="385800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bg object 174"/>
          <p:cNvSpPr/>
          <p:nvPr/>
        </p:nvSpPr>
        <p:spPr>
          <a:xfrm>
            <a:off x="385800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bg object 175"/>
          <p:cNvSpPr/>
          <p:nvPr/>
        </p:nvSpPr>
        <p:spPr>
          <a:xfrm>
            <a:off x="385800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bg object 176"/>
          <p:cNvSpPr/>
          <p:nvPr/>
        </p:nvSpPr>
        <p:spPr>
          <a:xfrm>
            <a:off x="5386578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bg object 177"/>
          <p:cNvSpPr/>
          <p:nvPr/>
        </p:nvSpPr>
        <p:spPr>
          <a:xfrm>
            <a:off x="538657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bg object 178"/>
          <p:cNvSpPr/>
          <p:nvPr/>
        </p:nvSpPr>
        <p:spPr>
          <a:xfrm>
            <a:off x="5386578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bg object 179"/>
          <p:cNvSpPr/>
          <p:nvPr/>
        </p:nvSpPr>
        <p:spPr>
          <a:xfrm>
            <a:off x="6829806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bg object 180"/>
          <p:cNvSpPr/>
          <p:nvPr/>
        </p:nvSpPr>
        <p:spPr>
          <a:xfrm>
            <a:off x="6829806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6829806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bg object 182"/>
          <p:cNvSpPr/>
          <p:nvPr/>
        </p:nvSpPr>
        <p:spPr>
          <a:xfrm>
            <a:off x="8305990" y="6667754"/>
            <a:ext cx="104775" cy="191135"/>
          </a:xfrm>
          <a:custGeom>
            <a:avLst/>
            <a:gdLst/>
            <a:ahLst/>
            <a:cxnLst/>
            <a:rect l="l" t="t" r="r" b="b"/>
            <a:pathLst>
              <a:path w="104775" h="191134">
                <a:moveTo>
                  <a:pt x="0" y="191007"/>
                </a:moveTo>
                <a:lnTo>
                  <a:pt x="104775" y="191007"/>
                </a:lnTo>
                <a:lnTo>
                  <a:pt x="104775" y="0"/>
                </a:lnTo>
                <a:lnTo>
                  <a:pt x="0" y="0"/>
                </a:lnTo>
                <a:lnTo>
                  <a:pt x="0" y="191007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g object 183"/>
          <p:cNvSpPr/>
          <p:nvPr/>
        </p:nvSpPr>
        <p:spPr>
          <a:xfrm>
            <a:off x="835837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bg object 184"/>
          <p:cNvSpPr/>
          <p:nvPr/>
        </p:nvSpPr>
        <p:spPr>
          <a:xfrm>
            <a:off x="8305990" y="761"/>
            <a:ext cx="104775" cy="450215"/>
          </a:xfrm>
          <a:custGeom>
            <a:avLst/>
            <a:gdLst/>
            <a:ahLst/>
            <a:cxnLst/>
            <a:rect l="l" t="t" r="r" b="b"/>
            <a:pathLst>
              <a:path w="104775" h="450215">
                <a:moveTo>
                  <a:pt x="0" y="450088"/>
                </a:moveTo>
                <a:lnTo>
                  <a:pt x="104775" y="450088"/>
                </a:lnTo>
                <a:lnTo>
                  <a:pt x="104775" y="0"/>
                </a:lnTo>
                <a:lnTo>
                  <a:pt x="0" y="0"/>
                </a:lnTo>
                <a:lnTo>
                  <a:pt x="0" y="45008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bg object 185"/>
          <p:cNvSpPr/>
          <p:nvPr/>
        </p:nvSpPr>
        <p:spPr>
          <a:xfrm>
            <a:off x="981684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bg object 186"/>
          <p:cNvSpPr/>
          <p:nvPr/>
        </p:nvSpPr>
        <p:spPr>
          <a:xfrm>
            <a:off x="981684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bg object 187"/>
          <p:cNvSpPr/>
          <p:nvPr/>
        </p:nvSpPr>
        <p:spPr>
          <a:xfrm>
            <a:off x="981684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bg object 188"/>
          <p:cNvSpPr/>
          <p:nvPr/>
        </p:nvSpPr>
        <p:spPr>
          <a:xfrm>
            <a:off x="11293030" y="761"/>
            <a:ext cx="104775" cy="450215"/>
          </a:xfrm>
          <a:custGeom>
            <a:avLst/>
            <a:gdLst/>
            <a:ahLst/>
            <a:cxnLst/>
            <a:rect l="l" t="t" r="r" b="b"/>
            <a:pathLst>
              <a:path w="104775" h="450215">
                <a:moveTo>
                  <a:pt x="0" y="450088"/>
                </a:moveTo>
                <a:lnTo>
                  <a:pt x="104775" y="450088"/>
                </a:lnTo>
                <a:lnTo>
                  <a:pt x="104775" y="0"/>
                </a:lnTo>
                <a:lnTo>
                  <a:pt x="0" y="0"/>
                </a:lnTo>
                <a:lnTo>
                  <a:pt x="0" y="45008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bg object 189"/>
          <p:cNvSpPr/>
          <p:nvPr/>
        </p:nvSpPr>
        <p:spPr>
          <a:xfrm>
            <a:off x="11293030" y="6667754"/>
            <a:ext cx="104775" cy="191135"/>
          </a:xfrm>
          <a:custGeom>
            <a:avLst/>
            <a:gdLst/>
            <a:ahLst/>
            <a:cxnLst/>
            <a:rect l="l" t="t" r="r" b="b"/>
            <a:pathLst>
              <a:path w="104775" h="191134">
                <a:moveTo>
                  <a:pt x="0" y="191007"/>
                </a:moveTo>
                <a:lnTo>
                  <a:pt x="104775" y="191007"/>
                </a:lnTo>
                <a:lnTo>
                  <a:pt x="104775" y="0"/>
                </a:lnTo>
                <a:lnTo>
                  <a:pt x="0" y="0"/>
                </a:lnTo>
                <a:lnTo>
                  <a:pt x="0" y="191007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bg object 190"/>
          <p:cNvSpPr/>
          <p:nvPr/>
        </p:nvSpPr>
        <p:spPr>
          <a:xfrm>
            <a:off x="1134541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bg object 191"/>
          <p:cNvSpPr/>
          <p:nvPr/>
        </p:nvSpPr>
        <p:spPr>
          <a:xfrm>
            <a:off x="760" y="1015174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bg object 192"/>
          <p:cNvSpPr/>
          <p:nvPr/>
        </p:nvSpPr>
        <p:spPr>
          <a:xfrm>
            <a:off x="760" y="2543746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bg object 193"/>
          <p:cNvSpPr/>
          <p:nvPr/>
        </p:nvSpPr>
        <p:spPr>
          <a:xfrm>
            <a:off x="760" y="3986974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bg object 194"/>
          <p:cNvSpPr/>
          <p:nvPr/>
        </p:nvSpPr>
        <p:spPr>
          <a:xfrm>
            <a:off x="760" y="5515546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4"/>
                </a:moveTo>
                <a:lnTo>
                  <a:pt x="255017" y="104774"/>
                </a:lnTo>
                <a:lnTo>
                  <a:pt x="255017" y="0"/>
                </a:lnTo>
                <a:lnTo>
                  <a:pt x="0" y="0"/>
                </a:lnTo>
                <a:lnTo>
                  <a:pt x="0" y="104774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bg object 195"/>
          <p:cNvSpPr/>
          <p:nvPr/>
        </p:nvSpPr>
        <p:spPr>
          <a:xfrm>
            <a:off x="763777" y="5567934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bg object 196"/>
          <p:cNvSpPr/>
          <p:nvPr/>
        </p:nvSpPr>
        <p:spPr>
          <a:xfrm>
            <a:off x="2264917" y="556793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bg object 197"/>
          <p:cNvSpPr/>
          <p:nvPr/>
        </p:nvSpPr>
        <p:spPr>
          <a:xfrm>
            <a:off x="3735578" y="5567934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bg object 198"/>
          <p:cNvSpPr/>
          <p:nvPr/>
        </p:nvSpPr>
        <p:spPr>
          <a:xfrm>
            <a:off x="5265673" y="5567934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bg object 199"/>
          <p:cNvSpPr/>
          <p:nvPr/>
        </p:nvSpPr>
        <p:spPr>
          <a:xfrm>
            <a:off x="6707378" y="5567934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bg object 200"/>
          <p:cNvSpPr/>
          <p:nvPr/>
        </p:nvSpPr>
        <p:spPr>
          <a:xfrm>
            <a:off x="8251190" y="5567934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bg object 201"/>
          <p:cNvSpPr/>
          <p:nvPr/>
        </p:nvSpPr>
        <p:spPr>
          <a:xfrm>
            <a:off x="9679178" y="5567934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bg object 202"/>
          <p:cNvSpPr/>
          <p:nvPr/>
        </p:nvSpPr>
        <p:spPr>
          <a:xfrm>
            <a:off x="11236706" y="5567934"/>
            <a:ext cx="956310" cy="0"/>
          </a:xfrm>
          <a:custGeom>
            <a:avLst/>
            <a:gdLst/>
            <a:ahLst/>
            <a:cxnLst/>
            <a:rect l="l" t="t" r="r" b="b"/>
            <a:pathLst>
              <a:path w="956309" h="0">
                <a:moveTo>
                  <a:pt x="0" y="0"/>
                </a:moveTo>
                <a:lnTo>
                  <a:pt x="956055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bg object 203"/>
          <p:cNvSpPr/>
          <p:nvPr/>
        </p:nvSpPr>
        <p:spPr>
          <a:xfrm>
            <a:off x="387095" y="1025652"/>
            <a:ext cx="11417935" cy="5506720"/>
          </a:xfrm>
          <a:custGeom>
            <a:avLst/>
            <a:gdLst/>
            <a:ahLst/>
            <a:cxnLst/>
            <a:rect l="l" t="t" r="r" b="b"/>
            <a:pathLst>
              <a:path w="11417935" h="5506720">
                <a:moveTo>
                  <a:pt x="11086465" y="0"/>
                </a:moveTo>
                <a:lnTo>
                  <a:pt x="331355" y="0"/>
                </a:lnTo>
                <a:lnTo>
                  <a:pt x="282389" y="3592"/>
                </a:lnTo>
                <a:lnTo>
                  <a:pt x="235654" y="14027"/>
                </a:lnTo>
                <a:lnTo>
                  <a:pt x="191662" y="30794"/>
                </a:lnTo>
                <a:lnTo>
                  <a:pt x="150927" y="53378"/>
                </a:lnTo>
                <a:lnTo>
                  <a:pt x="113960" y="81269"/>
                </a:lnTo>
                <a:lnTo>
                  <a:pt x="81274" y="113953"/>
                </a:lnTo>
                <a:lnTo>
                  <a:pt x="53382" y="150918"/>
                </a:lnTo>
                <a:lnTo>
                  <a:pt x="30796" y="191652"/>
                </a:lnTo>
                <a:lnTo>
                  <a:pt x="14028" y="235642"/>
                </a:lnTo>
                <a:lnTo>
                  <a:pt x="3592" y="282377"/>
                </a:lnTo>
                <a:lnTo>
                  <a:pt x="0" y="331343"/>
                </a:lnTo>
                <a:lnTo>
                  <a:pt x="0" y="5174856"/>
                </a:lnTo>
                <a:lnTo>
                  <a:pt x="3592" y="5223819"/>
                </a:lnTo>
                <a:lnTo>
                  <a:pt x="14028" y="5270553"/>
                </a:lnTo>
                <a:lnTo>
                  <a:pt x="30796" y="5314543"/>
                </a:lnTo>
                <a:lnTo>
                  <a:pt x="53382" y="5355279"/>
                </a:lnTo>
                <a:lnTo>
                  <a:pt x="81274" y="5392246"/>
                </a:lnTo>
                <a:lnTo>
                  <a:pt x="113960" y="5424933"/>
                </a:lnTo>
                <a:lnTo>
                  <a:pt x="150927" y="5452826"/>
                </a:lnTo>
                <a:lnTo>
                  <a:pt x="191662" y="5475413"/>
                </a:lnTo>
                <a:lnTo>
                  <a:pt x="235654" y="5492182"/>
                </a:lnTo>
                <a:lnTo>
                  <a:pt x="282389" y="5502619"/>
                </a:lnTo>
                <a:lnTo>
                  <a:pt x="331355" y="5506212"/>
                </a:lnTo>
                <a:lnTo>
                  <a:pt x="11086465" y="5506212"/>
                </a:lnTo>
                <a:lnTo>
                  <a:pt x="11135430" y="5502619"/>
                </a:lnTo>
                <a:lnTo>
                  <a:pt x="11182165" y="5492182"/>
                </a:lnTo>
                <a:lnTo>
                  <a:pt x="11226155" y="5475413"/>
                </a:lnTo>
                <a:lnTo>
                  <a:pt x="11266889" y="5452826"/>
                </a:lnTo>
                <a:lnTo>
                  <a:pt x="11303854" y="5424933"/>
                </a:lnTo>
                <a:lnTo>
                  <a:pt x="11336538" y="5392246"/>
                </a:lnTo>
                <a:lnTo>
                  <a:pt x="11364429" y="5355279"/>
                </a:lnTo>
                <a:lnTo>
                  <a:pt x="11387013" y="5314543"/>
                </a:lnTo>
                <a:lnTo>
                  <a:pt x="11403780" y="5270553"/>
                </a:lnTo>
                <a:lnTo>
                  <a:pt x="11414215" y="5223819"/>
                </a:lnTo>
                <a:lnTo>
                  <a:pt x="11417808" y="5174856"/>
                </a:lnTo>
                <a:lnTo>
                  <a:pt x="11417808" y="331343"/>
                </a:lnTo>
                <a:lnTo>
                  <a:pt x="11414215" y="282377"/>
                </a:lnTo>
                <a:lnTo>
                  <a:pt x="11403780" y="235642"/>
                </a:lnTo>
                <a:lnTo>
                  <a:pt x="11387013" y="191652"/>
                </a:lnTo>
                <a:lnTo>
                  <a:pt x="11364429" y="150918"/>
                </a:lnTo>
                <a:lnTo>
                  <a:pt x="11336538" y="113953"/>
                </a:lnTo>
                <a:lnTo>
                  <a:pt x="11303854" y="81269"/>
                </a:lnTo>
                <a:lnTo>
                  <a:pt x="11266889" y="53378"/>
                </a:lnTo>
                <a:lnTo>
                  <a:pt x="11226155" y="30794"/>
                </a:lnTo>
                <a:lnTo>
                  <a:pt x="11182165" y="14027"/>
                </a:lnTo>
                <a:lnTo>
                  <a:pt x="11135430" y="3592"/>
                </a:lnTo>
                <a:lnTo>
                  <a:pt x="11086465" y="0"/>
                </a:lnTo>
                <a:close/>
              </a:path>
            </a:pathLst>
          </a:custGeom>
          <a:solidFill>
            <a:srgbClr val="FFFFFF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bg object 204"/>
          <p:cNvSpPr/>
          <p:nvPr/>
        </p:nvSpPr>
        <p:spPr>
          <a:xfrm>
            <a:off x="387095" y="1025652"/>
            <a:ext cx="11417935" cy="5506720"/>
          </a:xfrm>
          <a:custGeom>
            <a:avLst/>
            <a:gdLst/>
            <a:ahLst/>
            <a:cxnLst/>
            <a:rect l="l" t="t" r="r" b="b"/>
            <a:pathLst>
              <a:path w="11417935" h="5506720">
                <a:moveTo>
                  <a:pt x="0" y="331343"/>
                </a:moveTo>
                <a:lnTo>
                  <a:pt x="3592" y="282377"/>
                </a:lnTo>
                <a:lnTo>
                  <a:pt x="14028" y="235642"/>
                </a:lnTo>
                <a:lnTo>
                  <a:pt x="30796" y="191652"/>
                </a:lnTo>
                <a:lnTo>
                  <a:pt x="53382" y="150918"/>
                </a:lnTo>
                <a:lnTo>
                  <a:pt x="81274" y="113953"/>
                </a:lnTo>
                <a:lnTo>
                  <a:pt x="113960" y="81269"/>
                </a:lnTo>
                <a:lnTo>
                  <a:pt x="150927" y="53378"/>
                </a:lnTo>
                <a:lnTo>
                  <a:pt x="191662" y="30794"/>
                </a:lnTo>
                <a:lnTo>
                  <a:pt x="235654" y="14027"/>
                </a:lnTo>
                <a:lnTo>
                  <a:pt x="282389" y="3592"/>
                </a:lnTo>
                <a:lnTo>
                  <a:pt x="331355" y="0"/>
                </a:lnTo>
                <a:lnTo>
                  <a:pt x="11086465" y="0"/>
                </a:lnTo>
                <a:lnTo>
                  <a:pt x="11135430" y="3592"/>
                </a:lnTo>
                <a:lnTo>
                  <a:pt x="11182165" y="14027"/>
                </a:lnTo>
                <a:lnTo>
                  <a:pt x="11226155" y="30794"/>
                </a:lnTo>
                <a:lnTo>
                  <a:pt x="11266889" y="53378"/>
                </a:lnTo>
                <a:lnTo>
                  <a:pt x="11303854" y="81269"/>
                </a:lnTo>
                <a:lnTo>
                  <a:pt x="11336538" y="113953"/>
                </a:lnTo>
                <a:lnTo>
                  <a:pt x="11364429" y="150918"/>
                </a:lnTo>
                <a:lnTo>
                  <a:pt x="11387013" y="191652"/>
                </a:lnTo>
                <a:lnTo>
                  <a:pt x="11403780" y="235642"/>
                </a:lnTo>
                <a:lnTo>
                  <a:pt x="11414215" y="282377"/>
                </a:lnTo>
                <a:lnTo>
                  <a:pt x="11417808" y="331343"/>
                </a:lnTo>
                <a:lnTo>
                  <a:pt x="11417808" y="5174856"/>
                </a:lnTo>
                <a:lnTo>
                  <a:pt x="11414215" y="5223819"/>
                </a:lnTo>
                <a:lnTo>
                  <a:pt x="11403780" y="5270553"/>
                </a:lnTo>
                <a:lnTo>
                  <a:pt x="11387013" y="5314543"/>
                </a:lnTo>
                <a:lnTo>
                  <a:pt x="11364429" y="5355279"/>
                </a:lnTo>
                <a:lnTo>
                  <a:pt x="11336538" y="5392246"/>
                </a:lnTo>
                <a:lnTo>
                  <a:pt x="11303854" y="5424933"/>
                </a:lnTo>
                <a:lnTo>
                  <a:pt x="11266889" y="5452826"/>
                </a:lnTo>
                <a:lnTo>
                  <a:pt x="11226155" y="5475413"/>
                </a:lnTo>
                <a:lnTo>
                  <a:pt x="11182165" y="5492182"/>
                </a:lnTo>
                <a:lnTo>
                  <a:pt x="11135430" y="5502619"/>
                </a:lnTo>
                <a:lnTo>
                  <a:pt x="11086465" y="5506212"/>
                </a:lnTo>
                <a:lnTo>
                  <a:pt x="331355" y="5506212"/>
                </a:lnTo>
                <a:lnTo>
                  <a:pt x="282389" y="5502619"/>
                </a:lnTo>
                <a:lnTo>
                  <a:pt x="235654" y="5492182"/>
                </a:lnTo>
                <a:lnTo>
                  <a:pt x="191662" y="5475413"/>
                </a:lnTo>
                <a:lnTo>
                  <a:pt x="150927" y="5452826"/>
                </a:lnTo>
                <a:lnTo>
                  <a:pt x="113960" y="5424933"/>
                </a:lnTo>
                <a:lnTo>
                  <a:pt x="81274" y="5392246"/>
                </a:lnTo>
                <a:lnTo>
                  <a:pt x="53382" y="5355279"/>
                </a:lnTo>
                <a:lnTo>
                  <a:pt x="30796" y="5314543"/>
                </a:lnTo>
                <a:lnTo>
                  <a:pt x="14028" y="5270553"/>
                </a:lnTo>
                <a:lnTo>
                  <a:pt x="3592" y="5223819"/>
                </a:lnTo>
                <a:lnTo>
                  <a:pt x="0" y="5174856"/>
                </a:lnTo>
                <a:lnTo>
                  <a:pt x="0" y="331343"/>
                </a:lnTo>
                <a:close/>
              </a:path>
            </a:pathLst>
          </a:custGeom>
          <a:ln w="63499">
            <a:solidFill>
              <a:srgbClr val="473B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bg object 205"/>
          <p:cNvSpPr/>
          <p:nvPr/>
        </p:nvSpPr>
        <p:spPr>
          <a:xfrm>
            <a:off x="4290060" y="696480"/>
            <a:ext cx="3511295" cy="1178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bg object 206"/>
          <p:cNvSpPr/>
          <p:nvPr/>
        </p:nvSpPr>
        <p:spPr>
          <a:xfrm>
            <a:off x="4286249" y="692658"/>
            <a:ext cx="3362325" cy="1028700"/>
          </a:xfrm>
          <a:custGeom>
            <a:avLst/>
            <a:gdLst/>
            <a:ahLst/>
            <a:cxnLst/>
            <a:rect l="l" t="t" r="r" b="b"/>
            <a:pathLst>
              <a:path w="3362325" h="1028700">
                <a:moveTo>
                  <a:pt x="3190494" y="0"/>
                </a:moveTo>
                <a:lnTo>
                  <a:pt x="171450" y="0"/>
                </a:lnTo>
                <a:lnTo>
                  <a:pt x="125853" y="6120"/>
                </a:lnTo>
                <a:lnTo>
                  <a:pt x="84892" y="23396"/>
                </a:lnTo>
                <a:lnTo>
                  <a:pt x="50196" y="50196"/>
                </a:lnTo>
                <a:lnTo>
                  <a:pt x="23396" y="84892"/>
                </a:lnTo>
                <a:lnTo>
                  <a:pt x="6120" y="125853"/>
                </a:lnTo>
                <a:lnTo>
                  <a:pt x="0" y="171450"/>
                </a:lnTo>
                <a:lnTo>
                  <a:pt x="0" y="857250"/>
                </a:lnTo>
                <a:lnTo>
                  <a:pt x="6120" y="902846"/>
                </a:lnTo>
                <a:lnTo>
                  <a:pt x="23396" y="943807"/>
                </a:lnTo>
                <a:lnTo>
                  <a:pt x="50196" y="978503"/>
                </a:lnTo>
                <a:lnTo>
                  <a:pt x="84892" y="1005303"/>
                </a:lnTo>
                <a:lnTo>
                  <a:pt x="125853" y="1022579"/>
                </a:lnTo>
                <a:lnTo>
                  <a:pt x="171450" y="1028700"/>
                </a:lnTo>
                <a:lnTo>
                  <a:pt x="3190494" y="1028700"/>
                </a:lnTo>
                <a:lnTo>
                  <a:pt x="3236090" y="1022579"/>
                </a:lnTo>
                <a:lnTo>
                  <a:pt x="3277051" y="1005303"/>
                </a:lnTo>
                <a:lnTo>
                  <a:pt x="3311747" y="978503"/>
                </a:lnTo>
                <a:lnTo>
                  <a:pt x="3338547" y="943807"/>
                </a:lnTo>
                <a:lnTo>
                  <a:pt x="3355823" y="902846"/>
                </a:lnTo>
                <a:lnTo>
                  <a:pt x="3361944" y="857250"/>
                </a:lnTo>
                <a:lnTo>
                  <a:pt x="3361944" y="171450"/>
                </a:lnTo>
                <a:lnTo>
                  <a:pt x="3355823" y="125853"/>
                </a:lnTo>
                <a:lnTo>
                  <a:pt x="3338547" y="84892"/>
                </a:lnTo>
                <a:lnTo>
                  <a:pt x="3311747" y="50196"/>
                </a:lnTo>
                <a:lnTo>
                  <a:pt x="3277051" y="23396"/>
                </a:lnTo>
                <a:lnTo>
                  <a:pt x="3236090" y="6120"/>
                </a:lnTo>
                <a:lnTo>
                  <a:pt x="3190494" y="0"/>
                </a:lnTo>
                <a:close/>
              </a:path>
            </a:pathLst>
          </a:custGeom>
          <a:solidFill>
            <a:srgbClr val="C5A688">
              <a:alpha val="8392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bg object 207"/>
          <p:cNvSpPr/>
          <p:nvPr/>
        </p:nvSpPr>
        <p:spPr>
          <a:xfrm>
            <a:off x="4286249" y="692658"/>
            <a:ext cx="3362325" cy="1028700"/>
          </a:xfrm>
          <a:custGeom>
            <a:avLst/>
            <a:gdLst/>
            <a:ahLst/>
            <a:cxnLst/>
            <a:rect l="l" t="t" r="r" b="b"/>
            <a:pathLst>
              <a:path w="3362325" h="1028700">
                <a:moveTo>
                  <a:pt x="0" y="171450"/>
                </a:moveTo>
                <a:lnTo>
                  <a:pt x="6120" y="125853"/>
                </a:lnTo>
                <a:lnTo>
                  <a:pt x="23396" y="84892"/>
                </a:lnTo>
                <a:lnTo>
                  <a:pt x="50196" y="50196"/>
                </a:lnTo>
                <a:lnTo>
                  <a:pt x="84892" y="23396"/>
                </a:lnTo>
                <a:lnTo>
                  <a:pt x="125853" y="6120"/>
                </a:lnTo>
                <a:lnTo>
                  <a:pt x="171450" y="0"/>
                </a:lnTo>
                <a:lnTo>
                  <a:pt x="3190494" y="0"/>
                </a:lnTo>
                <a:lnTo>
                  <a:pt x="3236090" y="6120"/>
                </a:lnTo>
                <a:lnTo>
                  <a:pt x="3277051" y="23396"/>
                </a:lnTo>
                <a:lnTo>
                  <a:pt x="3311747" y="50196"/>
                </a:lnTo>
                <a:lnTo>
                  <a:pt x="3338547" y="84892"/>
                </a:lnTo>
                <a:lnTo>
                  <a:pt x="3355823" y="125853"/>
                </a:lnTo>
                <a:lnTo>
                  <a:pt x="3361944" y="171450"/>
                </a:lnTo>
                <a:lnTo>
                  <a:pt x="3361944" y="857250"/>
                </a:lnTo>
                <a:lnTo>
                  <a:pt x="3355823" y="902846"/>
                </a:lnTo>
                <a:lnTo>
                  <a:pt x="3338547" y="943807"/>
                </a:lnTo>
                <a:lnTo>
                  <a:pt x="3311747" y="978503"/>
                </a:lnTo>
                <a:lnTo>
                  <a:pt x="3277051" y="1005303"/>
                </a:lnTo>
                <a:lnTo>
                  <a:pt x="3236090" y="1022579"/>
                </a:lnTo>
                <a:lnTo>
                  <a:pt x="3190494" y="1028700"/>
                </a:lnTo>
                <a:lnTo>
                  <a:pt x="171450" y="1028700"/>
                </a:lnTo>
                <a:lnTo>
                  <a:pt x="125853" y="1022579"/>
                </a:lnTo>
                <a:lnTo>
                  <a:pt x="84892" y="1005303"/>
                </a:lnTo>
                <a:lnTo>
                  <a:pt x="50196" y="978503"/>
                </a:lnTo>
                <a:lnTo>
                  <a:pt x="23396" y="943807"/>
                </a:lnTo>
                <a:lnTo>
                  <a:pt x="6120" y="902846"/>
                </a:lnTo>
                <a:lnTo>
                  <a:pt x="0" y="857250"/>
                </a:lnTo>
                <a:lnTo>
                  <a:pt x="0" y="171450"/>
                </a:lnTo>
                <a:close/>
              </a:path>
            </a:pathLst>
          </a:custGeom>
          <a:ln w="47625">
            <a:solidFill>
              <a:srgbClr val="473B3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14042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97805" y="0"/>
            <a:ext cx="794385" cy="450850"/>
          </a:xfrm>
          <a:custGeom>
            <a:avLst/>
            <a:gdLst/>
            <a:ahLst/>
            <a:cxnLst/>
            <a:rect l="l" t="t" r="r" b="b"/>
            <a:pathLst>
              <a:path w="794384" h="450850">
                <a:moveTo>
                  <a:pt x="0" y="450850"/>
                </a:moveTo>
                <a:lnTo>
                  <a:pt x="794194" y="450850"/>
                </a:lnTo>
                <a:lnTo>
                  <a:pt x="79419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5620321"/>
            <a:ext cx="255904" cy="1238250"/>
          </a:xfrm>
          <a:custGeom>
            <a:avLst/>
            <a:gdLst/>
            <a:ahLst/>
            <a:cxnLst/>
            <a:rect l="l" t="t" r="r" b="b"/>
            <a:pathLst>
              <a:path w="255904" h="1238250">
                <a:moveTo>
                  <a:pt x="0" y="1237677"/>
                </a:moveTo>
                <a:lnTo>
                  <a:pt x="255778" y="1237677"/>
                </a:lnTo>
                <a:lnTo>
                  <a:pt x="255778" y="0"/>
                </a:lnTo>
                <a:lnTo>
                  <a:pt x="0" y="0"/>
                </a:lnTo>
                <a:lnTo>
                  <a:pt x="0" y="123767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63777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63777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4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4091749"/>
            <a:ext cx="255904" cy="1424305"/>
          </a:xfrm>
          <a:custGeom>
            <a:avLst/>
            <a:gdLst/>
            <a:ahLst/>
            <a:cxnLst/>
            <a:rect l="l" t="t" r="r" b="b"/>
            <a:pathLst>
              <a:path w="255904" h="1424304">
                <a:moveTo>
                  <a:pt x="0" y="1423797"/>
                </a:moveTo>
                <a:lnTo>
                  <a:pt x="255778" y="1423797"/>
                </a:lnTo>
                <a:lnTo>
                  <a:pt x="255778" y="0"/>
                </a:lnTo>
                <a:lnTo>
                  <a:pt x="0" y="0"/>
                </a:lnTo>
                <a:lnTo>
                  <a:pt x="0" y="142379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63777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4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3909314"/>
            <a:ext cx="255904" cy="78105"/>
          </a:xfrm>
          <a:custGeom>
            <a:avLst/>
            <a:gdLst/>
            <a:ahLst/>
            <a:cxnLst/>
            <a:rect l="l" t="t" r="r" b="b"/>
            <a:pathLst>
              <a:path w="255904" h="78104">
                <a:moveTo>
                  <a:pt x="0" y="77660"/>
                </a:moveTo>
                <a:lnTo>
                  <a:pt x="255778" y="77660"/>
                </a:lnTo>
                <a:lnTo>
                  <a:pt x="255778" y="0"/>
                </a:lnTo>
                <a:lnTo>
                  <a:pt x="0" y="0"/>
                </a:lnTo>
                <a:lnTo>
                  <a:pt x="0" y="7766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0" y="2648521"/>
            <a:ext cx="255904" cy="753110"/>
          </a:xfrm>
          <a:custGeom>
            <a:avLst/>
            <a:gdLst/>
            <a:ahLst/>
            <a:cxnLst/>
            <a:rect l="l" t="t" r="r" b="b"/>
            <a:pathLst>
              <a:path w="255904" h="753110">
                <a:moveTo>
                  <a:pt x="0" y="752792"/>
                </a:moveTo>
                <a:lnTo>
                  <a:pt x="255778" y="752792"/>
                </a:lnTo>
                <a:lnTo>
                  <a:pt x="255778" y="0"/>
                </a:lnTo>
                <a:lnTo>
                  <a:pt x="0" y="0"/>
                </a:lnTo>
                <a:lnTo>
                  <a:pt x="0" y="75279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1119949"/>
            <a:ext cx="255904" cy="1424305"/>
          </a:xfrm>
          <a:custGeom>
            <a:avLst/>
            <a:gdLst/>
            <a:ahLst/>
            <a:cxnLst/>
            <a:rect l="l" t="t" r="r" b="b"/>
            <a:pathLst>
              <a:path w="255904" h="1424305">
                <a:moveTo>
                  <a:pt x="0" y="1423797"/>
                </a:moveTo>
                <a:lnTo>
                  <a:pt x="255778" y="1423797"/>
                </a:lnTo>
                <a:lnTo>
                  <a:pt x="255778" y="0"/>
                </a:lnTo>
                <a:lnTo>
                  <a:pt x="0" y="0"/>
                </a:lnTo>
                <a:lnTo>
                  <a:pt x="0" y="142379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0"/>
            <a:ext cx="255904" cy="1015365"/>
          </a:xfrm>
          <a:custGeom>
            <a:avLst/>
            <a:gdLst/>
            <a:ahLst/>
            <a:cxnLst/>
            <a:rect l="l" t="t" r="r" b="b"/>
            <a:pathLst>
              <a:path w="255904" h="1015365">
                <a:moveTo>
                  <a:pt x="0" y="1015175"/>
                </a:moveTo>
                <a:lnTo>
                  <a:pt x="255778" y="1015175"/>
                </a:lnTo>
                <a:lnTo>
                  <a:pt x="255778" y="0"/>
                </a:lnTo>
                <a:lnTo>
                  <a:pt x="0" y="0"/>
                </a:lnTo>
                <a:lnTo>
                  <a:pt x="0" y="101517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763777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4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938593" y="6667754"/>
            <a:ext cx="818515" cy="190500"/>
          </a:xfrm>
          <a:custGeom>
            <a:avLst/>
            <a:gdLst/>
            <a:ahLst/>
            <a:cxnLst/>
            <a:rect l="l" t="t" r="r" b="b"/>
            <a:pathLst>
              <a:path w="818514" h="190500">
                <a:moveTo>
                  <a:pt x="0" y="190245"/>
                </a:moveTo>
                <a:lnTo>
                  <a:pt x="818324" y="190245"/>
                </a:lnTo>
                <a:lnTo>
                  <a:pt x="81832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938593" y="5620321"/>
            <a:ext cx="818515" cy="539750"/>
          </a:xfrm>
          <a:custGeom>
            <a:avLst/>
            <a:gdLst/>
            <a:ahLst/>
            <a:cxnLst/>
            <a:rect l="l" t="t" r="r" b="b"/>
            <a:pathLst>
              <a:path w="818514" h="539750">
                <a:moveTo>
                  <a:pt x="0" y="539432"/>
                </a:moveTo>
                <a:lnTo>
                  <a:pt x="818324" y="539432"/>
                </a:lnTo>
                <a:lnTo>
                  <a:pt x="81832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2264917" y="6667754"/>
            <a:ext cx="97790" cy="190500"/>
          </a:xfrm>
          <a:custGeom>
            <a:avLst/>
            <a:gdLst/>
            <a:ahLst/>
            <a:cxnLst/>
            <a:rect l="l" t="t" r="r" b="b"/>
            <a:pathLst>
              <a:path w="97789" h="190500">
                <a:moveTo>
                  <a:pt x="0" y="190245"/>
                </a:moveTo>
                <a:lnTo>
                  <a:pt x="97472" y="190245"/>
                </a:lnTo>
                <a:lnTo>
                  <a:pt x="9747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2264917" y="5620321"/>
            <a:ext cx="97790" cy="539750"/>
          </a:xfrm>
          <a:custGeom>
            <a:avLst/>
            <a:gdLst/>
            <a:ahLst/>
            <a:cxnLst/>
            <a:rect l="l" t="t" r="r" b="b"/>
            <a:pathLst>
              <a:path w="97789" h="539750">
                <a:moveTo>
                  <a:pt x="0" y="539432"/>
                </a:moveTo>
                <a:lnTo>
                  <a:pt x="97472" y="539432"/>
                </a:lnTo>
                <a:lnTo>
                  <a:pt x="9747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938593" y="5424170"/>
            <a:ext cx="818515" cy="91440"/>
          </a:xfrm>
          <a:custGeom>
            <a:avLst/>
            <a:gdLst/>
            <a:ahLst/>
            <a:cxnLst/>
            <a:rect l="l" t="t" r="r" b="b"/>
            <a:pathLst>
              <a:path w="818514" h="91439">
                <a:moveTo>
                  <a:pt x="0" y="91376"/>
                </a:moveTo>
                <a:lnTo>
                  <a:pt x="818324" y="91376"/>
                </a:lnTo>
                <a:lnTo>
                  <a:pt x="81832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2264917" y="5424170"/>
            <a:ext cx="97790" cy="91440"/>
          </a:xfrm>
          <a:custGeom>
            <a:avLst/>
            <a:gdLst/>
            <a:ahLst/>
            <a:cxnLst/>
            <a:rect l="l" t="t" r="r" b="b"/>
            <a:pathLst>
              <a:path w="97789" h="91439">
                <a:moveTo>
                  <a:pt x="0" y="91376"/>
                </a:moveTo>
                <a:lnTo>
                  <a:pt x="97472" y="91376"/>
                </a:lnTo>
                <a:lnTo>
                  <a:pt x="9747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938593" y="0"/>
            <a:ext cx="818515" cy="450850"/>
          </a:xfrm>
          <a:custGeom>
            <a:avLst/>
            <a:gdLst/>
            <a:ahLst/>
            <a:cxnLst/>
            <a:rect l="l" t="t" r="r" b="b"/>
            <a:pathLst>
              <a:path w="818514" h="450850">
                <a:moveTo>
                  <a:pt x="0" y="450850"/>
                </a:moveTo>
                <a:lnTo>
                  <a:pt x="818324" y="450850"/>
                </a:lnTo>
                <a:lnTo>
                  <a:pt x="81832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264917" y="0"/>
            <a:ext cx="97790" cy="450850"/>
          </a:xfrm>
          <a:custGeom>
            <a:avLst/>
            <a:gdLst/>
            <a:ahLst/>
            <a:cxnLst/>
            <a:rect l="l" t="t" r="r" b="b"/>
            <a:pathLst>
              <a:path w="97789" h="450850">
                <a:moveTo>
                  <a:pt x="0" y="450850"/>
                </a:moveTo>
                <a:lnTo>
                  <a:pt x="97472" y="450850"/>
                </a:lnTo>
                <a:lnTo>
                  <a:pt x="9747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24671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30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24671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30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3735578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5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3735578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5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24671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30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3735578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5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24671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30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3735578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5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3910393" y="6667754"/>
            <a:ext cx="847725" cy="190500"/>
          </a:xfrm>
          <a:custGeom>
            <a:avLst/>
            <a:gdLst/>
            <a:ahLst/>
            <a:cxnLst/>
            <a:rect l="l" t="t" r="r" b="b"/>
            <a:pathLst>
              <a:path w="847725" h="190500">
                <a:moveTo>
                  <a:pt x="0" y="190245"/>
                </a:moveTo>
                <a:lnTo>
                  <a:pt x="847280" y="190245"/>
                </a:lnTo>
                <a:lnTo>
                  <a:pt x="84728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3910393" y="5620321"/>
            <a:ext cx="847725" cy="539750"/>
          </a:xfrm>
          <a:custGeom>
            <a:avLst/>
            <a:gdLst/>
            <a:ahLst/>
            <a:cxnLst/>
            <a:rect l="l" t="t" r="r" b="b"/>
            <a:pathLst>
              <a:path w="847725" h="539750">
                <a:moveTo>
                  <a:pt x="0" y="539432"/>
                </a:moveTo>
                <a:lnTo>
                  <a:pt x="847280" y="539432"/>
                </a:lnTo>
                <a:lnTo>
                  <a:pt x="84728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5265673" y="6667754"/>
            <a:ext cx="68580" cy="190500"/>
          </a:xfrm>
          <a:custGeom>
            <a:avLst/>
            <a:gdLst/>
            <a:ahLst/>
            <a:cxnLst/>
            <a:rect l="l" t="t" r="r" b="b"/>
            <a:pathLst>
              <a:path w="68579" h="190500">
                <a:moveTo>
                  <a:pt x="0" y="190245"/>
                </a:moveTo>
                <a:lnTo>
                  <a:pt x="68516" y="190245"/>
                </a:lnTo>
                <a:lnTo>
                  <a:pt x="68516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5265673" y="5620321"/>
            <a:ext cx="68580" cy="539750"/>
          </a:xfrm>
          <a:custGeom>
            <a:avLst/>
            <a:gdLst/>
            <a:ahLst/>
            <a:cxnLst/>
            <a:rect l="l" t="t" r="r" b="b"/>
            <a:pathLst>
              <a:path w="68579" h="539750">
                <a:moveTo>
                  <a:pt x="0" y="539432"/>
                </a:moveTo>
                <a:lnTo>
                  <a:pt x="68516" y="539432"/>
                </a:lnTo>
                <a:lnTo>
                  <a:pt x="68516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3910393" y="5424170"/>
            <a:ext cx="847725" cy="91440"/>
          </a:xfrm>
          <a:custGeom>
            <a:avLst/>
            <a:gdLst/>
            <a:ahLst/>
            <a:cxnLst/>
            <a:rect l="l" t="t" r="r" b="b"/>
            <a:pathLst>
              <a:path w="847725" h="91439">
                <a:moveTo>
                  <a:pt x="0" y="91376"/>
                </a:moveTo>
                <a:lnTo>
                  <a:pt x="847280" y="91376"/>
                </a:lnTo>
                <a:lnTo>
                  <a:pt x="84728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5265673" y="5424170"/>
            <a:ext cx="68580" cy="91440"/>
          </a:xfrm>
          <a:custGeom>
            <a:avLst/>
            <a:gdLst/>
            <a:ahLst/>
            <a:cxnLst/>
            <a:rect l="l" t="t" r="r" b="b"/>
            <a:pathLst>
              <a:path w="68579" h="91439">
                <a:moveTo>
                  <a:pt x="0" y="91376"/>
                </a:moveTo>
                <a:lnTo>
                  <a:pt x="68516" y="91376"/>
                </a:lnTo>
                <a:lnTo>
                  <a:pt x="68516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3910393" y="0"/>
            <a:ext cx="847725" cy="450850"/>
          </a:xfrm>
          <a:custGeom>
            <a:avLst/>
            <a:gdLst/>
            <a:ahLst/>
            <a:cxnLst/>
            <a:rect l="l" t="t" r="r" b="b"/>
            <a:pathLst>
              <a:path w="847725" h="450850">
                <a:moveTo>
                  <a:pt x="0" y="450850"/>
                </a:moveTo>
                <a:lnTo>
                  <a:pt x="847280" y="450850"/>
                </a:lnTo>
                <a:lnTo>
                  <a:pt x="84728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5265673" y="0"/>
            <a:ext cx="68580" cy="450850"/>
          </a:xfrm>
          <a:custGeom>
            <a:avLst/>
            <a:gdLst/>
            <a:ahLst/>
            <a:cxnLst/>
            <a:rect l="l" t="t" r="r" b="b"/>
            <a:pathLst>
              <a:path w="68579" h="450850">
                <a:moveTo>
                  <a:pt x="0" y="450850"/>
                </a:moveTo>
                <a:lnTo>
                  <a:pt x="68516" y="450850"/>
                </a:lnTo>
                <a:lnTo>
                  <a:pt x="68516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54389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29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54389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29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6707378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6707378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4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54389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29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6707378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4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54389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29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6707378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4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6882193" y="6667754"/>
            <a:ext cx="861060" cy="190500"/>
          </a:xfrm>
          <a:custGeom>
            <a:avLst/>
            <a:gdLst/>
            <a:ahLst/>
            <a:cxnLst/>
            <a:rect l="l" t="t" r="r" b="b"/>
            <a:pathLst>
              <a:path w="861059" h="190500">
                <a:moveTo>
                  <a:pt x="0" y="190245"/>
                </a:moveTo>
                <a:lnTo>
                  <a:pt x="860996" y="190245"/>
                </a:lnTo>
                <a:lnTo>
                  <a:pt x="860996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6882193" y="5620321"/>
            <a:ext cx="861060" cy="539750"/>
          </a:xfrm>
          <a:custGeom>
            <a:avLst/>
            <a:gdLst/>
            <a:ahLst/>
            <a:cxnLst/>
            <a:rect l="l" t="t" r="r" b="b"/>
            <a:pathLst>
              <a:path w="861059" h="539750">
                <a:moveTo>
                  <a:pt x="0" y="539432"/>
                </a:moveTo>
                <a:lnTo>
                  <a:pt x="860996" y="539432"/>
                </a:lnTo>
                <a:lnTo>
                  <a:pt x="860996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8251190" y="6667754"/>
            <a:ext cx="55244" cy="190500"/>
          </a:xfrm>
          <a:custGeom>
            <a:avLst/>
            <a:gdLst/>
            <a:ahLst/>
            <a:cxnLst/>
            <a:rect l="l" t="t" r="r" b="b"/>
            <a:pathLst>
              <a:path w="55245" h="190500">
                <a:moveTo>
                  <a:pt x="0" y="190245"/>
                </a:moveTo>
                <a:lnTo>
                  <a:pt x="54800" y="190245"/>
                </a:lnTo>
                <a:lnTo>
                  <a:pt x="5480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8251190" y="5620321"/>
            <a:ext cx="55244" cy="539750"/>
          </a:xfrm>
          <a:custGeom>
            <a:avLst/>
            <a:gdLst/>
            <a:ahLst/>
            <a:cxnLst/>
            <a:rect l="l" t="t" r="r" b="b"/>
            <a:pathLst>
              <a:path w="55245" h="539750">
                <a:moveTo>
                  <a:pt x="0" y="539432"/>
                </a:moveTo>
                <a:lnTo>
                  <a:pt x="54800" y="539432"/>
                </a:lnTo>
                <a:lnTo>
                  <a:pt x="5480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6882193" y="5424170"/>
            <a:ext cx="861060" cy="91440"/>
          </a:xfrm>
          <a:custGeom>
            <a:avLst/>
            <a:gdLst/>
            <a:ahLst/>
            <a:cxnLst/>
            <a:rect l="l" t="t" r="r" b="b"/>
            <a:pathLst>
              <a:path w="861059" h="91439">
                <a:moveTo>
                  <a:pt x="0" y="91376"/>
                </a:moveTo>
                <a:lnTo>
                  <a:pt x="860996" y="91376"/>
                </a:lnTo>
                <a:lnTo>
                  <a:pt x="860996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8251190" y="5424170"/>
            <a:ext cx="55244" cy="91440"/>
          </a:xfrm>
          <a:custGeom>
            <a:avLst/>
            <a:gdLst/>
            <a:ahLst/>
            <a:cxnLst/>
            <a:rect l="l" t="t" r="r" b="b"/>
            <a:pathLst>
              <a:path w="55245" h="91439">
                <a:moveTo>
                  <a:pt x="0" y="91376"/>
                </a:moveTo>
                <a:lnTo>
                  <a:pt x="54800" y="91376"/>
                </a:lnTo>
                <a:lnTo>
                  <a:pt x="5480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6882193" y="0"/>
            <a:ext cx="861060" cy="450850"/>
          </a:xfrm>
          <a:custGeom>
            <a:avLst/>
            <a:gdLst/>
            <a:ahLst/>
            <a:cxnLst/>
            <a:rect l="l" t="t" r="r" b="b"/>
            <a:pathLst>
              <a:path w="861059" h="450850">
                <a:moveTo>
                  <a:pt x="0" y="450850"/>
                </a:moveTo>
                <a:lnTo>
                  <a:pt x="860996" y="450850"/>
                </a:lnTo>
                <a:lnTo>
                  <a:pt x="860996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8251190" y="0"/>
            <a:ext cx="55244" cy="450850"/>
          </a:xfrm>
          <a:custGeom>
            <a:avLst/>
            <a:gdLst/>
            <a:ahLst/>
            <a:cxnLst/>
            <a:rect l="l" t="t" r="r" b="b"/>
            <a:pathLst>
              <a:path w="55245" h="450850">
                <a:moveTo>
                  <a:pt x="0" y="450850"/>
                </a:moveTo>
                <a:lnTo>
                  <a:pt x="54800" y="450850"/>
                </a:lnTo>
                <a:lnTo>
                  <a:pt x="5480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84107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29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84107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29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9679178" y="6667754"/>
            <a:ext cx="85725" cy="190500"/>
          </a:xfrm>
          <a:custGeom>
            <a:avLst/>
            <a:gdLst/>
            <a:ahLst/>
            <a:cxnLst/>
            <a:rect l="l" t="t" r="r" b="b"/>
            <a:pathLst>
              <a:path w="85725" h="190500">
                <a:moveTo>
                  <a:pt x="0" y="190245"/>
                </a:moveTo>
                <a:lnTo>
                  <a:pt x="85280" y="190245"/>
                </a:lnTo>
                <a:lnTo>
                  <a:pt x="8528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9679178" y="5620321"/>
            <a:ext cx="85725" cy="539750"/>
          </a:xfrm>
          <a:custGeom>
            <a:avLst/>
            <a:gdLst/>
            <a:ahLst/>
            <a:cxnLst/>
            <a:rect l="l" t="t" r="r" b="b"/>
            <a:pathLst>
              <a:path w="85725" h="539750">
                <a:moveTo>
                  <a:pt x="0" y="539432"/>
                </a:moveTo>
                <a:lnTo>
                  <a:pt x="85280" y="539432"/>
                </a:lnTo>
                <a:lnTo>
                  <a:pt x="8528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84107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29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9679178" y="5424170"/>
            <a:ext cx="85725" cy="91440"/>
          </a:xfrm>
          <a:custGeom>
            <a:avLst/>
            <a:gdLst/>
            <a:ahLst/>
            <a:cxnLst/>
            <a:rect l="l" t="t" r="r" b="b"/>
            <a:pathLst>
              <a:path w="85725" h="91439">
                <a:moveTo>
                  <a:pt x="0" y="91376"/>
                </a:moveTo>
                <a:lnTo>
                  <a:pt x="85280" y="91376"/>
                </a:lnTo>
                <a:lnTo>
                  <a:pt x="8528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84107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29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9679178" y="0"/>
            <a:ext cx="85725" cy="450850"/>
          </a:xfrm>
          <a:custGeom>
            <a:avLst/>
            <a:gdLst/>
            <a:ahLst/>
            <a:cxnLst/>
            <a:rect l="l" t="t" r="r" b="b"/>
            <a:pathLst>
              <a:path w="85725" h="450850">
                <a:moveTo>
                  <a:pt x="0" y="450850"/>
                </a:moveTo>
                <a:lnTo>
                  <a:pt x="85280" y="450850"/>
                </a:lnTo>
                <a:lnTo>
                  <a:pt x="8528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9869233" y="6667754"/>
            <a:ext cx="859790" cy="190500"/>
          </a:xfrm>
          <a:custGeom>
            <a:avLst/>
            <a:gdLst/>
            <a:ahLst/>
            <a:cxnLst/>
            <a:rect l="l" t="t" r="r" b="b"/>
            <a:pathLst>
              <a:path w="859790" h="190500">
                <a:moveTo>
                  <a:pt x="0" y="190245"/>
                </a:moveTo>
                <a:lnTo>
                  <a:pt x="859472" y="190245"/>
                </a:lnTo>
                <a:lnTo>
                  <a:pt x="85947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9869233" y="5620321"/>
            <a:ext cx="859790" cy="539750"/>
          </a:xfrm>
          <a:custGeom>
            <a:avLst/>
            <a:gdLst/>
            <a:ahLst/>
            <a:cxnLst/>
            <a:rect l="l" t="t" r="r" b="b"/>
            <a:pathLst>
              <a:path w="859790" h="539750">
                <a:moveTo>
                  <a:pt x="0" y="539432"/>
                </a:moveTo>
                <a:lnTo>
                  <a:pt x="859472" y="539432"/>
                </a:lnTo>
                <a:lnTo>
                  <a:pt x="85947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11236706" y="6667754"/>
            <a:ext cx="56515" cy="190500"/>
          </a:xfrm>
          <a:custGeom>
            <a:avLst/>
            <a:gdLst/>
            <a:ahLst/>
            <a:cxnLst/>
            <a:rect l="l" t="t" r="r" b="b"/>
            <a:pathLst>
              <a:path w="56515" h="190500">
                <a:moveTo>
                  <a:pt x="0" y="190245"/>
                </a:moveTo>
                <a:lnTo>
                  <a:pt x="56324" y="190245"/>
                </a:lnTo>
                <a:lnTo>
                  <a:pt x="5632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11236706" y="5620321"/>
            <a:ext cx="56515" cy="539750"/>
          </a:xfrm>
          <a:custGeom>
            <a:avLst/>
            <a:gdLst/>
            <a:ahLst/>
            <a:cxnLst/>
            <a:rect l="l" t="t" r="r" b="b"/>
            <a:pathLst>
              <a:path w="56515" h="539750">
                <a:moveTo>
                  <a:pt x="0" y="539432"/>
                </a:moveTo>
                <a:lnTo>
                  <a:pt x="56324" y="539432"/>
                </a:lnTo>
                <a:lnTo>
                  <a:pt x="5632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9869233" y="5424170"/>
            <a:ext cx="859790" cy="91440"/>
          </a:xfrm>
          <a:custGeom>
            <a:avLst/>
            <a:gdLst/>
            <a:ahLst/>
            <a:cxnLst/>
            <a:rect l="l" t="t" r="r" b="b"/>
            <a:pathLst>
              <a:path w="859790" h="91439">
                <a:moveTo>
                  <a:pt x="0" y="91376"/>
                </a:moveTo>
                <a:lnTo>
                  <a:pt x="859472" y="91376"/>
                </a:lnTo>
                <a:lnTo>
                  <a:pt x="85947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11236706" y="5424170"/>
            <a:ext cx="56515" cy="91440"/>
          </a:xfrm>
          <a:custGeom>
            <a:avLst/>
            <a:gdLst/>
            <a:ahLst/>
            <a:cxnLst/>
            <a:rect l="l" t="t" r="r" b="b"/>
            <a:pathLst>
              <a:path w="56515" h="91439">
                <a:moveTo>
                  <a:pt x="0" y="91376"/>
                </a:moveTo>
                <a:lnTo>
                  <a:pt x="56324" y="91376"/>
                </a:lnTo>
                <a:lnTo>
                  <a:pt x="5632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9869233" y="0"/>
            <a:ext cx="859790" cy="450850"/>
          </a:xfrm>
          <a:custGeom>
            <a:avLst/>
            <a:gdLst/>
            <a:ahLst/>
            <a:cxnLst/>
            <a:rect l="l" t="t" r="r" b="b"/>
            <a:pathLst>
              <a:path w="859790" h="450850">
                <a:moveTo>
                  <a:pt x="0" y="450850"/>
                </a:moveTo>
                <a:lnTo>
                  <a:pt x="859472" y="450850"/>
                </a:lnTo>
                <a:lnTo>
                  <a:pt x="85947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11236706" y="0"/>
            <a:ext cx="56515" cy="450850"/>
          </a:xfrm>
          <a:custGeom>
            <a:avLst/>
            <a:gdLst/>
            <a:ahLst/>
            <a:cxnLst/>
            <a:rect l="l" t="t" r="r" b="b"/>
            <a:pathLst>
              <a:path w="56515" h="450850">
                <a:moveTo>
                  <a:pt x="0" y="450850"/>
                </a:moveTo>
                <a:lnTo>
                  <a:pt x="56324" y="450850"/>
                </a:lnTo>
                <a:lnTo>
                  <a:pt x="5632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11397805" y="6667754"/>
            <a:ext cx="794385" cy="190500"/>
          </a:xfrm>
          <a:custGeom>
            <a:avLst/>
            <a:gdLst/>
            <a:ahLst/>
            <a:cxnLst/>
            <a:rect l="l" t="t" r="r" b="b"/>
            <a:pathLst>
              <a:path w="794384" h="190500">
                <a:moveTo>
                  <a:pt x="0" y="190245"/>
                </a:moveTo>
                <a:lnTo>
                  <a:pt x="794194" y="190245"/>
                </a:lnTo>
                <a:lnTo>
                  <a:pt x="79419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11397805" y="5620321"/>
            <a:ext cx="794385" cy="539750"/>
          </a:xfrm>
          <a:custGeom>
            <a:avLst/>
            <a:gdLst/>
            <a:ahLst/>
            <a:cxnLst/>
            <a:rect l="l" t="t" r="r" b="b"/>
            <a:pathLst>
              <a:path w="794384" h="539750">
                <a:moveTo>
                  <a:pt x="0" y="539432"/>
                </a:moveTo>
                <a:lnTo>
                  <a:pt x="794194" y="539432"/>
                </a:lnTo>
                <a:lnTo>
                  <a:pt x="79419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11397805" y="5424170"/>
            <a:ext cx="794385" cy="91440"/>
          </a:xfrm>
          <a:custGeom>
            <a:avLst/>
            <a:gdLst/>
            <a:ahLst/>
            <a:cxnLst/>
            <a:rect l="l" t="t" r="r" b="b"/>
            <a:pathLst>
              <a:path w="794384" h="91439">
                <a:moveTo>
                  <a:pt x="0" y="91376"/>
                </a:moveTo>
                <a:lnTo>
                  <a:pt x="794194" y="91376"/>
                </a:lnTo>
                <a:lnTo>
                  <a:pt x="79419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763778" y="3909313"/>
            <a:ext cx="993140" cy="1007110"/>
          </a:xfrm>
          <a:custGeom>
            <a:avLst/>
            <a:gdLst/>
            <a:ahLst/>
            <a:cxnLst/>
            <a:rect l="l" t="t" r="r" b="b"/>
            <a:pathLst>
              <a:path w="993139" h="1007110">
                <a:moveTo>
                  <a:pt x="7004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70040" y="1006856"/>
                </a:lnTo>
                <a:lnTo>
                  <a:pt x="70040" y="182435"/>
                </a:lnTo>
                <a:close/>
              </a:path>
              <a:path w="993139" h="1007110">
                <a:moveTo>
                  <a:pt x="70040" y="0"/>
                </a:moveTo>
                <a:lnTo>
                  <a:pt x="0" y="0"/>
                </a:lnTo>
                <a:lnTo>
                  <a:pt x="0" y="77660"/>
                </a:lnTo>
                <a:lnTo>
                  <a:pt x="70040" y="77660"/>
                </a:lnTo>
                <a:lnTo>
                  <a:pt x="70040" y="0"/>
                </a:lnTo>
                <a:close/>
              </a:path>
              <a:path w="993139" h="1007110">
                <a:moveTo>
                  <a:pt x="993140" y="182435"/>
                </a:moveTo>
                <a:lnTo>
                  <a:pt x="174815" y="182435"/>
                </a:lnTo>
                <a:lnTo>
                  <a:pt x="174815" y="1006856"/>
                </a:lnTo>
                <a:lnTo>
                  <a:pt x="993140" y="1006856"/>
                </a:lnTo>
                <a:lnTo>
                  <a:pt x="993140" y="182435"/>
                </a:lnTo>
                <a:close/>
              </a:path>
              <a:path w="993139" h="1007110">
                <a:moveTo>
                  <a:pt x="993140" y="0"/>
                </a:moveTo>
                <a:lnTo>
                  <a:pt x="174815" y="0"/>
                </a:lnTo>
                <a:lnTo>
                  <a:pt x="174815" y="77660"/>
                </a:lnTo>
                <a:lnTo>
                  <a:pt x="993140" y="77660"/>
                </a:lnTo>
                <a:lnTo>
                  <a:pt x="99314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886205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763777" y="4039361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763778" y="2459989"/>
            <a:ext cx="993140" cy="941705"/>
          </a:xfrm>
          <a:custGeom>
            <a:avLst/>
            <a:gdLst/>
            <a:ahLst/>
            <a:cxnLst/>
            <a:rect l="l" t="t" r="r" b="b"/>
            <a:pathLst>
              <a:path w="993139" h="941704">
                <a:moveTo>
                  <a:pt x="7004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70040" y="941324"/>
                </a:lnTo>
                <a:lnTo>
                  <a:pt x="70040" y="188531"/>
                </a:lnTo>
                <a:close/>
              </a:path>
              <a:path w="993139" h="941704">
                <a:moveTo>
                  <a:pt x="70040" y="0"/>
                </a:moveTo>
                <a:lnTo>
                  <a:pt x="0" y="0"/>
                </a:lnTo>
                <a:lnTo>
                  <a:pt x="0" y="83756"/>
                </a:lnTo>
                <a:lnTo>
                  <a:pt x="70040" y="83756"/>
                </a:lnTo>
                <a:lnTo>
                  <a:pt x="70040" y="0"/>
                </a:lnTo>
                <a:close/>
              </a:path>
              <a:path w="993139" h="941704">
                <a:moveTo>
                  <a:pt x="993140" y="188531"/>
                </a:moveTo>
                <a:lnTo>
                  <a:pt x="174815" y="188531"/>
                </a:lnTo>
                <a:lnTo>
                  <a:pt x="174815" y="941324"/>
                </a:lnTo>
                <a:lnTo>
                  <a:pt x="993140" y="941324"/>
                </a:lnTo>
                <a:lnTo>
                  <a:pt x="993140" y="188531"/>
                </a:lnTo>
                <a:close/>
              </a:path>
              <a:path w="993139" h="941704">
                <a:moveTo>
                  <a:pt x="993140" y="0"/>
                </a:moveTo>
                <a:lnTo>
                  <a:pt x="174815" y="0"/>
                </a:lnTo>
                <a:lnTo>
                  <a:pt x="174815" y="83756"/>
                </a:lnTo>
                <a:lnTo>
                  <a:pt x="993140" y="83756"/>
                </a:lnTo>
                <a:lnTo>
                  <a:pt x="99314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886205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763777" y="2596134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763778" y="958849"/>
            <a:ext cx="993140" cy="993140"/>
          </a:xfrm>
          <a:custGeom>
            <a:avLst/>
            <a:gdLst/>
            <a:ahLst/>
            <a:cxnLst/>
            <a:rect l="l" t="t" r="r" b="b"/>
            <a:pathLst>
              <a:path w="993139" h="993139">
                <a:moveTo>
                  <a:pt x="7004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70040" y="993140"/>
                </a:lnTo>
                <a:lnTo>
                  <a:pt x="70040" y="161099"/>
                </a:lnTo>
                <a:close/>
              </a:path>
              <a:path w="993139" h="993139">
                <a:moveTo>
                  <a:pt x="70040" y="0"/>
                </a:moveTo>
                <a:lnTo>
                  <a:pt x="0" y="0"/>
                </a:lnTo>
                <a:lnTo>
                  <a:pt x="0" y="56324"/>
                </a:lnTo>
                <a:lnTo>
                  <a:pt x="70040" y="56324"/>
                </a:lnTo>
                <a:lnTo>
                  <a:pt x="70040" y="0"/>
                </a:lnTo>
                <a:close/>
              </a:path>
              <a:path w="993139" h="993139">
                <a:moveTo>
                  <a:pt x="993140" y="161099"/>
                </a:moveTo>
                <a:lnTo>
                  <a:pt x="174815" y="161099"/>
                </a:lnTo>
                <a:lnTo>
                  <a:pt x="174815" y="993140"/>
                </a:lnTo>
                <a:lnTo>
                  <a:pt x="993140" y="993140"/>
                </a:lnTo>
                <a:lnTo>
                  <a:pt x="993140" y="161099"/>
                </a:lnTo>
                <a:close/>
              </a:path>
              <a:path w="993139" h="993139">
                <a:moveTo>
                  <a:pt x="993140" y="0"/>
                </a:moveTo>
                <a:lnTo>
                  <a:pt x="174815" y="0"/>
                </a:lnTo>
                <a:lnTo>
                  <a:pt x="174815" y="56324"/>
                </a:lnTo>
                <a:lnTo>
                  <a:pt x="993140" y="56324"/>
                </a:lnTo>
                <a:lnTo>
                  <a:pt x="99314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886205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763777" y="1067561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2264918" y="3909313"/>
            <a:ext cx="962660" cy="1007110"/>
          </a:xfrm>
          <a:custGeom>
            <a:avLst/>
            <a:gdLst/>
            <a:ahLst/>
            <a:cxnLst/>
            <a:rect l="l" t="t" r="r" b="b"/>
            <a:pathLst>
              <a:path w="962660" h="1007110">
                <a:moveTo>
                  <a:pt x="97472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97472" y="1006856"/>
                </a:lnTo>
                <a:lnTo>
                  <a:pt x="97472" y="182435"/>
                </a:lnTo>
                <a:close/>
              </a:path>
              <a:path w="962660" h="1007110">
                <a:moveTo>
                  <a:pt x="97472" y="0"/>
                </a:moveTo>
                <a:lnTo>
                  <a:pt x="0" y="0"/>
                </a:lnTo>
                <a:lnTo>
                  <a:pt x="0" y="77660"/>
                </a:lnTo>
                <a:lnTo>
                  <a:pt x="97472" y="77660"/>
                </a:lnTo>
                <a:lnTo>
                  <a:pt x="97472" y="0"/>
                </a:lnTo>
                <a:close/>
              </a:path>
              <a:path w="962660" h="1007110">
                <a:moveTo>
                  <a:pt x="962660" y="182435"/>
                </a:moveTo>
                <a:lnTo>
                  <a:pt x="202247" y="182435"/>
                </a:lnTo>
                <a:lnTo>
                  <a:pt x="202247" y="1006856"/>
                </a:lnTo>
                <a:lnTo>
                  <a:pt x="962660" y="1006856"/>
                </a:lnTo>
                <a:lnTo>
                  <a:pt x="962660" y="182435"/>
                </a:lnTo>
                <a:close/>
              </a:path>
              <a:path w="962660" h="1007110">
                <a:moveTo>
                  <a:pt x="962660" y="0"/>
                </a:moveTo>
                <a:lnTo>
                  <a:pt x="202247" y="0"/>
                </a:lnTo>
                <a:lnTo>
                  <a:pt x="202247" y="77660"/>
                </a:lnTo>
                <a:lnTo>
                  <a:pt x="962660" y="77660"/>
                </a:lnTo>
                <a:lnTo>
                  <a:pt x="96266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2414777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bg object 97"/>
          <p:cNvSpPr/>
          <p:nvPr/>
        </p:nvSpPr>
        <p:spPr>
          <a:xfrm>
            <a:off x="2264917" y="4039361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bg object 98"/>
          <p:cNvSpPr/>
          <p:nvPr/>
        </p:nvSpPr>
        <p:spPr>
          <a:xfrm>
            <a:off x="2264918" y="2459989"/>
            <a:ext cx="962660" cy="941705"/>
          </a:xfrm>
          <a:custGeom>
            <a:avLst/>
            <a:gdLst/>
            <a:ahLst/>
            <a:cxnLst/>
            <a:rect l="l" t="t" r="r" b="b"/>
            <a:pathLst>
              <a:path w="962660" h="941704">
                <a:moveTo>
                  <a:pt x="97472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97472" y="941324"/>
                </a:lnTo>
                <a:lnTo>
                  <a:pt x="97472" y="188531"/>
                </a:lnTo>
                <a:close/>
              </a:path>
              <a:path w="962660" h="941704">
                <a:moveTo>
                  <a:pt x="97472" y="0"/>
                </a:moveTo>
                <a:lnTo>
                  <a:pt x="0" y="0"/>
                </a:lnTo>
                <a:lnTo>
                  <a:pt x="0" y="83756"/>
                </a:lnTo>
                <a:lnTo>
                  <a:pt x="97472" y="83756"/>
                </a:lnTo>
                <a:lnTo>
                  <a:pt x="97472" y="0"/>
                </a:lnTo>
                <a:close/>
              </a:path>
              <a:path w="962660" h="941704">
                <a:moveTo>
                  <a:pt x="962660" y="188531"/>
                </a:moveTo>
                <a:lnTo>
                  <a:pt x="202247" y="188531"/>
                </a:lnTo>
                <a:lnTo>
                  <a:pt x="202247" y="941324"/>
                </a:lnTo>
                <a:lnTo>
                  <a:pt x="962660" y="941324"/>
                </a:lnTo>
                <a:lnTo>
                  <a:pt x="962660" y="188531"/>
                </a:lnTo>
                <a:close/>
              </a:path>
              <a:path w="962660" h="941704">
                <a:moveTo>
                  <a:pt x="962660" y="0"/>
                </a:moveTo>
                <a:lnTo>
                  <a:pt x="202247" y="0"/>
                </a:lnTo>
                <a:lnTo>
                  <a:pt x="202247" y="83756"/>
                </a:lnTo>
                <a:lnTo>
                  <a:pt x="962660" y="83756"/>
                </a:lnTo>
                <a:lnTo>
                  <a:pt x="96266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bg object 99"/>
          <p:cNvSpPr/>
          <p:nvPr/>
        </p:nvSpPr>
        <p:spPr>
          <a:xfrm>
            <a:off x="2414777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bg object 100"/>
          <p:cNvSpPr/>
          <p:nvPr/>
        </p:nvSpPr>
        <p:spPr>
          <a:xfrm>
            <a:off x="2264917" y="259613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2264918" y="958849"/>
            <a:ext cx="962660" cy="993140"/>
          </a:xfrm>
          <a:custGeom>
            <a:avLst/>
            <a:gdLst/>
            <a:ahLst/>
            <a:cxnLst/>
            <a:rect l="l" t="t" r="r" b="b"/>
            <a:pathLst>
              <a:path w="962660" h="993139">
                <a:moveTo>
                  <a:pt x="97472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97472" y="993140"/>
                </a:lnTo>
                <a:lnTo>
                  <a:pt x="97472" y="161099"/>
                </a:lnTo>
                <a:close/>
              </a:path>
              <a:path w="962660" h="993139">
                <a:moveTo>
                  <a:pt x="97472" y="0"/>
                </a:moveTo>
                <a:lnTo>
                  <a:pt x="0" y="0"/>
                </a:lnTo>
                <a:lnTo>
                  <a:pt x="0" y="56324"/>
                </a:lnTo>
                <a:lnTo>
                  <a:pt x="97472" y="56324"/>
                </a:lnTo>
                <a:lnTo>
                  <a:pt x="97472" y="0"/>
                </a:lnTo>
                <a:close/>
              </a:path>
              <a:path w="962660" h="993139">
                <a:moveTo>
                  <a:pt x="962660" y="161099"/>
                </a:moveTo>
                <a:lnTo>
                  <a:pt x="202247" y="161099"/>
                </a:lnTo>
                <a:lnTo>
                  <a:pt x="202247" y="993140"/>
                </a:lnTo>
                <a:lnTo>
                  <a:pt x="962660" y="993140"/>
                </a:lnTo>
                <a:lnTo>
                  <a:pt x="962660" y="161099"/>
                </a:lnTo>
                <a:close/>
              </a:path>
              <a:path w="962660" h="993139">
                <a:moveTo>
                  <a:pt x="962660" y="0"/>
                </a:moveTo>
                <a:lnTo>
                  <a:pt x="202247" y="0"/>
                </a:lnTo>
                <a:lnTo>
                  <a:pt x="202247" y="56324"/>
                </a:lnTo>
                <a:lnTo>
                  <a:pt x="962660" y="56324"/>
                </a:lnTo>
                <a:lnTo>
                  <a:pt x="96266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2414777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bg object 103"/>
          <p:cNvSpPr/>
          <p:nvPr/>
        </p:nvSpPr>
        <p:spPr>
          <a:xfrm>
            <a:off x="2264917" y="1067561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bg object 104"/>
          <p:cNvSpPr/>
          <p:nvPr/>
        </p:nvSpPr>
        <p:spPr>
          <a:xfrm>
            <a:off x="1756917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bg object 105"/>
          <p:cNvSpPr/>
          <p:nvPr/>
        </p:nvSpPr>
        <p:spPr>
          <a:xfrm>
            <a:off x="3735578" y="3909313"/>
            <a:ext cx="1022350" cy="1007110"/>
          </a:xfrm>
          <a:custGeom>
            <a:avLst/>
            <a:gdLst/>
            <a:ahLst/>
            <a:cxnLst/>
            <a:rect l="l" t="t" r="r" b="b"/>
            <a:pathLst>
              <a:path w="1022350" h="1007110">
                <a:moveTo>
                  <a:pt x="7004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70040" y="1006856"/>
                </a:lnTo>
                <a:lnTo>
                  <a:pt x="70040" y="182435"/>
                </a:lnTo>
                <a:close/>
              </a:path>
              <a:path w="1022350" h="1007110">
                <a:moveTo>
                  <a:pt x="70040" y="0"/>
                </a:moveTo>
                <a:lnTo>
                  <a:pt x="0" y="0"/>
                </a:lnTo>
                <a:lnTo>
                  <a:pt x="0" y="77660"/>
                </a:lnTo>
                <a:lnTo>
                  <a:pt x="70040" y="77660"/>
                </a:lnTo>
                <a:lnTo>
                  <a:pt x="70040" y="0"/>
                </a:lnTo>
                <a:close/>
              </a:path>
              <a:path w="1022350" h="1007110">
                <a:moveTo>
                  <a:pt x="1022096" y="182435"/>
                </a:moveTo>
                <a:lnTo>
                  <a:pt x="174815" y="182435"/>
                </a:lnTo>
                <a:lnTo>
                  <a:pt x="174815" y="1006856"/>
                </a:lnTo>
                <a:lnTo>
                  <a:pt x="1022096" y="1006856"/>
                </a:lnTo>
                <a:lnTo>
                  <a:pt x="1022096" y="182435"/>
                </a:lnTo>
                <a:close/>
              </a:path>
              <a:path w="1022350" h="1007110">
                <a:moveTo>
                  <a:pt x="1022096" y="0"/>
                </a:moveTo>
                <a:lnTo>
                  <a:pt x="174815" y="0"/>
                </a:lnTo>
                <a:lnTo>
                  <a:pt x="174815" y="77660"/>
                </a:lnTo>
                <a:lnTo>
                  <a:pt x="1022096" y="77660"/>
                </a:lnTo>
                <a:lnTo>
                  <a:pt x="1022096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bg object 106"/>
          <p:cNvSpPr/>
          <p:nvPr/>
        </p:nvSpPr>
        <p:spPr>
          <a:xfrm>
            <a:off x="3858005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3735578" y="4039361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bg object 108"/>
          <p:cNvSpPr/>
          <p:nvPr/>
        </p:nvSpPr>
        <p:spPr>
          <a:xfrm>
            <a:off x="3735578" y="2459989"/>
            <a:ext cx="1022350" cy="941705"/>
          </a:xfrm>
          <a:custGeom>
            <a:avLst/>
            <a:gdLst/>
            <a:ahLst/>
            <a:cxnLst/>
            <a:rect l="l" t="t" r="r" b="b"/>
            <a:pathLst>
              <a:path w="1022350" h="941704">
                <a:moveTo>
                  <a:pt x="7004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70040" y="941324"/>
                </a:lnTo>
                <a:lnTo>
                  <a:pt x="70040" y="188531"/>
                </a:lnTo>
                <a:close/>
              </a:path>
              <a:path w="1022350" h="941704">
                <a:moveTo>
                  <a:pt x="70040" y="0"/>
                </a:moveTo>
                <a:lnTo>
                  <a:pt x="0" y="0"/>
                </a:lnTo>
                <a:lnTo>
                  <a:pt x="0" y="83756"/>
                </a:lnTo>
                <a:lnTo>
                  <a:pt x="70040" y="83756"/>
                </a:lnTo>
                <a:lnTo>
                  <a:pt x="70040" y="0"/>
                </a:lnTo>
                <a:close/>
              </a:path>
              <a:path w="1022350" h="941704">
                <a:moveTo>
                  <a:pt x="1022096" y="188531"/>
                </a:moveTo>
                <a:lnTo>
                  <a:pt x="174815" y="188531"/>
                </a:lnTo>
                <a:lnTo>
                  <a:pt x="174815" y="941324"/>
                </a:lnTo>
                <a:lnTo>
                  <a:pt x="1022096" y="941324"/>
                </a:lnTo>
                <a:lnTo>
                  <a:pt x="1022096" y="188531"/>
                </a:lnTo>
                <a:close/>
              </a:path>
              <a:path w="1022350" h="941704">
                <a:moveTo>
                  <a:pt x="1022096" y="0"/>
                </a:moveTo>
                <a:lnTo>
                  <a:pt x="174815" y="0"/>
                </a:lnTo>
                <a:lnTo>
                  <a:pt x="174815" y="83756"/>
                </a:lnTo>
                <a:lnTo>
                  <a:pt x="1022096" y="83756"/>
                </a:lnTo>
                <a:lnTo>
                  <a:pt x="1022096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bg object 109"/>
          <p:cNvSpPr/>
          <p:nvPr/>
        </p:nvSpPr>
        <p:spPr>
          <a:xfrm>
            <a:off x="3858005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bg object 110"/>
          <p:cNvSpPr/>
          <p:nvPr/>
        </p:nvSpPr>
        <p:spPr>
          <a:xfrm>
            <a:off x="3735578" y="2596134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3735578" y="958849"/>
            <a:ext cx="1022350" cy="993140"/>
          </a:xfrm>
          <a:custGeom>
            <a:avLst/>
            <a:gdLst/>
            <a:ahLst/>
            <a:cxnLst/>
            <a:rect l="l" t="t" r="r" b="b"/>
            <a:pathLst>
              <a:path w="1022350" h="993139">
                <a:moveTo>
                  <a:pt x="7004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70040" y="993140"/>
                </a:lnTo>
                <a:lnTo>
                  <a:pt x="70040" y="161099"/>
                </a:lnTo>
                <a:close/>
              </a:path>
              <a:path w="1022350" h="993139">
                <a:moveTo>
                  <a:pt x="70040" y="0"/>
                </a:moveTo>
                <a:lnTo>
                  <a:pt x="0" y="0"/>
                </a:lnTo>
                <a:lnTo>
                  <a:pt x="0" y="56324"/>
                </a:lnTo>
                <a:lnTo>
                  <a:pt x="70040" y="56324"/>
                </a:lnTo>
                <a:lnTo>
                  <a:pt x="70040" y="0"/>
                </a:lnTo>
                <a:close/>
              </a:path>
              <a:path w="1022350" h="993139">
                <a:moveTo>
                  <a:pt x="1022096" y="161099"/>
                </a:moveTo>
                <a:lnTo>
                  <a:pt x="174815" y="161099"/>
                </a:lnTo>
                <a:lnTo>
                  <a:pt x="174815" y="993140"/>
                </a:lnTo>
                <a:lnTo>
                  <a:pt x="1022096" y="993140"/>
                </a:lnTo>
                <a:lnTo>
                  <a:pt x="1022096" y="161099"/>
                </a:lnTo>
                <a:close/>
              </a:path>
              <a:path w="1022350" h="993139">
                <a:moveTo>
                  <a:pt x="1022096" y="0"/>
                </a:moveTo>
                <a:lnTo>
                  <a:pt x="174815" y="0"/>
                </a:lnTo>
                <a:lnTo>
                  <a:pt x="174815" y="56324"/>
                </a:lnTo>
                <a:lnTo>
                  <a:pt x="1022096" y="56324"/>
                </a:lnTo>
                <a:lnTo>
                  <a:pt x="1022096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3858005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3735578" y="1067561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3227577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5265674" y="3909313"/>
            <a:ext cx="934085" cy="1007110"/>
          </a:xfrm>
          <a:custGeom>
            <a:avLst/>
            <a:gdLst/>
            <a:ahLst/>
            <a:cxnLst/>
            <a:rect l="l" t="t" r="r" b="b"/>
            <a:pathLst>
              <a:path w="934085" h="1007110">
                <a:moveTo>
                  <a:pt x="68516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68516" y="1006856"/>
                </a:lnTo>
                <a:lnTo>
                  <a:pt x="68516" y="182435"/>
                </a:lnTo>
                <a:close/>
              </a:path>
              <a:path w="934085" h="1007110">
                <a:moveTo>
                  <a:pt x="68516" y="0"/>
                </a:moveTo>
                <a:lnTo>
                  <a:pt x="0" y="0"/>
                </a:lnTo>
                <a:lnTo>
                  <a:pt x="0" y="77660"/>
                </a:lnTo>
                <a:lnTo>
                  <a:pt x="68516" y="77660"/>
                </a:lnTo>
                <a:lnTo>
                  <a:pt x="68516" y="0"/>
                </a:lnTo>
                <a:close/>
              </a:path>
              <a:path w="934085" h="1007110">
                <a:moveTo>
                  <a:pt x="933704" y="182435"/>
                </a:moveTo>
                <a:lnTo>
                  <a:pt x="173291" y="182435"/>
                </a:lnTo>
                <a:lnTo>
                  <a:pt x="173291" y="1006856"/>
                </a:lnTo>
                <a:lnTo>
                  <a:pt x="933704" y="1006856"/>
                </a:lnTo>
                <a:lnTo>
                  <a:pt x="933704" y="182435"/>
                </a:lnTo>
                <a:close/>
              </a:path>
              <a:path w="934085" h="1007110">
                <a:moveTo>
                  <a:pt x="933704" y="0"/>
                </a:moveTo>
                <a:lnTo>
                  <a:pt x="173291" y="0"/>
                </a:lnTo>
                <a:lnTo>
                  <a:pt x="173291" y="77660"/>
                </a:lnTo>
                <a:lnTo>
                  <a:pt x="933704" y="77660"/>
                </a:lnTo>
                <a:lnTo>
                  <a:pt x="93370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g object 116"/>
          <p:cNvSpPr/>
          <p:nvPr/>
        </p:nvSpPr>
        <p:spPr>
          <a:xfrm>
            <a:off x="5386578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bg object 117"/>
          <p:cNvSpPr/>
          <p:nvPr/>
        </p:nvSpPr>
        <p:spPr>
          <a:xfrm>
            <a:off x="5265673" y="4039361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bg object 118"/>
          <p:cNvSpPr/>
          <p:nvPr/>
        </p:nvSpPr>
        <p:spPr>
          <a:xfrm>
            <a:off x="5265674" y="2459989"/>
            <a:ext cx="934085" cy="941705"/>
          </a:xfrm>
          <a:custGeom>
            <a:avLst/>
            <a:gdLst/>
            <a:ahLst/>
            <a:cxnLst/>
            <a:rect l="l" t="t" r="r" b="b"/>
            <a:pathLst>
              <a:path w="934085" h="941704">
                <a:moveTo>
                  <a:pt x="68516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68516" y="941324"/>
                </a:lnTo>
                <a:lnTo>
                  <a:pt x="68516" y="188531"/>
                </a:lnTo>
                <a:close/>
              </a:path>
              <a:path w="934085" h="941704">
                <a:moveTo>
                  <a:pt x="68516" y="0"/>
                </a:moveTo>
                <a:lnTo>
                  <a:pt x="0" y="0"/>
                </a:lnTo>
                <a:lnTo>
                  <a:pt x="0" y="83756"/>
                </a:lnTo>
                <a:lnTo>
                  <a:pt x="68516" y="83756"/>
                </a:lnTo>
                <a:lnTo>
                  <a:pt x="68516" y="0"/>
                </a:lnTo>
                <a:close/>
              </a:path>
              <a:path w="934085" h="941704">
                <a:moveTo>
                  <a:pt x="933704" y="188531"/>
                </a:moveTo>
                <a:lnTo>
                  <a:pt x="173291" y="188531"/>
                </a:lnTo>
                <a:lnTo>
                  <a:pt x="173291" y="941324"/>
                </a:lnTo>
                <a:lnTo>
                  <a:pt x="933704" y="941324"/>
                </a:lnTo>
                <a:lnTo>
                  <a:pt x="933704" y="188531"/>
                </a:lnTo>
                <a:close/>
              </a:path>
              <a:path w="934085" h="941704">
                <a:moveTo>
                  <a:pt x="933704" y="0"/>
                </a:moveTo>
                <a:lnTo>
                  <a:pt x="173291" y="0"/>
                </a:lnTo>
                <a:lnTo>
                  <a:pt x="173291" y="83756"/>
                </a:lnTo>
                <a:lnTo>
                  <a:pt x="933704" y="83756"/>
                </a:lnTo>
                <a:lnTo>
                  <a:pt x="93370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g object 119"/>
          <p:cNvSpPr/>
          <p:nvPr/>
        </p:nvSpPr>
        <p:spPr>
          <a:xfrm>
            <a:off x="5386578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bg object 120"/>
          <p:cNvSpPr/>
          <p:nvPr/>
        </p:nvSpPr>
        <p:spPr>
          <a:xfrm>
            <a:off x="5265673" y="2596134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5265674" y="958849"/>
            <a:ext cx="934085" cy="993140"/>
          </a:xfrm>
          <a:custGeom>
            <a:avLst/>
            <a:gdLst/>
            <a:ahLst/>
            <a:cxnLst/>
            <a:rect l="l" t="t" r="r" b="b"/>
            <a:pathLst>
              <a:path w="934085" h="993139">
                <a:moveTo>
                  <a:pt x="68516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68516" y="993140"/>
                </a:lnTo>
                <a:lnTo>
                  <a:pt x="68516" y="161099"/>
                </a:lnTo>
                <a:close/>
              </a:path>
              <a:path w="934085" h="993139">
                <a:moveTo>
                  <a:pt x="68516" y="0"/>
                </a:moveTo>
                <a:lnTo>
                  <a:pt x="0" y="0"/>
                </a:lnTo>
                <a:lnTo>
                  <a:pt x="0" y="56324"/>
                </a:lnTo>
                <a:lnTo>
                  <a:pt x="68516" y="56324"/>
                </a:lnTo>
                <a:lnTo>
                  <a:pt x="68516" y="0"/>
                </a:lnTo>
                <a:close/>
              </a:path>
              <a:path w="934085" h="993139">
                <a:moveTo>
                  <a:pt x="933704" y="161099"/>
                </a:moveTo>
                <a:lnTo>
                  <a:pt x="173291" y="161099"/>
                </a:lnTo>
                <a:lnTo>
                  <a:pt x="173291" y="993140"/>
                </a:lnTo>
                <a:lnTo>
                  <a:pt x="933704" y="993140"/>
                </a:lnTo>
                <a:lnTo>
                  <a:pt x="933704" y="161099"/>
                </a:lnTo>
                <a:close/>
              </a:path>
              <a:path w="934085" h="993139">
                <a:moveTo>
                  <a:pt x="933704" y="0"/>
                </a:moveTo>
                <a:lnTo>
                  <a:pt x="173291" y="0"/>
                </a:lnTo>
                <a:lnTo>
                  <a:pt x="173291" y="56324"/>
                </a:lnTo>
                <a:lnTo>
                  <a:pt x="933704" y="56324"/>
                </a:lnTo>
                <a:lnTo>
                  <a:pt x="93370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g object 122"/>
          <p:cNvSpPr/>
          <p:nvPr/>
        </p:nvSpPr>
        <p:spPr>
          <a:xfrm>
            <a:off x="5386578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bg object 123"/>
          <p:cNvSpPr/>
          <p:nvPr/>
        </p:nvSpPr>
        <p:spPr>
          <a:xfrm>
            <a:off x="5265673" y="1067561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bg object 124"/>
          <p:cNvSpPr/>
          <p:nvPr/>
        </p:nvSpPr>
        <p:spPr>
          <a:xfrm>
            <a:off x="4757673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g object 125"/>
          <p:cNvSpPr/>
          <p:nvPr/>
        </p:nvSpPr>
        <p:spPr>
          <a:xfrm>
            <a:off x="6707378" y="3909313"/>
            <a:ext cx="1036319" cy="1007110"/>
          </a:xfrm>
          <a:custGeom>
            <a:avLst/>
            <a:gdLst/>
            <a:ahLst/>
            <a:cxnLst/>
            <a:rect l="l" t="t" r="r" b="b"/>
            <a:pathLst>
              <a:path w="1036320" h="1007110">
                <a:moveTo>
                  <a:pt x="7004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70040" y="1006856"/>
                </a:lnTo>
                <a:lnTo>
                  <a:pt x="70040" y="182435"/>
                </a:lnTo>
                <a:close/>
              </a:path>
              <a:path w="1036320" h="1007110">
                <a:moveTo>
                  <a:pt x="70040" y="0"/>
                </a:moveTo>
                <a:lnTo>
                  <a:pt x="0" y="0"/>
                </a:lnTo>
                <a:lnTo>
                  <a:pt x="0" y="77660"/>
                </a:lnTo>
                <a:lnTo>
                  <a:pt x="70040" y="77660"/>
                </a:lnTo>
                <a:lnTo>
                  <a:pt x="70040" y="0"/>
                </a:lnTo>
                <a:close/>
              </a:path>
              <a:path w="1036320" h="1007110">
                <a:moveTo>
                  <a:pt x="1035812" y="182435"/>
                </a:moveTo>
                <a:lnTo>
                  <a:pt x="174815" y="182435"/>
                </a:lnTo>
                <a:lnTo>
                  <a:pt x="174815" y="1006856"/>
                </a:lnTo>
                <a:lnTo>
                  <a:pt x="1035812" y="1006856"/>
                </a:lnTo>
                <a:lnTo>
                  <a:pt x="1035812" y="182435"/>
                </a:lnTo>
                <a:close/>
              </a:path>
              <a:path w="1036320" h="1007110">
                <a:moveTo>
                  <a:pt x="1035812" y="0"/>
                </a:moveTo>
                <a:lnTo>
                  <a:pt x="174815" y="0"/>
                </a:lnTo>
                <a:lnTo>
                  <a:pt x="174815" y="77660"/>
                </a:lnTo>
                <a:lnTo>
                  <a:pt x="1035812" y="77660"/>
                </a:lnTo>
                <a:lnTo>
                  <a:pt x="1035812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g object 126"/>
          <p:cNvSpPr/>
          <p:nvPr/>
        </p:nvSpPr>
        <p:spPr>
          <a:xfrm>
            <a:off x="6829806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bg object 127"/>
          <p:cNvSpPr/>
          <p:nvPr/>
        </p:nvSpPr>
        <p:spPr>
          <a:xfrm>
            <a:off x="6707378" y="4039361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6707378" y="2459989"/>
            <a:ext cx="1036319" cy="941705"/>
          </a:xfrm>
          <a:custGeom>
            <a:avLst/>
            <a:gdLst/>
            <a:ahLst/>
            <a:cxnLst/>
            <a:rect l="l" t="t" r="r" b="b"/>
            <a:pathLst>
              <a:path w="1036320" h="941704">
                <a:moveTo>
                  <a:pt x="7004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70040" y="941324"/>
                </a:lnTo>
                <a:lnTo>
                  <a:pt x="70040" y="188531"/>
                </a:lnTo>
                <a:close/>
              </a:path>
              <a:path w="1036320" h="941704">
                <a:moveTo>
                  <a:pt x="70040" y="0"/>
                </a:moveTo>
                <a:lnTo>
                  <a:pt x="0" y="0"/>
                </a:lnTo>
                <a:lnTo>
                  <a:pt x="0" y="83756"/>
                </a:lnTo>
                <a:lnTo>
                  <a:pt x="70040" y="83756"/>
                </a:lnTo>
                <a:lnTo>
                  <a:pt x="70040" y="0"/>
                </a:lnTo>
                <a:close/>
              </a:path>
              <a:path w="1036320" h="941704">
                <a:moveTo>
                  <a:pt x="1035812" y="188531"/>
                </a:moveTo>
                <a:lnTo>
                  <a:pt x="174815" y="188531"/>
                </a:lnTo>
                <a:lnTo>
                  <a:pt x="174815" y="941324"/>
                </a:lnTo>
                <a:lnTo>
                  <a:pt x="1035812" y="941324"/>
                </a:lnTo>
                <a:lnTo>
                  <a:pt x="1035812" y="188531"/>
                </a:lnTo>
                <a:close/>
              </a:path>
              <a:path w="1036320" h="941704">
                <a:moveTo>
                  <a:pt x="1035812" y="0"/>
                </a:moveTo>
                <a:lnTo>
                  <a:pt x="174815" y="0"/>
                </a:lnTo>
                <a:lnTo>
                  <a:pt x="174815" y="83756"/>
                </a:lnTo>
                <a:lnTo>
                  <a:pt x="1035812" y="83756"/>
                </a:lnTo>
                <a:lnTo>
                  <a:pt x="1035812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g object 129"/>
          <p:cNvSpPr/>
          <p:nvPr/>
        </p:nvSpPr>
        <p:spPr>
          <a:xfrm>
            <a:off x="6829806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bg object 130"/>
          <p:cNvSpPr/>
          <p:nvPr/>
        </p:nvSpPr>
        <p:spPr>
          <a:xfrm>
            <a:off x="6707378" y="2596134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bg object 131"/>
          <p:cNvSpPr/>
          <p:nvPr/>
        </p:nvSpPr>
        <p:spPr>
          <a:xfrm>
            <a:off x="6707378" y="958849"/>
            <a:ext cx="1036319" cy="993140"/>
          </a:xfrm>
          <a:custGeom>
            <a:avLst/>
            <a:gdLst/>
            <a:ahLst/>
            <a:cxnLst/>
            <a:rect l="l" t="t" r="r" b="b"/>
            <a:pathLst>
              <a:path w="1036320" h="993139">
                <a:moveTo>
                  <a:pt x="7004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70040" y="993140"/>
                </a:lnTo>
                <a:lnTo>
                  <a:pt x="70040" y="161099"/>
                </a:lnTo>
                <a:close/>
              </a:path>
              <a:path w="1036320" h="993139">
                <a:moveTo>
                  <a:pt x="70040" y="0"/>
                </a:moveTo>
                <a:lnTo>
                  <a:pt x="0" y="0"/>
                </a:lnTo>
                <a:lnTo>
                  <a:pt x="0" y="56324"/>
                </a:lnTo>
                <a:lnTo>
                  <a:pt x="70040" y="56324"/>
                </a:lnTo>
                <a:lnTo>
                  <a:pt x="70040" y="0"/>
                </a:lnTo>
                <a:close/>
              </a:path>
              <a:path w="1036320" h="993139">
                <a:moveTo>
                  <a:pt x="1035812" y="161099"/>
                </a:moveTo>
                <a:lnTo>
                  <a:pt x="174815" y="161099"/>
                </a:lnTo>
                <a:lnTo>
                  <a:pt x="174815" y="993140"/>
                </a:lnTo>
                <a:lnTo>
                  <a:pt x="1035812" y="993140"/>
                </a:lnTo>
                <a:lnTo>
                  <a:pt x="1035812" y="161099"/>
                </a:lnTo>
                <a:close/>
              </a:path>
              <a:path w="1036320" h="993139">
                <a:moveTo>
                  <a:pt x="1035812" y="0"/>
                </a:moveTo>
                <a:lnTo>
                  <a:pt x="174815" y="0"/>
                </a:lnTo>
                <a:lnTo>
                  <a:pt x="174815" y="56324"/>
                </a:lnTo>
                <a:lnTo>
                  <a:pt x="1035812" y="56324"/>
                </a:lnTo>
                <a:lnTo>
                  <a:pt x="1035812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g object 132"/>
          <p:cNvSpPr/>
          <p:nvPr/>
        </p:nvSpPr>
        <p:spPr>
          <a:xfrm>
            <a:off x="6829806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6707378" y="1067561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6199378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g object 135"/>
          <p:cNvSpPr/>
          <p:nvPr/>
        </p:nvSpPr>
        <p:spPr>
          <a:xfrm>
            <a:off x="8251190" y="3909313"/>
            <a:ext cx="920115" cy="1007110"/>
          </a:xfrm>
          <a:custGeom>
            <a:avLst/>
            <a:gdLst/>
            <a:ahLst/>
            <a:cxnLst/>
            <a:rect l="l" t="t" r="r" b="b"/>
            <a:pathLst>
              <a:path w="920115" h="1007110">
                <a:moveTo>
                  <a:pt x="5480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54800" y="1006856"/>
                </a:lnTo>
                <a:lnTo>
                  <a:pt x="54800" y="182435"/>
                </a:lnTo>
                <a:close/>
              </a:path>
              <a:path w="920115" h="1007110">
                <a:moveTo>
                  <a:pt x="54800" y="0"/>
                </a:moveTo>
                <a:lnTo>
                  <a:pt x="0" y="0"/>
                </a:lnTo>
                <a:lnTo>
                  <a:pt x="0" y="77660"/>
                </a:lnTo>
                <a:lnTo>
                  <a:pt x="54800" y="77660"/>
                </a:lnTo>
                <a:lnTo>
                  <a:pt x="54800" y="0"/>
                </a:lnTo>
                <a:close/>
              </a:path>
              <a:path w="920115" h="1007110">
                <a:moveTo>
                  <a:pt x="919988" y="182435"/>
                </a:moveTo>
                <a:lnTo>
                  <a:pt x="159575" y="182435"/>
                </a:lnTo>
                <a:lnTo>
                  <a:pt x="159575" y="1006856"/>
                </a:lnTo>
                <a:lnTo>
                  <a:pt x="919988" y="1006856"/>
                </a:lnTo>
                <a:lnTo>
                  <a:pt x="919988" y="182435"/>
                </a:lnTo>
                <a:close/>
              </a:path>
              <a:path w="920115" h="1007110">
                <a:moveTo>
                  <a:pt x="919988" y="0"/>
                </a:moveTo>
                <a:lnTo>
                  <a:pt x="159575" y="0"/>
                </a:lnTo>
                <a:lnTo>
                  <a:pt x="159575" y="77660"/>
                </a:lnTo>
                <a:lnTo>
                  <a:pt x="919988" y="77660"/>
                </a:lnTo>
                <a:lnTo>
                  <a:pt x="91998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g object 136"/>
          <p:cNvSpPr/>
          <p:nvPr/>
        </p:nvSpPr>
        <p:spPr>
          <a:xfrm>
            <a:off x="8358378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bg object 137"/>
          <p:cNvSpPr/>
          <p:nvPr/>
        </p:nvSpPr>
        <p:spPr>
          <a:xfrm>
            <a:off x="8251190" y="4039361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bg object 138"/>
          <p:cNvSpPr/>
          <p:nvPr/>
        </p:nvSpPr>
        <p:spPr>
          <a:xfrm>
            <a:off x="8251190" y="2459989"/>
            <a:ext cx="920115" cy="941705"/>
          </a:xfrm>
          <a:custGeom>
            <a:avLst/>
            <a:gdLst/>
            <a:ahLst/>
            <a:cxnLst/>
            <a:rect l="l" t="t" r="r" b="b"/>
            <a:pathLst>
              <a:path w="920115" h="941704">
                <a:moveTo>
                  <a:pt x="5480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54800" y="941324"/>
                </a:lnTo>
                <a:lnTo>
                  <a:pt x="54800" y="188531"/>
                </a:lnTo>
                <a:close/>
              </a:path>
              <a:path w="920115" h="941704">
                <a:moveTo>
                  <a:pt x="54800" y="0"/>
                </a:moveTo>
                <a:lnTo>
                  <a:pt x="0" y="0"/>
                </a:lnTo>
                <a:lnTo>
                  <a:pt x="0" y="83756"/>
                </a:lnTo>
                <a:lnTo>
                  <a:pt x="54800" y="83756"/>
                </a:lnTo>
                <a:lnTo>
                  <a:pt x="54800" y="0"/>
                </a:lnTo>
                <a:close/>
              </a:path>
              <a:path w="920115" h="941704">
                <a:moveTo>
                  <a:pt x="919988" y="188531"/>
                </a:moveTo>
                <a:lnTo>
                  <a:pt x="159575" y="188531"/>
                </a:lnTo>
                <a:lnTo>
                  <a:pt x="159575" y="941324"/>
                </a:lnTo>
                <a:lnTo>
                  <a:pt x="919988" y="941324"/>
                </a:lnTo>
                <a:lnTo>
                  <a:pt x="919988" y="188531"/>
                </a:lnTo>
                <a:close/>
              </a:path>
              <a:path w="920115" h="941704">
                <a:moveTo>
                  <a:pt x="919988" y="0"/>
                </a:moveTo>
                <a:lnTo>
                  <a:pt x="159575" y="0"/>
                </a:lnTo>
                <a:lnTo>
                  <a:pt x="159575" y="83756"/>
                </a:lnTo>
                <a:lnTo>
                  <a:pt x="919988" y="83756"/>
                </a:lnTo>
                <a:lnTo>
                  <a:pt x="91998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8358378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bg object 140"/>
          <p:cNvSpPr/>
          <p:nvPr/>
        </p:nvSpPr>
        <p:spPr>
          <a:xfrm>
            <a:off x="8251190" y="2596134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bg object 141"/>
          <p:cNvSpPr/>
          <p:nvPr/>
        </p:nvSpPr>
        <p:spPr>
          <a:xfrm>
            <a:off x="8251190" y="958849"/>
            <a:ext cx="920115" cy="993140"/>
          </a:xfrm>
          <a:custGeom>
            <a:avLst/>
            <a:gdLst/>
            <a:ahLst/>
            <a:cxnLst/>
            <a:rect l="l" t="t" r="r" b="b"/>
            <a:pathLst>
              <a:path w="920115" h="993139">
                <a:moveTo>
                  <a:pt x="5480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54800" y="993140"/>
                </a:lnTo>
                <a:lnTo>
                  <a:pt x="54800" y="161099"/>
                </a:lnTo>
                <a:close/>
              </a:path>
              <a:path w="920115" h="993139">
                <a:moveTo>
                  <a:pt x="54800" y="0"/>
                </a:moveTo>
                <a:lnTo>
                  <a:pt x="0" y="0"/>
                </a:lnTo>
                <a:lnTo>
                  <a:pt x="0" y="56324"/>
                </a:lnTo>
                <a:lnTo>
                  <a:pt x="54800" y="56324"/>
                </a:lnTo>
                <a:lnTo>
                  <a:pt x="54800" y="0"/>
                </a:lnTo>
                <a:close/>
              </a:path>
              <a:path w="920115" h="993139">
                <a:moveTo>
                  <a:pt x="919988" y="161099"/>
                </a:moveTo>
                <a:lnTo>
                  <a:pt x="159575" y="161099"/>
                </a:lnTo>
                <a:lnTo>
                  <a:pt x="159575" y="993140"/>
                </a:lnTo>
                <a:lnTo>
                  <a:pt x="919988" y="993140"/>
                </a:lnTo>
                <a:lnTo>
                  <a:pt x="919988" y="161099"/>
                </a:lnTo>
                <a:close/>
              </a:path>
              <a:path w="920115" h="993139">
                <a:moveTo>
                  <a:pt x="919988" y="0"/>
                </a:moveTo>
                <a:lnTo>
                  <a:pt x="159575" y="0"/>
                </a:lnTo>
                <a:lnTo>
                  <a:pt x="159575" y="56324"/>
                </a:lnTo>
                <a:lnTo>
                  <a:pt x="919988" y="56324"/>
                </a:lnTo>
                <a:lnTo>
                  <a:pt x="91998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g object 142"/>
          <p:cNvSpPr/>
          <p:nvPr/>
        </p:nvSpPr>
        <p:spPr>
          <a:xfrm>
            <a:off x="8358378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bg object 143"/>
          <p:cNvSpPr/>
          <p:nvPr/>
        </p:nvSpPr>
        <p:spPr>
          <a:xfrm>
            <a:off x="8251190" y="1067561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bg object 144"/>
          <p:cNvSpPr/>
          <p:nvPr/>
        </p:nvSpPr>
        <p:spPr>
          <a:xfrm>
            <a:off x="7743190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g object 145"/>
          <p:cNvSpPr/>
          <p:nvPr/>
        </p:nvSpPr>
        <p:spPr>
          <a:xfrm>
            <a:off x="9679178" y="3909313"/>
            <a:ext cx="1049655" cy="1007110"/>
          </a:xfrm>
          <a:custGeom>
            <a:avLst/>
            <a:gdLst/>
            <a:ahLst/>
            <a:cxnLst/>
            <a:rect l="l" t="t" r="r" b="b"/>
            <a:pathLst>
              <a:path w="1049654" h="1007110">
                <a:moveTo>
                  <a:pt x="8528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85280" y="1006856"/>
                </a:lnTo>
                <a:lnTo>
                  <a:pt x="85280" y="182435"/>
                </a:lnTo>
                <a:close/>
              </a:path>
              <a:path w="1049654" h="1007110">
                <a:moveTo>
                  <a:pt x="85280" y="0"/>
                </a:moveTo>
                <a:lnTo>
                  <a:pt x="0" y="0"/>
                </a:lnTo>
                <a:lnTo>
                  <a:pt x="0" y="77660"/>
                </a:lnTo>
                <a:lnTo>
                  <a:pt x="85280" y="77660"/>
                </a:lnTo>
                <a:lnTo>
                  <a:pt x="85280" y="0"/>
                </a:lnTo>
                <a:close/>
              </a:path>
              <a:path w="1049654" h="1007110">
                <a:moveTo>
                  <a:pt x="1049528" y="182435"/>
                </a:moveTo>
                <a:lnTo>
                  <a:pt x="190055" y="182435"/>
                </a:lnTo>
                <a:lnTo>
                  <a:pt x="190055" y="1006856"/>
                </a:lnTo>
                <a:lnTo>
                  <a:pt x="1049528" y="1006856"/>
                </a:lnTo>
                <a:lnTo>
                  <a:pt x="1049528" y="182435"/>
                </a:lnTo>
                <a:close/>
              </a:path>
              <a:path w="1049654" h="1007110">
                <a:moveTo>
                  <a:pt x="1049528" y="0"/>
                </a:moveTo>
                <a:lnTo>
                  <a:pt x="190055" y="0"/>
                </a:lnTo>
                <a:lnTo>
                  <a:pt x="190055" y="77660"/>
                </a:lnTo>
                <a:lnTo>
                  <a:pt x="1049528" y="77660"/>
                </a:lnTo>
                <a:lnTo>
                  <a:pt x="104952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g object 146"/>
          <p:cNvSpPr/>
          <p:nvPr/>
        </p:nvSpPr>
        <p:spPr>
          <a:xfrm>
            <a:off x="9816845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9679178" y="4039361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9679178" y="2459989"/>
            <a:ext cx="1049655" cy="941705"/>
          </a:xfrm>
          <a:custGeom>
            <a:avLst/>
            <a:gdLst/>
            <a:ahLst/>
            <a:cxnLst/>
            <a:rect l="l" t="t" r="r" b="b"/>
            <a:pathLst>
              <a:path w="1049654" h="941704">
                <a:moveTo>
                  <a:pt x="8528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85280" y="941324"/>
                </a:lnTo>
                <a:lnTo>
                  <a:pt x="85280" y="188531"/>
                </a:lnTo>
                <a:close/>
              </a:path>
              <a:path w="1049654" h="941704">
                <a:moveTo>
                  <a:pt x="85280" y="0"/>
                </a:moveTo>
                <a:lnTo>
                  <a:pt x="0" y="0"/>
                </a:lnTo>
                <a:lnTo>
                  <a:pt x="0" y="83756"/>
                </a:lnTo>
                <a:lnTo>
                  <a:pt x="85280" y="83756"/>
                </a:lnTo>
                <a:lnTo>
                  <a:pt x="85280" y="0"/>
                </a:lnTo>
                <a:close/>
              </a:path>
              <a:path w="1049654" h="941704">
                <a:moveTo>
                  <a:pt x="1049528" y="188531"/>
                </a:moveTo>
                <a:lnTo>
                  <a:pt x="190055" y="188531"/>
                </a:lnTo>
                <a:lnTo>
                  <a:pt x="190055" y="941324"/>
                </a:lnTo>
                <a:lnTo>
                  <a:pt x="1049528" y="941324"/>
                </a:lnTo>
                <a:lnTo>
                  <a:pt x="1049528" y="188531"/>
                </a:lnTo>
                <a:close/>
              </a:path>
              <a:path w="1049654" h="941704">
                <a:moveTo>
                  <a:pt x="1049528" y="0"/>
                </a:moveTo>
                <a:lnTo>
                  <a:pt x="190055" y="0"/>
                </a:lnTo>
                <a:lnTo>
                  <a:pt x="190055" y="83756"/>
                </a:lnTo>
                <a:lnTo>
                  <a:pt x="1049528" y="83756"/>
                </a:lnTo>
                <a:lnTo>
                  <a:pt x="104952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g object 149"/>
          <p:cNvSpPr/>
          <p:nvPr/>
        </p:nvSpPr>
        <p:spPr>
          <a:xfrm>
            <a:off x="9816845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9679178" y="2596134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9679178" y="958849"/>
            <a:ext cx="1049655" cy="993140"/>
          </a:xfrm>
          <a:custGeom>
            <a:avLst/>
            <a:gdLst/>
            <a:ahLst/>
            <a:cxnLst/>
            <a:rect l="l" t="t" r="r" b="b"/>
            <a:pathLst>
              <a:path w="1049654" h="993139">
                <a:moveTo>
                  <a:pt x="8528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85280" y="993140"/>
                </a:lnTo>
                <a:lnTo>
                  <a:pt x="85280" y="161099"/>
                </a:lnTo>
                <a:close/>
              </a:path>
              <a:path w="1049654" h="993139">
                <a:moveTo>
                  <a:pt x="85280" y="0"/>
                </a:moveTo>
                <a:lnTo>
                  <a:pt x="0" y="0"/>
                </a:lnTo>
                <a:lnTo>
                  <a:pt x="0" y="56324"/>
                </a:lnTo>
                <a:lnTo>
                  <a:pt x="85280" y="56324"/>
                </a:lnTo>
                <a:lnTo>
                  <a:pt x="85280" y="0"/>
                </a:lnTo>
                <a:close/>
              </a:path>
              <a:path w="1049654" h="993139">
                <a:moveTo>
                  <a:pt x="1049528" y="161099"/>
                </a:moveTo>
                <a:lnTo>
                  <a:pt x="190055" y="161099"/>
                </a:lnTo>
                <a:lnTo>
                  <a:pt x="190055" y="993140"/>
                </a:lnTo>
                <a:lnTo>
                  <a:pt x="1049528" y="993140"/>
                </a:lnTo>
                <a:lnTo>
                  <a:pt x="1049528" y="161099"/>
                </a:lnTo>
                <a:close/>
              </a:path>
              <a:path w="1049654" h="993139">
                <a:moveTo>
                  <a:pt x="1049528" y="0"/>
                </a:moveTo>
                <a:lnTo>
                  <a:pt x="190055" y="0"/>
                </a:lnTo>
                <a:lnTo>
                  <a:pt x="190055" y="56324"/>
                </a:lnTo>
                <a:lnTo>
                  <a:pt x="1049528" y="56324"/>
                </a:lnTo>
                <a:lnTo>
                  <a:pt x="104952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9816845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bg object 153"/>
          <p:cNvSpPr/>
          <p:nvPr/>
        </p:nvSpPr>
        <p:spPr>
          <a:xfrm>
            <a:off x="9679178" y="1067561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bg object 154"/>
          <p:cNvSpPr/>
          <p:nvPr/>
        </p:nvSpPr>
        <p:spPr>
          <a:xfrm>
            <a:off x="9171178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11236706" y="2648521"/>
            <a:ext cx="955675" cy="2268220"/>
          </a:xfrm>
          <a:custGeom>
            <a:avLst/>
            <a:gdLst/>
            <a:ahLst/>
            <a:cxnLst/>
            <a:rect l="l" t="t" r="r" b="b"/>
            <a:pathLst>
              <a:path w="955675" h="2268220">
                <a:moveTo>
                  <a:pt x="56324" y="1443228"/>
                </a:moveTo>
                <a:lnTo>
                  <a:pt x="0" y="1443228"/>
                </a:lnTo>
                <a:lnTo>
                  <a:pt x="0" y="2267648"/>
                </a:lnTo>
                <a:lnTo>
                  <a:pt x="56324" y="2267648"/>
                </a:lnTo>
                <a:lnTo>
                  <a:pt x="56324" y="1443228"/>
                </a:lnTo>
                <a:close/>
              </a:path>
              <a:path w="955675" h="2268220">
                <a:moveTo>
                  <a:pt x="56324" y="1260792"/>
                </a:moveTo>
                <a:lnTo>
                  <a:pt x="0" y="1260792"/>
                </a:lnTo>
                <a:lnTo>
                  <a:pt x="0" y="1338453"/>
                </a:lnTo>
                <a:lnTo>
                  <a:pt x="56324" y="1338453"/>
                </a:lnTo>
                <a:lnTo>
                  <a:pt x="56324" y="1260792"/>
                </a:lnTo>
                <a:close/>
              </a:path>
              <a:path w="955675" h="2268220">
                <a:moveTo>
                  <a:pt x="955294" y="1443228"/>
                </a:moveTo>
                <a:lnTo>
                  <a:pt x="161099" y="1443228"/>
                </a:lnTo>
                <a:lnTo>
                  <a:pt x="161099" y="2267648"/>
                </a:lnTo>
                <a:lnTo>
                  <a:pt x="955294" y="2267648"/>
                </a:lnTo>
                <a:lnTo>
                  <a:pt x="955294" y="1443228"/>
                </a:lnTo>
                <a:close/>
              </a:path>
              <a:path w="955675" h="2268220">
                <a:moveTo>
                  <a:pt x="955294" y="0"/>
                </a:moveTo>
                <a:lnTo>
                  <a:pt x="161099" y="0"/>
                </a:lnTo>
                <a:lnTo>
                  <a:pt x="161099" y="1338453"/>
                </a:lnTo>
                <a:lnTo>
                  <a:pt x="955294" y="1338453"/>
                </a:lnTo>
                <a:lnTo>
                  <a:pt x="95529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g object 156"/>
          <p:cNvSpPr/>
          <p:nvPr/>
        </p:nvSpPr>
        <p:spPr>
          <a:xfrm>
            <a:off x="11345418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bg object 157"/>
          <p:cNvSpPr/>
          <p:nvPr/>
        </p:nvSpPr>
        <p:spPr>
          <a:xfrm>
            <a:off x="11236706" y="2459989"/>
            <a:ext cx="955675" cy="941705"/>
          </a:xfrm>
          <a:custGeom>
            <a:avLst/>
            <a:gdLst/>
            <a:ahLst/>
            <a:cxnLst/>
            <a:rect l="l" t="t" r="r" b="b"/>
            <a:pathLst>
              <a:path w="955675" h="941704">
                <a:moveTo>
                  <a:pt x="56324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56324" y="941324"/>
                </a:lnTo>
                <a:lnTo>
                  <a:pt x="56324" y="188531"/>
                </a:lnTo>
                <a:close/>
              </a:path>
              <a:path w="955675" h="941704">
                <a:moveTo>
                  <a:pt x="56324" y="0"/>
                </a:moveTo>
                <a:lnTo>
                  <a:pt x="0" y="0"/>
                </a:lnTo>
                <a:lnTo>
                  <a:pt x="0" y="83756"/>
                </a:lnTo>
                <a:lnTo>
                  <a:pt x="56324" y="83756"/>
                </a:lnTo>
                <a:lnTo>
                  <a:pt x="56324" y="0"/>
                </a:lnTo>
                <a:close/>
              </a:path>
              <a:path w="955675" h="941704">
                <a:moveTo>
                  <a:pt x="955294" y="0"/>
                </a:moveTo>
                <a:lnTo>
                  <a:pt x="161099" y="0"/>
                </a:lnTo>
                <a:lnTo>
                  <a:pt x="161099" y="83756"/>
                </a:lnTo>
                <a:lnTo>
                  <a:pt x="955294" y="83756"/>
                </a:lnTo>
                <a:lnTo>
                  <a:pt x="95529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bg object 158"/>
          <p:cNvSpPr/>
          <p:nvPr/>
        </p:nvSpPr>
        <p:spPr>
          <a:xfrm>
            <a:off x="11345418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bg object 159"/>
          <p:cNvSpPr/>
          <p:nvPr/>
        </p:nvSpPr>
        <p:spPr>
          <a:xfrm>
            <a:off x="11236706" y="2596134"/>
            <a:ext cx="956310" cy="1443355"/>
          </a:xfrm>
          <a:custGeom>
            <a:avLst/>
            <a:gdLst/>
            <a:ahLst/>
            <a:cxnLst/>
            <a:rect l="l" t="t" r="r" b="b"/>
            <a:pathLst>
              <a:path w="956309" h="1443354">
                <a:moveTo>
                  <a:pt x="0" y="0"/>
                </a:moveTo>
                <a:lnTo>
                  <a:pt x="956055" y="0"/>
                </a:lnTo>
              </a:path>
              <a:path w="956309" h="1443354">
                <a:moveTo>
                  <a:pt x="0" y="1443227"/>
                </a:moveTo>
                <a:lnTo>
                  <a:pt x="956055" y="144322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11236706" y="958849"/>
            <a:ext cx="955675" cy="993140"/>
          </a:xfrm>
          <a:custGeom>
            <a:avLst/>
            <a:gdLst/>
            <a:ahLst/>
            <a:cxnLst/>
            <a:rect l="l" t="t" r="r" b="b"/>
            <a:pathLst>
              <a:path w="955675" h="993139">
                <a:moveTo>
                  <a:pt x="56324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56324" y="993140"/>
                </a:lnTo>
                <a:lnTo>
                  <a:pt x="56324" y="161099"/>
                </a:lnTo>
                <a:close/>
              </a:path>
              <a:path w="955675" h="993139">
                <a:moveTo>
                  <a:pt x="56324" y="0"/>
                </a:moveTo>
                <a:lnTo>
                  <a:pt x="0" y="0"/>
                </a:lnTo>
                <a:lnTo>
                  <a:pt x="0" y="56324"/>
                </a:lnTo>
                <a:lnTo>
                  <a:pt x="56324" y="56324"/>
                </a:lnTo>
                <a:lnTo>
                  <a:pt x="56324" y="0"/>
                </a:lnTo>
                <a:close/>
              </a:path>
              <a:path w="955675" h="993139">
                <a:moveTo>
                  <a:pt x="955294" y="161099"/>
                </a:moveTo>
                <a:lnTo>
                  <a:pt x="161099" y="161099"/>
                </a:lnTo>
                <a:lnTo>
                  <a:pt x="161099" y="993140"/>
                </a:lnTo>
                <a:lnTo>
                  <a:pt x="955294" y="993140"/>
                </a:lnTo>
                <a:lnTo>
                  <a:pt x="955294" y="161099"/>
                </a:lnTo>
                <a:close/>
              </a:path>
              <a:path w="955675" h="993139">
                <a:moveTo>
                  <a:pt x="955294" y="0"/>
                </a:moveTo>
                <a:lnTo>
                  <a:pt x="161099" y="0"/>
                </a:lnTo>
                <a:lnTo>
                  <a:pt x="161099" y="56324"/>
                </a:lnTo>
                <a:lnTo>
                  <a:pt x="955294" y="56324"/>
                </a:lnTo>
                <a:lnTo>
                  <a:pt x="95529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11345418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11236706" y="1067561"/>
            <a:ext cx="956310" cy="0"/>
          </a:xfrm>
          <a:custGeom>
            <a:avLst/>
            <a:gdLst/>
            <a:ahLst/>
            <a:cxnLst/>
            <a:rect l="l" t="t" r="r" b="b"/>
            <a:pathLst>
              <a:path w="956309" h="0">
                <a:moveTo>
                  <a:pt x="0" y="0"/>
                </a:moveTo>
                <a:lnTo>
                  <a:pt x="956055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bg object 163"/>
          <p:cNvSpPr/>
          <p:nvPr/>
        </p:nvSpPr>
        <p:spPr>
          <a:xfrm>
            <a:off x="9893" y="761"/>
            <a:ext cx="12183110" cy="6858000"/>
          </a:xfrm>
          <a:custGeom>
            <a:avLst/>
            <a:gdLst/>
            <a:ahLst/>
            <a:cxnLst/>
            <a:rect l="l" t="t" r="r" b="b"/>
            <a:pathLst>
              <a:path w="12183110" h="6858000">
                <a:moveTo>
                  <a:pt x="12182488" y="1951228"/>
                </a:moveTo>
                <a:lnTo>
                  <a:pt x="11226813" y="1951228"/>
                </a:lnTo>
                <a:lnTo>
                  <a:pt x="11226813" y="0"/>
                </a:lnTo>
                <a:lnTo>
                  <a:pt x="10718813" y="0"/>
                </a:lnTo>
                <a:lnTo>
                  <a:pt x="10718813" y="1951228"/>
                </a:lnTo>
                <a:lnTo>
                  <a:pt x="753884" y="1951228"/>
                </a:lnTo>
                <a:lnTo>
                  <a:pt x="753884" y="0"/>
                </a:lnTo>
                <a:lnTo>
                  <a:pt x="245884" y="0"/>
                </a:lnTo>
                <a:lnTo>
                  <a:pt x="245884" y="1951228"/>
                </a:lnTo>
                <a:lnTo>
                  <a:pt x="0" y="1951228"/>
                </a:lnTo>
                <a:lnTo>
                  <a:pt x="0" y="2459228"/>
                </a:lnTo>
                <a:lnTo>
                  <a:pt x="245884" y="2459228"/>
                </a:lnTo>
                <a:lnTo>
                  <a:pt x="245884" y="6857987"/>
                </a:lnTo>
                <a:lnTo>
                  <a:pt x="753884" y="6857987"/>
                </a:lnTo>
                <a:lnTo>
                  <a:pt x="753884" y="2459228"/>
                </a:lnTo>
                <a:lnTo>
                  <a:pt x="10718813" y="2459228"/>
                </a:lnTo>
                <a:lnTo>
                  <a:pt x="10718813" y="6857987"/>
                </a:lnTo>
                <a:lnTo>
                  <a:pt x="11226813" y="6857987"/>
                </a:lnTo>
                <a:lnTo>
                  <a:pt x="11226813" y="2459228"/>
                </a:lnTo>
                <a:lnTo>
                  <a:pt x="12182488" y="2459228"/>
                </a:lnTo>
                <a:lnTo>
                  <a:pt x="12182488" y="195122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bg object 164"/>
          <p:cNvSpPr/>
          <p:nvPr/>
        </p:nvSpPr>
        <p:spPr>
          <a:xfrm>
            <a:off x="0" y="3401313"/>
            <a:ext cx="12192000" cy="2023110"/>
          </a:xfrm>
          <a:custGeom>
            <a:avLst/>
            <a:gdLst/>
            <a:ahLst/>
            <a:cxnLst/>
            <a:rect l="l" t="t" r="r" b="b"/>
            <a:pathLst>
              <a:path w="12192000" h="2023110">
                <a:moveTo>
                  <a:pt x="12174093" y="0"/>
                </a:moveTo>
                <a:lnTo>
                  <a:pt x="0" y="0"/>
                </a:lnTo>
                <a:lnTo>
                  <a:pt x="0" y="508000"/>
                </a:lnTo>
                <a:lnTo>
                  <a:pt x="12174093" y="508000"/>
                </a:lnTo>
                <a:lnTo>
                  <a:pt x="12174093" y="0"/>
                </a:lnTo>
                <a:close/>
              </a:path>
              <a:path w="12192000" h="2023110">
                <a:moveTo>
                  <a:pt x="12192000" y="1514856"/>
                </a:moveTo>
                <a:lnTo>
                  <a:pt x="34290" y="1514856"/>
                </a:lnTo>
                <a:lnTo>
                  <a:pt x="34290" y="2022856"/>
                </a:lnTo>
                <a:lnTo>
                  <a:pt x="12191987" y="2022856"/>
                </a:lnTo>
                <a:lnTo>
                  <a:pt x="12192000" y="1514856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bg object 165"/>
          <p:cNvSpPr/>
          <p:nvPr/>
        </p:nvSpPr>
        <p:spPr>
          <a:xfrm>
            <a:off x="9905" y="6159753"/>
            <a:ext cx="12182475" cy="508000"/>
          </a:xfrm>
          <a:custGeom>
            <a:avLst/>
            <a:gdLst/>
            <a:ahLst/>
            <a:cxnLst/>
            <a:rect l="l" t="t" r="r" b="b"/>
            <a:pathLst>
              <a:path w="12182475" h="508000">
                <a:moveTo>
                  <a:pt x="0" y="508000"/>
                </a:moveTo>
                <a:lnTo>
                  <a:pt x="12182475" y="508000"/>
                </a:lnTo>
                <a:lnTo>
                  <a:pt x="12182475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g object 166"/>
          <p:cNvSpPr/>
          <p:nvPr/>
        </p:nvSpPr>
        <p:spPr>
          <a:xfrm>
            <a:off x="34290" y="450849"/>
            <a:ext cx="12157710" cy="508000"/>
          </a:xfrm>
          <a:custGeom>
            <a:avLst/>
            <a:gdLst/>
            <a:ahLst/>
            <a:cxnLst/>
            <a:rect l="l" t="t" r="r" b="b"/>
            <a:pathLst>
              <a:path w="12157710" h="508000">
                <a:moveTo>
                  <a:pt x="0" y="508000"/>
                </a:moveTo>
                <a:lnTo>
                  <a:pt x="12157710" y="508000"/>
                </a:lnTo>
                <a:lnTo>
                  <a:pt x="1215771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g object 167"/>
          <p:cNvSpPr/>
          <p:nvPr/>
        </p:nvSpPr>
        <p:spPr>
          <a:xfrm>
            <a:off x="88620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bg object 168"/>
          <p:cNvSpPr/>
          <p:nvPr/>
        </p:nvSpPr>
        <p:spPr>
          <a:xfrm>
            <a:off x="88620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bg object 169"/>
          <p:cNvSpPr/>
          <p:nvPr/>
        </p:nvSpPr>
        <p:spPr>
          <a:xfrm>
            <a:off x="88620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bg object 170"/>
          <p:cNvSpPr/>
          <p:nvPr/>
        </p:nvSpPr>
        <p:spPr>
          <a:xfrm>
            <a:off x="2414777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bg object 171"/>
          <p:cNvSpPr/>
          <p:nvPr/>
        </p:nvSpPr>
        <p:spPr>
          <a:xfrm>
            <a:off x="2414777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bg object 172"/>
          <p:cNvSpPr/>
          <p:nvPr/>
        </p:nvSpPr>
        <p:spPr>
          <a:xfrm>
            <a:off x="2414777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bg object 173"/>
          <p:cNvSpPr/>
          <p:nvPr/>
        </p:nvSpPr>
        <p:spPr>
          <a:xfrm>
            <a:off x="385800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bg object 174"/>
          <p:cNvSpPr/>
          <p:nvPr/>
        </p:nvSpPr>
        <p:spPr>
          <a:xfrm>
            <a:off x="385800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bg object 175"/>
          <p:cNvSpPr/>
          <p:nvPr/>
        </p:nvSpPr>
        <p:spPr>
          <a:xfrm>
            <a:off x="385800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bg object 176"/>
          <p:cNvSpPr/>
          <p:nvPr/>
        </p:nvSpPr>
        <p:spPr>
          <a:xfrm>
            <a:off x="5386578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bg object 177"/>
          <p:cNvSpPr/>
          <p:nvPr/>
        </p:nvSpPr>
        <p:spPr>
          <a:xfrm>
            <a:off x="538657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bg object 178"/>
          <p:cNvSpPr/>
          <p:nvPr/>
        </p:nvSpPr>
        <p:spPr>
          <a:xfrm>
            <a:off x="5386578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bg object 179"/>
          <p:cNvSpPr/>
          <p:nvPr/>
        </p:nvSpPr>
        <p:spPr>
          <a:xfrm>
            <a:off x="6829806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bg object 180"/>
          <p:cNvSpPr/>
          <p:nvPr/>
        </p:nvSpPr>
        <p:spPr>
          <a:xfrm>
            <a:off x="6829806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6829806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bg object 182"/>
          <p:cNvSpPr/>
          <p:nvPr/>
        </p:nvSpPr>
        <p:spPr>
          <a:xfrm>
            <a:off x="8305990" y="6667754"/>
            <a:ext cx="104775" cy="191135"/>
          </a:xfrm>
          <a:custGeom>
            <a:avLst/>
            <a:gdLst/>
            <a:ahLst/>
            <a:cxnLst/>
            <a:rect l="l" t="t" r="r" b="b"/>
            <a:pathLst>
              <a:path w="104775" h="191134">
                <a:moveTo>
                  <a:pt x="0" y="191007"/>
                </a:moveTo>
                <a:lnTo>
                  <a:pt x="104775" y="191007"/>
                </a:lnTo>
                <a:lnTo>
                  <a:pt x="104775" y="0"/>
                </a:lnTo>
                <a:lnTo>
                  <a:pt x="0" y="0"/>
                </a:lnTo>
                <a:lnTo>
                  <a:pt x="0" y="191007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g object 183"/>
          <p:cNvSpPr/>
          <p:nvPr/>
        </p:nvSpPr>
        <p:spPr>
          <a:xfrm>
            <a:off x="835837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bg object 184"/>
          <p:cNvSpPr/>
          <p:nvPr/>
        </p:nvSpPr>
        <p:spPr>
          <a:xfrm>
            <a:off x="8305990" y="761"/>
            <a:ext cx="104775" cy="450215"/>
          </a:xfrm>
          <a:custGeom>
            <a:avLst/>
            <a:gdLst/>
            <a:ahLst/>
            <a:cxnLst/>
            <a:rect l="l" t="t" r="r" b="b"/>
            <a:pathLst>
              <a:path w="104775" h="450215">
                <a:moveTo>
                  <a:pt x="0" y="450088"/>
                </a:moveTo>
                <a:lnTo>
                  <a:pt x="104775" y="450088"/>
                </a:lnTo>
                <a:lnTo>
                  <a:pt x="104775" y="0"/>
                </a:lnTo>
                <a:lnTo>
                  <a:pt x="0" y="0"/>
                </a:lnTo>
                <a:lnTo>
                  <a:pt x="0" y="45008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bg object 185"/>
          <p:cNvSpPr/>
          <p:nvPr/>
        </p:nvSpPr>
        <p:spPr>
          <a:xfrm>
            <a:off x="981684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bg object 186"/>
          <p:cNvSpPr/>
          <p:nvPr/>
        </p:nvSpPr>
        <p:spPr>
          <a:xfrm>
            <a:off x="981684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bg object 187"/>
          <p:cNvSpPr/>
          <p:nvPr/>
        </p:nvSpPr>
        <p:spPr>
          <a:xfrm>
            <a:off x="981684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bg object 188"/>
          <p:cNvSpPr/>
          <p:nvPr/>
        </p:nvSpPr>
        <p:spPr>
          <a:xfrm>
            <a:off x="11293030" y="761"/>
            <a:ext cx="104775" cy="450215"/>
          </a:xfrm>
          <a:custGeom>
            <a:avLst/>
            <a:gdLst/>
            <a:ahLst/>
            <a:cxnLst/>
            <a:rect l="l" t="t" r="r" b="b"/>
            <a:pathLst>
              <a:path w="104775" h="450215">
                <a:moveTo>
                  <a:pt x="0" y="450088"/>
                </a:moveTo>
                <a:lnTo>
                  <a:pt x="104775" y="450088"/>
                </a:lnTo>
                <a:lnTo>
                  <a:pt x="104775" y="0"/>
                </a:lnTo>
                <a:lnTo>
                  <a:pt x="0" y="0"/>
                </a:lnTo>
                <a:lnTo>
                  <a:pt x="0" y="45008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bg object 189"/>
          <p:cNvSpPr/>
          <p:nvPr/>
        </p:nvSpPr>
        <p:spPr>
          <a:xfrm>
            <a:off x="11293030" y="6667754"/>
            <a:ext cx="104775" cy="191135"/>
          </a:xfrm>
          <a:custGeom>
            <a:avLst/>
            <a:gdLst/>
            <a:ahLst/>
            <a:cxnLst/>
            <a:rect l="l" t="t" r="r" b="b"/>
            <a:pathLst>
              <a:path w="104775" h="191134">
                <a:moveTo>
                  <a:pt x="0" y="191007"/>
                </a:moveTo>
                <a:lnTo>
                  <a:pt x="104775" y="191007"/>
                </a:lnTo>
                <a:lnTo>
                  <a:pt x="104775" y="0"/>
                </a:lnTo>
                <a:lnTo>
                  <a:pt x="0" y="0"/>
                </a:lnTo>
                <a:lnTo>
                  <a:pt x="0" y="191007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bg object 190"/>
          <p:cNvSpPr/>
          <p:nvPr/>
        </p:nvSpPr>
        <p:spPr>
          <a:xfrm>
            <a:off x="1134541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bg object 191"/>
          <p:cNvSpPr/>
          <p:nvPr/>
        </p:nvSpPr>
        <p:spPr>
          <a:xfrm>
            <a:off x="760" y="1015174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bg object 192"/>
          <p:cNvSpPr/>
          <p:nvPr/>
        </p:nvSpPr>
        <p:spPr>
          <a:xfrm>
            <a:off x="760" y="2543746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bg object 193"/>
          <p:cNvSpPr/>
          <p:nvPr/>
        </p:nvSpPr>
        <p:spPr>
          <a:xfrm>
            <a:off x="760" y="3986974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bg object 194"/>
          <p:cNvSpPr/>
          <p:nvPr/>
        </p:nvSpPr>
        <p:spPr>
          <a:xfrm>
            <a:off x="760" y="5515546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4"/>
                </a:moveTo>
                <a:lnTo>
                  <a:pt x="255017" y="104774"/>
                </a:lnTo>
                <a:lnTo>
                  <a:pt x="255017" y="0"/>
                </a:lnTo>
                <a:lnTo>
                  <a:pt x="0" y="0"/>
                </a:lnTo>
                <a:lnTo>
                  <a:pt x="0" y="104774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bg object 195"/>
          <p:cNvSpPr/>
          <p:nvPr/>
        </p:nvSpPr>
        <p:spPr>
          <a:xfrm>
            <a:off x="763777" y="5567934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bg object 196"/>
          <p:cNvSpPr/>
          <p:nvPr/>
        </p:nvSpPr>
        <p:spPr>
          <a:xfrm>
            <a:off x="2264917" y="556793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bg object 197"/>
          <p:cNvSpPr/>
          <p:nvPr/>
        </p:nvSpPr>
        <p:spPr>
          <a:xfrm>
            <a:off x="3735578" y="5567934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bg object 198"/>
          <p:cNvSpPr/>
          <p:nvPr/>
        </p:nvSpPr>
        <p:spPr>
          <a:xfrm>
            <a:off x="5265673" y="5567934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bg object 199"/>
          <p:cNvSpPr/>
          <p:nvPr/>
        </p:nvSpPr>
        <p:spPr>
          <a:xfrm>
            <a:off x="6707378" y="5567934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bg object 200"/>
          <p:cNvSpPr/>
          <p:nvPr/>
        </p:nvSpPr>
        <p:spPr>
          <a:xfrm>
            <a:off x="8251190" y="5567934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bg object 201"/>
          <p:cNvSpPr/>
          <p:nvPr/>
        </p:nvSpPr>
        <p:spPr>
          <a:xfrm>
            <a:off x="9679178" y="5567934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bg object 202"/>
          <p:cNvSpPr/>
          <p:nvPr/>
        </p:nvSpPr>
        <p:spPr>
          <a:xfrm>
            <a:off x="11236706" y="5567934"/>
            <a:ext cx="956310" cy="0"/>
          </a:xfrm>
          <a:custGeom>
            <a:avLst/>
            <a:gdLst/>
            <a:ahLst/>
            <a:cxnLst/>
            <a:rect l="l" t="t" r="r" b="b"/>
            <a:pathLst>
              <a:path w="956309" h="0">
                <a:moveTo>
                  <a:pt x="0" y="0"/>
                </a:moveTo>
                <a:lnTo>
                  <a:pt x="956055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bg object 203"/>
          <p:cNvSpPr/>
          <p:nvPr/>
        </p:nvSpPr>
        <p:spPr>
          <a:xfrm>
            <a:off x="3988308" y="1226807"/>
            <a:ext cx="2560319" cy="78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bg object 204"/>
          <p:cNvSpPr/>
          <p:nvPr/>
        </p:nvSpPr>
        <p:spPr>
          <a:xfrm>
            <a:off x="4028694" y="1267205"/>
            <a:ext cx="2429510" cy="664845"/>
          </a:xfrm>
          <a:custGeom>
            <a:avLst/>
            <a:gdLst/>
            <a:ahLst/>
            <a:cxnLst/>
            <a:rect l="l" t="t" r="r" b="b"/>
            <a:pathLst>
              <a:path w="2429510" h="664844">
                <a:moveTo>
                  <a:pt x="0" y="664464"/>
                </a:moveTo>
                <a:lnTo>
                  <a:pt x="0" y="0"/>
                </a:lnTo>
              </a:path>
              <a:path w="2429510" h="664844">
                <a:moveTo>
                  <a:pt x="2429255" y="664464"/>
                </a:moveTo>
                <a:lnTo>
                  <a:pt x="2429255" y="0"/>
                </a:lnTo>
              </a:path>
            </a:pathLst>
          </a:custGeom>
          <a:ln w="28575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bg object 205"/>
          <p:cNvSpPr/>
          <p:nvPr/>
        </p:nvSpPr>
        <p:spPr>
          <a:xfrm>
            <a:off x="329184" y="1266443"/>
            <a:ext cx="11417935" cy="5506720"/>
          </a:xfrm>
          <a:custGeom>
            <a:avLst/>
            <a:gdLst/>
            <a:ahLst/>
            <a:cxnLst/>
            <a:rect l="l" t="t" r="r" b="b"/>
            <a:pathLst>
              <a:path w="11417935" h="5506720">
                <a:moveTo>
                  <a:pt x="11086465" y="0"/>
                </a:moveTo>
                <a:lnTo>
                  <a:pt x="331355" y="0"/>
                </a:lnTo>
                <a:lnTo>
                  <a:pt x="282389" y="3592"/>
                </a:lnTo>
                <a:lnTo>
                  <a:pt x="235654" y="14027"/>
                </a:lnTo>
                <a:lnTo>
                  <a:pt x="191662" y="30794"/>
                </a:lnTo>
                <a:lnTo>
                  <a:pt x="150927" y="53378"/>
                </a:lnTo>
                <a:lnTo>
                  <a:pt x="113960" y="81269"/>
                </a:lnTo>
                <a:lnTo>
                  <a:pt x="81274" y="113953"/>
                </a:lnTo>
                <a:lnTo>
                  <a:pt x="53382" y="150918"/>
                </a:lnTo>
                <a:lnTo>
                  <a:pt x="30796" y="191652"/>
                </a:lnTo>
                <a:lnTo>
                  <a:pt x="14028" y="235642"/>
                </a:lnTo>
                <a:lnTo>
                  <a:pt x="3592" y="282377"/>
                </a:lnTo>
                <a:lnTo>
                  <a:pt x="0" y="331342"/>
                </a:lnTo>
                <a:lnTo>
                  <a:pt x="0" y="5174856"/>
                </a:lnTo>
                <a:lnTo>
                  <a:pt x="3592" y="5223822"/>
                </a:lnTo>
                <a:lnTo>
                  <a:pt x="14028" y="5270557"/>
                </a:lnTo>
                <a:lnTo>
                  <a:pt x="30796" y="5314549"/>
                </a:lnTo>
                <a:lnTo>
                  <a:pt x="53382" y="5355284"/>
                </a:lnTo>
                <a:lnTo>
                  <a:pt x="81274" y="5392251"/>
                </a:lnTo>
                <a:lnTo>
                  <a:pt x="113960" y="5424937"/>
                </a:lnTo>
                <a:lnTo>
                  <a:pt x="150927" y="5452829"/>
                </a:lnTo>
                <a:lnTo>
                  <a:pt x="191662" y="5475415"/>
                </a:lnTo>
                <a:lnTo>
                  <a:pt x="235654" y="5492183"/>
                </a:lnTo>
                <a:lnTo>
                  <a:pt x="282389" y="5502619"/>
                </a:lnTo>
                <a:lnTo>
                  <a:pt x="331355" y="5506211"/>
                </a:lnTo>
                <a:lnTo>
                  <a:pt x="11086465" y="5506211"/>
                </a:lnTo>
                <a:lnTo>
                  <a:pt x="11135430" y="5502619"/>
                </a:lnTo>
                <a:lnTo>
                  <a:pt x="11182165" y="5492183"/>
                </a:lnTo>
                <a:lnTo>
                  <a:pt x="11226155" y="5475415"/>
                </a:lnTo>
                <a:lnTo>
                  <a:pt x="11266889" y="5452829"/>
                </a:lnTo>
                <a:lnTo>
                  <a:pt x="11303854" y="5424937"/>
                </a:lnTo>
                <a:lnTo>
                  <a:pt x="11336538" y="5392251"/>
                </a:lnTo>
                <a:lnTo>
                  <a:pt x="11364429" y="5355284"/>
                </a:lnTo>
                <a:lnTo>
                  <a:pt x="11387013" y="5314549"/>
                </a:lnTo>
                <a:lnTo>
                  <a:pt x="11403780" y="5270557"/>
                </a:lnTo>
                <a:lnTo>
                  <a:pt x="11414215" y="5223822"/>
                </a:lnTo>
                <a:lnTo>
                  <a:pt x="11417808" y="5174856"/>
                </a:lnTo>
                <a:lnTo>
                  <a:pt x="11417808" y="331342"/>
                </a:lnTo>
                <a:lnTo>
                  <a:pt x="11414215" y="282377"/>
                </a:lnTo>
                <a:lnTo>
                  <a:pt x="11403780" y="235642"/>
                </a:lnTo>
                <a:lnTo>
                  <a:pt x="11387013" y="191652"/>
                </a:lnTo>
                <a:lnTo>
                  <a:pt x="11364429" y="150918"/>
                </a:lnTo>
                <a:lnTo>
                  <a:pt x="11336538" y="113953"/>
                </a:lnTo>
                <a:lnTo>
                  <a:pt x="11303854" y="81269"/>
                </a:lnTo>
                <a:lnTo>
                  <a:pt x="11266889" y="53378"/>
                </a:lnTo>
                <a:lnTo>
                  <a:pt x="11226155" y="30794"/>
                </a:lnTo>
                <a:lnTo>
                  <a:pt x="11182165" y="14027"/>
                </a:lnTo>
                <a:lnTo>
                  <a:pt x="11135430" y="3592"/>
                </a:lnTo>
                <a:lnTo>
                  <a:pt x="11086465" y="0"/>
                </a:lnTo>
                <a:close/>
              </a:path>
            </a:pathLst>
          </a:custGeom>
          <a:solidFill>
            <a:srgbClr val="FFFFFF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bg object 206"/>
          <p:cNvSpPr/>
          <p:nvPr/>
        </p:nvSpPr>
        <p:spPr>
          <a:xfrm>
            <a:off x="329184" y="1266443"/>
            <a:ext cx="11417935" cy="5506720"/>
          </a:xfrm>
          <a:custGeom>
            <a:avLst/>
            <a:gdLst/>
            <a:ahLst/>
            <a:cxnLst/>
            <a:rect l="l" t="t" r="r" b="b"/>
            <a:pathLst>
              <a:path w="11417935" h="5506720">
                <a:moveTo>
                  <a:pt x="0" y="331342"/>
                </a:moveTo>
                <a:lnTo>
                  <a:pt x="3592" y="282377"/>
                </a:lnTo>
                <a:lnTo>
                  <a:pt x="14028" y="235642"/>
                </a:lnTo>
                <a:lnTo>
                  <a:pt x="30796" y="191652"/>
                </a:lnTo>
                <a:lnTo>
                  <a:pt x="53382" y="150918"/>
                </a:lnTo>
                <a:lnTo>
                  <a:pt x="81274" y="113953"/>
                </a:lnTo>
                <a:lnTo>
                  <a:pt x="113960" y="81269"/>
                </a:lnTo>
                <a:lnTo>
                  <a:pt x="150927" y="53378"/>
                </a:lnTo>
                <a:lnTo>
                  <a:pt x="191662" y="30794"/>
                </a:lnTo>
                <a:lnTo>
                  <a:pt x="235654" y="14027"/>
                </a:lnTo>
                <a:lnTo>
                  <a:pt x="282389" y="3592"/>
                </a:lnTo>
                <a:lnTo>
                  <a:pt x="331355" y="0"/>
                </a:lnTo>
                <a:lnTo>
                  <a:pt x="11086465" y="0"/>
                </a:lnTo>
                <a:lnTo>
                  <a:pt x="11135430" y="3592"/>
                </a:lnTo>
                <a:lnTo>
                  <a:pt x="11182165" y="14027"/>
                </a:lnTo>
                <a:lnTo>
                  <a:pt x="11226155" y="30794"/>
                </a:lnTo>
                <a:lnTo>
                  <a:pt x="11266889" y="53378"/>
                </a:lnTo>
                <a:lnTo>
                  <a:pt x="11303854" y="81269"/>
                </a:lnTo>
                <a:lnTo>
                  <a:pt x="11336538" y="113953"/>
                </a:lnTo>
                <a:lnTo>
                  <a:pt x="11364429" y="150918"/>
                </a:lnTo>
                <a:lnTo>
                  <a:pt x="11387013" y="191652"/>
                </a:lnTo>
                <a:lnTo>
                  <a:pt x="11403780" y="235642"/>
                </a:lnTo>
                <a:lnTo>
                  <a:pt x="11414215" y="282377"/>
                </a:lnTo>
                <a:lnTo>
                  <a:pt x="11417808" y="331342"/>
                </a:lnTo>
                <a:lnTo>
                  <a:pt x="11417808" y="5174856"/>
                </a:lnTo>
                <a:lnTo>
                  <a:pt x="11414215" y="5223822"/>
                </a:lnTo>
                <a:lnTo>
                  <a:pt x="11403780" y="5270557"/>
                </a:lnTo>
                <a:lnTo>
                  <a:pt x="11387013" y="5314549"/>
                </a:lnTo>
                <a:lnTo>
                  <a:pt x="11364429" y="5355284"/>
                </a:lnTo>
                <a:lnTo>
                  <a:pt x="11336538" y="5392251"/>
                </a:lnTo>
                <a:lnTo>
                  <a:pt x="11303854" y="5424937"/>
                </a:lnTo>
                <a:lnTo>
                  <a:pt x="11266889" y="5452829"/>
                </a:lnTo>
                <a:lnTo>
                  <a:pt x="11226155" y="5475415"/>
                </a:lnTo>
                <a:lnTo>
                  <a:pt x="11182165" y="5492183"/>
                </a:lnTo>
                <a:lnTo>
                  <a:pt x="11135430" y="5502619"/>
                </a:lnTo>
                <a:lnTo>
                  <a:pt x="11086465" y="5506211"/>
                </a:lnTo>
                <a:lnTo>
                  <a:pt x="331355" y="5506211"/>
                </a:lnTo>
                <a:lnTo>
                  <a:pt x="282389" y="5502619"/>
                </a:lnTo>
                <a:lnTo>
                  <a:pt x="235654" y="5492183"/>
                </a:lnTo>
                <a:lnTo>
                  <a:pt x="191662" y="5475415"/>
                </a:lnTo>
                <a:lnTo>
                  <a:pt x="150927" y="5452829"/>
                </a:lnTo>
                <a:lnTo>
                  <a:pt x="113960" y="5424937"/>
                </a:lnTo>
                <a:lnTo>
                  <a:pt x="81274" y="5392251"/>
                </a:lnTo>
                <a:lnTo>
                  <a:pt x="53382" y="5355284"/>
                </a:lnTo>
                <a:lnTo>
                  <a:pt x="30796" y="5314549"/>
                </a:lnTo>
                <a:lnTo>
                  <a:pt x="14028" y="5270557"/>
                </a:lnTo>
                <a:lnTo>
                  <a:pt x="3592" y="5223822"/>
                </a:lnTo>
                <a:lnTo>
                  <a:pt x="0" y="5174856"/>
                </a:lnTo>
                <a:lnTo>
                  <a:pt x="0" y="331342"/>
                </a:lnTo>
                <a:close/>
              </a:path>
            </a:pathLst>
          </a:custGeom>
          <a:ln w="63500">
            <a:solidFill>
              <a:srgbClr val="473B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bg object 207"/>
          <p:cNvSpPr/>
          <p:nvPr/>
        </p:nvSpPr>
        <p:spPr>
          <a:xfrm>
            <a:off x="8688323" y="4038569"/>
            <a:ext cx="3503675" cy="2819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bg object 208"/>
          <p:cNvSpPr/>
          <p:nvPr/>
        </p:nvSpPr>
        <p:spPr>
          <a:xfrm>
            <a:off x="8891566" y="4219955"/>
            <a:ext cx="3294379" cy="2638425"/>
          </a:xfrm>
          <a:custGeom>
            <a:avLst/>
            <a:gdLst/>
            <a:ahLst/>
            <a:cxnLst/>
            <a:rect l="l" t="t" r="r" b="b"/>
            <a:pathLst>
              <a:path w="3294379" h="2638425">
                <a:moveTo>
                  <a:pt x="2088732" y="1690190"/>
                </a:moveTo>
                <a:lnTo>
                  <a:pt x="2016744" y="1691955"/>
                </a:lnTo>
                <a:lnTo>
                  <a:pt x="1950658" y="1696927"/>
                </a:lnTo>
                <a:lnTo>
                  <a:pt x="1890014" y="1704951"/>
                </a:lnTo>
                <a:lnTo>
                  <a:pt x="1834350" y="1715867"/>
                </a:lnTo>
                <a:lnTo>
                  <a:pt x="1783206" y="1729518"/>
                </a:lnTo>
                <a:lnTo>
                  <a:pt x="1736119" y="1745747"/>
                </a:lnTo>
                <a:lnTo>
                  <a:pt x="1692630" y="1764396"/>
                </a:lnTo>
                <a:lnTo>
                  <a:pt x="1652277" y="1785306"/>
                </a:lnTo>
                <a:lnTo>
                  <a:pt x="1614599" y="1808321"/>
                </a:lnTo>
                <a:lnTo>
                  <a:pt x="1579134" y="1833282"/>
                </a:lnTo>
                <a:lnTo>
                  <a:pt x="1545421" y="1860031"/>
                </a:lnTo>
                <a:lnTo>
                  <a:pt x="1513000" y="1888412"/>
                </a:lnTo>
                <a:lnTo>
                  <a:pt x="1481409" y="1918266"/>
                </a:lnTo>
                <a:lnTo>
                  <a:pt x="1450187" y="1949435"/>
                </a:lnTo>
                <a:lnTo>
                  <a:pt x="1354122" y="2049259"/>
                </a:lnTo>
                <a:lnTo>
                  <a:pt x="1337156" y="2066610"/>
                </a:lnTo>
                <a:lnTo>
                  <a:pt x="1301887" y="2101747"/>
                </a:lnTo>
                <a:lnTo>
                  <a:pt x="1264451" y="2137332"/>
                </a:lnTo>
                <a:lnTo>
                  <a:pt x="1224386" y="2173207"/>
                </a:lnTo>
                <a:lnTo>
                  <a:pt x="1181231" y="2209215"/>
                </a:lnTo>
                <a:lnTo>
                  <a:pt x="1134525" y="2245197"/>
                </a:lnTo>
                <a:lnTo>
                  <a:pt x="1083808" y="2280996"/>
                </a:lnTo>
                <a:lnTo>
                  <a:pt x="1028617" y="2316454"/>
                </a:lnTo>
                <a:lnTo>
                  <a:pt x="968491" y="2351414"/>
                </a:lnTo>
                <a:lnTo>
                  <a:pt x="902970" y="2385718"/>
                </a:lnTo>
                <a:lnTo>
                  <a:pt x="868042" y="2402574"/>
                </a:lnTo>
                <a:lnTo>
                  <a:pt x="831592" y="2419207"/>
                </a:lnTo>
                <a:lnTo>
                  <a:pt x="793563" y="2435597"/>
                </a:lnTo>
                <a:lnTo>
                  <a:pt x="753897" y="2451725"/>
                </a:lnTo>
                <a:lnTo>
                  <a:pt x="712536" y="2467570"/>
                </a:lnTo>
                <a:lnTo>
                  <a:pt x="669422" y="2483113"/>
                </a:lnTo>
                <a:lnTo>
                  <a:pt x="624499" y="2498334"/>
                </a:lnTo>
                <a:lnTo>
                  <a:pt x="577707" y="2513214"/>
                </a:lnTo>
                <a:lnTo>
                  <a:pt x="528991" y="2527733"/>
                </a:lnTo>
                <a:lnTo>
                  <a:pt x="478291" y="2541870"/>
                </a:lnTo>
                <a:lnTo>
                  <a:pt x="425551" y="2555607"/>
                </a:lnTo>
                <a:lnTo>
                  <a:pt x="370712" y="2568923"/>
                </a:lnTo>
                <a:lnTo>
                  <a:pt x="313718" y="2581800"/>
                </a:lnTo>
                <a:lnTo>
                  <a:pt x="254510" y="2594216"/>
                </a:lnTo>
                <a:lnTo>
                  <a:pt x="193031" y="2606153"/>
                </a:lnTo>
                <a:lnTo>
                  <a:pt x="129223" y="2617591"/>
                </a:lnTo>
                <a:lnTo>
                  <a:pt x="63028" y="2628510"/>
                </a:lnTo>
                <a:lnTo>
                  <a:pt x="0" y="2638041"/>
                </a:lnTo>
                <a:lnTo>
                  <a:pt x="3294337" y="2638041"/>
                </a:lnTo>
                <a:lnTo>
                  <a:pt x="3294337" y="1693560"/>
                </a:lnTo>
                <a:lnTo>
                  <a:pt x="2202750" y="1693560"/>
                </a:lnTo>
                <a:lnTo>
                  <a:pt x="2167085" y="1691792"/>
                </a:lnTo>
                <a:lnTo>
                  <a:pt x="2127084" y="1690560"/>
                </a:lnTo>
                <a:lnTo>
                  <a:pt x="2088732" y="1690190"/>
                </a:lnTo>
                <a:close/>
              </a:path>
              <a:path w="3294379" h="2638425">
                <a:moveTo>
                  <a:pt x="3294337" y="0"/>
                </a:moveTo>
                <a:lnTo>
                  <a:pt x="3254377" y="4841"/>
                </a:lnTo>
                <a:lnTo>
                  <a:pt x="3216322" y="11297"/>
                </a:lnTo>
                <a:lnTo>
                  <a:pt x="3145726" y="28868"/>
                </a:lnTo>
                <a:lnTo>
                  <a:pt x="3082143" y="52340"/>
                </a:lnTo>
                <a:lnTo>
                  <a:pt x="3025170" y="81337"/>
                </a:lnTo>
                <a:lnTo>
                  <a:pt x="2974400" y="115487"/>
                </a:lnTo>
                <a:lnTo>
                  <a:pt x="2929430" y="154416"/>
                </a:lnTo>
                <a:lnTo>
                  <a:pt x="2889853" y="197751"/>
                </a:lnTo>
                <a:lnTo>
                  <a:pt x="2855266" y="245118"/>
                </a:lnTo>
                <a:lnTo>
                  <a:pt x="2825264" y="296143"/>
                </a:lnTo>
                <a:lnTo>
                  <a:pt x="2799441" y="350454"/>
                </a:lnTo>
                <a:lnTo>
                  <a:pt x="2777394" y="407676"/>
                </a:lnTo>
                <a:lnTo>
                  <a:pt x="2758716" y="467435"/>
                </a:lnTo>
                <a:lnTo>
                  <a:pt x="2743003" y="529359"/>
                </a:lnTo>
                <a:lnTo>
                  <a:pt x="2729850" y="593074"/>
                </a:lnTo>
                <a:lnTo>
                  <a:pt x="2718852" y="658205"/>
                </a:lnTo>
                <a:lnTo>
                  <a:pt x="2709605" y="724381"/>
                </a:lnTo>
                <a:lnTo>
                  <a:pt x="2701704" y="791226"/>
                </a:lnTo>
                <a:lnTo>
                  <a:pt x="2694743" y="858368"/>
                </a:lnTo>
                <a:lnTo>
                  <a:pt x="2685180" y="958819"/>
                </a:lnTo>
                <a:lnTo>
                  <a:pt x="2682024" y="992047"/>
                </a:lnTo>
                <a:lnTo>
                  <a:pt x="2675457" y="1057837"/>
                </a:lnTo>
                <a:lnTo>
                  <a:pt x="2668210" y="1122429"/>
                </a:lnTo>
                <a:lnTo>
                  <a:pt x="2659880" y="1185449"/>
                </a:lnTo>
                <a:lnTo>
                  <a:pt x="2650061" y="1246525"/>
                </a:lnTo>
                <a:lnTo>
                  <a:pt x="2638349" y="1305283"/>
                </a:lnTo>
                <a:lnTo>
                  <a:pt x="2624339" y="1361348"/>
                </a:lnTo>
                <a:lnTo>
                  <a:pt x="2607626" y="1414348"/>
                </a:lnTo>
                <a:lnTo>
                  <a:pt x="2587804" y="1463909"/>
                </a:lnTo>
                <a:lnTo>
                  <a:pt x="2564470" y="1509657"/>
                </a:lnTo>
                <a:lnTo>
                  <a:pt x="2537218" y="1551219"/>
                </a:lnTo>
                <a:lnTo>
                  <a:pt x="2505643" y="1588222"/>
                </a:lnTo>
                <a:lnTo>
                  <a:pt x="2469342" y="1620290"/>
                </a:lnTo>
                <a:lnTo>
                  <a:pt x="2427907" y="1647052"/>
                </a:lnTo>
                <a:lnTo>
                  <a:pt x="2380936" y="1668134"/>
                </a:lnTo>
                <a:lnTo>
                  <a:pt x="2328022" y="1683161"/>
                </a:lnTo>
                <a:lnTo>
                  <a:pt x="2268762" y="1691761"/>
                </a:lnTo>
                <a:lnTo>
                  <a:pt x="2202750" y="1693560"/>
                </a:lnTo>
                <a:lnTo>
                  <a:pt x="3294337" y="1693560"/>
                </a:lnTo>
                <a:lnTo>
                  <a:pt x="3294337" y="0"/>
                </a:lnTo>
                <a:close/>
              </a:path>
            </a:pathLst>
          </a:custGeom>
          <a:solidFill>
            <a:srgbClr val="C5A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bg object 209"/>
          <p:cNvSpPr/>
          <p:nvPr/>
        </p:nvSpPr>
        <p:spPr>
          <a:xfrm>
            <a:off x="9154668" y="4399793"/>
            <a:ext cx="3037331" cy="2458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bg object 210"/>
          <p:cNvSpPr/>
          <p:nvPr/>
        </p:nvSpPr>
        <p:spPr>
          <a:xfrm>
            <a:off x="9281159" y="4581144"/>
            <a:ext cx="2895600" cy="2273935"/>
          </a:xfrm>
          <a:custGeom>
            <a:avLst/>
            <a:gdLst/>
            <a:ahLst/>
            <a:cxnLst/>
            <a:rect l="l" t="t" r="r" b="b"/>
            <a:pathLst>
              <a:path w="2895600" h="2273934">
                <a:moveTo>
                  <a:pt x="2895600" y="0"/>
                </a:moveTo>
                <a:lnTo>
                  <a:pt x="2855546" y="5010"/>
                </a:lnTo>
                <a:lnTo>
                  <a:pt x="2817729" y="11916"/>
                </a:lnTo>
                <a:lnTo>
                  <a:pt x="2748526" y="31153"/>
                </a:lnTo>
                <a:lnTo>
                  <a:pt x="2687431" y="57193"/>
                </a:lnTo>
                <a:lnTo>
                  <a:pt x="2633884" y="89522"/>
                </a:lnTo>
                <a:lnTo>
                  <a:pt x="2587327" y="127622"/>
                </a:lnTo>
                <a:lnTo>
                  <a:pt x="2547199" y="170979"/>
                </a:lnTo>
                <a:lnTo>
                  <a:pt x="2512941" y="219075"/>
                </a:lnTo>
                <a:lnTo>
                  <a:pt x="2483993" y="271395"/>
                </a:lnTo>
                <a:lnTo>
                  <a:pt x="2459795" y="327422"/>
                </a:lnTo>
                <a:lnTo>
                  <a:pt x="2439789" y="386641"/>
                </a:lnTo>
                <a:lnTo>
                  <a:pt x="2423414" y="448535"/>
                </a:lnTo>
                <a:lnTo>
                  <a:pt x="2410110" y="512588"/>
                </a:lnTo>
                <a:lnTo>
                  <a:pt x="2399319" y="578285"/>
                </a:lnTo>
                <a:lnTo>
                  <a:pt x="2390481" y="645109"/>
                </a:lnTo>
                <a:lnTo>
                  <a:pt x="2379660" y="746329"/>
                </a:lnTo>
                <a:lnTo>
                  <a:pt x="2366844" y="880417"/>
                </a:lnTo>
                <a:lnTo>
                  <a:pt x="2359868" y="945926"/>
                </a:lnTo>
                <a:lnTo>
                  <a:pt x="2351766" y="1009724"/>
                </a:lnTo>
                <a:lnTo>
                  <a:pt x="2341979" y="1071294"/>
                </a:lnTo>
                <a:lnTo>
                  <a:pt x="2329949" y="1130121"/>
                </a:lnTo>
                <a:lnTo>
                  <a:pt x="2315114" y="1185688"/>
                </a:lnTo>
                <a:lnTo>
                  <a:pt x="2296916" y="1237480"/>
                </a:lnTo>
                <a:lnTo>
                  <a:pt x="2274794" y="1284979"/>
                </a:lnTo>
                <a:lnTo>
                  <a:pt x="2248190" y="1327671"/>
                </a:lnTo>
                <a:lnTo>
                  <a:pt x="2216544" y="1365039"/>
                </a:lnTo>
                <a:lnTo>
                  <a:pt x="2179296" y="1396567"/>
                </a:lnTo>
                <a:lnTo>
                  <a:pt x="2135886" y="1421738"/>
                </a:lnTo>
                <a:lnTo>
                  <a:pt x="2085755" y="1440038"/>
                </a:lnTo>
                <a:lnTo>
                  <a:pt x="2028344" y="1450949"/>
                </a:lnTo>
                <a:lnTo>
                  <a:pt x="1963092" y="1453956"/>
                </a:lnTo>
                <a:lnTo>
                  <a:pt x="1927352" y="1452333"/>
                </a:lnTo>
                <a:lnTo>
                  <a:pt x="1887141" y="1451168"/>
                </a:lnTo>
                <a:lnTo>
                  <a:pt x="1848872" y="1451019"/>
                </a:lnTo>
                <a:lnTo>
                  <a:pt x="1777838" y="1453658"/>
                </a:lnTo>
                <a:lnTo>
                  <a:pt x="1713608" y="1460032"/>
                </a:lnTo>
                <a:lnTo>
                  <a:pt x="1655541" y="1469922"/>
                </a:lnTo>
                <a:lnTo>
                  <a:pt x="1602994" y="1483107"/>
                </a:lnTo>
                <a:lnTo>
                  <a:pt x="1555326" y="1499369"/>
                </a:lnTo>
                <a:lnTo>
                  <a:pt x="1511895" y="1518487"/>
                </a:lnTo>
                <a:lnTo>
                  <a:pt x="1472058" y="1540243"/>
                </a:lnTo>
                <a:lnTo>
                  <a:pt x="1435174" y="1564417"/>
                </a:lnTo>
                <a:lnTo>
                  <a:pt x="1400600" y="1590790"/>
                </a:lnTo>
                <a:lnTo>
                  <a:pt x="1367696" y="1619142"/>
                </a:lnTo>
                <a:lnTo>
                  <a:pt x="1335819" y="1649253"/>
                </a:lnTo>
                <a:lnTo>
                  <a:pt x="1288524" y="1697240"/>
                </a:lnTo>
                <a:lnTo>
                  <a:pt x="1223069" y="1765333"/>
                </a:lnTo>
                <a:lnTo>
                  <a:pt x="1205742" y="1782907"/>
                </a:lnTo>
                <a:lnTo>
                  <a:pt x="1169372" y="1818525"/>
                </a:lnTo>
                <a:lnTo>
                  <a:pt x="1130177" y="1854587"/>
                </a:lnTo>
                <a:lnTo>
                  <a:pt x="1087515" y="1890872"/>
                </a:lnTo>
                <a:lnTo>
                  <a:pt x="1040746" y="1927161"/>
                </a:lnTo>
                <a:lnTo>
                  <a:pt x="989226" y="1963234"/>
                </a:lnTo>
                <a:lnTo>
                  <a:pt x="932314" y="1998874"/>
                </a:lnTo>
                <a:lnTo>
                  <a:pt x="869369" y="2033858"/>
                </a:lnTo>
                <a:lnTo>
                  <a:pt x="799747" y="2067970"/>
                </a:lnTo>
                <a:lnTo>
                  <a:pt x="762232" y="2084629"/>
                </a:lnTo>
                <a:lnTo>
                  <a:pt x="722808" y="2100988"/>
                </a:lnTo>
                <a:lnTo>
                  <a:pt x="681393" y="2117018"/>
                </a:lnTo>
                <a:lnTo>
                  <a:pt x="637909" y="2132693"/>
                </a:lnTo>
                <a:lnTo>
                  <a:pt x="592274" y="2147985"/>
                </a:lnTo>
                <a:lnTo>
                  <a:pt x="544408" y="2162867"/>
                </a:lnTo>
                <a:lnTo>
                  <a:pt x="494232" y="2177311"/>
                </a:lnTo>
                <a:lnTo>
                  <a:pt x="441664" y="2191289"/>
                </a:lnTo>
                <a:lnTo>
                  <a:pt x="386625" y="2204775"/>
                </a:lnTo>
                <a:lnTo>
                  <a:pt x="329035" y="2217741"/>
                </a:lnTo>
                <a:lnTo>
                  <a:pt x="268812" y="2230159"/>
                </a:lnTo>
                <a:lnTo>
                  <a:pt x="205878" y="2242002"/>
                </a:lnTo>
                <a:lnTo>
                  <a:pt x="140151" y="2253243"/>
                </a:lnTo>
                <a:lnTo>
                  <a:pt x="71552" y="2263853"/>
                </a:lnTo>
                <a:lnTo>
                  <a:pt x="0" y="2273807"/>
                </a:lnTo>
                <a:lnTo>
                  <a:pt x="2895600" y="2273807"/>
                </a:lnTo>
                <a:lnTo>
                  <a:pt x="2895600" y="0"/>
                </a:lnTo>
                <a:close/>
              </a:path>
            </a:pathLst>
          </a:custGeom>
          <a:solidFill>
            <a:srgbClr val="D3BC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bg object 211"/>
          <p:cNvSpPr/>
          <p:nvPr/>
        </p:nvSpPr>
        <p:spPr>
          <a:xfrm>
            <a:off x="0" y="4038569"/>
            <a:ext cx="3556254" cy="2819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bg object 212"/>
          <p:cNvSpPr/>
          <p:nvPr/>
        </p:nvSpPr>
        <p:spPr>
          <a:xfrm>
            <a:off x="15240" y="4219955"/>
            <a:ext cx="3294379" cy="2638425"/>
          </a:xfrm>
          <a:custGeom>
            <a:avLst/>
            <a:gdLst/>
            <a:ahLst/>
            <a:cxnLst/>
            <a:rect l="l" t="t" r="r" b="b"/>
            <a:pathLst>
              <a:path w="3294379" h="2638425">
                <a:moveTo>
                  <a:pt x="0" y="0"/>
                </a:moveTo>
                <a:lnTo>
                  <a:pt x="0" y="2638040"/>
                </a:lnTo>
                <a:lnTo>
                  <a:pt x="3294332" y="2638040"/>
                </a:lnTo>
                <a:lnTo>
                  <a:pt x="3231308" y="2628510"/>
                </a:lnTo>
                <a:lnTo>
                  <a:pt x="3165114" y="2617591"/>
                </a:lnTo>
                <a:lnTo>
                  <a:pt x="3101306" y="2606153"/>
                </a:lnTo>
                <a:lnTo>
                  <a:pt x="3039827" y="2594216"/>
                </a:lnTo>
                <a:lnTo>
                  <a:pt x="2980619" y="2581800"/>
                </a:lnTo>
                <a:lnTo>
                  <a:pt x="2923624" y="2568923"/>
                </a:lnTo>
                <a:lnTo>
                  <a:pt x="2868786" y="2555607"/>
                </a:lnTo>
                <a:lnTo>
                  <a:pt x="2816045" y="2541870"/>
                </a:lnTo>
                <a:lnTo>
                  <a:pt x="2765346" y="2527733"/>
                </a:lnTo>
                <a:lnTo>
                  <a:pt x="2716629" y="2513214"/>
                </a:lnTo>
                <a:lnTo>
                  <a:pt x="2669838" y="2498334"/>
                </a:lnTo>
                <a:lnTo>
                  <a:pt x="2624915" y="2483113"/>
                </a:lnTo>
                <a:lnTo>
                  <a:pt x="2581801" y="2467570"/>
                </a:lnTo>
                <a:lnTo>
                  <a:pt x="2540440" y="2451725"/>
                </a:lnTo>
                <a:lnTo>
                  <a:pt x="2500774" y="2435597"/>
                </a:lnTo>
                <a:lnTo>
                  <a:pt x="2462744" y="2419207"/>
                </a:lnTo>
                <a:lnTo>
                  <a:pt x="2426295" y="2402574"/>
                </a:lnTo>
                <a:lnTo>
                  <a:pt x="2391367" y="2385718"/>
                </a:lnTo>
                <a:lnTo>
                  <a:pt x="2325846" y="2351414"/>
                </a:lnTo>
                <a:lnTo>
                  <a:pt x="2265721" y="2316454"/>
                </a:lnTo>
                <a:lnTo>
                  <a:pt x="2210530" y="2280996"/>
                </a:lnTo>
                <a:lnTo>
                  <a:pt x="2159813" y="2245197"/>
                </a:lnTo>
                <a:lnTo>
                  <a:pt x="2113107" y="2209215"/>
                </a:lnTo>
                <a:lnTo>
                  <a:pt x="2069953" y="2173207"/>
                </a:lnTo>
                <a:lnTo>
                  <a:pt x="2029888" y="2137332"/>
                </a:lnTo>
                <a:lnTo>
                  <a:pt x="1992452" y="2101747"/>
                </a:lnTo>
                <a:lnTo>
                  <a:pt x="1957184" y="2066610"/>
                </a:lnTo>
                <a:lnTo>
                  <a:pt x="1859772" y="1965464"/>
                </a:lnTo>
                <a:lnTo>
                  <a:pt x="1844155" y="1949435"/>
                </a:lnTo>
                <a:lnTo>
                  <a:pt x="1812934" y="1918266"/>
                </a:lnTo>
                <a:lnTo>
                  <a:pt x="1781344" y="1888412"/>
                </a:lnTo>
                <a:lnTo>
                  <a:pt x="1748923" y="1860031"/>
                </a:lnTo>
                <a:lnTo>
                  <a:pt x="1715212" y="1833282"/>
                </a:lnTo>
                <a:lnTo>
                  <a:pt x="1679748" y="1808321"/>
                </a:lnTo>
                <a:lnTo>
                  <a:pt x="1642071" y="1785306"/>
                </a:lnTo>
                <a:lnTo>
                  <a:pt x="1601719" y="1764396"/>
                </a:lnTo>
                <a:lnTo>
                  <a:pt x="1558231" y="1745747"/>
                </a:lnTo>
                <a:lnTo>
                  <a:pt x="1511146" y="1729518"/>
                </a:lnTo>
                <a:lnTo>
                  <a:pt x="1460003" y="1715867"/>
                </a:lnTo>
                <a:lnTo>
                  <a:pt x="1404341" y="1704951"/>
                </a:lnTo>
                <a:lnTo>
                  <a:pt x="1343699" y="1696927"/>
                </a:lnTo>
                <a:lnTo>
                  <a:pt x="1303471" y="1693560"/>
                </a:lnTo>
                <a:lnTo>
                  <a:pt x="1091613" y="1693560"/>
                </a:lnTo>
                <a:lnTo>
                  <a:pt x="1057738" y="1693534"/>
                </a:lnTo>
                <a:lnTo>
                  <a:pt x="995153" y="1688288"/>
                </a:lnTo>
                <a:lnTo>
                  <a:pt x="939117" y="1676428"/>
                </a:lnTo>
                <a:lnTo>
                  <a:pt x="889225" y="1658326"/>
                </a:lnTo>
                <a:lnTo>
                  <a:pt x="845073" y="1634358"/>
                </a:lnTo>
                <a:lnTo>
                  <a:pt x="806255" y="1604896"/>
                </a:lnTo>
                <a:lnTo>
                  <a:pt x="772367" y="1570314"/>
                </a:lnTo>
                <a:lnTo>
                  <a:pt x="743004" y="1530985"/>
                </a:lnTo>
                <a:lnTo>
                  <a:pt x="717761" y="1487283"/>
                </a:lnTo>
                <a:lnTo>
                  <a:pt x="696232" y="1439582"/>
                </a:lnTo>
                <a:lnTo>
                  <a:pt x="678015" y="1388255"/>
                </a:lnTo>
                <a:lnTo>
                  <a:pt x="662702" y="1333676"/>
                </a:lnTo>
                <a:lnTo>
                  <a:pt x="649890" y="1276217"/>
                </a:lnTo>
                <a:lnTo>
                  <a:pt x="639174" y="1216254"/>
                </a:lnTo>
                <a:lnTo>
                  <a:pt x="630149" y="1154159"/>
                </a:lnTo>
                <a:lnTo>
                  <a:pt x="622410" y="1090306"/>
                </a:lnTo>
                <a:lnTo>
                  <a:pt x="615552" y="1025068"/>
                </a:lnTo>
                <a:lnTo>
                  <a:pt x="609170" y="958819"/>
                </a:lnTo>
                <a:lnTo>
                  <a:pt x="602860" y="891933"/>
                </a:lnTo>
                <a:lnTo>
                  <a:pt x="599605" y="858368"/>
                </a:lnTo>
                <a:lnTo>
                  <a:pt x="592643" y="791226"/>
                </a:lnTo>
                <a:lnTo>
                  <a:pt x="584740" y="724381"/>
                </a:lnTo>
                <a:lnTo>
                  <a:pt x="575491" y="658205"/>
                </a:lnTo>
                <a:lnTo>
                  <a:pt x="564493" y="593074"/>
                </a:lnTo>
                <a:lnTo>
                  <a:pt x="551338" y="529359"/>
                </a:lnTo>
                <a:lnTo>
                  <a:pt x="535624" y="467435"/>
                </a:lnTo>
                <a:lnTo>
                  <a:pt x="516945" y="407676"/>
                </a:lnTo>
                <a:lnTo>
                  <a:pt x="494896" y="350454"/>
                </a:lnTo>
                <a:lnTo>
                  <a:pt x="469073" y="296143"/>
                </a:lnTo>
                <a:lnTo>
                  <a:pt x="439069" y="245118"/>
                </a:lnTo>
                <a:lnTo>
                  <a:pt x="404482" y="197751"/>
                </a:lnTo>
                <a:lnTo>
                  <a:pt x="364905" y="154416"/>
                </a:lnTo>
                <a:lnTo>
                  <a:pt x="319934" y="115487"/>
                </a:lnTo>
                <a:lnTo>
                  <a:pt x="269165" y="81337"/>
                </a:lnTo>
                <a:lnTo>
                  <a:pt x="212191" y="52340"/>
                </a:lnTo>
                <a:lnTo>
                  <a:pt x="148609" y="28868"/>
                </a:lnTo>
                <a:lnTo>
                  <a:pt x="78013" y="11297"/>
                </a:lnTo>
                <a:lnTo>
                  <a:pt x="39959" y="4841"/>
                </a:lnTo>
                <a:lnTo>
                  <a:pt x="0" y="0"/>
                </a:lnTo>
                <a:close/>
              </a:path>
              <a:path w="3294379" h="2638425">
                <a:moveTo>
                  <a:pt x="1205628" y="1690190"/>
                </a:moveTo>
                <a:lnTo>
                  <a:pt x="1167277" y="1690560"/>
                </a:lnTo>
                <a:lnTo>
                  <a:pt x="1127277" y="1691792"/>
                </a:lnTo>
                <a:lnTo>
                  <a:pt x="1091613" y="1693560"/>
                </a:lnTo>
                <a:lnTo>
                  <a:pt x="1303471" y="1693560"/>
                </a:lnTo>
                <a:lnTo>
                  <a:pt x="1277614" y="1691955"/>
                </a:lnTo>
                <a:lnTo>
                  <a:pt x="1242388" y="1690661"/>
                </a:lnTo>
                <a:lnTo>
                  <a:pt x="1205628" y="1690190"/>
                </a:lnTo>
                <a:close/>
              </a:path>
            </a:pathLst>
          </a:custGeom>
          <a:solidFill>
            <a:srgbClr val="C5A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bg object 213"/>
          <p:cNvSpPr/>
          <p:nvPr/>
        </p:nvSpPr>
        <p:spPr>
          <a:xfrm>
            <a:off x="0" y="4399793"/>
            <a:ext cx="3089910" cy="2458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" name="bg object 214"/>
          <p:cNvSpPr/>
          <p:nvPr/>
        </p:nvSpPr>
        <p:spPr>
          <a:xfrm>
            <a:off x="24383" y="4581144"/>
            <a:ext cx="2895600" cy="2273935"/>
          </a:xfrm>
          <a:custGeom>
            <a:avLst/>
            <a:gdLst/>
            <a:ahLst/>
            <a:cxnLst/>
            <a:rect l="l" t="t" r="r" b="b"/>
            <a:pathLst>
              <a:path w="2895600" h="2273934">
                <a:moveTo>
                  <a:pt x="0" y="0"/>
                </a:moveTo>
                <a:lnTo>
                  <a:pt x="0" y="2273807"/>
                </a:lnTo>
                <a:lnTo>
                  <a:pt x="2895600" y="2273807"/>
                </a:lnTo>
                <a:lnTo>
                  <a:pt x="2824047" y="2263853"/>
                </a:lnTo>
                <a:lnTo>
                  <a:pt x="2755448" y="2253243"/>
                </a:lnTo>
                <a:lnTo>
                  <a:pt x="2689721" y="2242002"/>
                </a:lnTo>
                <a:lnTo>
                  <a:pt x="2626787" y="2230159"/>
                </a:lnTo>
                <a:lnTo>
                  <a:pt x="2566564" y="2217741"/>
                </a:lnTo>
                <a:lnTo>
                  <a:pt x="2508974" y="2204775"/>
                </a:lnTo>
                <a:lnTo>
                  <a:pt x="2453935" y="2191289"/>
                </a:lnTo>
                <a:lnTo>
                  <a:pt x="2401367" y="2177311"/>
                </a:lnTo>
                <a:lnTo>
                  <a:pt x="2351191" y="2162867"/>
                </a:lnTo>
                <a:lnTo>
                  <a:pt x="2303325" y="2147985"/>
                </a:lnTo>
                <a:lnTo>
                  <a:pt x="2257690" y="2132693"/>
                </a:lnTo>
                <a:lnTo>
                  <a:pt x="2214206" y="2117018"/>
                </a:lnTo>
                <a:lnTo>
                  <a:pt x="2172791" y="2100988"/>
                </a:lnTo>
                <a:lnTo>
                  <a:pt x="2133367" y="2084629"/>
                </a:lnTo>
                <a:lnTo>
                  <a:pt x="2095852" y="2067970"/>
                </a:lnTo>
                <a:lnTo>
                  <a:pt x="2060167" y="2051037"/>
                </a:lnTo>
                <a:lnTo>
                  <a:pt x="1993964" y="2016461"/>
                </a:lnTo>
                <a:lnTo>
                  <a:pt x="1934116" y="1981122"/>
                </a:lnTo>
                <a:lnTo>
                  <a:pt x="1879980" y="1945238"/>
                </a:lnTo>
                <a:lnTo>
                  <a:pt x="1830916" y="1909029"/>
                </a:lnTo>
                <a:lnTo>
                  <a:pt x="1786281" y="1872715"/>
                </a:lnTo>
                <a:lnTo>
                  <a:pt x="1745434" y="1836514"/>
                </a:lnTo>
                <a:lnTo>
                  <a:pt x="1707732" y="1800647"/>
                </a:lnTo>
                <a:lnTo>
                  <a:pt x="1672533" y="1765333"/>
                </a:lnTo>
                <a:lnTo>
                  <a:pt x="1607079" y="1697240"/>
                </a:lnTo>
                <a:lnTo>
                  <a:pt x="1575540" y="1664900"/>
                </a:lnTo>
                <a:lnTo>
                  <a:pt x="1543936" y="1633991"/>
                </a:lnTo>
                <a:lnTo>
                  <a:pt x="1511627" y="1604732"/>
                </a:lnTo>
                <a:lnTo>
                  <a:pt x="1477969" y="1577342"/>
                </a:lnTo>
                <a:lnTo>
                  <a:pt x="1442322" y="1552042"/>
                </a:lnTo>
                <a:lnTo>
                  <a:pt x="1404043" y="1529049"/>
                </a:lnTo>
                <a:lnTo>
                  <a:pt x="1362491" y="1508584"/>
                </a:lnTo>
                <a:lnTo>
                  <a:pt x="1317023" y="1490867"/>
                </a:lnTo>
                <a:lnTo>
                  <a:pt x="1266997" y="1476116"/>
                </a:lnTo>
                <a:lnTo>
                  <a:pt x="1211772" y="1464551"/>
                </a:lnTo>
                <a:lnTo>
                  <a:pt x="1150706" y="1456392"/>
                </a:lnTo>
                <a:lnTo>
                  <a:pt x="1083157" y="1451858"/>
                </a:lnTo>
                <a:lnTo>
                  <a:pt x="1046750" y="1451019"/>
                </a:lnTo>
                <a:lnTo>
                  <a:pt x="1008483" y="1451168"/>
                </a:lnTo>
                <a:lnTo>
                  <a:pt x="968273" y="1452333"/>
                </a:lnTo>
                <a:lnTo>
                  <a:pt x="932530" y="1453956"/>
                </a:lnTo>
                <a:lnTo>
                  <a:pt x="898888" y="1453472"/>
                </a:lnTo>
                <a:lnTo>
                  <a:pt x="837624" y="1446449"/>
                </a:lnTo>
                <a:lnTo>
                  <a:pt x="783921" y="1431779"/>
                </a:lnTo>
                <a:lnTo>
                  <a:pt x="737219" y="1409979"/>
                </a:lnTo>
                <a:lnTo>
                  <a:pt x="696959" y="1381565"/>
                </a:lnTo>
                <a:lnTo>
                  <a:pt x="662581" y="1347053"/>
                </a:lnTo>
                <a:lnTo>
                  <a:pt x="633525" y="1306959"/>
                </a:lnTo>
                <a:lnTo>
                  <a:pt x="609233" y="1261798"/>
                </a:lnTo>
                <a:lnTo>
                  <a:pt x="589143" y="1212088"/>
                </a:lnTo>
                <a:lnTo>
                  <a:pt x="572698" y="1158344"/>
                </a:lnTo>
                <a:lnTo>
                  <a:pt x="559336" y="1101083"/>
                </a:lnTo>
                <a:lnTo>
                  <a:pt x="548498" y="1040820"/>
                </a:lnTo>
                <a:lnTo>
                  <a:pt x="539625" y="978071"/>
                </a:lnTo>
                <a:lnTo>
                  <a:pt x="528775" y="880417"/>
                </a:lnTo>
                <a:lnTo>
                  <a:pt x="515962" y="746329"/>
                </a:lnTo>
                <a:lnTo>
                  <a:pt x="509004" y="678782"/>
                </a:lnTo>
                <a:lnTo>
                  <a:pt x="500933" y="611588"/>
                </a:lnTo>
                <a:lnTo>
                  <a:pt x="491189" y="545264"/>
                </a:lnTo>
                <a:lnTo>
                  <a:pt x="479212" y="480324"/>
                </a:lnTo>
                <a:lnTo>
                  <a:pt x="464443" y="417286"/>
                </a:lnTo>
                <a:lnTo>
                  <a:pt x="446322" y="356665"/>
                </a:lnTo>
                <a:lnTo>
                  <a:pt x="424290" y="298977"/>
                </a:lnTo>
                <a:lnTo>
                  <a:pt x="397786" y="244739"/>
                </a:lnTo>
                <a:lnTo>
                  <a:pt x="366252" y="194467"/>
                </a:lnTo>
                <a:lnTo>
                  <a:pt x="329127" y="148676"/>
                </a:lnTo>
                <a:lnTo>
                  <a:pt x="285851" y="107883"/>
                </a:lnTo>
                <a:lnTo>
                  <a:pt x="235866" y="72604"/>
                </a:lnTo>
                <a:lnTo>
                  <a:pt x="178612" y="43355"/>
                </a:lnTo>
                <a:lnTo>
                  <a:pt x="113528" y="20651"/>
                </a:lnTo>
                <a:lnTo>
                  <a:pt x="40056" y="5010"/>
                </a:lnTo>
                <a:lnTo>
                  <a:pt x="0" y="0"/>
                </a:lnTo>
                <a:close/>
              </a:path>
            </a:pathLst>
          </a:custGeom>
          <a:solidFill>
            <a:srgbClr val="D3BC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bg object 215"/>
          <p:cNvSpPr/>
          <p:nvPr/>
        </p:nvSpPr>
        <p:spPr>
          <a:xfrm>
            <a:off x="3208273" y="3758819"/>
            <a:ext cx="894689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6" name="bg object 216"/>
          <p:cNvSpPr/>
          <p:nvPr/>
        </p:nvSpPr>
        <p:spPr>
          <a:xfrm>
            <a:off x="4046854" y="3758819"/>
            <a:ext cx="1480947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7" name="bg object 217"/>
          <p:cNvSpPr/>
          <p:nvPr/>
        </p:nvSpPr>
        <p:spPr>
          <a:xfrm>
            <a:off x="5476366" y="3758819"/>
            <a:ext cx="1856866" cy="36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8" name="bg object 218"/>
          <p:cNvSpPr/>
          <p:nvPr/>
        </p:nvSpPr>
        <p:spPr>
          <a:xfrm>
            <a:off x="7282560" y="3758819"/>
            <a:ext cx="674370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9" name="bg object 219"/>
          <p:cNvSpPr/>
          <p:nvPr/>
        </p:nvSpPr>
        <p:spPr>
          <a:xfrm>
            <a:off x="3017773" y="4124274"/>
            <a:ext cx="2220341" cy="366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0" name="bg object 220"/>
          <p:cNvSpPr/>
          <p:nvPr/>
        </p:nvSpPr>
        <p:spPr>
          <a:xfrm>
            <a:off x="5107559" y="4124274"/>
            <a:ext cx="933907" cy="3660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1" name="bg object 221"/>
          <p:cNvSpPr/>
          <p:nvPr/>
        </p:nvSpPr>
        <p:spPr>
          <a:xfrm>
            <a:off x="5924677" y="4124274"/>
            <a:ext cx="1203578" cy="3660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2" name="bg object 222"/>
          <p:cNvSpPr/>
          <p:nvPr/>
        </p:nvSpPr>
        <p:spPr>
          <a:xfrm>
            <a:off x="7067677" y="4124274"/>
            <a:ext cx="1015238" cy="3660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3" name="bg object 223"/>
          <p:cNvSpPr/>
          <p:nvPr/>
        </p:nvSpPr>
        <p:spPr>
          <a:xfrm>
            <a:off x="2827273" y="4490592"/>
            <a:ext cx="1033183" cy="365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4" name="bg object 224"/>
          <p:cNvSpPr/>
          <p:nvPr/>
        </p:nvSpPr>
        <p:spPr>
          <a:xfrm>
            <a:off x="3804539" y="4490592"/>
            <a:ext cx="805434" cy="365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5" name="bg object 225"/>
          <p:cNvSpPr/>
          <p:nvPr/>
        </p:nvSpPr>
        <p:spPr>
          <a:xfrm>
            <a:off x="4494910" y="4490592"/>
            <a:ext cx="228600" cy="3657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6" name="bg object 226"/>
          <p:cNvSpPr/>
          <p:nvPr/>
        </p:nvSpPr>
        <p:spPr>
          <a:xfrm>
            <a:off x="4647310" y="4490592"/>
            <a:ext cx="1676781" cy="3657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7" name="bg object 227"/>
          <p:cNvSpPr/>
          <p:nvPr/>
        </p:nvSpPr>
        <p:spPr>
          <a:xfrm>
            <a:off x="6227953" y="4490592"/>
            <a:ext cx="852220" cy="3657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8" name="bg object 228"/>
          <p:cNvSpPr/>
          <p:nvPr/>
        </p:nvSpPr>
        <p:spPr>
          <a:xfrm>
            <a:off x="7009765" y="4490592"/>
            <a:ext cx="1232484" cy="3657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bg object 229"/>
          <p:cNvSpPr/>
          <p:nvPr/>
        </p:nvSpPr>
        <p:spPr>
          <a:xfrm>
            <a:off x="2790698" y="4856352"/>
            <a:ext cx="757491" cy="3657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0" name="bg object 230"/>
          <p:cNvSpPr/>
          <p:nvPr/>
        </p:nvSpPr>
        <p:spPr>
          <a:xfrm>
            <a:off x="3492119" y="4856352"/>
            <a:ext cx="316991" cy="3657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1" name="bg object 231"/>
          <p:cNvSpPr/>
          <p:nvPr/>
        </p:nvSpPr>
        <p:spPr>
          <a:xfrm>
            <a:off x="3650615" y="4856352"/>
            <a:ext cx="201167" cy="3657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2" name="bg object 232"/>
          <p:cNvSpPr/>
          <p:nvPr/>
        </p:nvSpPr>
        <p:spPr>
          <a:xfrm>
            <a:off x="3751198" y="4856352"/>
            <a:ext cx="1583309" cy="3657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3" name="bg object 233"/>
          <p:cNvSpPr/>
          <p:nvPr/>
        </p:nvSpPr>
        <p:spPr>
          <a:xfrm>
            <a:off x="5212715" y="4856352"/>
            <a:ext cx="201167" cy="3657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4" name="bg object 234"/>
          <p:cNvSpPr/>
          <p:nvPr/>
        </p:nvSpPr>
        <p:spPr>
          <a:xfrm>
            <a:off x="5313298" y="4856352"/>
            <a:ext cx="1549019" cy="3657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5" name="bg object 235"/>
          <p:cNvSpPr/>
          <p:nvPr/>
        </p:nvSpPr>
        <p:spPr>
          <a:xfrm>
            <a:off x="6743065" y="4856352"/>
            <a:ext cx="1580261" cy="3657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6" name="bg object 236"/>
          <p:cNvSpPr/>
          <p:nvPr/>
        </p:nvSpPr>
        <p:spPr>
          <a:xfrm>
            <a:off x="4246498" y="5222113"/>
            <a:ext cx="481584" cy="3657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7" name="bg object 237"/>
          <p:cNvSpPr/>
          <p:nvPr/>
        </p:nvSpPr>
        <p:spPr>
          <a:xfrm>
            <a:off x="4679315" y="5222113"/>
            <a:ext cx="918057" cy="36575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8" name="bg object 238"/>
          <p:cNvSpPr/>
          <p:nvPr/>
        </p:nvSpPr>
        <p:spPr>
          <a:xfrm>
            <a:off x="5515990" y="5222113"/>
            <a:ext cx="1227455" cy="3657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9" name="bg object 239"/>
          <p:cNvSpPr/>
          <p:nvPr/>
        </p:nvSpPr>
        <p:spPr>
          <a:xfrm>
            <a:off x="6631813" y="5222113"/>
            <a:ext cx="158496" cy="3657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0" name="bg object 240"/>
          <p:cNvSpPr/>
          <p:nvPr/>
        </p:nvSpPr>
        <p:spPr>
          <a:xfrm>
            <a:off x="3471671" y="1825751"/>
            <a:ext cx="3730752" cy="99669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1" name="bg object 241"/>
          <p:cNvSpPr/>
          <p:nvPr/>
        </p:nvSpPr>
        <p:spPr>
          <a:xfrm>
            <a:off x="3514344" y="1868462"/>
            <a:ext cx="3456432" cy="72233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97805" y="0"/>
            <a:ext cx="794385" cy="450850"/>
          </a:xfrm>
          <a:custGeom>
            <a:avLst/>
            <a:gdLst/>
            <a:ahLst/>
            <a:cxnLst/>
            <a:rect l="l" t="t" r="r" b="b"/>
            <a:pathLst>
              <a:path w="794384" h="450850">
                <a:moveTo>
                  <a:pt x="0" y="450850"/>
                </a:moveTo>
                <a:lnTo>
                  <a:pt x="794194" y="450850"/>
                </a:lnTo>
                <a:lnTo>
                  <a:pt x="79419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5620321"/>
            <a:ext cx="255904" cy="1238250"/>
          </a:xfrm>
          <a:custGeom>
            <a:avLst/>
            <a:gdLst/>
            <a:ahLst/>
            <a:cxnLst/>
            <a:rect l="l" t="t" r="r" b="b"/>
            <a:pathLst>
              <a:path w="255904" h="1238250">
                <a:moveTo>
                  <a:pt x="0" y="1237677"/>
                </a:moveTo>
                <a:lnTo>
                  <a:pt x="255778" y="1237677"/>
                </a:lnTo>
                <a:lnTo>
                  <a:pt x="255778" y="0"/>
                </a:lnTo>
                <a:lnTo>
                  <a:pt x="0" y="0"/>
                </a:lnTo>
                <a:lnTo>
                  <a:pt x="0" y="123767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63777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63777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4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4091749"/>
            <a:ext cx="255904" cy="1424305"/>
          </a:xfrm>
          <a:custGeom>
            <a:avLst/>
            <a:gdLst/>
            <a:ahLst/>
            <a:cxnLst/>
            <a:rect l="l" t="t" r="r" b="b"/>
            <a:pathLst>
              <a:path w="255904" h="1424304">
                <a:moveTo>
                  <a:pt x="0" y="1423797"/>
                </a:moveTo>
                <a:lnTo>
                  <a:pt x="255778" y="1423797"/>
                </a:lnTo>
                <a:lnTo>
                  <a:pt x="255778" y="0"/>
                </a:lnTo>
                <a:lnTo>
                  <a:pt x="0" y="0"/>
                </a:lnTo>
                <a:lnTo>
                  <a:pt x="0" y="142379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63777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4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3909314"/>
            <a:ext cx="255904" cy="78105"/>
          </a:xfrm>
          <a:custGeom>
            <a:avLst/>
            <a:gdLst/>
            <a:ahLst/>
            <a:cxnLst/>
            <a:rect l="l" t="t" r="r" b="b"/>
            <a:pathLst>
              <a:path w="255904" h="78104">
                <a:moveTo>
                  <a:pt x="0" y="77660"/>
                </a:moveTo>
                <a:lnTo>
                  <a:pt x="255778" y="77660"/>
                </a:lnTo>
                <a:lnTo>
                  <a:pt x="255778" y="0"/>
                </a:lnTo>
                <a:lnTo>
                  <a:pt x="0" y="0"/>
                </a:lnTo>
                <a:lnTo>
                  <a:pt x="0" y="7766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0" y="2648521"/>
            <a:ext cx="255904" cy="753110"/>
          </a:xfrm>
          <a:custGeom>
            <a:avLst/>
            <a:gdLst/>
            <a:ahLst/>
            <a:cxnLst/>
            <a:rect l="l" t="t" r="r" b="b"/>
            <a:pathLst>
              <a:path w="255904" h="753110">
                <a:moveTo>
                  <a:pt x="0" y="752792"/>
                </a:moveTo>
                <a:lnTo>
                  <a:pt x="255778" y="752792"/>
                </a:lnTo>
                <a:lnTo>
                  <a:pt x="255778" y="0"/>
                </a:lnTo>
                <a:lnTo>
                  <a:pt x="0" y="0"/>
                </a:lnTo>
                <a:lnTo>
                  <a:pt x="0" y="75279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1119949"/>
            <a:ext cx="255904" cy="1424305"/>
          </a:xfrm>
          <a:custGeom>
            <a:avLst/>
            <a:gdLst/>
            <a:ahLst/>
            <a:cxnLst/>
            <a:rect l="l" t="t" r="r" b="b"/>
            <a:pathLst>
              <a:path w="255904" h="1424305">
                <a:moveTo>
                  <a:pt x="0" y="1423797"/>
                </a:moveTo>
                <a:lnTo>
                  <a:pt x="255778" y="1423797"/>
                </a:lnTo>
                <a:lnTo>
                  <a:pt x="255778" y="0"/>
                </a:lnTo>
                <a:lnTo>
                  <a:pt x="0" y="0"/>
                </a:lnTo>
                <a:lnTo>
                  <a:pt x="0" y="142379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0"/>
            <a:ext cx="255904" cy="1015365"/>
          </a:xfrm>
          <a:custGeom>
            <a:avLst/>
            <a:gdLst/>
            <a:ahLst/>
            <a:cxnLst/>
            <a:rect l="l" t="t" r="r" b="b"/>
            <a:pathLst>
              <a:path w="255904" h="1015365">
                <a:moveTo>
                  <a:pt x="0" y="1015175"/>
                </a:moveTo>
                <a:lnTo>
                  <a:pt x="255778" y="1015175"/>
                </a:lnTo>
                <a:lnTo>
                  <a:pt x="255778" y="0"/>
                </a:lnTo>
                <a:lnTo>
                  <a:pt x="0" y="0"/>
                </a:lnTo>
                <a:lnTo>
                  <a:pt x="0" y="101517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763777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4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938593" y="6667754"/>
            <a:ext cx="818515" cy="190500"/>
          </a:xfrm>
          <a:custGeom>
            <a:avLst/>
            <a:gdLst/>
            <a:ahLst/>
            <a:cxnLst/>
            <a:rect l="l" t="t" r="r" b="b"/>
            <a:pathLst>
              <a:path w="818514" h="190500">
                <a:moveTo>
                  <a:pt x="0" y="190245"/>
                </a:moveTo>
                <a:lnTo>
                  <a:pt x="818324" y="190245"/>
                </a:lnTo>
                <a:lnTo>
                  <a:pt x="81832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938593" y="5620321"/>
            <a:ext cx="818515" cy="539750"/>
          </a:xfrm>
          <a:custGeom>
            <a:avLst/>
            <a:gdLst/>
            <a:ahLst/>
            <a:cxnLst/>
            <a:rect l="l" t="t" r="r" b="b"/>
            <a:pathLst>
              <a:path w="818514" h="539750">
                <a:moveTo>
                  <a:pt x="0" y="539432"/>
                </a:moveTo>
                <a:lnTo>
                  <a:pt x="818324" y="539432"/>
                </a:lnTo>
                <a:lnTo>
                  <a:pt x="81832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2264917" y="6667754"/>
            <a:ext cx="97790" cy="190500"/>
          </a:xfrm>
          <a:custGeom>
            <a:avLst/>
            <a:gdLst/>
            <a:ahLst/>
            <a:cxnLst/>
            <a:rect l="l" t="t" r="r" b="b"/>
            <a:pathLst>
              <a:path w="97789" h="190500">
                <a:moveTo>
                  <a:pt x="0" y="190245"/>
                </a:moveTo>
                <a:lnTo>
                  <a:pt x="97472" y="190245"/>
                </a:lnTo>
                <a:lnTo>
                  <a:pt x="9747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2264917" y="5620321"/>
            <a:ext cx="97790" cy="539750"/>
          </a:xfrm>
          <a:custGeom>
            <a:avLst/>
            <a:gdLst/>
            <a:ahLst/>
            <a:cxnLst/>
            <a:rect l="l" t="t" r="r" b="b"/>
            <a:pathLst>
              <a:path w="97789" h="539750">
                <a:moveTo>
                  <a:pt x="0" y="539432"/>
                </a:moveTo>
                <a:lnTo>
                  <a:pt x="97472" y="539432"/>
                </a:lnTo>
                <a:lnTo>
                  <a:pt x="9747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938593" y="5424170"/>
            <a:ext cx="818515" cy="91440"/>
          </a:xfrm>
          <a:custGeom>
            <a:avLst/>
            <a:gdLst/>
            <a:ahLst/>
            <a:cxnLst/>
            <a:rect l="l" t="t" r="r" b="b"/>
            <a:pathLst>
              <a:path w="818514" h="91439">
                <a:moveTo>
                  <a:pt x="0" y="91376"/>
                </a:moveTo>
                <a:lnTo>
                  <a:pt x="818324" y="91376"/>
                </a:lnTo>
                <a:lnTo>
                  <a:pt x="81832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2264917" y="5424170"/>
            <a:ext cx="97790" cy="91440"/>
          </a:xfrm>
          <a:custGeom>
            <a:avLst/>
            <a:gdLst/>
            <a:ahLst/>
            <a:cxnLst/>
            <a:rect l="l" t="t" r="r" b="b"/>
            <a:pathLst>
              <a:path w="97789" h="91439">
                <a:moveTo>
                  <a:pt x="0" y="91376"/>
                </a:moveTo>
                <a:lnTo>
                  <a:pt x="97472" y="91376"/>
                </a:lnTo>
                <a:lnTo>
                  <a:pt x="9747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938593" y="0"/>
            <a:ext cx="818515" cy="450850"/>
          </a:xfrm>
          <a:custGeom>
            <a:avLst/>
            <a:gdLst/>
            <a:ahLst/>
            <a:cxnLst/>
            <a:rect l="l" t="t" r="r" b="b"/>
            <a:pathLst>
              <a:path w="818514" h="450850">
                <a:moveTo>
                  <a:pt x="0" y="450850"/>
                </a:moveTo>
                <a:lnTo>
                  <a:pt x="818324" y="450850"/>
                </a:lnTo>
                <a:lnTo>
                  <a:pt x="81832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264917" y="0"/>
            <a:ext cx="97790" cy="450850"/>
          </a:xfrm>
          <a:custGeom>
            <a:avLst/>
            <a:gdLst/>
            <a:ahLst/>
            <a:cxnLst/>
            <a:rect l="l" t="t" r="r" b="b"/>
            <a:pathLst>
              <a:path w="97789" h="450850">
                <a:moveTo>
                  <a:pt x="0" y="450850"/>
                </a:moveTo>
                <a:lnTo>
                  <a:pt x="97472" y="450850"/>
                </a:lnTo>
                <a:lnTo>
                  <a:pt x="9747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24671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30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24671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30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3735578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5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3735578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5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24671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30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3735578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5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24671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30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3735578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5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3910393" y="6667754"/>
            <a:ext cx="847725" cy="190500"/>
          </a:xfrm>
          <a:custGeom>
            <a:avLst/>
            <a:gdLst/>
            <a:ahLst/>
            <a:cxnLst/>
            <a:rect l="l" t="t" r="r" b="b"/>
            <a:pathLst>
              <a:path w="847725" h="190500">
                <a:moveTo>
                  <a:pt x="0" y="190245"/>
                </a:moveTo>
                <a:lnTo>
                  <a:pt x="847280" y="190245"/>
                </a:lnTo>
                <a:lnTo>
                  <a:pt x="84728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3910393" y="5620321"/>
            <a:ext cx="847725" cy="539750"/>
          </a:xfrm>
          <a:custGeom>
            <a:avLst/>
            <a:gdLst/>
            <a:ahLst/>
            <a:cxnLst/>
            <a:rect l="l" t="t" r="r" b="b"/>
            <a:pathLst>
              <a:path w="847725" h="539750">
                <a:moveTo>
                  <a:pt x="0" y="539432"/>
                </a:moveTo>
                <a:lnTo>
                  <a:pt x="847280" y="539432"/>
                </a:lnTo>
                <a:lnTo>
                  <a:pt x="84728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5265673" y="6667754"/>
            <a:ext cx="68580" cy="190500"/>
          </a:xfrm>
          <a:custGeom>
            <a:avLst/>
            <a:gdLst/>
            <a:ahLst/>
            <a:cxnLst/>
            <a:rect l="l" t="t" r="r" b="b"/>
            <a:pathLst>
              <a:path w="68579" h="190500">
                <a:moveTo>
                  <a:pt x="0" y="190245"/>
                </a:moveTo>
                <a:lnTo>
                  <a:pt x="68516" y="190245"/>
                </a:lnTo>
                <a:lnTo>
                  <a:pt x="68516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5265673" y="5620321"/>
            <a:ext cx="68580" cy="539750"/>
          </a:xfrm>
          <a:custGeom>
            <a:avLst/>
            <a:gdLst/>
            <a:ahLst/>
            <a:cxnLst/>
            <a:rect l="l" t="t" r="r" b="b"/>
            <a:pathLst>
              <a:path w="68579" h="539750">
                <a:moveTo>
                  <a:pt x="0" y="539432"/>
                </a:moveTo>
                <a:lnTo>
                  <a:pt x="68516" y="539432"/>
                </a:lnTo>
                <a:lnTo>
                  <a:pt x="68516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3910393" y="5424170"/>
            <a:ext cx="847725" cy="91440"/>
          </a:xfrm>
          <a:custGeom>
            <a:avLst/>
            <a:gdLst/>
            <a:ahLst/>
            <a:cxnLst/>
            <a:rect l="l" t="t" r="r" b="b"/>
            <a:pathLst>
              <a:path w="847725" h="91439">
                <a:moveTo>
                  <a:pt x="0" y="91376"/>
                </a:moveTo>
                <a:lnTo>
                  <a:pt x="847280" y="91376"/>
                </a:lnTo>
                <a:lnTo>
                  <a:pt x="84728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5265673" y="5424170"/>
            <a:ext cx="68580" cy="91440"/>
          </a:xfrm>
          <a:custGeom>
            <a:avLst/>
            <a:gdLst/>
            <a:ahLst/>
            <a:cxnLst/>
            <a:rect l="l" t="t" r="r" b="b"/>
            <a:pathLst>
              <a:path w="68579" h="91439">
                <a:moveTo>
                  <a:pt x="0" y="91376"/>
                </a:moveTo>
                <a:lnTo>
                  <a:pt x="68516" y="91376"/>
                </a:lnTo>
                <a:lnTo>
                  <a:pt x="68516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3910393" y="0"/>
            <a:ext cx="847725" cy="450850"/>
          </a:xfrm>
          <a:custGeom>
            <a:avLst/>
            <a:gdLst/>
            <a:ahLst/>
            <a:cxnLst/>
            <a:rect l="l" t="t" r="r" b="b"/>
            <a:pathLst>
              <a:path w="847725" h="450850">
                <a:moveTo>
                  <a:pt x="0" y="450850"/>
                </a:moveTo>
                <a:lnTo>
                  <a:pt x="847280" y="450850"/>
                </a:lnTo>
                <a:lnTo>
                  <a:pt x="84728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5265673" y="0"/>
            <a:ext cx="68580" cy="450850"/>
          </a:xfrm>
          <a:custGeom>
            <a:avLst/>
            <a:gdLst/>
            <a:ahLst/>
            <a:cxnLst/>
            <a:rect l="l" t="t" r="r" b="b"/>
            <a:pathLst>
              <a:path w="68579" h="450850">
                <a:moveTo>
                  <a:pt x="0" y="450850"/>
                </a:moveTo>
                <a:lnTo>
                  <a:pt x="68516" y="450850"/>
                </a:lnTo>
                <a:lnTo>
                  <a:pt x="68516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54389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29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54389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29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6707378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6707378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4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54389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29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6707378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4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54389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29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6707378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4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6882193" y="6667754"/>
            <a:ext cx="861060" cy="190500"/>
          </a:xfrm>
          <a:custGeom>
            <a:avLst/>
            <a:gdLst/>
            <a:ahLst/>
            <a:cxnLst/>
            <a:rect l="l" t="t" r="r" b="b"/>
            <a:pathLst>
              <a:path w="861059" h="190500">
                <a:moveTo>
                  <a:pt x="0" y="190245"/>
                </a:moveTo>
                <a:lnTo>
                  <a:pt x="860996" y="190245"/>
                </a:lnTo>
                <a:lnTo>
                  <a:pt x="860996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6882193" y="5620321"/>
            <a:ext cx="861060" cy="539750"/>
          </a:xfrm>
          <a:custGeom>
            <a:avLst/>
            <a:gdLst/>
            <a:ahLst/>
            <a:cxnLst/>
            <a:rect l="l" t="t" r="r" b="b"/>
            <a:pathLst>
              <a:path w="861059" h="539750">
                <a:moveTo>
                  <a:pt x="0" y="539432"/>
                </a:moveTo>
                <a:lnTo>
                  <a:pt x="860996" y="539432"/>
                </a:lnTo>
                <a:lnTo>
                  <a:pt x="860996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8251190" y="6667754"/>
            <a:ext cx="55244" cy="190500"/>
          </a:xfrm>
          <a:custGeom>
            <a:avLst/>
            <a:gdLst/>
            <a:ahLst/>
            <a:cxnLst/>
            <a:rect l="l" t="t" r="r" b="b"/>
            <a:pathLst>
              <a:path w="55245" h="190500">
                <a:moveTo>
                  <a:pt x="0" y="190245"/>
                </a:moveTo>
                <a:lnTo>
                  <a:pt x="54800" y="190245"/>
                </a:lnTo>
                <a:lnTo>
                  <a:pt x="5480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8251190" y="5620321"/>
            <a:ext cx="55244" cy="539750"/>
          </a:xfrm>
          <a:custGeom>
            <a:avLst/>
            <a:gdLst/>
            <a:ahLst/>
            <a:cxnLst/>
            <a:rect l="l" t="t" r="r" b="b"/>
            <a:pathLst>
              <a:path w="55245" h="539750">
                <a:moveTo>
                  <a:pt x="0" y="539432"/>
                </a:moveTo>
                <a:lnTo>
                  <a:pt x="54800" y="539432"/>
                </a:lnTo>
                <a:lnTo>
                  <a:pt x="5480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6882193" y="5424170"/>
            <a:ext cx="861060" cy="91440"/>
          </a:xfrm>
          <a:custGeom>
            <a:avLst/>
            <a:gdLst/>
            <a:ahLst/>
            <a:cxnLst/>
            <a:rect l="l" t="t" r="r" b="b"/>
            <a:pathLst>
              <a:path w="861059" h="91439">
                <a:moveTo>
                  <a:pt x="0" y="91376"/>
                </a:moveTo>
                <a:lnTo>
                  <a:pt x="860996" y="91376"/>
                </a:lnTo>
                <a:lnTo>
                  <a:pt x="860996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8251190" y="5424170"/>
            <a:ext cx="55244" cy="91440"/>
          </a:xfrm>
          <a:custGeom>
            <a:avLst/>
            <a:gdLst/>
            <a:ahLst/>
            <a:cxnLst/>
            <a:rect l="l" t="t" r="r" b="b"/>
            <a:pathLst>
              <a:path w="55245" h="91439">
                <a:moveTo>
                  <a:pt x="0" y="91376"/>
                </a:moveTo>
                <a:lnTo>
                  <a:pt x="54800" y="91376"/>
                </a:lnTo>
                <a:lnTo>
                  <a:pt x="5480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6882193" y="0"/>
            <a:ext cx="861060" cy="450850"/>
          </a:xfrm>
          <a:custGeom>
            <a:avLst/>
            <a:gdLst/>
            <a:ahLst/>
            <a:cxnLst/>
            <a:rect l="l" t="t" r="r" b="b"/>
            <a:pathLst>
              <a:path w="861059" h="450850">
                <a:moveTo>
                  <a:pt x="0" y="450850"/>
                </a:moveTo>
                <a:lnTo>
                  <a:pt x="860996" y="450850"/>
                </a:lnTo>
                <a:lnTo>
                  <a:pt x="860996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8251190" y="0"/>
            <a:ext cx="55244" cy="450850"/>
          </a:xfrm>
          <a:custGeom>
            <a:avLst/>
            <a:gdLst/>
            <a:ahLst/>
            <a:cxnLst/>
            <a:rect l="l" t="t" r="r" b="b"/>
            <a:pathLst>
              <a:path w="55245" h="450850">
                <a:moveTo>
                  <a:pt x="0" y="450850"/>
                </a:moveTo>
                <a:lnTo>
                  <a:pt x="54800" y="450850"/>
                </a:lnTo>
                <a:lnTo>
                  <a:pt x="5480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84107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29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84107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29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9679178" y="6667754"/>
            <a:ext cx="85725" cy="190500"/>
          </a:xfrm>
          <a:custGeom>
            <a:avLst/>
            <a:gdLst/>
            <a:ahLst/>
            <a:cxnLst/>
            <a:rect l="l" t="t" r="r" b="b"/>
            <a:pathLst>
              <a:path w="85725" h="190500">
                <a:moveTo>
                  <a:pt x="0" y="190245"/>
                </a:moveTo>
                <a:lnTo>
                  <a:pt x="85280" y="190245"/>
                </a:lnTo>
                <a:lnTo>
                  <a:pt x="8528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9679178" y="5620321"/>
            <a:ext cx="85725" cy="539750"/>
          </a:xfrm>
          <a:custGeom>
            <a:avLst/>
            <a:gdLst/>
            <a:ahLst/>
            <a:cxnLst/>
            <a:rect l="l" t="t" r="r" b="b"/>
            <a:pathLst>
              <a:path w="85725" h="539750">
                <a:moveTo>
                  <a:pt x="0" y="539432"/>
                </a:moveTo>
                <a:lnTo>
                  <a:pt x="85280" y="539432"/>
                </a:lnTo>
                <a:lnTo>
                  <a:pt x="8528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84107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29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9679178" y="5424170"/>
            <a:ext cx="85725" cy="91440"/>
          </a:xfrm>
          <a:custGeom>
            <a:avLst/>
            <a:gdLst/>
            <a:ahLst/>
            <a:cxnLst/>
            <a:rect l="l" t="t" r="r" b="b"/>
            <a:pathLst>
              <a:path w="85725" h="91439">
                <a:moveTo>
                  <a:pt x="0" y="91376"/>
                </a:moveTo>
                <a:lnTo>
                  <a:pt x="85280" y="91376"/>
                </a:lnTo>
                <a:lnTo>
                  <a:pt x="8528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84107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29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9679178" y="0"/>
            <a:ext cx="85725" cy="450850"/>
          </a:xfrm>
          <a:custGeom>
            <a:avLst/>
            <a:gdLst/>
            <a:ahLst/>
            <a:cxnLst/>
            <a:rect l="l" t="t" r="r" b="b"/>
            <a:pathLst>
              <a:path w="85725" h="450850">
                <a:moveTo>
                  <a:pt x="0" y="450850"/>
                </a:moveTo>
                <a:lnTo>
                  <a:pt x="85280" y="450850"/>
                </a:lnTo>
                <a:lnTo>
                  <a:pt x="8528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9869233" y="6667754"/>
            <a:ext cx="859790" cy="190500"/>
          </a:xfrm>
          <a:custGeom>
            <a:avLst/>
            <a:gdLst/>
            <a:ahLst/>
            <a:cxnLst/>
            <a:rect l="l" t="t" r="r" b="b"/>
            <a:pathLst>
              <a:path w="859790" h="190500">
                <a:moveTo>
                  <a:pt x="0" y="190245"/>
                </a:moveTo>
                <a:lnTo>
                  <a:pt x="859472" y="190245"/>
                </a:lnTo>
                <a:lnTo>
                  <a:pt x="85947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9869233" y="5620321"/>
            <a:ext cx="859790" cy="539750"/>
          </a:xfrm>
          <a:custGeom>
            <a:avLst/>
            <a:gdLst/>
            <a:ahLst/>
            <a:cxnLst/>
            <a:rect l="l" t="t" r="r" b="b"/>
            <a:pathLst>
              <a:path w="859790" h="539750">
                <a:moveTo>
                  <a:pt x="0" y="539432"/>
                </a:moveTo>
                <a:lnTo>
                  <a:pt x="859472" y="539432"/>
                </a:lnTo>
                <a:lnTo>
                  <a:pt x="85947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11236706" y="6667754"/>
            <a:ext cx="56515" cy="190500"/>
          </a:xfrm>
          <a:custGeom>
            <a:avLst/>
            <a:gdLst/>
            <a:ahLst/>
            <a:cxnLst/>
            <a:rect l="l" t="t" r="r" b="b"/>
            <a:pathLst>
              <a:path w="56515" h="190500">
                <a:moveTo>
                  <a:pt x="0" y="190245"/>
                </a:moveTo>
                <a:lnTo>
                  <a:pt x="56324" y="190245"/>
                </a:lnTo>
                <a:lnTo>
                  <a:pt x="5632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11236706" y="5620321"/>
            <a:ext cx="56515" cy="539750"/>
          </a:xfrm>
          <a:custGeom>
            <a:avLst/>
            <a:gdLst/>
            <a:ahLst/>
            <a:cxnLst/>
            <a:rect l="l" t="t" r="r" b="b"/>
            <a:pathLst>
              <a:path w="56515" h="539750">
                <a:moveTo>
                  <a:pt x="0" y="539432"/>
                </a:moveTo>
                <a:lnTo>
                  <a:pt x="56324" y="539432"/>
                </a:lnTo>
                <a:lnTo>
                  <a:pt x="5632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9869233" y="5424170"/>
            <a:ext cx="859790" cy="91440"/>
          </a:xfrm>
          <a:custGeom>
            <a:avLst/>
            <a:gdLst/>
            <a:ahLst/>
            <a:cxnLst/>
            <a:rect l="l" t="t" r="r" b="b"/>
            <a:pathLst>
              <a:path w="859790" h="91439">
                <a:moveTo>
                  <a:pt x="0" y="91376"/>
                </a:moveTo>
                <a:lnTo>
                  <a:pt x="859472" y="91376"/>
                </a:lnTo>
                <a:lnTo>
                  <a:pt x="85947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11236706" y="5424170"/>
            <a:ext cx="56515" cy="91440"/>
          </a:xfrm>
          <a:custGeom>
            <a:avLst/>
            <a:gdLst/>
            <a:ahLst/>
            <a:cxnLst/>
            <a:rect l="l" t="t" r="r" b="b"/>
            <a:pathLst>
              <a:path w="56515" h="91439">
                <a:moveTo>
                  <a:pt x="0" y="91376"/>
                </a:moveTo>
                <a:lnTo>
                  <a:pt x="56324" y="91376"/>
                </a:lnTo>
                <a:lnTo>
                  <a:pt x="5632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9869233" y="0"/>
            <a:ext cx="859790" cy="450850"/>
          </a:xfrm>
          <a:custGeom>
            <a:avLst/>
            <a:gdLst/>
            <a:ahLst/>
            <a:cxnLst/>
            <a:rect l="l" t="t" r="r" b="b"/>
            <a:pathLst>
              <a:path w="859790" h="450850">
                <a:moveTo>
                  <a:pt x="0" y="450850"/>
                </a:moveTo>
                <a:lnTo>
                  <a:pt x="859472" y="450850"/>
                </a:lnTo>
                <a:lnTo>
                  <a:pt x="85947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11236706" y="0"/>
            <a:ext cx="56515" cy="450850"/>
          </a:xfrm>
          <a:custGeom>
            <a:avLst/>
            <a:gdLst/>
            <a:ahLst/>
            <a:cxnLst/>
            <a:rect l="l" t="t" r="r" b="b"/>
            <a:pathLst>
              <a:path w="56515" h="450850">
                <a:moveTo>
                  <a:pt x="0" y="450850"/>
                </a:moveTo>
                <a:lnTo>
                  <a:pt x="56324" y="450850"/>
                </a:lnTo>
                <a:lnTo>
                  <a:pt x="5632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11397805" y="6667754"/>
            <a:ext cx="794385" cy="190500"/>
          </a:xfrm>
          <a:custGeom>
            <a:avLst/>
            <a:gdLst/>
            <a:ahLst/>
            <a:cxnLst/>
            <a:rect l="l" t="t" r="r" b="b"/>
            <a:pathLst>
              <a:path w="794384" h="190500">
                <a:moveTo>
                  <a:pt x="0" y="190245"/>
                </a:moveTo>
                <a:lnTo>
                  <a:pt x="794194" y="190245"/>
                </a:lnTo>
                <a:lnTo>
                  <a:pt x="79419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11397805" y="5620321"/>
            <a:ext cx="794385" cy="539750"/>
          </a:xfrm>
          <a:custGeom>
            <a:avLst/>
            <a:gdLst/>
            <a:ahLst/>
            <a:cxnLst/>
            <a:rect l="l" t="t" r="r" b="b"/>
            <a:pathLst>
              <a:path w="794384" h="539750">
                <a:moveTo>
                  <a:pt x="0" y="539432"/>
                </a:moveTo>
                <a:lnTo>
                  <a:pt x="794194" y="539432"/>
                </a:lnTo>
                <a:lnTo>
                  <a:pt x="79419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11397805" y="5424170"/>
            <a:ext cx="794385" cy="91440"/>
          </a:xfrm>
          <a:custGeom>
            <a:avLst/>
            <a:gdLst/>
            <a:ahLst/>
            <a:cxnLst/>
            <a:rect l="l" t="t" r="r" b="b"/>
            <a:pathLst>
              <a:path w="794384" h="91439">
                <a:moveTo>
                  <a:pt x="0" y="91376"/>
                </a:moveTo>
                <a:lnTo>
                  <a:pt x="794194" y="91376"/>
                </a:lnTo>
                <a:lnTo>
                  <a:pt x="79419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763778" y="3909313"/>
            <a:ext cx="993140" cy="1007110"/>
          </a:xfrm>
          <a:custGeom>
            <a:avLst/>
            <a:gdLst/>
            <a:ahLst/>
            <a:cxnLst/>
            <a:rect l="l" t="t" r="r" b="b"/>
            <a:pathLst>
              <a:path w="993139" h="1007110">
                <a:moveTo>
                  <a:pt x="7004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70040" y="1006856"/>
                </a:lnTo>
                <a:lnTo>
                  <a:pt x="70040" y="182435"/>
                </a:lnTo>
                <a:close/>
              </a:path>
              <a:path w="993139" h="1007110">
                <a:moveTo>
                  <a:pt x="70040" y="0"/>
                </a:moveTo>
                <a:lnTo>
                  <a:pt x="0" y="0"/>
                </a:lnTo>
                <a:lnTo>
                  <a:pt x="0" y="77660"/>
                </a:lnTo>
                <a:lnTo>
                  <a:pt x="70040" y="77660"/>
                </a:lnTo>
                <a:lnTo>
                  <a:pt x="70040" y="0"/>
                </a:lnTo>
                <a:close/>
              </a:path>
              <a:path w="993139" h="1007110">
                <a:moveTo>
                  <a:pt x="993140" y="182435"/>
                </a:moveTo>
                <a:lnTo>
                  <a:pt x="174815" y="182435"/>
                </a:lnTo>
                <a:lnTo>
                  <a:pt x="174815" y="1006856"/>
                </a:lnTo>
                <a:lnTo>
                  <a:pt x="993140" y="1006856"/>
                </a:lnTo>
                <a:lnTo>
                  <a:pt x="993140" y="182435"/>
                </a:lnTo>
                <a:close/>
              </a:path>
              <a:path w="993139" h="1007110">
                <a:moveTo>
                  <a:pt x="993140" y="0"/>
                </a:moveTo>
                <a:lnTo>
                  <a:pt x="174815" y="0"/>
                </a:lnTo>
                <a:lnTo>
                  <a:pt x="174815" y="77660"/>
                </a:lnTo>
                <a:lnTo>
                  <a:pt x="993140" y="77660"/>
                </a:lnTo>
                <a:lnTo>
                  <a:pt x="99314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886205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763777" y="4039361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763778" y="2459989"/>
            <a:ext cx="993140" cy="941705"/>
          </a:xfrm>
          <a:custGeom>
            <a:avLst/>
            <a:gdLst/>
            <a:ahLst/>
            <a:cxnLst/>
            <a:rect l="l" t="t" r="r" b="b"/>
            <a:pathLst>
              <a:path w="993139" h="941704">
                <a:moveTo>
                  <a:pt x="7004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70040" y="941324"/>
                </a:lnTo>
                <a:lnTo>
                  <a:pt x="70040" y="188531"/>
                </a:lnTo>
                <a:close/>
              </a:path>
              <a:path w="993139" h="941704">
                <a:moveTo>
                  <a:pt x="70040" y="0"/>
                </a:moveTo>
                <a:lnTo>
                  <a:pt x="0" y="0"/>
                </a:lnTo>
                <a:lnTo>
                  <a:pt x="0" y="83756"/>
                </a:lnTo>
                <a:lnTo>
                  <a:pt x="70040" y="83756"/>
                </a:lnTo>
                <a:lnTo>
                  <a:pt x="70040" y="0"/>
                </a:lnTo>
                <a:close/>
              </a:path>
              <a:path w="993139" h="941704">
                <a:moveTo>
                  <a:pt x="993140" y="188531"/>
                </a:moveTo>
                <a:lnTo>
                  <a:pt x="174815" y="188531"/>
                </a:lnTo>
                <a:lnTo>
                  <a:pt x="174815" y="941324"/>
                </a:lnTo>
                <a:lnTo>
                  <a:pt x="993140" y="941324"/>
                </a:lnTo>
                <a:lnTo>
                  <a:pt x="993140" y="188531"/>
                </a:lnTo>
                <a:close/>
              </a:path>
              <a:path w="993139" h="941704">
                <a:moveTo>
                  <a:pt x="993140" y="0"/>
                </a:moveTo>
                <a:lnTo>
                  <a:pt x="174815" y="0"/>
                </a:lnTo>
                <a:lnTo>
                  <a:pt x="174815" y="83756"/>
                </a:lnTo>
                <a:lnTo>
                  <a:pt x="993140" y="83756"/>
                </a:lnTo>
                <a:lnTo>
                  <a:pt x="99314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886205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763777" y="2596134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763778" y="958849"/>
            <a:ext cx="993140" cy="993140"/>
          </a:xfrm>
          <a:custGeom>
            <a:avLst/>
            <a:gdLst/>
            <a:ahLst/>
            <a:cxnLst/>
            <a:rect l="l" t="t" r="r" b="b"/>
            <a:pathLst>
              <a:path w="993139" h="993139">
                <a:moveTo>
                  <a:pt x="7004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70040" y="993140"/>
                </a:lnTo>
                <a:lnTo>
                  <a:pt x="70040" y="161099"/>
                </a:lnTo>
                <a:close/>
              </a:path>
              <a:path w="993139" h="993139">
                <a:moveTo>
                  <a:pt x="70040" y="0"/>
                </a:moveTo>
                <a:lnTo>
                  <a:pt x="0" y="0"/>
                </a:lnTo>
                <a:lnTo>
                  <a:pt x="0" y="56324"/>
                </a:lnTo>
                <a:lnTo>
                  <a:pt x="70040" y="56324"/>
                </a:lnTo>
                <a:lnTo>
                  <a:pt x="70040" y="0"/>
                </a:lnTo>
                <a:close/>
              </a:path>
              <a:path w="993139" h="993139">
                <a:moveTo>
                  <a:pt x="993140" y="161099"/>
                </a:moveTo>
                <a:lnTo>
                  <a:pt x="174815" y="161099"/>
                </a:lnTo>
                <a:lnTo>
                  <a:pt x="174815" y="993140"/>
                </a:lnTo>
                <a:lnTo>
                  <a:pt x="993140" y="993140"/>
                </a:lnTo>
                <a:lnTo>
                  <a:pt x="993140" y="161099"/>
                </a:lnTo>
                <a:close/>
              </a:path>
              <a:path w="993139" h="993139">
                <a:moveTo>
                  <a:pt x="993140" y="0"/>
                </a:moveTo>
                <a:lnTo>
                  <a:pt x="174815" y="0"/>
                </a:lnTo>
                <a:lnTo>
                  <a:pt x="174815" y="56324"/>
                </a:lnTo>
                <a:lnTo>
                  <a:pt x="993140" y="56324"/>
                </a:lnTo>
                <a:lnTo>
                  <a:pt x="99314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886205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763777" y="1067561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2264918" y="3909313"/>
            <a:ext cx="962660" cy="1007110"/>
          </a:xfrm>
          <a:custGeom>
            <a:avLst/>
            <a:gdLst/>
            <a:ahLst/>
            <a:cxnLst/>
            <a:rect l="l" t="t" r="r" b="b"/>
            <a:pathLst>
              <a:path w="962660" h="1007110">
                <a:moveTo>
                  <a:pt x="97472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97472" y="1006856"/>
                </a:lnTo>
                <a:lnTo>
                  <a:pt x="97472" y="182435"/>
                </a:lnTo>
                <a:close/>
              </a:path>
              <a:path w="962660" h="1007110">
                <a:moveTo>
                  <a:pt x="97472" y="0"/>
                </a:moveTo>
                <a:lnTo>
                  <a:pt x="0" y="0"/>
                </a:lnTo>
                <a:lnTo>
                  <a:pt x="0" y="77660"/>
                </a:lnTo>
                <a:lnTo>
                  <a:pt x="97472" y="77660"/>
                </a:lnTo>
                <a:lnTo>
                  <a:pt x="97472" y="0"/>
                </a:lnTo>
                <a:close/>
              </a:path>
              <a:path w="962660" h="1007110">
                <a:moveTo>
                  <a:pt x="962660" y="182435"/>
                </a:moveTo>
                <a:lnTo>
                  <a:pt x="202247" y="182435"/>
                </a:lnTo>
                <a:lnTo>
                  <a:pt x="202247" y="1006856"/>
                </a:lnTo>
                <a:lnTo>
                  <a:pt x="962660" y="1006856"/>
                </a:lnTo>
                <a:lnTo>
                  <a:pt x="962660" y="182435"/>
                </a:lnTo>
                <a:close/>
              </a:path>
              <a:path w="962660" h="1007110">
                <a:moveTo>
                  <a:pt x="962660" y="0"/>
                </a:moveTo>
                <a:lnTo>
                  <a:pt x="202247" y="0"/>
                </a:lnTo>
                <a:lnTo>
                  <a:pt x="202247" y="77660"/>
                </a:lnTo>
                <a:lnTo>
                  <a:pt x="962660" y="77660"/>
                </a:lnTo>
                <a:lnTo>
                  <a:pt x="96266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2414777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bg object 97"/>
          <p:cNvSpPr/>
          <p:nvPr/>
        </p:nvSpPr>
        <p:spPr>
          <a:xfrm>
            <a:off x="2264917" y="4039361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bg object 98"/>
          <p:cNvSpPr/>
          <p:nvPr/>
        </p:nvSpPr>
        <p:spPr>
          <a:xfrm>
            <a:off x="2264918" y="2459989"/>
            <a:ext cx="962660" cy="941705"/>
          </a:xfrm>
          <a:custGeom>
            <a:avLst/>
            <a:gdLst/>
            <a:ahLst/>
            <a:cxnLst/>
            <a:rect l="l" t="t" r="r" b="b"/>
            <a:pathLst>
              <a:path w="962660" h="941704">
                <a:moveTo>
                  <a:pt x="97472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97472" y="941324"/>
                </a:lnTo>
                <a:lnTo>
                  <a:pt x="97472" y="188531"/>
                </a:lnTo>
                <a:close/>
              </a:path>
              <a:path w="962660" h="941704">
                <a:moveTo>
                  <a:pt x="97472" y="0"/>
                </a:moveTo>
                <a:lnTo>
                  <a:pt x="0" y="0"/>
                </a:lnTo>
                <a:lnTo>
                  <a:pt x="0" y="83756"/>
                </a:lnTo>
                <a:lnTo>
                  <a:pt x="97472" y="83756"/>
                </a:lnTo>
                <a:lnTo>
                  <a:pt x="97472" y="0"/>
                </a:lnTo>
                <a:close/>
              </a:path>
              <a:path w="962660" h="941704">
                <a:moveTo>
                  <a:pt x="962660" y="188531"/>
                </a:moveTo>
                <a:lnTo>
                  <a:pt x="202247" y="188531"/>
                </a:lnTo>
                <a:lnTo>
                  <a:pt x="202247" y="941324"/>
                </a:lnTo>
                <a:lnTo>
                  <a:pt x="962660" y="941324"/>
                </a:lnTo>
                <a:lnTo>
                  <a:pt x="962660" y="188531"/>
                </a:lnTo>
                <a:close/>
              </a:path>
              <a:path w="962660" h="941704">
                <a:moveTo>
                  <a:pt x="962660" y="0"/>
                </a:moveTo>
                <a:lnTo>
                  <a:pt x="202247" y="0"/>
                </a:lnTo>
                <a:lnTo>
                  <a:pt x="202247" y="83756"/>
                </a:lnTo>
                <a:lnTo>
                  <a:pt x="962660" y="83756"/>
                </a:lnTo>
                <a:lnTo>
                  <a:pt x="96266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bg object 99"/>
          <p:cNvSpPr/>
          <p:nvPr/>
        </p:nvSpPr>
        <p:spPr>
          <a:xfrm>
            <a:off x="2414777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bg object 100"/>
          <p:cNvSpPr/>
          <p:nvPr/>
        </p:nvSpPr>
        <p:spPr>
          <a:xfrm>
            <a:off x="2264917" y="259613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2264918" y="958849"/>
            <a:ext cx="962660" cy="993140"/>
          </a:xfrm>
          <a:custGeom>
            <a:avLst/>
            <a:gdLst/>
            <a:ahLst/>
            <a:cxnLst/>
            <a:rect l="l" t="t" r="r" b="b"/>
            <a:pathLst>
              <a:path w="962660" h="993139">
                <a:moveTo>
                  <a:pt x="97472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97472" y="993140"/>
                </a:lnTo>
                <a:lnTo>
                  <a:pt x="97472" y="161099"/>
                </a:lnTo>
                <a:close/>
              </a:path>
              <a:path w="962660" h="993139">
                <a:moveTo>
                  <a:pt x="97472" y="0"/>
                </a:moveTo>
                <a:lnTo>
                  <a:pt x="0" y="0"/>
                </a:lnTo>
                <a:lnTo>
                  <a:pt x="0" y="56324"/>
                </a:lnTo>
                <a:lnTo>
                  <a:pt x="97472" y="56324"/>
                </a:lnTo>
                <a:lnTo>
                  <a:pt x="97472" y="0"/>
                </a:lnTo>
                <a:close/>
              </a:path>
              <a:path w="962660" h="993139">
                <a:moveTo>
                  <a:pt x="962660" y="161099"/>
                </a:moveTo>
                <a:lnTo>
                  <a:pt x="202247" y="161099"/>
                </a:lnTo>
                <a:lnTo>
                  <a:pt x="202247" y="993140"/>
                </a:lnTo>
                <a:lnTo>
                  <a:pt x="962660" y="993140"/>
                </a:lnTo>
                <a:lnTo>
                  <a:pt x="962660" y="161099"/>
                </a:lnTo>
                <a:close/>
              </a:path>
              <a:path w="962660" h="993139">
                <a:moveTo>
                  <a:pt x="962660" y="0"/>
                </a:moveTo>
                <a:lnTo>
                  <a:pt x="202247" y="0"/>
                </a:lnTo>
                <a:lnTo>
                  <a:pt x="202247" y="56324"/>
                </a:lnTo>
                <a:lnTo>
                  <a:pt x="962660" y="56324"/>
                </a:lnTo>
                <a:lnTo>
                  <a:pt x="962660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2414777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bg object 103"/>
          <p:cNvSpPr/>
          <p:nvPr/>
        </p:nvSpPr>
        <p:spPr>
          <a:xfrm>
            <a:off x="2264917" y="1067561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bg object 104"/>
          <p:cNvSpPr/>
          <p:nvPr/>
        </p:nvSpPr>
        <p:spPr>
          <a:xfrm>
            <a:off x="1756917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bg object 105"/>
          <p:cNvSpPr/>
          <p:nvPr/>
        </p:nvSpPr>
        <p:spPr>
          <a:xfrm>
            <a:off x="3735578" y="3909313"/>
            <a:ext cx="1022350" cy="1007110"/>
          </a:xfrm>
          <a:custGeom>
            <a:avLst/>
            <a:gdLst/>
            <a:ahLst/>
            <a:cxnLst/>
            <a:rect l="l" t="t" r="r" b="b"/>
            <a:pathLst>
              <a:path w="1022350" h="1007110">
                <a:moveTo>
                  <a:pt x="7004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70040" y="1006856"/>
                </a:lnTo>
                <a:lnTo>
                  <a:pt x="70040" y="182435"/>
                </a:lnTo>
                <a:close/>
              </a:path>
              <a:path w="1022350" h="1007110">
                <a:moveTo>
                  <a:pt x="70040" y="0"/>
                </a:moveTo>
                <a:lnTo>
                  <a:pt x="0" y="0"/>
                </a:lnTo>
                <a:lnTo>
                  <a:pt x="0" y="77660"/>
                </a:lnTo>
                <a:lnTo>
                  <a:pt x="70040" y="77660"/>
                </a:lnTo>
                <a:lnTo>
                  <a:pt x="70040" y="0"/>
                </a:lnTo>
                <a:close/>
              </a:path>
              <a:path w="1022350" h="1007110">
                <a:moveTo>
                  <a:pt x="1022096" y="182435"/>
                </a:moveTo>
                <a:lnTo>
                  <a:pt x="174815" y="182435"/>
                </a:lnTo>
                <a:lnTo>
                  <a:pt x="174815" y="1006856"/>
                </a:lnTo>
                <a:lnTo>
                  <a:pt x="1022096" y="1006856"/>
                </a:lnTo>
                <a:lnTo>
                  <a:pt x="1022096" y="182435"/>
                </a:lnTo>
                <a:close/>
              </a:path>
              <a:path w="1022350" h="1007110">
                <a:moveTo>
                  <a:pt x="1022096" y="0"/>
                </a:moveTo>
                <a:lnTo>
                  <a:pt x="174815" y="0"/>
                </a:lnTo>
                <a:lnTo>
                  <a:pt x="174815" y="77660"/>
                </a:lnTo>
                <a:lnTo>
                  <a:pt x="1022096" y="77660"/>
                </a:lnTo>
                <a:lnTo>
                  <a:pt x="1022096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bg object 106"/>
          <p:cNvSpPr/>
          <p:nvPr/>
        </p:nvSpPr>
        <p:spPr>
          <a:xfrm>
            <a:off x="3858005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3735578" y="4039361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bg object 108"/>
          <p:cNvSpPr/>
          <p:nvPr/>
        </p:nvSpPr>
        <p:spPr>
          <a:xfrm>
            <a:off x="3735578" y="2459989"/>
            <a:ext cx="1022350" cy="941705"/>
          </a:xfrm>
          <a:custGeom>
            <a:avLst/>
            <a:gdLst/>
            <a:ahLst/>
            <a:cxnLst/>
            <a:rect l="l" t="t" r="r" b="b"/>
            <a:pathLst>
              <a:path w="1022350" h="941704">
                <a:moveTo>
                  <a:pt x="7004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70040" y="941324"/>
                </a:lnTo>
                <a:lnTo>
                  <a:pt x="70040" y="188531"/>
                </a:lnTo>
                <a:close/>
              </a:path>
              <a:path w="1022350" h="941704">
                <a:moveTo>
                  <a:pt x="70040" y="0"/>
                </a:moveTo>
                <a:lnTo>
                  <a:pt x="0" y="0"/>
                </a:lnTo>
                <a:lnTo>
                  <a:pt x="0" y="83756"/>
                </a:lnTo>
                <a:lnTo>
                  <a:pt x="70040" y="83756"/>
                </a:lnTo>
                <a:lnTo>
                  <a:pt x="70040" y="0"/>
                </a:lnTo>
                <a:close/>
              </a:path>
              <a:path w="1022350" h="941704">
                <a:moveTo>
                  <a:pt x="1022096" y="188531"/>
                </a:moveTo>
                <a:lnTo>
                  <a:pt x="174815" y="188531"/>
                </a:lnTo>
                <a:lnTo>
                  <a:pt x="174815" y="941324"/>
                </a:lnTo>
                <a:lnTo>
                  <a:pt x="1022096" y="941324"/>
                </a:lnTo>
                <a:lnTo>
                  <a:pt x="1022096" y="188531"/>
                </a:lnTo>
                <a:close/>
              </a:path>
              <a:path w="1022350" h="941704">
                <a:moveTo>
                  <a:pt x="1022096" y="0"/>
                </a:moveTo>
                <a:lnTo>
                  <a:pt x="174815" y="0"/>
                </a:lnTo>
                <a:lnTo>
                  <a:pt x="174815" y="83756"/>
                </a:lnTo>
                <a:lnTo>
                  <a:pt x="1022096" y="83756"/>
                </a:lnTo>
                <a:lnTo>
                  <a:pt x="1022096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bg object 109"/>
          <p:cNvSpPr/>
          <p:nvPr/>
        </p:nvSpPr>
        <p:spPr>
          <a:xfrm>
            <a:off x="3858005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bg object 110"/>
          <p:cNvSpPr/>
          <p:nvPr/>
        </p:nvSpPr>
        <p:spPr>
          <a:xfrm>
            <a:off x="3735578" y="2596134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3735578" y="958849"/>
            <a:ext cx="1022350" cy="993140"/>
          </a:xfrm>
          <a:custGeom>
            <a:avLst/>
            <a:gdLst/>
            <a:ahLst/>
            <a:cxnLst/>
            <a:rect l="l" t="t" r="r" b="b"/>
            <a:pathLst>
              <a:path w="1022350" h="993139">
                <a:moveTo>
                  <a:pt x="7004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70040" y="993140"/>
                </a:lnTo>
                <a:lnTo>
                  <a:pt x="70040" y="161099"/>
                </a:lnTo>
                <a:close/>
              </a:path>
              <a:path w="1022350" h="993139">
                <a:moveTo>
                  <a:pt x="70040" y="0"/>
                </a:moveTo>
                <a:lnTo>
                  <a:pt x="0" y="0"/>
                </a:lnTo>
                <a:lnTo>
                  <a:pt x="0" y="56324"/>
                </a:lnTo>
                <a:lnTo>
                  <a:pt x="70040" y="56324"/>
                </a:lnTo>
                <a:lnTo>
                  <a:pt x="70040" y="0"/>
                </a:lnTo>
                <a:close/>
              </a:path>
              <a:path w="1022350" h="993139">
                <a:moveTo>
                  <a:pt x="1022096" y="161099"/>
                </a:moveTo>
                <a:lnTo>
                  <a:pt x="174815" y="161099"/>
                </a:lnTo>
                <a:lnTo>
                  <a:pt x="174815" y="993140"/>
                </a:lnTo>
                <a:lnTo>
                  <a:pt x="1022096" y="993140"/>
                </a:lnTo>
                <a:lnTo>
                  <a:pt x="1022096" y="161099"/>
                </a:lnTo>
                <a:close/>
              </a:path>
              <a:path w="1022350" h="993139">
                <a:moveTo>
                  <a:pt x="1022096" y="0"/>
                </a:moveTo>
                <a:lnTo>
                  <a:pt x="174815" y="0"/>
                </a:lnTo>
                <a:lnTo>
                  <a:pt x="174815" y="56324"/>
                </a:lnTo>
                <a:lnTo>
                  <a:pt x="1022096" y="56324"/>
                </a:lnTo>
                <a:lnTo>
                  <a:pt x="1022096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3858005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3735578" y="1067561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3227577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5265674" y="3909313"/>
            <a:ext cx="934085" cy="1007110"/>
          </a:xfrm>
          <a:custGeom>
            <a:avLst/>
            <a:gdLst/>
            <a:ahLst/>
            <a:cxnLst/>
            <a:rect l="l" t="t" r="r" b="b"/>
            <a:pathLst>
              <a:path w="934085" h="1007110">
                <a:moveTo>
                  <a:pt x="68516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68516" y="1006856"/>
                </a:lnTo>
                <a:lnTo>
                  <a:pt x="68516" y="182435"/>
                </a:lnTo>
                <a:close/>
              </a:path>
              <a:path w="934085" h="1007110">
                <a:moveTo>
                  <a:pt x="68516" y="0"/>
                </a:moveTo>
                <a:lnTo>
                  <a:pt x="0" y="0"/>
                </a:lnTo>
                <a:lnTo>
                  <a:pt x="0" y="77660"/>
                </a:lnTo>
                <a:lnTo>
                  <a:pt x="68516" y="77660"/>
                </a:lnTo>
                <a:lnTo>
                  <a:pt x="68516" y="0"/>
                </a:lnTo>
                <a:close/>
              </a:path>
              <a:path w="934085" h="1007110">
                <a:moveTo>
                  <a:pt x="933704" y="182435"/>
                </a:moveTo>
                <a:lnTo>
                  <a:pt x="173291" y="182435"/>
                </a:lnTo>
                <a:lnTo>
                  <a:pt x="173291" y="1006856"/>
                </a:lnTo>
                <a:lnTo>
                  <a:pt x="933704" y="1006856"/>
                </a:lnTo>
                <a:lnTo>
                  <a:pt x="933704" y="182435"/>
                </a:lnTo>
                <a:close/>
              </a:path>
              <a:path w="934085" h="1007110">
                <a:moveTo>
                  <a:pt x="933704" y="0"/>
                </a:moveTo>
                <a:lnTo>
                  <a:pt x="173291" y="0"/>
                </a:lnTo>
                <a:lnTo>
                  <a:pt x="173291" y="77660"/>
                </a:lnTo>
                <a:lnTo>
                  <a:pt x="933704" y="77660"/>
                </a:lnTo>
                <a:lnTo>
                  <a:pt x="93370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g object 116"/>
          <p:cNvSpPr/>
          <p:nvPr/>
        </p:nvSpPr>
        <p:spPr>
          <a:xfrm>
            <a:off x="5386578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bg object 117"/>
          <p:cNvSpPr/>
          <p:nvPr/>
        </p:nvSpPr>
        <p:spPr>
          <a:xfrm>
            <a:off x="5265673" y="4039361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bg object 118"/>
          <p:cNvSpPr/>
          <p:nvPr/>
        </p:nvSpPr>
        <p:spPr>
          <a:xfrm>
            <a:off x="5265674" y="2459989"/>
            <a:ext cx="934085" cy="941705"/>
          </a:xfrm>
          <a:custGeom>
            <a:avLst/>
            <a:gdLst/>
            <a:ahLst/>
            <a:cxnLst/>
            <a:rect l="l" t="t" r="r" b="b"/>
            <a:pathLst>
              <a:path w="934085" h="941704">
                <a:moveTo>
                  <a:pt x="68516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68516" y="941324"/>
                </a:lnTo>
                <a:lnTo>
                  <a:pt x="68516" y="188531"/>
                </a:lnTo>
                <a:close/>
              </a:path>
              <a:path w="934085" h="941704">
                <a:moveTo>
                  <a:pt x="68516" y="0"/>
                </a:moveTo>
                <a:lnTo>
                  <a:pt x="0" y="0"/>
                </a:lnTo>
                <a:lnTo>
                  <a:pt x="0" y="83756"/>
                </a:lnTo>
                <a:lnTo>
                  <a:pt x="68516" y="83756"/>
                </a:lnTo>
                <a:lnTo>
                  <a:pt x="68516" y="0"/>
                </a:lnTo>
                <a:close/>
              </a:path>
              <a:path w="934085" h="941704">
                <a:moveTo>
                  <a:pt x="933704" y="188531"/>
                </a:moveTo>
                <a:lnTo>
                  <a:pt x="173291" y="188531"/>
                </a:lnTo>
                <a:lnTo>
                  <a:pt x="173291" y="941324"/>
                </a:lnTo>
                <a:lnTo>
                  <a:pt x="933704" y="941324"/>
                </a:lnTo>
                <a:lnTo>
                  <a:pt x="933704" y="188531"/>
                </a:lnTo>
                <a:close/>
              </a:path>
              <a:path w="934085" h="941704">
                <a:moveTo>
                  <a:pt x="933704" y="0"/>
                </a:moveTo>
                <a:lnTo>
                  <a:pt x="173291" y="0"/>
                </a:lnTo>
                <a:lnTo>
                  <a:pt x="173291" y="83756"/>
                </a:lnTo>
                <a:lnTo>
                  <a:pt x="933704" y="83756"/>
                </a:lnTo>
                <a:lnTo>
                  <a:pt x="93370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g object 119"/>
          <p:cNvSpPr/>
          <p:nvPr/>
        </p:nvSpPr>
        <p:spPr>
          <a:xfrm>
            <a:off x="5386578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bg object 120"/>
          <p:cNvSpPr/>
          <p:nvPr/>
        </p:nvSpPr>
        <p:spPr>
          <a:xfrm>
            <a:off x="5265673" y="2596134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5265674" y="958849"/>
            <a:ext cx="934085" cy="993140"/>
          </a:xfrm>
          <a:custGeom>
            <a:avLst/>
            <a:gdLst/>
            <a:ahLst/>
            <a:cxnLst/>
            <a:rect l="l" t="t" r="r" b="b"/>
            <a:pathLst>
              <a:path w="934085" h="993139">
                <a:moveTo>
                  <a:pt x="68516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68516" y="993140"/>
                </a:lnTo>
                <a:lnTo>
                  <a:pt x="68516" y="161099"/>
                </a:lnTo>
                <a:close/>
              </a:path>
              <a:path w="934085" h="993139">
                <a:moveTo>
                  <a:pt x="68516" y="0"/>
                </a:moveTo>
                <a:lnTo>
                  <a:pt x="0" y="0"/>
                </a:lnTo>
                <a:lnTo>
                  <a:pt x="0" y="56324"/>
                </a:lnTo>
                <a:lnTo>
                  <a:pt x="68516" y="56324"/>
                </a:lnTo>
                <a:lnTo>
                  <a:pt x="68516" y="0"/>
                </a:lnTo>
                <a:close/>
              </a:path>
              <a:path w="934085" h="993139">
                <a:moveTo>
                  <a:pt x="933704" y="161099"/>
                </a:moveTo>
                <a:lnTo>
                  <a:pt x="173291" y="161099"/>
                </a:lnTo>
                <a:lnTo>
                  <a:pt x="173291" y="993140"/>
                </a:lnTo>
                <a:lnTo>
                  <a:pt x="933704" y="993140"/>
                </a:lnTo>
                <a:lnTo>
                  <a:pt x="933704" y="161099"/>
                </a:lnTo>
                <a:close/>
              </a:path>
              <a:path w="934085" h="993139">
                <a:moveTo>
                  <a:pt x="933704" y="0"/>
                </a:moveTo>
                <a:lnTo>
                  <a:pt x="173291" y="0"/>
                </a:lnTo>
                <a:lnTo>
                  <a:pt x="173291" y="56324"/>
                </a:lnTo>
                <a:lnTo>
                  <a:pt x="933704" y="56324"/>
                </a:lnTo>
                <a:lnTo>
                  <a:pt x="93370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g object 122"/>
          <p:cNvSpPr/>
          <p:nvPr/>
        </p:nvSpPr>
        <p:spPr>
          <a:xfrm>
            <a:off x="5386578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bg object 123"/>
          <p:cNvSpPr/>
          <p:nvPr/>
        </p:nvSpPr>
        <p:spPr>
          <a:xfrm>
            <a:off x="5265673" y="1067561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bg object 124"/>
          <p:cNvSpPr/>
          <p:nvPr/>
        </p:nvSpPr>
        <p:spPr>
          <a:xfrm>
            <a:off x="4757673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g object 125"/>
          <p:cNvSpPr/>
          <p:nvPr/>
        </p:nvSpPr>
        <p:spPr>
          <a:xfrm>
            <a:off x="6707378" y="3909313"/>
            <a:ext cx="1036319" cy="1007110"/>
          </a:xfrm>
          <a:custGeom>
            <a:avLst/>
            <a:gdLst/>
            <a:ahLst/>
            <a:cxnLst/>
            <a:rect l="l" t="t" r="r" b="b"/>
            <a:pathLst>
              <a:path w="1036320" h="1007110">
                <a:moveTo>
                  <a:pt x="7004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70040" y="1006856"/>
                </a:lnTo>
                <a:lnTo>
                  <a:pt x="70040" y="182435"/>
                </a:lnTo>
                <a:close/>
              </a:path>
              <a:path w="1036320" h="1007110">
                <a:moveTo>
                  <a:pt x="70040" y="0"/>
                </a:moveTo>
                <a:lnTo>
                  <a:pt x="0" y="0"/>
                </a:lnTo>
                <a:lnTo>
                  <a:pt x="0" y="77660"/>
                </a:lnTo>
                <a:lnTo>
                  <a:pt x="70040" y="77660"/>
                </a:lnTo>
                <a:lnTo>
                  <a:pt x="70040" y="0"/>
                </a:lnTo>
                <a:close/>
              </a:path>
              <a:path w="1036320" h="1007110">
                <a:moveTo>
                  <a:pt x="1035812" y="182435"/>
                </a:moveTo>
                <a:lnTo>
                  <a:pt x="174815" y="182435"/>
                </a:lnTo>
                <a:lnTo>
                  <a:pt x="174815" y="1006856"/>
                </a:lnTo>
                <a:lnTo>
                  <a:pt x="1035812" y="1006856"/>
                </a:lnTo>
                <a:lnTo>
                  <a:pt x="1035812" y="182435"/>
                </a:lnTo>
                <a:close/>
              </a:path>
              <a:path w="1036320" h="1007110">
                <a:moveTo>
                  <a:pt x="1035812" y="0"/>
                </a:moveTo>
                <a:lnTo>
                  <a:pt x="174815" y="0"/>
                </a:lnTo>
                <a:lnTo>
                  <a:pt x="174815" y="77660"/>
                </a:lnTo>
                <a:lnTo>
                  <a:pt x="1035812" y="77660"/>
                </a:lnTo>
                <a:lnTo>
                  <a:pt x="1035812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g object 126"/>
          <p:cNvSpPr/>
          <p:nvPr/>
        </p:nvSpPr>
        <p:spPr>
          <a:xfrm>
            <a:off x="6829806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bg object 127"/>
          <p:cNvSpPr/>
          <p:nvPr/>
        </p:nvSpPr>
        <p:spPr>
          <a:xfrm>
            <a:off x="6707378" y="4039361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6707378" y="2459989"/>
            <a:ext cx="1036319" cy="941705"/>
          </a:xfrm>
          <a:custGeom>
            <a:avLst/>
            <a:gdLst/>
            <a:ahLst/>
            <a:cxnLst/>
            <a:rect l="l" t="t" r="r" b="b"/>
            <a:pathLst>
              <a:path w="1036320" h="941704">
                <a:moveTo>
                  <a:pt x="7004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70040" y="941324"/>
                </a:lnTo>
                <a:lnTo>
                  <a:pt x="70040" y="188531"/>
                </a:lnTo>
                <a:close/>
              </a:path>
              <a:path w="1036320" h="941704">
                <a:moveTo>
                  <a:pt x="70040" y="0"/>
                </a:moveTo>
                <a:lnTo>
                  <a:pt x="0" y="0"/>
                </a:lnTo>
                <a:lnTo>
                  <a:pt x="0" y="83756"/>
                </a:lnTo>
                <a:lnTo>
                  <a:pt x="70040" y="83756"/>
                </a:lnTo>
                <a:lnTo>
                  <a:pt x="70040" y="0"/>
                </a:lnTo>
                <a:close/>
              </a:path>
              <a:path w="1036320" h="941704">
                <a:moveTo>
                  <a:pt x="1035812" y="188531"/>
                </a:moveTo>
                <a:lnTo>
                  <a:pt x="174815" y="188531"/>
                </a:lnTo>
                <a:lnTo>
                  <a:pt x="174815" y="941324"/>
                </a:lnTo>
                <a:lnTo>
                  <a:pt x="1035812" y="941324"/>
                </a:lnTo>
                <a:lnTo>
                  <a:pt x="1035812" y="188531"/>
                </a:lnTo>
                <a:close/>
              </a:path>
              <a:path w="1036320" h="941704">
                <a:moveTo>
                  <a:pt x="1035812" y="0"/>
                </a:moveTo>
                <a:lnTo>
                  <a:pt x="174815" y="0"/>
                </a:lnTo>
                <a:lnTo>
                  <a:pt x="174815" y="83756"/>
                </a:lnTo>
                <a:lnTo>
                  <a:pt x="1035812" y="83756"/>
                </a:lnTo>
                <a:lnTo>
                  <a:pt x="1035812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g object 129"/>
          <p:cNvSpPr/>
          <p:nvPr/>
        </p:nvSpPr>
        <p:spPr>
          <a:xfrm>
            <a:off x="6829806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bg object 130"/>
          <p:cNvSpPr/>
          <p:nvPr/>
        </p:nvSpPr>
        <p:spPr>
          <a:xfrm>
            <a:off x="6707378" y="2596134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bg object 131"/>
          <p:cNvSpPr/>
          <p:nvPr/>
        </p:nvSpPr>
        <p:spPr>
          <a:xfrm>
            <a:off x="6707378" y="958849"/>
            <a:ext cx="1036319" cy="993140"/>
          </a:xfrm>
          <a:custGeom>
            <a:avLst/>
            <a:gdLst/>
            <a:ahLst/>
            <a:cxnLst/>
            <a:rect l="l" t="t" r="r" b="b"/>
            <a:pathLst>
              <a:path w="1036320" h="993139">
                <a:moveTo>
                  <a:pt x="7004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70040" y="993140"/>
                </a:lnTo>
                <a:lnTo>
                  <a:pt x="70040" y="161099"/>
                </a:lnTo>
                <a:close/>
              </a:path>
              <a:path w="1036320" h="993139">
                <a:moveTo>
                  <a:pt x="70040" y="0"/>
                </a:moveTo>
                <a:lnTo>
                  <a:pt x="0" y="0"/>
                </a:lnTo>
                <a:lnTo>
                  <a:pt x="0" y="56324"/>
                </a:lnTo>
                <a:lnTo>
                  <a:pt x="70040" y="56324"/>
                </a:lnTo>
                <a:lnTo>
                  <a:pt x="70040" y="0"/>
                </a:lnTo>
                <a:close/>
              </a:path>
              <a:path w="1036320" h="993139">
                <a:moveTo>
                  <a:pt x="1035812" y="161099"/>
                </a:moveTo>
                <a:lnTo>
                  <a:pt x="174815" y="161099"/>
                </a:lnTo>
                <a:lnTo>
                  <a:pt x="174815" y="993140"/>
                </a:lnTo>
                <a:lnTo>
                  <a:pt x="1035812" y="993140"/>
                </a:lnTo>
                <a:lnTo>
                  <a:pt x="1035812" y="161099"/>
                </a:lnTo>
                <a:close/>
              </a:path>
              <a:path w="1036320" h="993139">
                <a:moveTo>
                  <a:pt x="1035812" y="0"/>
                </a:moveTo>
                <a:lnTo>
                  <a:pt x="174815" y="0"/>
                </a:lnTo>
                <a:lnTo>
                  <a:pt x="174815" y="56324"/>
                </a:lnTo>
                <a:lnTo>
                  <a:pt x="1035812" y="56324"/>
                </a:lnTo>
                <a:lnTo>
                  <a:pt x="1035812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g object 132"/>
          <p:cNvSpPr/>
          <p:nvPr/>
        </p:nvSpPr>
        <p:spPr>
          <a:xfrm>
            <a:off x="6829806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6707378" y="1067561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6199378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g object 135"/>
          <p:cNvSpPr/>
          <p:nvPr/>
        </p:nvSpPr>
        <p:spPr>
          <a:xfrm>
            <a:off x="8251190" y="3909313"/>
            <a:ext cx="920115" cy="1007110"/>
          </a:xfrm>
          <a:custGeom>
            <a:avLst/>
            <a:gdLst/>
            <a:ahLst/>
            <a:cxnLst/>
            <a:rect l="l" t="t" r="r" b="b"/>
            <a:pathLst>
              <a:path w="920115" h="1007110">
                <a:moveTo>
                  <a:pt x="5480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54800" y="1006856"/>
                </a:lnTo>
                <a:lnTo>
                  <a:pt x="54800" y="182435"/>
                </a:lnTo>
                <a:close/>
              </a:path>
              <a:path w="920115" h="1007110">
                <a:moveTo>
                  <a:pt x="54800" y="0"/>
                </a:moveTo>
                <a:lnTo>
                  <a:pt x="0" y="0"/>
                </a:lnTo>
                <a:lnTo>
                  <a:pt x="0" y="77660"/>
                </a:lnTo>
                <a:lnTo>
                  <a:pt x="54800" y="77660"/>
                </a:lnTo>
                <a:lnTo>
                  <a:pt x="54800" y="0"/>
                </a:lnTo>
                <a:close/>
              </a:path>
              <a:path w="920115" h="1007110">
                <a:moveTo>
                  <a:pt x="919988" y="182435"/>
                </a:moveTo>
                <a:lnTo>
                  <a:pt x="159575" y="182435"/>
                </a:lnTo>
                <a:lnTo>
                  <a:pt x="159575" y="1006856"/>
                </a:lnTo>
                <a:lnTo>
                  <a:pt x="919988" y="1006856"/>
                </a:lnTo>
                <a:lnTo>
                  <a:pt x="919988" y="182435"/>
                </a:lnTo>
                <a:close/>
              </a:path>
              <a:path w="920115" h="1007110">
                <a:moveTo>
                  <a:pt x="919988" y="0"/>
                </a:moveTo>
                <a:lnTo>
                  <a:pt x="159575" y="0"/>
                </a:lnTo>
                <a:lnTo>
                  <a:pt x="159575" y="77660"/>
                </a:lnTo>
                <a:lnTo>
                  <a:pt x="919988" y="77660"/>
                </a:lnTo>
                <a:lnTo>
                  <a:pt x="91998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g object 136"/>
          <p:cNvSpPr/>
          <p:nvPr/>
        </p:nvSpPr>
        <p:spPr>
          <a:xfrm>
            <a:off x="8358378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bg object 137"/>
          <p:cNvSpPr/>
          <p:nvPr/>
        </p:nvSpPr>
        <p:spPr>
          <a:xfrm>
            <a:off x="8251190" y="4039361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bg object 138"/>
          <p:cNvSpPr/>
          <p:nvPr/>
        </p:nvSpPr>
        <p:spPr>
          <a:xfrm>
            <a:off x="8251190" y="2459989"/>
            <a:ext cx="920115" cy="941705"/>
          </a:xfrm>
          <a:custGeom>
            <a:avLst/>
            <a:gdLst/>
            <a:ahLst/>
            <a:cxnLst/>
            <a:rect l="l" t="t" r="r" b="b"/>
            <a:pathLst>
              <a:path w="920115" h="941704">
                <a:moveTo>
                  <a:pt x="5480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54800" y="941324"/>
                </a:lnTo>
                <a:lnTo>
                  <a:pt x="54800" y="188531"/>
                </a:lnTo>
                <a:close/>
              </a:path>
              <a:path w="920115" h="941704">
                <a:moveTo>
                  <a:pt x="54800" y="0"/>
                </a:moveTo>
                <a:lnTo>
                  <a:pt x="0" y="0"/>
                </a:lnTo>
                <a:lnTo>
                  <a:pt x="0" y="83756"/>
                </a:lnTo>
                <a:lnTo>
                  <a:pt x="54800" y="83756"/>
                </a:lnTo>
                <a:lnTo>
                  <a:pt x="54800" y="0"/>
                </a:lnTo>
                <a:close/>
              </a:path>
              <a:path w="920115" h="941704">
                <a:moveTo>
                  <a:pt x="919988" y="188531"/>
                </a:moveTo>
                <a:lnTo>
                  <a:pt x="159575" y="188531"/>
                </a:lnTo>
                <a:lnTo>
                  <a:pt x="159575" y="941324"/>
                </a:lnTo>
                <a:lnTo>
                  <a:pt x="919988" y="941324"/>
                </a:lnTo>
                <a:lnTo>
                  <a:pt x="919988" y="188531"/>
                </a:lnTo>
                <a:close/>
              </a:path>
              <a:path w="920115" h="941704">
                <a:moveTo>
                  <a:pt x="919988" y="0"/>
                </a:moveTo>
                <a:lnTo>
                  <a:pt x="159575" y="0"/>
                </a:lnTo>
                <a:lnTo>
                  <a:pt x="159575" y="83756"/>
                </a:lnTo>
                <a:lnTo>
                  <a:pt x="919988" y="83756"/>
                </a:lnTo>
                <a:lnTo>
                  <a:pt x="91998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8358378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bg object 140"/>
          <p:cNvSpPr/>
          <p:nvPr/>
        </p:nvSpPr>
        <p:spPr>
          <a:xfrm>
            <a:off x="8251190" y="2596134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bg object 141"/>
          <p:cNvSpPr/>
          <p:nvPr/>
        </p:nvSpPr>
        <p:spPr>
          <a:xfrm>
            <a:off x="8251190" y="958849"/>
            <a:ext cx="920115" cy="993140"/>
          </a:xfrm>
          <a:custGeom>
            <a:avLst/>
            <a:gdLst/>
            <a:ahLst/>
            <a:cxnLst/>
            <a:rect l="l" t="t" r="r" b="b"/>
            <a:pathLst>
              <a:path w="920115" h="993139">
                <a:moveTo>
                  <a:pt x="5480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54800" y="993140"/>
                </a:lnTo>
                <a:lnTo>
                  <a:pt x="54800" y="161099"/>
                </a:lnTo>
                <a:close/>
              </a:path>
              <a:path w="920115" h="993139">
                <a:moveTo>
                  <a:pt x="54800" y="0"/>
                </a:moveTo>
                <a:lnTo>
                  <a:pt x="0" y="0"/>
                </a:lnTo>
                <a:lnTo>
                  <a:pt x="0" y="56324"/>
                </a:lnTo>
                <a:lnTo>
                  <a:pt x="54800" y="56324"/>
                </a:lnTo>
                <a:lnTo>
                  <a:pt x="54800" y="0"/>
                </a:lnTo>
                <a:close/>
              </a:path>
              <a:path w="920115" h="993139">
                <a:moveTo>
                  <a:pt x="919988" y="161099"/>
                </a:moveTo>
                <a:lnTo>
                  <a:pt x="159575" y="161099"/>
                </a:lnTo>
                <a:lnTo>
                  <a:pt x="159575" y="993140"/>
                </a:lnTo>
                <a:lnTo>
                  <a:pt x="919988" y="993140"/>
                </a:lnTo>
                <a:lnTo>
                  <a:pt x="919988" y="161099"/>
                </a:lnTo>
                <a:close/>
              </a:path>
              <a:path w="920115" h="993139">
                <a:moveTo>
                  <a:pt x="919988" y="0"/>
                </a:moveTo>
                <a:lnTo>
                  <a:pt x="159575" y="0"/>
                </a:lnTo>
                <a:lnTo>
                  <a:pt x="159575" y="56324"/>
                </a:lnTo>
                <a:lnTo>
                  <a:pt x="919988" y="56324"/>
                </a:lnTo>
                <a:lnTo>
                  <a:pt x="91998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g object 142"/>
          <p:cNvSpPr/>
          <p:nvPr/>
        </p:nvSpPr>
        <p:spPr>
          <a:xfrm>
            <a:off x="8358378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bg object 143"/>
          <p:cNvSpPr/>
          <p:nvPr/>
        </p:nvSpPr>
        <p:spPr>
          <a:xfrm>
            <a:off x="8251190" y="1067561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bg object 144"/>
          <p:cNvSpPr/>
          <p:nvPr/>
        </p:nvSpPr>
        <p:spPr>
          <a:xfrm>
            <a:off x="7743190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g object 145"/>
          <p:cNvSpPr/>
          <p:nvPr/>
        </p:nvSpPr>
        <p:spPr>
          <a:xfrm>
            <a:off x="9679178" y="3909313"/>
            <a:ext cx="1049655" cy="1007110"/>
          </a:xfrm>
          <a:custGeom>
            <a:avLst/>
            <a:gdLst/>
            <a:ahLst/>
            <a:cxnLst/>
            <a:rect l="l" t="t" r="r" b="b"/>
            <a:pathLst>
              <a:path w="1049654" h="1007110">
                <a:moveTo>
                  <a:pt x="85280" y="182435"/>
                </a:moveTo>
                <a:lnTo>
                  <a:pt x="0" y="182435"/>
                </a:lnTo>
                <a:lnTo>
                  <a:pt x="0" y="1006856"/>
                </a:lnTo>
                <a:lnTo>
                  <a:pt x="85280" y="1006856"/>
                </a:lnTo>
                <a:lnTo>
                  <a:pt x="85280" y="182435"/>
                </a:lnTo>
                <a:close/>
              </a:path>
              <a:path w="1049654" h="1007110">
                <a:moveTo>
                  <a:pt x="85280" y="0"/>
                </a:moveTo>
                <a:lnTo>
                  <a:pt x="0" y="0"/>
                </a:lnTo>
                <a:lnTo>
                  <a:pt x="0" y="77660"/>
                </a:lnTo>
                <a:lnTo>
                  <a:pt x="85280" y="77660"/>
                </a:lnTo>
                <a:lnTo>
                  <a:pt x="85280" y="0"/>
                </a:lnTo>
                <a:close/>
              </a:path>
              <a:path w="1049654" h="1007110">
                <a:moveTo>
                  <a:pt x="1049528" y="182435"/>
                </a:moveTo>
                <a:lnTo>
                  <a:pt x="190055" y="182435"/>
                </a:lnTo>
                <a:lnTo>
                  <a:pt x="190055" y="1006856"/>
                </a:lnTo>
                <a:lnTo>
                  <a:pt x="1049528" y="1006856"/>
                </a:lnTo>
                <a:lnTo>
                  <a:pt x="1049528" y="182435"/>
                </a:lnTo>
                <a:close/>
              </a:path>
              <a:path w="1049654" h="1007110">
                <a:moveTo>
                  <a:pt x="1049528" y="0"/>
                </a:moveTo>
                <a:lnTo>
                  <a:pt x="190055" y="0"/>
                </a:lnTo>
                <a:lnTo>
                  <a:pt x="190055" y="77660"/>
                </a:lnTo>
                <a:lnTo>
                  <a:pt x="1049528" y="77660"/>
                </a:lnTo>
                <a:lnTo>
                  <a:pt x="104952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g object 146"/>
          <p:cNvSpPr/>
          <p:nvPr/>
        </p:nvSpPr>
        <p:spPr>
          <a:xfrm>
            <a:off x="9816845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9679178" y="4039361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9679178" y="2459989"/>
            <a:ext cx="1049655" cy="941705"/>
          </a:xfrm>
          <a:custGeom>
            <a:avLst/>
            <a:gdLst/>
            <a:ahLst/>
            <a:cxnLst/>
            <a:rect l="l" t="t" r="r" b="b"/>
            <a:pathLst>
              <a:path w="1049654" h="941704">
                <a:moveTo>
                  <a:pt x="85280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85280" y="941324"/>
                </a:lnTo>
                <a:lnTo>
                  <a:pt x="85280" y="188531"/>
                </a:lnTo>
                <a:close/>
              </a:path>
              <a:path w="1049654" h="941704">
                <a:moveTo>
                  <a:pt x="85280" y="0"/>
                </a:moveTo>
                <a:lnTo>
                  <a:pt x="0" y="0"/>
                </a:lnTo>
                <a:lnTo>
                  <a:pt x="0" y="83756"/>
                </a:lnTo>
                <a:lnTo>
                  <a:pt x="85280" y="83756"/>
                </a:lnTo>
                <a:lnTo>
                  <a:pt x="85280" y="0"/>
                </a:lnTo>
                <a:close/>
              </a:path>
              <a:path w="1049654" h="941704">
                <a:moveTo>
                  <a:pt x="1049528" y="188531"/>
                </a:moveTo>
                <a:lnTo>
                  <a:pt x="190055" y="188531"/>
                </a:lnTo>
                <a:lnTo>
                  <a:pt x="190055" y="941324"/>
                </a:lnTo>
                <a:lnTo>
                  <a:pt x="1049528" y="941324"/>
                </a:lnTo>
                <a:lnTo>
                  <a:pt x="1049528" y="188531"/>
                </a:lnTo>
                <a:close/>
              </a:path>
              <a:path w="1049654" h="941704">
                <a:moveTo>
                  <a:pt x="1049528" y="0"/>
                </a:moveTo>
                <a:lnTo>
                  <a:pt x="190055" y="0"/>
                </a:lnTo>
                <a:lnTo>
                  <a:pt x="190055" y="83756"/>
                </a:lnTo>
                <a:lnTo>
                  <a:pt x="1049528" y="83756"/>
                </a:lnTo>
                <a:lnTo>
                  <a:pt x="104952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g object 149"/>
          <p:cNvSpPr/>
          <p:nvPr/>
        </p:nvSpPr>
        <p:spPr>
          <a:xfrm>
            <a:off x="9816845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9679178" y="2596134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9679178" y="958849"/>
            <a:ext cx="1049655" cy="993140"/>
          </a:xfrm>
          <a:custGeom>
            <a:avLst/>
            <a:gdLst/>
            <a:ahLst/>
            <a:cxnLst/>
            <a:rect l="l" t="t" r="r" b="b"/>
            <a:pathLst>
              <a:path w="1049654" h="993139">
                <a:moveTo>
                  <a:pt x="85280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85280" y="993140"/>
                </a:lnTo>
                <a:lnTo>
                  <a:pt x="85280" y="161099"/>
                </a:lnTo>
                <a:close/>
              </a:path>
              <a:path w="1049654" h="993139">
                <a:moveTo>
                  <a:pt x="85280" y="0"/>
                </a:moveTo>
                <a:lnTo>
                  <a:pt x="0" y="0"/>
                </a:lnTo>
                <a:lnTo>
                  <a:pt x="0" y="56324"/>
                </a:lnTo>
                <a:lnTo>
                  <a:pt x="85280" y="56324"/>
                </a:lnTo>
                <a:lnTo>
                  <a:pt x="85280" y="0"/>
                </a:lnTo>
                <a:close/>
              </a:path>
              <a:path w="1049654" h="993139">
                <a:moveTo>
                  <a:pt x="1049528" y="161099"/>
                </a:moveTo>
                <a:lnTo>
                  <a:pt x="190055" y="161099"/>
                </a:lnTo>
                <a:lnTo>
                  <a:pt x="190055" y="993140"/>
                </a:lnTo>
                <a:lnTo>
                  <a:pt x="1049528" y="993140"/>
                </a:lnTo>
                <a:lnTo>
                  <a:pt x="1049528" y="161099"/>
                </a:lnTo>
                <a:close/>
              </a:path>
              <a:path w="1049654" h="993139">
                <a:moveTo>
                  <a:pt x="1049528" y="0"/>
                </a:moveTo>
                <a:lnTo>
                  <a:pt x="190055" y="0"/>
                </a:lnTo>
                <a:lnTo>
                  <a:pt x="190055" y="56324"/>
                </a:lnTo>
                <a:lnTo>
                  <a:pt x="1049528" y="56324"/>
                </a:lnTo>
                <a:lnTo>
                  <a:pt x="1049528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9816845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bg object 153"/>
          <p:cNvSpPr/>
          <p:nvPr/>
        </p:nvSpPr>
        <p:spPr>
          <a:xfrm>
            <a:off x="9679178" y="1067561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bg object 154"/>
          <p:cNvSpPr/>
          <p:nvPr/>
        </p:nvSpPr>
        <p:spPr>
          <a:xfrm>
            <a:off x="9171178" y="761"/>
            <a:ext cx="508000" cy="6858000"/>
          </a:xfrm>
          <a:custGeom>
            <a:avLst/>
            <a:gdLst/>
            <a:ahLst/>
            <a:cxnLst/>
            <a:rect l="l" t="t" r="r" b="b"/>
            <a:pathLst>
              <a:path w="508000" h="6858000">
                <a:moveTo>
                  <a:pt x="0" y="6857999"/>
                </a:moveTo>
                <a:lnTo>
                  <a:pt x="508000" y="6857999"/>
                </a:lnTo>
                <a:lnTo>
                  <a:pt x="508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11236706" y="2648521"/>
            <a:ext cx="955675" cy="2268220"/>
          </a:xfrm>
          <a:custGeom>
            <a:avLst/>
            <a:gdLst/>
            <a:ahLst/>
            <a:cxnLst/>
            <a:rect l="l" t="t" r="r" b="b"/>
            <a:pathLst>
              <a:path w="955675" h="2268220">
                <a:moveTo>
                  <a:pt x="56324" y="1443228"/>
                </a:moveTo>
                <a:lnTo>
                  <a:pt x="0" y="1443228"/>
                </a:lnTo>
                <a:lnTo>
                  <a:pt x="0" y="2267648"/>
                </a:lnTo>
                <a:lnTo>
                  <a:pt x="56324" y="2267648"/>
                </a:lnTo>
                <a:lnTo>
                  <a:pt x="56324" y="1443228"/>
                </a:lnTo>
                <a:close/>
              </a:path>
              <a:path w="955675" h="2268220">
                <a:moveTo>
                  <a:pt x="56324" y="1260792"/>
                </a:moveTo>
                <a:lnTo>
                  <a:pt x="0" y="1260792"/>
                </a:lnTo>
                <a:lnTo>
                  <a:pt x="0" y="1338453"/>
                </a:lnTo>
                <a:lnTo>
                  <a:pt x="56324" y="1338453"/>
                </a:lnTo>
                <a:lnTo>
                  <a:pt x="56324" y="1260792"/>
                </a:lnTo>
                <a:close/>
              </a:path>
              <a:path w="955675" h="2268220">
                <a:moveTo>
                  <a:pt x="955294" y="1443228"/>
                </a:moveTo>
                <a:lnTo>
                  <a:pt x="161099" y="1443228"/>
                </a:lnTo>
                <a:lnTo>
                  <a:pt x="161099" y="2267648"/>
                </a:lnTo>
                <a:lnTo>
                  <a:pt x="955294" y="2267648"/>
                </a:lnTo>
                <a:lnTo>
                  <a:pt x="955294" y="1443228"/>
                </a:lnTo>
                <a:close/>
              </a:path>
              <a:path w="955675" h="2268220">
                <a:moveTo>
                  <a:pt x="955294" y="0"/>
                </a:moveTo>
                <a:lnTo>
                  <a:pt x="161099" y="0"/>
                </a:lnTo>
                <a:lnTo>
                  <a:pt x="161099" y="1338453"/>
                </a:lnTo>
                <a:lnTo>
                  <a:pt x="955294" y="1338453"/>
                </a:lnTo>
                <a:lnTo>
                  <a:pt x="95529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g object 156"/>
          <p:cNvSpPr/>
          <p:nvPr/>
        </p:nvSpPr>
        <p:spPr>
          <a:xfrm>
            <a:off x="11345418" y="3909314"/>
            <a:ext cx="0" cy="1007110"/>
          </a:xfrm>
          <a:custGeom>
            <a:avLst/>
            <a:gdLst/>
            <a:ahLst/>
            <a:cxnLst/>
            <a:rect l="l" t="t" r="r" b="b"/>
            <a:pathLst>
              <a:path w="0" h="1007110">
                <a:moveTo>
                  <a:pt x="0" y="0"/>
                </a:moveTo>
                <a:lnTo>
                  <a:pt x="0" y="1006856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bg object 157"/>
          <p:cNvSpPr/>
          <p:nvPr/>
        </p:nvSpPr>
        <p:spPr>
          <a:xfrm>
            <a:off x="11236706" y="2459989"/>
            <a:ext cx="955675" cy="941705"/>
          </a:xfrm>
          <a:custGeom>
            <a:avLst/>
            <a:gdLst/>
            <a:ahLst/>
            <a:cxnLst/>
            <a:rect l="l" t="t" r="r" b="b"/>
            <a:pathLst>
              <a:path w="955675" h="941704">
                <a:moveTo>
                  <a:pt x="56324" y="188531"/>
                </a:moveTo>
                <a:lnTo>
                  <a:pt x="0" y="188531"/>
                </a:lnTo>
                <a:lnTo>
                  <a:pt x="0" y="941324"/>
                </a:lnTo>
                <a:lnTo>
                  <a:pt x="56324" y="941324"/>
                </a:lnTo>
                <a:lnTo>
                  <a:pt x="56324" y="188531"/>
                </a:lnTo>
                <a:close/>
              </a:path>
              <a:path w="955675" h="941704">
                <a:moveTo>
                  <a:pt x="56324" y="0"/>
                </a:moveTo>
                <a:lnTo>
                  <a:pt x="0" y="0"/>
                </a:lnTo>
                <a:lnTo>
                  <a:pt x="0" y="83756"/>
                </a:lnTo>
                <a:lnTo>
                  <a:pt x="56324" y="83756"/>
                </a:lnTo>
                <a:lnTo>
                  <a:pt x="56324" y="0"/>
                </a:lnTo>
                <a:close/>
              </a:path>
              <a:path w="955675" h="941704">
                <a:moveTo>
                  <a:pt x="955294" y="0"/>
                </a:moveTo>
                <a:lnTo>
                  <a:pt x="161099" y="0"/>
                </a:lnTo>
                <a:lnTo>
                  <a:pt x="161099" y="83756"/>
                </a:lnTo>
                <a:lnTo>
                  <a:pt x="955294" y="83756"/>
                </a:lnTo>
                <a:lnTo>
                  <a:pt x="95529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bg object 158"/>
          <p:cNvSpPr/>
          <p:nvPr/>
        </p:nvSpPr>
        <p:spPr>
          <a:xfrm>
            <a:off x="11345418" y="2459989"/>
            <a:ext cx="0" cy="941705"/>
          </a:xfrm>
          <a:custGeom>
            <a:avLst/>
            <a:gdLst/>
            <a:ahLst/>
            <a:cxnLst/>
            <a:rect l="l" t="t" r="r" b="b"/>
            <a:pathLst>
              <a:path w="0"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bg object 159"/>
          <p:cNvSpPr/>
          <p:nvPr/>
        </p:nvSpPr>
        <p:spPr>
          <a:xfrm>
            <a:off x="11236706" y="2596134"/>
            <a:ext cx="956310" cy="1443355"/>
          </a:xfrm>
          <a:custGeom>
            <a:avLst/>
            <a:gdLst/>
            <a:ahLst/>
            <a:cxnLst/>
            <a:rect l="l" t="t" r="r" b="b"/>
            <a:pathLst>
              <a:path w="956309" h="1443354">
                <a:moveTo>
                  <a:pt x="0" y="0"/>
                </a:moveTo>
                <a:lnTo>
                  <a:pt x="956055" y="0"/>
                </a:lnTo>
              </a:path>
              <a:path w="956309" h="1443354">
                <a:moveTo>
                  <a:pt x="0" y="1443227"/>
                </a:moveTo>
                <a:lnTo>
                  <a:pt x="956055" y="144322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11236706" y="958849"/>
            <a:ext cx="955675" cy="993140"/>
          </a:xfrm>
          <a:custGeom>
            <a:avLst/>
            <a:gdLst/>
            <a:ahLst/>
            <a:cxnLst/>
            <a:rect l="l" t="t" r="r" b="b"/>
            <a:pathLst>
              <a:path w="955675" h="993139">
                <a:moveTo>
                  <a:pt x="56324" y="161099"/>
                </a:moveTo>
                <a:lnTo>
                  <a:pt x="0" y="161099"/>
                </a:lnTo>
                <a:lnTo>
                  <a:pt x="0" y="993140"/>
                </a:lnTo>
                <a:lnTo>
                  <a:pt x="56324" y="993140"/>
                </a:lnTo>
                <a:lnTo>
                  <a:pt x="56324" y="161099"/>
                </a:lnTo>
                <a:close/>
              </a:path>
              <a:path w="955675" h="993139">
                <a:moveTo>
                  <a:pt x="56324" y="0"/>
                </a:moveTo>
                <a:lnTo>
                  <a:pt x="0" y="0"/>
                </a:lnTo>
                <a:lnTo>
                  <a:pt x="0" y="56324"/>
                </a:lnTo>
                <a:lnTo>
                  <a:pt x="56324" y="56324"/>
                </a:lnTo>
                <a:lnTo>
                  <a:pt x="56324" y="0"/>
                </a:lnTo>
                <a:close/>
              </a:path>
              <a:path w="955675" h="993139">
                <a:moveTo>
                  <a:pt x="955294" y="161099"/>
                </a:moveTo>
                <a:lnTo>
                  <a:pt x="161099" y="161099"/>
                </a:lnTo>
                <a:lnTo>
                  <a:pt x="161099" y="993140"/>
                </a:lnTo>
                <a:lnTo>
                  <a:pt x="955294" y="993140"/>
                </a:lnTo>
                <a:lnTo>
                  <a:pt x="955294" y="161099"/>
                </a:lnTo>
                <a:close/>
              </a:path>
              <a:path w="955675" h="993139">
                <a:moveTo>
                  <a:pt x="955294" y="0"/>
                </a:moveTo>
                <a:lnTo>
                  <a:pt x="161099" y="0"/>
                </a:lnTo>
                <a:lnTo>
                  <a:pt x="161099" y="56324"/>
                </a:lnTo>
                <a:lnTo>
                  <a:pt x="955294" y="56324"/>
                </a:lnTo>
                <a:lnTo>
                  <a:pt x="955294" y="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11345418" y="958850"/>
            <a:ext cx="0" cy="993140"/>
          </a:xfrm>
          <a:custGeom>
            <a:avLst/>
            <a:gdLst/>
            <a:ahLst/>
            <a:cxnLst/>
            <a:rect l="l" t="t" r="r" b="b"/>
            <a:pathLst>
              <a:path w="0"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11236706" y="1067561"/>
            <a:ext cx="956310" cy="0"/>
          </a:xfrm>
          <a:custGeom>
            <a:avLst/>
            <a:gdLst/>
            <a:ahLst/>
            <a:cxnLst/>
            <a:rect l="l" t="t" r="r" b="b"/>
            <a:pathLst>
              <a:path w="956309" h="0">
                <a:moveTo>
                  <a:pt x="0" y="0"/>
                </a:moveTo>
                <a:lnTo>
                  <a:pt x="956055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bg object 163"/>
          <p:cNvSpPr/>
          <p:nvPr/>
        </p:nvSpPr>
        <p:spPr>
          <a:xfrm>
            <a:off x="9893" y="761"/>
            <a:ext cx="12183110" cy="6858000"/>
          </a:xfrm>
          <a:custGeom>
            <a:avLst/>
            <a:gdLst/>
            <a:ahLst/>
            <a:cxnLst/>
            <a:rect l="l" t="t" r="r" b="b"/>
            <a:pathLst>
              <a:path w="12183110" h="6858000">
                <a:moveTo>
                  <a:pt x="12182488" y="1951228"/>
                </a:moveTo>
                <a:lnTo>
                  <a:pt x="11226813" y="1951228"/>
                </a:lnTo>
                <a:lnTo>
                  <a:pt x="11226813" y="0"/>
                </a:lnTo>
                <a:lnTo>
                  <a:pt x="10718813" y="0"/>
                </a:lnTo>
                <a:lnTo>
                  <a:pt x="10718813" y="1951228"/>
                </a:lnTo>
                <a:lnTo>
                  <a:pt x="753884" y="1951228"/>
                </a:lnTo>
                <a:lnTo>
                  <a:pt x="753884" y="0"/>
                </a:lnTo>
                <a:lnTo>
                  <a:pt x="245884" y="0"/>
                </a:lnTo>
                <a:lnTo>
                  <a:pt x="245884" y="1951228"/>
                </a:lnTo>
                <a:lnTo>
                  <a:pt x="0" y="1951228"/>
                </a:lnTo>
                <a:lnTo>
                  <a:pt x="0" y="2459228"/>
                </a:lnTo>
                <a:lnTo>
                  <a:pt x="245884" y="2459228"/>
                </a:lnTo>
                <a:lnTo>
                  <a:pt x="245884" y="6857987"/>
                </a:lnTo>
                <a:lnTo>
                  <a:pt x="753884" y="6857987"/>
                </a:lnTo>
                <a:lnTo>
                  <a:pt x="753884" y="2459228"/>
                </a:lnTo>
                <a:lnTo>
                  <a:pt x="10718813" y="2459228"/>
                </a:lnTo>
                <a:lnTo>
                  <a:pt x="10718813" y="6857987"/>
                </a:lnTo>
                <a:lnTo>
                  <a:pt x="11226813" y="6857987"/>
                </a:lnTo>
                <a:lnTo>
                  <a:pt x="11226813" y="2459228"/>
                </a:lnTo>
                <a:lnTo>
                  <a:pt x="12182488" y="2459228"/>
                </a:lnTo>
                <a:lnTo>
                  <a:pt x="12182488" y="195122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bg object 164"/>
          <p:cNvSpPr/>
          <p:nvPr/>
        </p:nvSpPr>
        <p:spPr>
          <a:xfrm>
            <a:off x="0" y="3401313"/>
            <a:ext cx="12192000" cy="2023110"/>
          </a:xfrm>
          <a:custGeom>
            <a:avLst/>
            <a:gdLst/>
            <a:ahLst/>
            <a:cxnLst/>
            <a:rect l="l" t="t" r="r" b="b"/>
            <a:pathLst>
              <a:path w="12192000" h="2023110">
                <a:moveTo>
                  <a:pt x="12174093" y="0"/>
                </a:moveTo>
                <a:lnTo>
                  <a:pt x="0" y="0"/>
                </a:lnTo>
                <a:lnTo>
                  <a:pt x="0" y="508000"/>
                </a:lnTo>
                <a:lnTo>
                  <a:pt x="12174093" y="508000"/>
                </a:lnTo>
                <a:lnTo>
                  <a:pt x="12174093" y="0"/>
                </a:lnTo>
                <a:close/>
              </a:path>
              <a:path w="12192000" h="2023110">
                <a:moveTo>
                  <a:pt x="12192000" y="1514856"/>
                </a:moveTo>
                <a:lnTo>
                  <a:pt x="34290" y="1514856"/>
                </a:lnTo>
                <a:lnTo>
                  <a:pt x="34290" y="2022856"/>
                </a:lnTo>
                <a:lnTo>
                  <a:pt x="12191987" y="2022856"/>
                </a:lnTo>
                <a:lnTo>
                  <a:pt x="12192000" y="1514856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bg object 165"/>
          <p:cNvSpPr/>
          <p:nvPr/>
        </p:nvSpPr>
        <p:spPr>
          <a:xfrm>
            <a:off x="9905" y="6159753"/>
            <a:ext cx="12182475" cy="508000"/>
          </a:xfrm>
          <a:custGeom>
            <a:avLst/>
            <a:gdLst/>
            <a:ahLst/>
            <a:cxnLst/>
            <a:rect l="l" t="t" r="r" b="b"/>
            <a:pathLst>
              <a:path w="12182475" h="508000">
                <a:moveTo>
                  <a:pt x="0" y="508000"/>
                </a:moveTo>
                <a:lnTo>
                  <a:pt x="12182475" y="508000"/>
                </a:lnTo>
                <a:lnTo>
                  <a:pt x="12182475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g object 166"/>
          <p:cNvSpPr/>
          <p:nvPr/>
        </p:nvSpPr>
        <p:spPr>
          <a:xfrm>
            <a:off x="34290" y="450849"/>
            <a:ext cx="12157710" cy="508000"/>
          </a:xfrm>
          <a:custGeom>
            <a:avLst/>
            <a:gdLst/>
            <a:ahLst/>
            <a:cxnLst/>
            <a:rect l="l" t="t" r="r" b="b"/>
            <a:pathLst>
              <a:path w="12157710" h="508000">
                <a:moveTo>
                  <a:pt x="0" y="508000"/>
                </a:moveTo>
                <a:lnTo>
                  <a:pt x="12157710" y="508000"/>
                </a:lnTo>
                <a:lnTo>
                  <a:pt x="1215771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g object 167"/>
          <p:cNvSpPr/>
          <p:nvPr/>
        </p:nvSpPr>
        <p:spPr>
          <a:xfrm>
            <a:off x="88620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bg object 168"/>
          <p:cNvSpPr/>
          <p:nvPr/>
        </p:nvSpPr>
        <p:spPr>
          <a:xfrm>
            <a:off x="88620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bg object 169"/>
          <p:cNvSpPr/>
          <p:nvPr/>
        </p:nvSpPr>
        <p:spPr>
          <a:xfrm>
            <a:off x="88620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bg object 170"/>
          <p:cNvSpPr/>
          <p:nvPr/>
        </p:nvSpPr>
        <p:spPr>
          <a:xfrm>
            <a:off x="2414777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bg object 171"/>
          <p:cNvSpPr/>
          <p:nvPr/>
        </p:nvSpPr>
        <p:spPr>
          <a:xfrm>
            <a:off x="2414777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bg object 172"/>
          <p:cNvSpPr/>
          <p:nvPr/>
        </p:nvSpPr>
        <p:spPr>
          <a:xfrm>
            <a:off x="2414777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bg object 173"/>
          <p:cNvSpPr/>
          <p:nvPr/>
        </p:nvSpPr>
        <p:spPr>
          <a:xfrm>
            <a:off x="385800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bg object 174"/>
          <p:cNvSpPr/>
          <p:nvPr/>
        </p:nvSpPr>
        <p:spPr>
          <a:xfrm>
            <a:off x="385800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bg object 175"/>
          <p:cNvSpPr/>
          <p:nvPr/>
        </p:nvSpPr>
        <p:spPr>
          <a:xfrm>
            <a:off x="385800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bg object 176"/>
          <p:cNvSpPr/>
          <p:nvPr/>
        </p:nvSpPr>
        <p:spPr>
          <a:xfrm>
            <a:off x="5386578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bg object 177"/>
          <p:cNvSpPr/>
          <p:nvPr/>
        </p:nvSpPr>
        <p:spPr>
          <a:xfrm>
            <a:off x="538657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bg object 178"/>
          <p:cNvSpPr/>
          <p:nvPr/>
        </p:nvSpPr>
        <p:spPr>
          <a:xfrm>
            <a:off x="5386578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bg object 179"/>
          <p:cNvSpPr/>
          <p:nvPr/>
        </p:nvSpPr>
        <p:spPr>
          <a:xfrm>
            <a:off x="6829806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bg object 180"/>
          <p:cNvSpPr/>
          <p:nvPr/>
        </p:nvSpPr>
        <p:spPr>
          <a:xfrm>
            <a:off x="6829806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6829806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bg object 182"/>
          <p:cNvSpPr/>
          <p:nvPr/>
        </p:nvSpPr>
        <p:spPr>
          <a:xfrm>
            <a:off x="8305990" y="6667754"/>
            <a:ext cx="104775" cy="191135"/>
          </a:xfrm>
          <a:custGeom>
            <a:avLst/>
            <a:gdLst/>
            <a:ahLst/>
            <a:cxnLst/>
            <a:rect l="l" t="t" r="r" b="b"/>
            <a:pathLst>
              <a:path w="104775" h="191134">
                <a:moveTo>
                  <a:pt x="0" y="191007"/>
                </a:moveTo>
                <a:lnTo>
                  <a:pt x="104775" y="191007"/>
                </a:lnTo>
                <a:lnTo>
                  <a:pt x="104775" y="0"/>
                </a:lnTo>
                <a:lnTo>
                  <a:pt x="0" y="0"/>
                </a:lnTo>
                <a:lnTo>
                  <a:pt x="0" y="191007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g object 183"/>
          <p:cNvSpPr/>
          <p:nvPr/>
        </p:nvSpPr>
        <p:spPr>
          <a:xfrm>
            <a:off x="835837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bg object 184"/>
          <p:cNvSpPr/>
          <p:nvPr/>
        </p:nvSpPr>
        <p:spPr>
          <a:xfrm>
            <a:off x="8305990" y="761"/>
            <a:ext cx="104775" cy="450215"/>
          </a:xfrm>
          <a:custGeom>
            <a:avLst/>
            <a:gdLst/>
            <a:ahLst/>
            <a:cxnLst/>
            <a:rect l="l" t="t" r="r" b="b"/>
            <a:pathLst>
              <a:path w="104775" h="450215">
                <a:moveTo>
                  <a:pt x="0" y="450088"/>
                </a:moveTo>
                <a:lnTo>
                  <a:pt x="104775" y="450088"/>
                </a:lnTo>
                <a:lnTo>
                  <a:pt x="104775" y="0"/>
                </a:lnTo>
                <a:lnTo>
                  <a:pt x="0" y="0"/>
                </a:lnTo>
                <a:lnTo>
                  <a:pt x="0" y="45008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bg object 185"/>
          <p:cNvSpPr/>
          <p:nvPr/>
        </p:nvSpPr>
        <p:spPr>
          <a:xfrm>
            <a:off x="981684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bg object 186"/>
          <p:cNvSpPr/>
          <p:nvPr/>
        </p:nvSpPr>
        <p:spPr>
          <a:xfrm>
            <a:off x="981684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bg object 187"/>
          <p:cNvSpPr/>
          <p:nvPr/>
        </p:nvSpPr>
        <p:spPr>
          <a:xfrm>
            <a:off x="981684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bg object 188"/>
          <p:cNvSpPr/>
          <p:nvPr/>
        </p:nvSpPr>
        <p:spPr>
          <a:xfrm>
            <a:off x="11293030" y="761"/>
            <a:ext cx="104775" cy="450215"/>
          </a:xfrm>
          <a:custGeom>
            <a:avLst/>
            <a:gdLst/>
            <a:ahLst/>
            <a:cxnLst/>
            <a:rect l="l" t="t" r="r" b="b"/>
            <a:pathLst>
              <a:path w="104775" h="450215">
                <a:moveTo>
                  <a:pt x="0" y="450088"/>
                </a:moveTo>
                <a:lnTo>
                  <a:pt x="104775" y="450088"/>
                </a:lnTo>
                <a:lnTo>
                  <a:pt x="104775" y="0"/>
                </a:lnTo>
                <a:lnTo>
                  <a:pt x="0" y="0"/>
                </a:lnTo>
                <a:lnTo>
                  <a:pt x="0" y="45008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bg object 189"/>
          <p:cNvSpPr/>
          <p:nvPr/>
        </p:nvSpPr>
        <p:spPr>
          <a:xfrm>
            <a:off x="11293030" y="6667754"/>
            <a:ext cx="104775" cy="191135"/>
          </a:xfrm>
          <a:custGeom>
            <a:avLst/>
            <a:gdLst/>
            <a:ahLst/>
            <a:cxnLst/>
            <a:rect l="l" t="t" r="r" b="b"/>
            <a:pathLst>
              <a:path w="104775" h="191134">
                <a:moveTo>
                  <a:pt x="0" y="191007"/>
                </a:moveTo>
                <a:lnTo>
                  <a:pt x="104775" y="191007"/>
                </a:lnTo>
                <a:lnTo>
                  <a:pt x="104775" y="0"/>
                </a:lnTo>
                <a:lnTo>
                  <a:pt x="0" y="0"/>
                </a:lnTo>
                <a:lnTo>
                  <a:pt x="0" y="191007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bg object 190"/>
          <p:cNvSpPr/>
          <p:nvPr/>
        </p:nvSpPr>
        <p:spPr>
          <a:xfrm>
            <a:off x="1134541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bg object 191"/>
          <p:cNvSpPr/>
          <p:nvPr/>
        </p:nvSpPr>
        <p:spPr>
          <a:xfrm>
            <a:off x="760" y="1015174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bg object 192"/>
          <p:cNvSpPr/>
          <p:nvPr/>
        </p:nvSpPr>
        <p:spPr>
          <a:xfrm>
            <a:off x="760" y="2543746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bg object 193"/>
          <p:cNvSpPr/>
          <p:nvPr/>
        </p:nvSpPr>
        <p:spPr>
          <a:xfrm>
            <a:off x="760" y="3986974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bg object 194"/>
          <p:cNvSpPr/>
          <p:nvPr/>
        </p:nvSpPr>
        <p:spPr>
          <a:xfrm>
            <a:off x="760" y="5515546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4"/>
                </a:moveTo>
                <a:lnTo>
                  <a:pt x="255017" y="104774"/>
                </a:lnTo>
                <a:lnTo>
                  <a:pt x="255017" y="0"/>
                </a:lnTo>
                <a:lnTo>
                  <a:pt x="0" y="0"/>
                </a:lnTo>
                <a:lnTo>
                  <a:pt x="0" y="104774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bg object 195"/>
          <p:cNvSpPr/>
          <p:nvPr/>
        </p:nvSpPr>
        <p:spPr>
          <a:xfrm>
            <a:off x="763777" y="5567934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bg object 196"/>
          <p:cNvSpPr/>
          <p:nvPr/>
        </p:nvSpPr>
        <p:spPr>
          <a:xfrm>
            <a:off x="2264917" y="556793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bg object 197"/>
          <p:cNvSpPr/>
          <p:nvPr/>
        </p:nvSpPr>
        <p:spPr>
          <a:xfrm>
            <a:off x="3735578" y="5567934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bg object 198"/>
          <p:cNvSpPr/>
          <p:nvPr/>
        </p:nvSpPr>
        <p:spPr>
          <a:xfrm>
            <a:off x="5265673" y="5567934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bg object 199"/>
          <p:cNvSpPr/>
          <p:nvPr/>
        </p:nvSpPr>
        <p:spPr>
          <a:xfrm>
            <a:off x="6707378" y="5567934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bg object 200"/>
          <p:cNvSpPr/>
          <p:nvPr/>
        </p:nvSpPr>
        <p:spPr>
          <a:xfrm>
            <a:off x="8251190" y="5567934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bg object 201"/>
          <p:cNvSpPr/>
          <p:nvPr/>
        </p:nvSpPr>
        <p:spPr>
          <a:xfrm>
            <a:off x="9679178" y="5567934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bg object 202"/>
          <p:cNvSpPr/>
          <p:nvPr/>
        </p:nvSpPr>
        <p:spPr>
          <a:xfrm>
            <a:off x="11236706" y="5567934"/>
            <a:ext cx="956310" cy="0"/>
          </a:xfrm>
          <a:custGeom>
            <a:avLst/>
            <a:gdLst/>
            <a:ahLst/>
            <a:cxnLst/>
            <a:rect l="l" t="t" r="r" b="b"/>
            <a:pathLst>
              <a:path w="956309" h="0">
                <a:moveTo>
                  <a:pt x="0" y="0"/>
                </a:moveTo>
                <a:lnTo>
                  <a:pt x="956055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1857" y="886205"/>
            <a:ext cx="228828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3547" y="2537205"/>
            <a:ext cx="9264904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14042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225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226.png"/><Relationship Id="rId15" Type="http://schemas.openxmlformats.org/officeDocument/2006/relationships/image" Target="../media/image22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20" Type="http://schemas.openxmlformats.org/officeDocument/2006/relationships/image" Target="../media/image65.png"/><Relationship Id="rId21" Type="http://schemas.openxmlformats.org/officeDocument/2006/relationships/image" Target="../media/image66.png"/><Relationship Id="rId22" Type="http://schemas.openxmlformats.org/officeDocument/2006/relationships/image" Target="../media/image67.png"/><Relationship Id="rId23" Type="http://schemas.openxmlformats.org/officeDocument/2006/relationships/image" Target="../media/image68.png"/><Relationship Id="rId24" Type="http://schemas.openxmlformats.org/officeDocument/2006/relationships/image" Target="../media/image6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17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8.png"/><Relationship Id="rId20" Type="http://schemas.openxmlformats.org/officeDocument/2006/relationships/image" Target="../media/image23.png"/><Relationship Id="rId21" Type="http://schemas.openxmlformats.org/officeDocument/2006/relationships/image" Target="../media/image89.png"/><Relationship Id="rId22" Type="http://schemas.openxmlformats.org/officeDocument/2006/relationships/image" Target="../media/image90.png"/><Relationship Id="rId23" Type="http://schemas.openxmlformats.org/officeDocument/2006/relationships/image" Target="../media/image91.png"/><Relationship Id="rId24" Type="http://schemas.openxmlformats.org/officeDocument/2006/relationships/image" Target="../media/image92.png"/><Relationship Id="rId25" Type="http://schemas.openxmlformats.org/officeDocument/2006/relationships/image" Target="../media/image93.png"/><Relationship Id="rId26" Type="http://schemas.openxmlformats.org/officeDocument/2006/relationships/image" Target="../media/image94.png"/><Relationship Id="rId27" Type="http://schemas.openxmlformats.org/officeDocument/2006/relationships/image" Target="../media/image95.png"/><Relationship Id="rId28" Type="http://schemas.openxmlformats.org/officeDocument/2006/relationships/image" Target="../media/image96.png"/><Relationship Id="rId29" Type="http://schemas.openxmlformats.org/officeDocument/2006/relationships/image" Target="../media/image97.png"/><Relationship Id="rId30" Type="http://schemas.openxmlformats.org/officeDocument/2006/relationships/image" Target="../media/image98.png"/><Relationship Id="rId31" Type="http://schemas.openxmlformats.org/officeDocument/2006/relationships/image" Target="../media/image15.png"/><Relationship Id="rId32" Type="http://schemas.openxmlformats.org/officeDocument/2006/relationships/image" Target="../media/image99.png"/><Relationship Id="rId33" Type="http://schemas.openxmlformats.org/officeDocument/2006/relationships/image" Target="../media/image100.png"/><Relationship Id="rId34" Type="http://schemas.openxmlformats.org/officeDocument/2006/relationships/image" Target="../media/image101.png"/><Relationship Id="rId35" Type="http://schemas.openxmlformats.org/officeDocument/2006/relationships/image" Target="../media/image102.png"/><Relationship Id="rId36" Type="http://schemas.openxmlformats.org/officeDocument/2006/relationships/image" Target="../media/image16.png"/><Relationship Id="rId37" Type="http://schemas.openxmlformats.org/officeDocument/2006/relationships/image" Target="../media/image103.png"/><Relationship Id="rId38" Type="http://schemas.openxmlformats.org/officeDocument/2006/relationships/image" Target="../media/image104.png"/><Relationship Id="rId39" Type="http://schemas.openxmlformats.org/officeDocument/2006/relationships/image" Target="../media/image10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Relationship Id="rId20" Type="http://schemas.openxmlformats.org/officeDocument/2006/relationships/image" Target="../media/image122.png"/><Relationship Id="rId21" Type="http://schemas.openxmlformats.org/officeDocument/2006/relationships/image" Target="../media/image123.png"/><Relationship Id="rId22" Type="http://schemas.openxmlformats.org/officeDocument/2006/relationships/image" Target="../media/image124.png"/><Relationship Id="rId23" Type="http://schemas.openxmlformats.org/officeDocument/2006/relationships/image" Target="../media/image125.png"/><Relationship Id="rId24" Type="http://schemas.openxmlformats.org/officeDocument/2006/relationships/image" Target="../media/image126.png"/><Relationship Id="rId25" Type="http://schemas.openxmlformats.org/officeDocument/2006/relationships/image" Target="../media/image127.png"/><Relationship Id="rId26" Type="http://schemas.openxmlformats.org/officeDocument/2006/relationships/image" Target="../media/image128.png"/><Relationship Id="rId27" Type="http://schemas.openxmlformats.org/officeDocument/2006/relationships/image" Target="../media/image129.png"/><Relationship Id="rId28" Type="http://schemas.openxmlformats.org/officeDocument/2006/relationships/image" Target="../media/image130.png"/><Relationship Id="rId29" Type="http://schemas.openxmlformats.org/officeDocument/2006/relationships/image" Target="../media/image131.png"/><Relationship Id="rId30" Type="http://schemas.openxmlformats.org/officeDocument/2006/relationships/image" Target="../media/image132.png"/><Relationship Id="rId31" Type="http://schemas.openxmlformats.org/officeDocument/2006/relationships/image" Target="../media/image133.png"/><Relationship Id="rId32" Type="http://schemas.openxmlformats.org/officeDocument/2006/relationships/image" Target="../media/image134.png"/><Relationship Id="rId33" Type="http://schemas.openxmlformats.org/officeDocument/2006/relationships/image" Target="../media/image135.png"/><Relationship Id="rId34" Type="http://schemas.openxmlformats.org/officeDocument/2006/relationships/image" Target="../media/image136.png"/><Relationship Id="rId35" Type="http://schemas.openxmlformats.org/officeDocument/2006/relationships/image" Target="../media/image137.png"/><Relationship Id="rId36" Type="http://schemas.openxmlformats.org/officeDocument/2006/relationships/image" Target="../media/image138.png"/><Relationship Id="rId37" Type="http://schemas.openxmlformats.org/officeDocument/2006/relationships/image" Target="../media/image139.png"/><Relationship Id="rId38" Type="http://schemas.openxmlformats.org/officeDocument/2006/relationships/image" Target="../media/image140.png"/><Relationship Id="rId39" Type="http://schemas.openxmlformats.org/officeDocument/2006/relationships/image" Target="../media/image141.png"/><Relationship Id="rId40" Type="http://schemas.openxmlformats.org/officeDocument/2006/relationships/image" Target="../media/image142.png"/><Relationship Id="rId41" Type="http://schemas.openxmlformats.org/officeDocument/2006/relationships/image" Target="../media/image143.png"/><Relationship Id="rId42" Type="http://schemas.openxmlformats.org/officeDocument/2006/relationships/image" Target="../media/image144.png"/><Relationship Id="rId43" Type="http://schemas.openxmlformats.org/officeDocument/2006/relationships/image" Target="../media/image145.png"/><Relationship Id="rId44" Type="http://schemas.openxmlformats.org/officeDocument/2006/relationships/image" Target="../media/image146.png"/><Relationship Id="rId45" Type="http://schemas.openxmlformats.org/officeDocument/2006/relationships/image" Target="../media/image147.png"/><Relationship Id="rId46" Type="http://schemas.openxmlformats.org/officeDocument/2006/relationships/image" Target="../media/image148.png"/><Relationship Id="rId47" Type="http://schemas.openxmlformats.org/officeDocument/2006/relationships/image" Target="../media/image149.png"/><Relationship Id="rId48" Type="http://schemas.openxmlformats.org/officeDocument/2006/relationships/image" Target="../media/image150.png"/><Relationship Id="rId49" Type="http://schemas.openxmlformats.org/officeDocument/2006/relationships/image" Target="../media/image151.png"/><Relationship Id="rId50" Type="http://schemas.openxmlformats.org/officeDocument/2006/relationships/image" Target="../media/image152.png"/><Relationship Id="rId51" Type="http://schemas.openxmlformats.org/officeDocument/2006/relationships/image" Target="../media/image153.png"/><Relationship Id="rId52" Type="http://schemas.openxmlformats.org/officeDocument/2006/relationships/image" Target="../media/image154.png"/><Relationship Id="rId53" Type="http://schemas.openxmlformats.org/officeDocument/2006/relationships/image" Target="../media/image155.png"/><Relationship Id="rId54" Type="http://schemas.openxmlformats.org/officeDocument/2006/relationships/image" Target="../media/image156.png"/><Relationship Id="rId55" Type="http://schemas.openxmlformats.org/officeDocument/2006/relationships/image" Target="../media/image157.png"/><Relationship Id="rId56" Type="http://schemas.openxmlformats.org/officeDocument/2006/relationships/image" Target="../media/image158.png"/><Relationship Id="rId57" Type="http://schemas.openxmlformats.org/officeDocument/2006/relationships/image" Target="../media/image159.png"/><Relationship Id="rId58" Type="http://schemas.openxmlformats.org/officeDocument/2006/relationships/image" Target="../media/image160.png"/><Relationship Id="rId59" Type="http://schemas.openxmlformats.org/officeDocument/2006/relationships/image" Target="../media/image161.png"/><Relationship Id="rId60" Type="http://schemas.openxmlformats.org/officeDocument/2006/relationships/image" Target="../media/image162.png"/><Relationship Id="rId61" Type="http://schemas.openxmlformats.org/officeDocument/2006/relationships/image" Target="../media/image163.png"/><Relationship Id="rId62" Type="http://schemas.openxmlformats.org/officeDocument/2006/relationships/image" Target="../media/image164.png"/><Relationship Id="rId63" Type="http://schemas.openxmlformats.org/officeDocument/2006/relationships/image" Target="../media/image165.png"/><Relationship Id="rId64" Type="http://schemas.openxmlformats.org/officeDocument/2006/relationships/image" Target="../media/image166.png"/><Relationship Id="rId65" Type="http://schemas.openxmlformats.org/officeDocument/2006/relationships/image" Target="../media/image167.png"/><Relationship Id="rId66" Type="http://schemas.openxmlformats.org/officeDocument/2006/relationships/image" Target="../media/image168.png"/><Relationship Id="rId67" Type="http://schemas.openxmlformats.org/officeDocument/2006/relationships/image" Target="../media/image169.png"/><Relationship Id="rId68" Type="http://schemas.openxmlformats.org/officeDocument/2006/relationships/image" Target="../media/image170.png"/><Relationship Id="rId69" Type="http://schemas.openxmlformats.org/officeDocument/2006/relationships/image" Target="../media/image171.png"/><Relationship Id="rId70" Type="http://schemas.openxmlformats.org/officeDocument/2006/relationships/image" Target="../media/image17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76.png"/><Relationship Id="rId9" Type="http://schemas.openxmlformats.org/officeDocument/2006/relationships/image" Target="../media/image91.png"/><Relationship Id="rId10" Type="http://schemas.openxmlformats.org/officeDocument/2006/relationships/image" Target="../media/image179.png"/><Relationship Id="rId11" Type="http://schemas.openxmlformats.org/officeDocument/2006/relationships/image" Target="../media/image180.png"/><Relationship Id="rId12" Type="http://schemas.openxmlformats.org/officeDocument/2006/relationships/image" Target="../media/image80.png"/><Relationship Id="rId13" Type="http://schemas.openxmlformats.org/officeDocument/2006/relationships/image" Target="../media/image17.png"/><Relationship Id="rId14" Type="http://schemas.openxmlformats.org/officeDocument/2006/relationships/image" Target="../media/image181.png"/><Relationship Id="rId15" Type="http://schemas.openxmlformats.org/officeDocument/2006/relationships/image" Target="../media/image82.png"/><Relationship Id="rId16" Type="http://schemas.openxmlformats.org/officeDocument/2006/relationships/image" Target="../media/image182.png"/><Relationship Id="rId17" Type="http://schemas.openxmlformats.org/officeDocument/2006/relationships/image" Target="../media/image84.png"/><Relationship Id="rId18" Type="http://schemas.openxmlformats.org/officeDocument/2006/relationships/image" Target="../media/image183.png"/><Relationship Id="rId19" Type="http://schemas.openxmlformats.org/officeDocument/2006/relationships/image" Target="../media/image184.png"/><Relationship Id="rId20" Type="http://schemas.openxmlformats.org/officeDocument/2006/relationships/image" Target="../media/image185.png"/><Relationship Id="rId21" Type="http://schemas.openxmlformats.org/officeDocument/2006/relationships/image" Target="../media/image186.png"/><Relationship Id="rId22" Type="http://schemas.openxmlformats.org/officeDocument/2006/relationships/image" Target="../media/image187.png"/><Relationship Id="rId23" Type="http://schemas.openxmlformats.org/officeDocument/2006/relationships/image" Target="../media/image188.png"/><Relationship Id="rId24" Type="http://schemas.openxmlformats.org/officeDocument/2006/relationships/image" Target="../media/image189.png"/><Relationship Id="rId25" Type="http://schemas.openxmlformats.org/officeDocument/2006/relationships/image" Target="../media/image190.png"/><Relationship Id="rId26" Type="http://schemas.openxmlformats.org/officeDocument/2006/relationships/image" Target="../media/image191.png"/><Relationship Id="rId27" Type="http://schemas.openxmlformats.org/officeDocument/2006/relationships/image" Target="../media/image192.png"/><Relationship Id="rId28" Type="http://schemas.openxmlformats.org/officeDocument/2006/relationships/image" Target="../media/image193.png"/><Relationship Id="rId29" Type="http://schemas.openxmlformats.org/officeDocument/2006/relationships/image" Target="../media/image194.png"/><Relationship Id="rId30" Type="http://schemas.openxmlformats.org/officeDocument/2006/relationships/image" Target="../media/image26.png"/><Relationship Id="rId31" Type="http://schemas.openxmlformats.org/officeDocument/2006/relationships/image" Target="../media/image195.png"/><Relationship Id="rId32" Type="http://schemas.openxmlformats.org/officeDocument/2006/relationships/image" Target="../media/image196.png"/><Relationship Id="rId33" Type="http://schemas.openxmlformats.org/officeDocument/2006/relationships/image" Target="../media/image197.png"/><Relationship Id="rId34" Type="http://schemas.openxmlformats.org/officeDocument/2006/relationships/image" Target="../media/image198.png"/><Relationship Id="rId35" Type="http://schemas.openxmlformats.org/officeDocument/2006/relationships/image" Target="../media/image199.png"/><Relationship Id="rId36" Type="http://schemas.openxmlformats.org/officeDocument/2006/relationships/image" Target="../media/image200.png"/><Relationship Id="rId37" Type="http://schemas.openxmlformats.org/officeDocument/2006/relationships/image" Target="../media/image201.png"/><Relationship Id="rId38" Type="http://schemas.openxmlformats.org/officeDocument/2006/relationships/image" Target="../media/image202.png"/><Relationship Id="rId39" Type="http://schemas.openxmlformats.org/officeDocument/2006/relationships/image" Target="../media/image203.png"/><Relationship Id="rId40" Type="http://schemas.openxmlformats.org/officeDocument/2006/relationships/image" Target="../media/image204.png"/><Relationship Id="rId41" Type="http://schemas.openxmlformats.org/officeDocument/2006/relationships/image" Target="../media/image205.png"/><Relationship Id="rId42" Type="http://schemas.openxmlformats.org/officeDocument/2006/relationships/image" Target="../media/image206.png"/><Relationship Id="rId43" Type="http://schemas.openxmlformats.org/officeDocument/2006/relationships/image" Target="../media/image207.png"/><Relationship Id="rId44" Type="http://schemas.openxmlformats.org/officeDocument/2006/relationships/image" Target="../media/image208.png"/><Relationship Id="rId45" Type="http://schemas.openxmlformats.org/officeDocument/2006/relationships/image" Target="../media/image209.png"/><Relationship Id="rId46" Type="http://schemas.openxmlformats.org/officeDocument/2006/relationships/image" Target="../media/image210.png"/><Relationship Id="rId47" Type="http://schemas.openxmlformats.org/officeDocument/2006/relationships/image" Target="../media/image211.png"/><Relationship Id="rId48" Type="http://schemas.openxmlformats.org/officeDocument/2006/relationships/image" Target="../media/image212.png"/><Relationship Id="rId49" Type="http://schemas.openxmlformats.org/officeDocument/2006/relationships/image" Target="../media/image213.png"/><Relationship Id="rId50" Type="http://schemas.openxmlformats.org/officeDocument/2006/relationships/image" Target="../media/image214.png"/><Relationship Id="rId51" Type="http://schemas.openxmlformats.org/officeDocument/2006/relationships/image" Target="../media/image215.png"/><Relationship Id="rId52" Type="http://schemas.openxmlformats.org/officeDocument/2006/relationships/image" Target="../media/image98.png"/><Relationship Id="rId53" Type="http://schemas.openxmlformats.org/officeDocument/2006/relationships/image" Target="../media/image15.png"/><Relationship Id="rId54" Type="http://schemas.openxmlformats.org/officeDocument/2006/relationships/image" Target="../media/image216.png"/><Relationship Id="rId55" Type="http://schemas.openxmlformats.org/officeDocument/2006/relationships/image" Target="../media/image217.png"/><Relationship Id="rId56" Type="http://schemas.openxmlformats.org/officeDocument/2006/relationships/image" Target="../media/image218.png"/><Relationship Id="rId57" Type="http://schemas.openxmlformats.org/officeDocument/2006/relationships/image" Target="../media/image219.png"/><Relationship Id="rId58" Type="http://schemas.openxmlformats.org/officeDocument/2006/relationships/image" Target="../media/image220.png"/><Relationship Id="rId59" Type="http://schemas.openxmlformats.org/officeDocument/2006/relationships/image" Target="../media/image221.png"/><Relationship Id="rId60" Type="http://schemas.openxmlformats.org/officeDocument/2006/relationships/image" Target="../media/image222.png"/><Relationship Id="rId61" Type="http://schemas.openxmlformats.org/officeDocument/2006/relationships/image" Target="../media/image2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97805" y="0"/>
            <a:ext cx="794385" cy="450850"/>
          </a:xfrm>
          <a:custGeom>
            <a:avLst/>
            <a:gdLst/>
            <a:ahLst/>
            <a:cxnLst/>
            <a:rect l="l" t="t" r="r" b="b"/>
            <a:pathLst>
              <a:path w="794384" h="450850">
                <a:moveTo>
                  <a:pt x="0" y="450850"/>
                </a:moveTo>
                <a:lnTo>
                  <a:pt x="794194" y="450850"/>
                </a:lnTo>
                <a:lnTo>
                  <a:pt x="79419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620321"/>
            <a:ext cx="255904" cy="1238250"/>
          </a:xfrm>
          <a:custGeom>
            <a:avLst/>
            <a:gdLst/>
            <a:ahLst/>
            <a:cxnLst/>
            <a:rect l="l" t="t" r="r" b="b"/>
            <a:pathLst>
              <a:path w="255904" h="1238250">
                <a:moveTo>
                  <a:pt x="0" y="1237677"/>
                </a:moveTo>
                <a:lnTo>
                  <a:pt x="255778" y="1237677"/>
                </a:lnTo>
                <a:lnTo>
                  <a:pt x="255778" y="0"/>
                </a:lnTo>
                <a:lnTo>
                  <a:pt x="0" y="0"/>
                </a:lnTo>
                <a:lnTo>
                  <a:pt x="0" y="123767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3777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3777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4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091749"/>
            <a:ext cx="255904" cy="1424305"/>
          </a:xfrm>
          <a:custGeom>
            <a:avLst/>
            <a:gdLst/>
            <a:ahLst/>
            <a:cxnLst/>
            <a:rect l="l" t="t" r="r" b="b"/>
            <a:pathLst>
              <a:path w="255904" h="1424304">
                <a:moveTo>
                  <a:pt x="0" y="1423797"/>
                </a:moveTo>
                <a:lnTo>
                  <a:pt x="255778" y="1423797"/>
                </a:lnTo>
                <a:lnTo>
                  <a:pt x="255778" y="0"/>
                </a:lnTo>
                <a:lnTo>
                  <a:pt x="0" y="0"/>
                </a:lnTo>
                <a:lnTo>
                  <a:pt x="0" y="142379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3777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4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909314"/>
            <a:ext cx="255904" cy="78105"/>
          </a:xfrm>
          <a:custGeom>
            <a:avLst/>
            <a:gdLst/>
            <a:ahLst/>
            <a:cxnLst/>
            <a:rect l="l" t="t" r="r" b="b"/>
            <a:pathLst>
              <a:path w="255904" h="78104">
                <a:moveTo>
                  <a:pt x="0" y="77660"/>
                </a:moveTo>
                <a:lnTo>
                  <a:pt x="255778" y="77660"/>
                </a:lnTo>
                <a:lnTo>
                  <a:pt x="255778" y="0"/>
                </a:lnTo>
                <a:lnTo>
                  <a:pt x="0" y="0"/>
                </a:lnTo>
                <a:lnTo>
                  <a:pt x="0" y="7766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648521"/>
            <a:ext cx="255904" cy="753110"/>
          </a:xfrm>
          <a:custGeom>
            <a:avLst/>
            <a:gdLst/>
            <a:ahLst/>
            <a:cxnLst/>
            <a:rect l="l" t="t" r="r" b="b"/>
            <a:pathLst>
              <a:path w="255904" h="753110">
                <a:moveTo>
                  <a:pt x="0" y="752792"/>
                </a:moveTo>
                <a:lnTo>
                  <a:pt x="255778" y="752792"/>
                </a:lnTo>
                <a:lnTo>
                  <a:pt x="255778" y="0"/>
                </a:lnTo>
                <a:lnTo>
                  <a:pt x="0" y="0"/>
                </a:lnTo>
                <a:lnTo>
                  <a:pt x="0" y="75279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119949"/>
            <a:ext cx="255904" cy="1424305"/>
          </a:xfrm>
          <a:custGeom>
            <a:avLst/>
            <a:gdLst/>
            <a:ahLst/>
            <a:cxnLst/>
            <a:rect l="l" t="t" r="r" b="b"/>
            <a:pathLst>
              <a:path w="255904" h="1424305">
                <a:moveTo>
                  <a:pt x="0" y="1423797"/>
                </a:moveTo>
                <a:lnTo>
                  <a:pt x="255778" y="1423797"/>
                </a:lnTo>
                <a:lnTo>
                  <a:pt x="255778" y="0"/>
                </a:lnTo>
                <a:lnTo>
                  <a:pt x="0" y="0"/>
                </a:lnTo>
                <a:lnTo>
                  <a:pt x="0" y="142379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255904" cy="1015365"/>
          </a:xfrm>
          <a:custGeom>
            <a:avLst/>
            <a:gdLst/>
            <a:ahLst/>
            <a:cxnLst/>
            <a:rect l="l" t="t" r="r" b="b"/>
            <a:pathLst>
              <a:path w="255904" h="1015365">
                <a:moveTo>
                  <a:pt x="0" y="1015175"/>
                </a:moveTo>
                <a:lnTo>
                  <a:pt x="255778" y="1015175"/>
                </a:lnTo>
                <a:lnTo>
                  <a:pt x="255778" y="0"/>
                </a:lnTo>
                <a:lnTo>
                  <a:pt x="0" y="0"/>
                </a:lnTo>
                <a:lnTo>
                  <a:pt x="0" y="101517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3777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4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8593" y="6667754"/>
            <a:ext cx="818515" cy="190500"/>
          </a:xfrm>
          <a:custGeom>
            <a:avLst/>
            <a:gdLst/>
            <a:ahLst/>
            <a:cxnLst/>
            <a:rect l="l" t="t" r="r" b="b"/>
            <a:pathLst>
              <a:path w="818514" h="190500">
                <a:moveTo>
                  <a:pt x="0" y="190245"/>
                </a:moveTo>
                <a:lnTo>
                  <a:pt x="818324" y="190245"/>
                </a:lnTo>
                <a:lnTo>
                  <a:pt x="81832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8593" y="5620321"/>
            <a:ext cx="818515" cy="539750"/>
          </a:xfrm>
          <a:custGeom>
            <a:avLst/>
            <a:gdLst/>
            <a:ahLst/>
            <a:cxnLst/>
            <a:rect l="l" t="t" r="r" b="b"/>
            <a:pathLst>
              <a:path w="818514" h="539750">
                <a:moveTo>
                  <a:pt x="0" y="539432"/>
                </a:moveTo>
                <a:lnTo>
                  <a:pt x="818324" y="539432"/>
                </a:lnTo>
                <a:lnTo>
                  <a:pt x="81832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64917" y="6667754"/>
            <a:ext cx="97790" cy="190500"/>
          </a:xfrm>
          <a:custGeom>
            <a:avLst/>
            <a:gdLst/>
            <a:ahLst/>
            <a:cxnLst/>
            <a:rect l="l" t="t" r="r" b="b"/>
            <a:pathLst>
              <a:path w="97789" h="190500">
                <a:moveTo>
                  <a:pt x="0" y="190245"/>
                </a:moveTo>
                <a:lnTo>
                  <a:pt x="97472" y="190245"/>
                </a:lnTo>
                <a:lnTo>
                  <a:pt x="9747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64917" y="5620321"/>
            <a:ext cx="97790" cy="539750"/>
          </a:xfrm>
          <a:custGeom>
            <a:avLst/>
            <a:gdLst/>
            <a:ahLst/>
            <a:cxnLst/>
            <a:rect l="l" t="t" r="r" b="b"/>
            <a:pathLst>
              <a:path w="97789" h="539750">
                <a:moveTo>
                  <a:pt x="0" y="539432"/>
                </a:moveTo>
                <a:lnTo>
                  <a:pt x="97472" y="539432"/>
                </a:lnTo>
                <a:lnTo>
                  <a:pt x="9747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8593" y="5424170"/>
            <a:ext cx="818515" cy="91440"/>
          </a:xfrm>
          <a:custGeom>
            <a:avLst/>
            <a:gdLst/>
            <a:ahLst/>
            <a:cxnLst/>
            <a:rect l="l" t="t" r="r" b="b"/>
            <a:pathLst>
              <a:path w="818514" h="91439">
                <a:moveTo>
                  <a:pt x="0" y="91376"/>
                </a:moveTo>
                <a:lnTo>
                  <a:pt x="818324" y="91376"/>
                </a:lnTo>
                <a:lnTo>
                  <a:pt x="81832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64917" y="5424170"/>
            <a:ext cx="97790" cy="91440"/>
          </a:xfrm>
          <a:custGeom>
            <a:avLst/>
            <a:gdLst/>
            <a:ahLst/>
            <a:cxnLst/>
            <a:rect l="l" t="t" r="r" b="b"/>
            <a:pathLst>
              <a:path w="97789" h="91439">
                <a:moveTo>
                  <a:pt x="0" y="91376"/>
                </a:moveTo>
                <a:lnTo>
                  <a:pt x="97472" y="91376"/>
                </a:lnTo>
                <a:lnTo>
                  <a:pt x="9747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64917" y="4091749"/>
            <a:ext cx="97790" cy="824865"/>
          </a:xfrm>
          <a:custGeom>
            <a:avLst/>
            <a:gdLst/>
            <a:ahLst/>
            <a:cxnLst/>
            <a:rect l="l" t="t" r="r" b="b"/>
            <a:pathLst>
              <a:path w="97789" h="824864">
                <a:moveTo>
                  <a:pt x="0" y="824420"/>
                </a:moveTo>
                <a:lnTo>
                  <a:pt x="97472" y="824420"/>
                </a:lnTo>
                <a:lnTo>
                  <a:pt x="97472" y="0"/>
                </a:lnTo>
                <a:lnTo>
                  <a:pt x="0" y="0"/>
                </a:lnTo>
                <a:lnTo>
                  <a:pt x="0" y="82442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8593" y="0"/>
            <a:ext cx="818515" cy="450850"/>
          </a:xfrm>
          <a:custGeom>
            <a:avLst/>
            <a:gdLst/>
            <a:ahLst/>
            <a:cxnLst/>
            <a:rect l="l" t="t" r="r" b="b"/>
            <a:pathLst>
              <a:path w="818514" h="450850">
                <a:moveTo>
                  <a:pt x="0" y="450850"/>
                </a:moveTo>
                <a:lnTo>
                  <a:pt x="818324" y="450850"/>
                </a:lnTo>
                <a:lnTo>
                  <a:pt x="81832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4917" y="0"/>
            <a:ext cx="97790" cy="450850"/>
          </a:xfrm>
          <a:custGeom>
            <a:avLst/>
            <a:gdLst/>
            <a:ahLst/>
            <a:cxnLst/>
            <a:rect l="l" t="t" r="r" b="b"/>
            <a:pathLst>
              <a:path w="97789" h="450850">
                <a:moveTo>
                  <a:pt x="0" y="450850"/>
                </a:moveTo>
                <a:lnTo>
                  <a:pt x="97472" y="450850"/>
                </a:lnTo>
                <a:lnTo>
                  <a:pt x="9747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671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30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671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30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35578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5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35578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5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671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30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35578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5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671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30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35578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5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10393" y="6667754"/>
            <a:ext cx="847725" cy="190500"/>
          </a:xfrm>
          <a:custGeom>
            <a:avLst/>
            <a:gdLst/>
            <a:ahLst/>
            <a:cxnLst/>
            <a:rect l="l" t="t" r="r" b="b"/>
            <a:pathLst>
              <a:path w="847725" h="190500">
                <a:moveTo>
                  <a:pt x="0" y="190245"/>
                </a:moveTo>
                <a:lnTo>
                  <a:pt x="847280" y="190245"/>
                </a:lnTo>
                <a:lnTo>
                  <a:pt x="84728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10393" y="5620321"/>
            <a:ext cx="847725" cy="539750"/>
          </a:xfrm>
          <a:custGeom>
            <a:avLst/>
            <a:gdLst/>
            <a:ahLst/>
            <a:cxnLst/>
            <a:rect l="l" t="t" r="r" b="b"/>
            <a:pathLst>
              <a:path w="847725" h="539750">
                <a:moveTo>
                  <a:pt x="0" y="539432"/>
                </a:moveTo>
                <a:lnTo>
                  <a:pt x="847280" y="539432"/>
                </a:lnTo>
                <a:lnTo>
                  <a:pt x="84728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265673" y="6667754"/>
            <a:ext cx="68580" cy="190500"/>
          </a:xfrm>
          <a:custGeom>
            <a:avLst/>
            <a:gdLst/>
            <a:ahLst/>
            <a:cxnLst/>
            <a:rect l="l" t="t" r="r" b="b"/>
            <a:pathLst>
              <a:path w="68579" h="190500">
                <a:moveTo>
                  <a:pt x="0" y="190245"/>
                </a:moveTo>
                <a:lnTo>
                  <a:pt x="68516" y="190245"/>
                </a:lnTo>
                <a:lnTo>
                  <a:pt x="68516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65673" y="5620321"/>
            <a:ext cx="68580" cy="539750"/>
          </a:xfrm>
          <a:custGeom>
            <a:avLst/>
            <a:gdLst/>
            <a:ahLst/>
            <a:cxnLst/>
            <a:rect l="l" t="t" r="r" b="b"/>
            <a:pathLst>
              <a:path w="68579" h="539750">
                <a:moveTo>
                  <a:pt x="0" y="539432"/>
                </a:moveTo>
                <a:lnTo>
                  <a:pt x="68516" y="539432"/>
                </a:lnTo>
                <a:lnTo>
                  <a:pt x="68516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910393" y="5424170"/>
            <a:ext cx="847725" cy="91440"/>
          </a:xfrm>
          <a:custGeom>
            <a:avLst/>
            <a:gdLst/>
            <a:ahLst/>
            <a:cxnLst/>
            <a:rect l="l" t="t" r="r" b="b"/>
            <a:pathLst>
              <a:path w="847725" h="91439">
                <a:moveTo>
                  <a:pt x="0" y="91376"/>
                </a:moveTo>
                <a:lnTo>
                  <a:pt x="847280" y="91376"/>
                </a:lnTo>
                <a:lnTo>
                  <a:pt x="84728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65673" y="5424170"/>
            <a:ext cx="68580" cy="91440"/>
          </a:xfrm>
          <a:custGeom>
            <a:avLst/>
            <a:gdLst/>
            <a:ahLst/>
            <a:cxnLst/>
            <a:rect l="l" t="t" r="r" b="b"/>
            <a:pathLst>
              <a:path w="68579" h="91439">
                <a:moveTo>
                  <a:pt x="0" y="91376"/>
                </a:moveTo>
                <a:lnTo>
                  <a:pt x="68516" y="91376"/>
                </a:lnTo>
                <a:lnTo>
                  <a:pt x="68516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10393" y="0"/>
            <a:ext cx="847725" cy="450850"/>
          </a:xfrm>
          <a:custGeom>
            <a:avLst/>
            <a:gdLst/>
            <a:ahLst/>
            <a:cxnLst/>
            <a:rect l="l" t="t" r="r" b="b"/>
            <a:pathLst>
              <a:path w="847725" h="450850">
                <a:moveTo>
                  <a:pt x="0" y="450850"/>
                </a:moveTo>
                <a:lnTo>
                  <a:pt x="847280" y="450850"/>
                </a:lnTo>
                <a:lnTo>
                  <a:pt x="84728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265673" y="0"/>
            <a:ext cx="68580" cy="450850"/>
          </a:xfrm>
          <a:custGeom>
            <a:avLst/>
            <a:gdLst/>
            <a:ahLst/>
            <a:cxnLst/>
            <a:rect l="l" t="t" r="r" b="b"/>
            <a:pathLst>
              <a:path w="68579" h="450850">
                <a:moveTo>
                  <a:pt x="0" y="450850"/>
                </a:moveTo>
                <a:lnTo>
                  <a:pt x="68516" y="450850"/>
                </a:lnTo>
                <a:lnTo>
                  <a:pt x="68516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4389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29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4389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29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707378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707378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4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4389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29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707378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4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89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29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707378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4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882193" y="6667754"/>
            <a:ext cx="861060" cy="190500"/>
          </a:xfrm>
          <a:custGeom>
            <a:avLst/>
            <a:gdLst/>
            <a:ahLst/>
            <a:cxnLst/>
            <a:rect l="l" t="t" r="r" b="b"/>
            <a:pathLst>
              <a:path w="861059" h="190500">
                <a:moveTo>
                  <a:pt x="0" y="190245"/>
                </a:moveTo>
                <a:lnTo>
                  <a:pt x="860996" y="190245"/>
                </a:lnTo>
                <a:lnTo>
                  <a:pt x="860996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882193" y="5620321"/>
            <a:ext cx="861060" cy="539750"/>
          </a:xfrm>
          <a:custGeom>
            <a:avLst/>
            <a:gdLst/>
            <a:ahLst/>
            <a:cxnLst/>
            <a:rect l="l" t="t" r="r" b="b"/>
            <a:pathLst>
              <a:path w="861059" h="539750">
                <a:moveTo>
                  <a:pt x="0" y="539432"/>
                </a:moveTo>
                <a:lnTo>
                  <a:pt x="860996" y="539432"/>
                </a:lnTo>
                <a:lnTo>
                  <a:pt x="860996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251190" y="6667754"/>
            <a:ext cx="55244" cy="190500"/>
          </a:xfrm>
          <a:custGeom>
            <a:avLst/>
            <a:gdLst/>
            <a:ahLst/>
            <a:cxnLst/>
            <a:rect l="l" t="t" r="r" b="b"/>
            <a:pathLst>
              <a:path w="55245" h="190500">
                <a:moveTo>
                  <a:pt x="0" y="190245"/>
                </a:moveTo>
                <a:lnTo>
                  <a:pt x="54800" y="190245"/>
                </a:lnTo>
                <a:lnTo>
                  <a:pt x="5480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251190" y="5620321"/>
            <a:ext cx="55244" cy="539750"/>
          </a:xfrm>
          <a:custGeom>
            <a:avLst/>
            <a:gdLst/>
            <a:ahLst/>
            <a:cxnLst/>
            <a:rect l="l" t="t" r="r" b="b"/>
            <a:pathLst>
              <a:path w="55245" h="539750">
                <a:moveTo>
                  <a:pt x="0" y="539432"/>
                </a:moveTo>
                <a:lnTo>
                  <a:pt x="54800" y="539432"/>
                </a:lnTo>
                <a:lnTo>
                  <a:pt x="5480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882193" y="5424170"/>
            <a:ext cx="861060" cy="91440"/>
          </a:xfrm>
          <a:custGeom>
            <a:avLst/>
            <a:gdLst/>
            <a:ahLst/>
            <a:cxnLst/>
            <a:rect l="l" t="t" r="r" b="b"/>
            <a:pathLst>
              <a:path w="861059" h="91439">
                <a:moveTo>
                  <a:pt x="0" y="91376"/>
                </a:moveTo>
                <a:lnTo>
                  <a:pt x="860996" y="91376"/>
                </a:lnTo>
                <a:lnTo>
                  <a:pt x="860996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251190" y="5424170"/>
            <a:ext cx="55244" cy="91440"/>
          </a:xfrm>
          <a:custGeom>
            <a:avLst/>
            <a:gdLst/>
            <a:ahLst/>
            <a:cxnLst/>
            <a:rect l="l" t="t" r="r" b="b"/>
            <a:pathLst>
              <a:path w="55245" h="91439">
                <a:moveTo>
                  <a:pt x="0" y="91376"/>
                </a:moveTo>
                <a:lnTo>
                  <a:pt x="54800" y="91376"/>
                </a:lnTo>
                <a:lnTo>
                  <a:pt x="5480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882193" y="0"/>
            <a:ext cx="861060" cy="450850"/>
          </a:xfrm>
          <a:custGeom>
            <a:avLst/>
            <a:gdLst/>
            <a:ahLst/>
            <a:cxnLst/>
            <a:rect l="l" t="t" r="r" b="b"/>
            <a:pathLst>
              <a:path w="861059" h="450850">
                <a:moveTo>
                  <a:pt x="0" y="450850"/>
                </a:moveTo>
                <a:lnTo>
                  <a:pt x="860996" y="450850"/>
                </a:lnTo>
                <a:lnTo>
                  <a:pt x="860996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251190" y="0"/>
            <a:ext cx="55244" cy="450850"/>
          </a:xfrm>
          <a:custGeom>
            <a:avLst/>
            <a:gdLst/>
            <a:ahLst/>
            <a:cxnLst/>
            <a:rect l="l" t="t" r="r" b="b"/>
            <a:pathLst>
              <a:path w="55245" h="450850">
                <a:moveTo>
                  <a:pt x="0" y="450850"/>
                </a:moveTo>
                <a:lnTo>
                  <a:pt x="54800" y="450850"/>
                </a:lnTo>
                <a:lnTo>
                  <a:pt x="5480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4107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29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4107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29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679178" y="6667754"/>
            <a:ext cx="85725" cy="190500"/>
          </a:xfrm>
          <a:custGeom>
            <a:avLst/>
            <a:gdLst/>
            <a:ahLst/>
            <a:cxnLst/>
            <a:rect l="l" t="t" r="r" b="b"/>
            <a:pathLst>
              <a:path w="85725" h="190500">
                <a:moveTo>
                  <a:pt x="0" y="190245"/>
                </a:moveTo>
                <a:lnTo>
                  <a:pt x="85280" y="190245"/>
                </a:lnTo>
                <a:lnTo>
                  <a:pt x="8528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679178" y="5620321"/>
            <a:ext cx="85725" cy="539750"/>
          </a:xfrm>
          <a:custGeom>
            <a:avLst/>
            <a:gdLst/>
            <a:ahLst/>
            <a:cxnLst/>
            <a:rect l="l" t="t" r="r" b="b"/>
            <a:pathLst>
              <a:path w="85725" h="539750">
                <a:moveTo>
                  <a:pt x="0" y="539432"/>
                </a:moveTo>
                <a:lnTo>
                  <a:pt x="85280" y="539432"/>
                </a:lnTo>
                <a:lnTo>
                  <a:pt x="8528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4107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29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679178" y="5424170"/>
            <a:ext cx="85725" cy="91440"/>
          </a:xfrm>
          <a:custGeom>
            <a:avLst/>
            <a:gdLst/>
            <a:ahLst/>
            <a:cxnLst/>
            <a:rect l="l" t="t" r="r" b="b"/>
            <a:pathLst>
              <a:path w="85725" h="91439">
                <a:moveTo>
                  <a:pt x="0" y="91376"/>
                </a:moveTo>
                <a:lnTo>
                  <a:pt x="85280" y="91376"/>
                </a:lnTo>
                <a:lnTo>
                  <a:pt x="8528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4107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29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679178" y="0"/>
            <a:ext cx="85725" cy="450850"/>
          </a:xfrm>
          <a:custGeom>
            <a:avLst/>
            <a:gdLst/>
            <a:ahLst/>
            <a:cxnLst/>
            <a:rect l="l" t="t" r="r" b="b"/>
            <a:pathLst>
              <a:path w="85725" h="450850">
                <a:moveTo>
                  <a:pt x="0" y="450850"/>
                </a:moveTo>
                <a:lnTo>
                  <a:pt x="85280" y="450850"/>
                </a:lnTo>
                <a:lnTo>
                  <a:pt x="8528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869233" y="6667754"/>
            <a:ext cx="859790" cy="190500"/>
          </a:xfrm>
          <a:custGeom>
            <a:avLst/>
            <a:gdLst/>
            <a:ahLst/>
            <a:cxnLst/>
            <a:rect l="l" t="t" r="r" b="b"/>
            <a:pathLst>
              <a:path w="859790" h="190500">
                <a:moveTo>
                  <a:pt x="0" y="190245"/>
                </a:moveTo>
                <a:lnTo>
                  <a:pt x="859472" y="190245"/>
                </a:lnTo>
                <a:lnTo>
                  <a:pt x="85947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869233" y="5620321"/>
            <a:ext cx="859790" cy="539750"/>
          </a:xfrm>
          <a:custGeom>
            <a:avLst/>
            <a:gdLst/>
            <a:ahLst/>
            <a:cxnLst/>
            <a:rect l="l" t="t" r="r" b="b"/>
            <a:pathLst>
              <a:path w="859790" h="539750">
                <a:moveTo>
                  <a:pt x="0" y="539432"/>
                </a:moveTo>
                <a:lnTo>
                  <a:pt x="859472" y="539432"/>
                </a:lnTo>
                <a:lnTo>
                  <a:pt x="85947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236706" y="6667754"/>
            <a:ext cx="56515" cy="190500"/>
          </a:xfrm>
          <a:custGeom>
            <a:avLst/>
            <a:gdLst/>
            <a:ahLst/>
            <a:cxnLst/>
            <a:rect l="l" t="t" r="r" b="b"/>
            <a:pathLst>
              <a:path w="56515" h="190500">
                <a:moveTo>
                  <a:pt x="0" y="190245"/>
                </a:moveTo>
                <a:lnTo>
                  <a:pt x="56324" y="190245"/>
                </a:lnTo>
                <a:lnTo>
                  <a:pt x="5632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236706" y="5620321"/>
            <a:ext cx="56515" cy="539750"/>
          </a:xfrm>
          <a:custGeom>
            <a:avLst/>
            <a:gdLst/>
            <a:ahLst/>
            <a:cxnLst/>
            <a:rect l="l" t="t" r="r" b="b"/>
            <a:pathLst>
              <a:path w="56515" h="539750">
                <a:moveTo>
                  <a:pt x="0" y="539432"/>
                </a:moveTo>
                <a:lnTo>
                  <a:pt x="56324" y="539432"/>
                </a:lnTo>
                <a:lnTo>
                  <a:pt x="5632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869233" y="5424170"/>
            <a:ext cx="859790" cy="91440"/>
          </a:xfrm>
          <a:custGeom>
            <a:avLst/>
            <a:gdLst/>
            <a:ahLst/>
            <a:cxnLst/>
            <a:rect l="l" t="t" r="r" b="b"/>
            <a:pathLst>
              <a:path w="859790" h="91439">
                <a:moveTo>
                  <a:pt x="0" y="91376"/>
                </a:moveTo>
                <a:lnTo>
                  <a:pt x="859472" y="91376"/>
                </a:lnTo>
                <a:lnTo>
                  <a:pt x="85947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236706" y="5424170"/>
            <a:ext cx="56515" cy="91440"/>
          </a:xfrm>
          <a:custGeom>
            <a:avLst/>
            <a:gdLst/>
            <a:ahLst/>
            <a:cxnLst/>
            <a:rect l="l" t="t" r="r" b="b"/>
            <a:pathLst>
              <a:path w="56515" h="91439">
                <a:moveTo>
                  <a:pt x="0" y="91376"/>
                </a:moveTo>
                <a:lnTo>
                  <a:pt x="56324" y="91376"/>
                </a:lnTo>
                <a:lnTo>
                  <a:pt x="5632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869233" y="0"/>
            <a:ext cx="859790" cy="450850"/>
          </a:xfrm>
          <a:custGeom>
            <a:avLst/>
            <a:gdLst/>
            <a:ahLst/>
            <a:cxnLst/>
            <a:rect l="l" t="t" r="r" b="b"/>
            <a:pathLst>
              <a:path w="859790" h="450850">
                <a:moveTo>
                  <a:pt x="0" y="450850"/>
                </a:moveTo>
                <a:lnTo>
                  <a:pt x="859472" y="450850"/>
                </a:lnTo>
                <a:lnTo>
                  <a:pt x="85947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236706" y="0"/>
            <a:ext cx="56515" cy="450850"/>
          </a:xfrm>
          <a:custGeom>
            <a:avLst/>
            <a:gdLst/>
            <a:ahLst/>
            <a:cxnLst/>
            <a:rect l="l" t="t" r="r" b="b"/>
            <a:pathLst>
              <a:path w="56515" h="450850">
                <a:moveTo>
                  <a:pt x="0" y="450850"/>
                </a:moveTo>
                <a:lnTo>
                  <a:pt x="56324" y="450850"/>
                </a:lnTo>
                <a:lnTo>
                  <a:pt x="5632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397805" y="6667754"/>
            <a:ext cx="794385" cy="190500"/>
          </a:xfrm>
          <a:custGeom>
            <a:avLst/>
            <a:gdLst/>
            <a:ahLst/>
            <a:cxnLst/>
            <a:rect l="l" t="t" r="r" b="b"/>
            <a:pathLst>
              <a:path w="794384" h="190500">
                <a:moveTo>
                  <a:pt x="0" y="190245"/>
                </a:moveTo>
                <a:lnTo>
                  <a:pt x="794194" y="190245"/>
                </a:lnTo>
                <a:lnTo>
                  <a:pt x="79419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397805" y="5620321"/>
            <a:ext cx="794385" cy="539750"/>
          </a:xfrm>
          <a:custGeom>
            <a:avLst/>
            <a:gdLst/>
            <a:ahLst/>
            <a:cxnLst/>
            <a:rect l="l" t="t" r="r" b="b"/>
            <a:pathLst>
              <a:path w="794384" h="539750">
                <a:moveTo>
                  <a:pt x="0" y="539432"/>
                </a:moveTo>
                <a:lnTo>
                  <a:pt x="794194" y="539432"/>
                </a:lnTo>
                <a:lnTo>
                  <a:pt x="79419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1397805" y="5424170"/>
            <a:ext cx="794385" cy="91440"/>
          </a:xfrm>
          <a:custGeom>
            <a:avLst/>
            <a:gdLst/>
            <a:ahLst/>
            <a:cxnLst/>
            <a:rect l="l" t="t" r="r" b="b"/>
            <a:pathLst>
              <a:path w="794384" h="91439">
                <a:moveTo>
                  <a:pt x="0" y="91376"/>
                </a:moveTo>
                <a:lnTo>
                  <a:pt x="794194" y="91376"/>
                </a:lnTo>
                <a:lnTo>
                  <a:pt x="79419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3" name="object 73"/>
          <p:cNvGrpSpPr/>
          <p:nvPr/>
        </p:nvGrpSpPr>
        <p:grpSpPr>
          <a:xfrm>
            <a:off x="0" y="761"/>
            <a:ext cx="12193270" cy="6858000"/>
            <a:chOff x="0" y="761"/>
            <a:chExt cx="12193270" cy="6858000"/>
          </a:xfrm>
        </p:grpSpPr>
        <p:sp>
          <p:nvSpPr>
            <p:cNvPr id="74" name="object 74"/>
            <p:cNvSpPr/>
            <p:nvPr/>
          </p:nvSpPr>
          <p:spPr>
            <a:xfrm>
              <a:off x="763778" y="3909313"/>
              <a:ext cx="993140" cy="1007110"/>
            </a:xfrm>
            <a:custGeom>
              <a:avLst/>
              <a:gdLst/>
              <a:ahLst/>
              <a:cxnLst/>
              <a:rect l="l" t="t" r="r" b="b"/>
              <a:pathLst>
                <a:path w="993139" h="1007110">
                  <a:moveTo>
                    <a:pt x="70040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70040" y="1006856"/>
                  </a:lnTo>
                  <a:lnTo>
                    <a:pt x="70040" y="182435"/>
                  </a:lnTo>
                  <a:close/>
                </a:path>
                <a:path w="993139" h="1007110">
                  <a:moveTo>
                    <a:pt x="70040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70040" y="77660"/>
                  </a:lnTo>
                  <a:lnTo>
                    <a:pt x="70040" y="0"/>
                  </a:lnTo>
                  <a:close/>
                </a:path>
                <a:path w="993139" h="1007110">
                  <a:moveTo>
                    <a:pt x="993140" y="182435"/>
                  </a:moveTo>
                  <a:lnTo>
                    <a:pt x="174815" y="182435"/>
                  </a:lnTo>
                  <a:lnTo>
                    <a:pt x="174815" y="1006856"/>
                  </a:lnTo>
                  <a:lnTo>
                    <a:pt x="993140" y="1006856"/>
                  </a:lnTo>
                  <a:lnTo>
                    <a:pt x="993140" y="182435"/>
                  </a:lnTo>
                  <a:close/>
                </a:path>
                <a:path w="993139" h="1007110">
                  <a:moveTo>
                    <a:pt x="993140" y="0"/>
                  </a:moveTo>
                  <a:lnTo>
                    <a:pt x="174815" y="0"/>
                  </a:lnTo>
                  <a:lnTo>
                    <a:pt x="174815" y="77660"/>
                  </a:lnTo>
                  <a:lnTo>
                    <a:pt x="993140" y="77660"/>
                  </a:lnTo>
                  <a:lnTo>
                    <a:pt x="99314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886205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63777" y="4039361"/>
              <a:ext cx="993140" cy="0"/>
            </a:xfrm>
            <a:custGeom>
              <a:avLst/>
              <a:gdLst/>
              <a:ahLst/>
              <a:cxnLst/>
              <a:rect l="l" t="t" r="r" b="b"/>
              <a:pathLst>
                <a:path w="993139" h="0">
                  <a:moveTo>
                    <a:pt x="0" y="0"/>
                  </a:moveTo>
                  <a:lnTo>
                    <a:pt x="993140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763778" y="2459989"/>
              <a:ext cx="993140" cy="941705"/>
            </a:xfrm>
            <a:custGeom>
              <a:avLst/>
              <a:gdLst/>
              <a:ahLst/>
              <a:cxnLst/>
              <a:rect l="l" t="t" r="r" b="b"/>
              <a:pathLst>
                <a:path w="993139" h="941704">
                  <a:moveTo>
                    <a:pt x="70040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70040" y="941324"/>
                  </a:lnTo>
                  <a:lnTo>
                    <a:pt x="70040" y="188531"/>
                  </a:lnTo>
                  <a:close/>
                </a:path>
                <a:path w="993139" h="941704">
                  <a:moveTo>
                    <a:pt x="70040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70040" y="83756"/>
                  </a:lnTo>
                  <a:lnTo>
                    <a:pt x="70040" y="0"/>
                  </a:lnTo>
                  <a:close/>
                </a:path>
                <a:path w="993139" h="941704">
                  <a:moveTo>
                    <a:pt x="993140" y="188531"/>
                  </a:moveTo>
                  <a:lnTo>
                    <a:pt x="174815" y="188531"/>
                  </a:lnTo>
                  <a:lnTo>
                    <a:pt x="174815" y="941324"/>
                  </a:lnTo>
                  <a:lnTo>
                    <a:pt x="993140" y="941324"/>
                  </a:lnTo>
                  <a:lnTo>
                    <a:pt x="993140" y="188531"/>
                  </a:lnTo>
                  <a:close/>
                </a:path>
                <a:path w="993139" h="941704">
                  <a:moveTo>
                    <a:pt x="993140" y="0"/>
                  </a:moveTo>
                  <a:lnTo>
                    <a:pt x="174815" y="0"/>
                  </a:lnTo>
                  <a:lnTo>
                    <a:pt x="174815" y="83756"/>
                  </a:lnTo>
                  <a:lnTo>
                    <a:pt x="993140" y="83756"/>
                  </a:lnTo>
                  <a:lnTo>
                    <a:pt x="99314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86205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63777" y="2596134"/>
              <a:ext cx="993140" cy="0"/>
            </a:xfrm>
            <a:custGeom>
              <a:avLst/>
              <a:gdLst/>
              <a:ahLst/>
              <a:cxnLst/>
              <a:rect l="l" t="t" r="r" b="b"/>
              <a:pathLst>
                <a:path w="993139" h="0">
                  <a:moveTo>
                    <a:pt x="0" y="0"/>
                  </a:moveTo>
                  <a:lnTo>
                    <a:pt x="993140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63778" y="958849"/>
              <a:ext cx="993140" cy="993140"/>
            </a:xfrm>
            <a:custGeom>
              <a:avLst/>
              <a:gdLst/>
              <a:ahLst/>
              <a:cxnLst/>
              <a:rect l="l" t="t" r="r" b="b"/>
              <a:pathLst>
                <a:path w="993139" h="993139">
                  <a:moveTo>
                    <a:pt x="70040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70040" y="993140"/>
                  </a:lnTo>
                  <a:lnTo>
                    <a:pt x="70040" y="161099"/>
                  </a:lnTo>
                  <a:close/>
                </a:path>
                <a:path w="993139" h="993139">
                  <a:moveTo>
                    <a:pt x="70040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70040" y="56324"/>
                  </a:lnTo>
                  <a:lnTo>
                    <a:pt x="70040" y="0"/>
                  </a:lnTo>
                  <a:close/>
                </a:path>
                <a:path w="993139" h="993139">
                  <a:moveTo>
                    <a:pt x="993140" y="161099"/>
                  </a:moveTo>
                  <a:lnTo>
                    <a:pt x="174815" y="161099"/>
                  </a:lnTo>
                  <a:lnTo>
                    <a:pt x="174815" y="993140"/>
                  </a:lnTo>
                  <a:lnTo>
                    <a:pt x="993140" y="993140"/>
                  </a:lnTo>
                  <a:lnTo>
                    <a:pt x="993140" y="161099"/>
                  </a:lnTo>
                  <a:close/>
                </a:path>
                <a:path w="993139" h="993139">
                  <a:moveTo>
                    <a:pt x="993140" y="0"/>
                  </a:moveTo>
                  <a:lnTo>
                    <a:pt x="174815" y="0"/>
                  </a:lnTo>
                  <a:lnTo>
                    <a:pt x="174815" y="56324"/>
                  </a:lnTo>
                  <a:lnTo>
                    <a:pt x="993140" y="56324"/>
                  </a:lnTo>
                  <a:lnTo>
                    <a:pt x="99314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886205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63777" y="1067561"/>
              <a:ext cx="993140" cy="0"/>
            </a:xfrm>
            <a:custGeom>
              <a:avLst/>
              <a:gdLst/>
              <a:ahLst/>
              <a:cxnLst/>
              <a:rect l="l" t="t" r="r" b="b"/>
              <a:pathLst>
                <a:path w="993139" h="0">
                  <a:moveTo>
                    <a:pt x="0" y="0"/>
                  </a:moveTo>
                  <a:lnTo>
                    <a:pt x="993140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264918" y="3909313"/>
              <a:ext cx="962660" cy="1007110"/>
            </a:xfrm>
            <a:custGeom>
              <a:avLst/>
              <a:gdLst/>
              <a:ahLst/>
              <a:cxnLst/>
              <a:rect l="l" t="t" r="r" b="b"/>
              <a:pathLst>
                <a:path w="962660" h="1007110">
                  <a:moveTo>
                    <a:pt x="97472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97472" y="1006856"/>
                  </a:lnTo>
                  <a:lnTo>
                    <a:pt x="97472" y="182435"/>
                  </a:lnTo>
                  <a:close/>
                </a:path>
                <a:path w="962660" h="1007110">
                  <a:moveTo>
                    <a:pt x="97472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97472" y="77660"/>
                  </a:lnTo>
                  <a:lnTo>
                    <a:pt x="97472" y="0"/>
                  </a:lnTo>
                  <a:close/>
                </a:path>
                <a:path w="962660" h="1007110">
                  <a:moveTo>
                    <a:pt x="962660" y="182435"/>
                  </a:moveTo>
                  <a:lnTo>
                    <a:pt x="202247" y="182435"/>
                  </a:lnTo>
                  <a:lnTo>
                    <a:pt x="202247" y="1006856"/>
                  </a:lnTo>
                  <a:lnTo>
                    <a:pt x="962660" y="1006856"/>
                  </a:lnTo>
                  <a:lnTo>
                    <a:pt x="962660" y="182435"/>
                  </a:lnTo>
                  <a:close/>
                </a:path>
                <a:path w="962660" h="1007110">
                  <a:moveTo>
                    <a:pt x="962660" y="0"/>
                  </a:moveTo>
                  <a:lnTo>
                    <a:pt x="202247" y="0"/>
                  </a:lnTo>
                  <a:lnTo>
                    <a:pt x="202247" y="77660"/>
                  </a:lnTo>
                  <a:lnTo>
                    <a:pt x="962660" y="77660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414777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264917" y="4039361"/>
              <a:ext cx="962660" cy="0"/>
            </a:xfrm>
            <a:custGeom>
              <a:avLst/>
              <a:gdLst/>
              <a:ahLst/>
              <a:cxnLst/>
              <a:rect l="l" t="t" r="r" b="b"/>
              <a:pathLst>
                <a:path w="962660" h="0">
                  <a:moveTo>
                    <a:pt x="0" y="0"/>
                  </a:moveTo>
                  <a:lnTo>
                    <a:pt x="962659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264918" y="2459989"/>
              <a:ext cx="962660" cy="941705"/>
            </a:xfrm>
            <a:custGeom>
              <a:avLst/>
              <a:gdLst/>
              <a:ahLst/>
              <a:cxnLst/>
              <a:rect l="l" t="t" r="r" b="b"/>
              <a:pathLst>
                <a:path w="962660" h="941704">
                  <a:moveTo>
                    <a:pt x="97472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97472" y="941324"/>
                  </a:lnTo>
                  <a:lnTo>
                    <a:pt x="97472" y="188531"/>
                  </a:lnTo>
                  <a:close/>
                </a:path>
                <a:path w="962660" h="941704">
                  <a:moveTo>
                    <a:pt x="97472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97472" y="83756"/>
                  </a:lnTo>
                  <a:lnTo>
                    <a:pt x="97472" y="0"/>
                  </a:lnTo>
                  <a:close/>
                </a:path>
                <a:path w="962660" h="941704">
                  <a:moveTo>
                    <a:pt x="962660" y="188531"/>
                  </a:moveTo>
                  <a:lnTo>
                    <a:pt x="202247" y="188531"/>
                  </a:lnTo>
                  <a:lnTo>
                    <a:pt x="202247" y="941324"/>
                  </a:lnTo>
                  <a:lnTo>
                    <a:pt x="962660" y="941324"/>
                  </a:lnTo>
                  <a:lnTo>
                    <a:pt x="962660" y="188531"/>
                  </a:lnTo>
                  <a:close/>
                </a:path>
                <a:path w="962660" h="941704">
                  <a:moveTo>
                    <a:pt x="962660" y="0"/>
                  </a:moveTo>
                  <a:lnTo>
                    <a:pt x="202247" y="0"/>
                  </a:lnTo>
                  <a:lnTo>
                    <a:pt x="202247" y="83756"/>
                  </a:lnTo>
                  <a:lnTo>
                    <a:pt x="962660" y="83756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414777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264917" y="2596134"/>
              <a:ext cx="962660" cy="0"/>
            </a:xfrm>
            <a:custGeom>
              <a:avLst/>
              <a:gdLst/>
              <a:ahLst/>
              <a:cxnLst/>
              <a:rect l="l" t="t" r="r" b="b"/>
              <a:pathLst>
                <a:path w="962660" h="0">
                  <a:moveTo>
                    <a:pt x="0" y="0"/>
                  </a:moveTo>
                  <a:lnTo>
                    <a:pt x="962659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264918" y="958849"/>
              <a:ext cx="962660" cy="993140"/>
            </a:xfrm>
            <a:custGeom>
              <a:avLst/>
              <a:gdLst/>
              <a:ahLst/>
              <a:cxnLst/>
              <a:rect l="l" t="t" r="r" b="b"/>
              <a:pathLst>
                <a:path w="962660" h="993139">
                  <a:moveTo>
                    <a:pt x="97472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97472" y="993140"/>
                  </a:lnTo>
                  <a:lnTo>
                    <a:pt x="97472" y="161099"/>
                  </a:lnTo>
                  <a:close/>
                </a:path>
                <a:path w="962660" h="993139">
                  <a:moveTo>
                    <a:pt x="97472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97472" y="56324"/>
                  </a:lnTo>
                  <a:lnTo>
                    <a:pt x="97472" y="0"/>
                  </a:lnTo>
                  <a:close/>
                </a:path>
                <a:path w="962660" h="993139">
                  <a:moveTo>
                    <a:pt x="962660" y="161099"/>
                  </a:moveTo>
                  <a:lnTo>
                    <a:pt x="202247" y="161099"/>
                  </a:lnTo>
                  <a:lnTo>
                    <a:pt x="202247" y="993140"/>
                  </a:lnTo>
                  <a:lnTo>
                    <a:pt x="962660" y="993140"/>
                  </a:lnTo>
                  <a:lnTo>
                    <a:pt x="962660" y="161099"/>
                  </a:lnTo>
                  <a:close/>
                </a:path>
                <a:path w="962660" h="993139">
                  <a:moveTo>
                    <a:pt x="962660" y="0"/>
                  </a:moveTo>
                  <a:lnTo>
                    <a:pt x="202247" y="0"/>
                  </a:lnTo>
                  <a:lnTo>
                    <a:pt x="202247" y="56324"/>
                  </a:lnTo>
                  <a:lnTo>
                    <a:pt x="962660" y="56324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414777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264917" y="1067561"/>
              <a:ext cx="962660" cy="0"/>
            </a:xfrm>
            <a:custGeom>
              <a:avLst/>
              <a:gdLst/>
              <a:ahLst/>
              <a:cxnLst/>
              <a:rect l="l" t="t" r="r" b="b"/>
              <a:pathLst>
                <a:path w="962660" h="0">
                  <a:moveTo>
                    <a:pt x="0" y="0"/>
                  </a:moveTo>
                  <a:lnTo>
                    <a:pt x="962659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756917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3735578" y="3909313"/>
              <a:ext cx="1022350" cy="1007110"/>
            </a:xfrm>
            <a:custGeom>
              <a:avLst/>
              <a:gdLst/>
              <a:ahLst/>
              <a:cxnLst/>
              <a:rect l="l" t="t" r="r" b="b"/>
              <a:pathLst>
                <a:path w="1022350" h="1007110">
                  <a:moveTo>
                    <a:pt x="70040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70040" y="1006856"/>
                  </a:lnTo>
                  <a:lnTo>
                    <a:pt x="70040" y="182435"/>
                  </a:lnTo>
                  <a:close/>
                </a:path>
                <a:path w="1022350" h="1007110">
                  <a:moveTo>
                    <a:pt x="70040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70040" y="77660"/>
                  </a:lnTo>
                  <a:lnTo>
                    <a:pt x="70040" y="0"/>
                  </a:lnTo>
                  <a:close/>
                </a:path>
                <a:path w="1022350" h="1007110">
                  <a:moveTo>
                    <a:pt x="1022096" y="182435"/>
                  </a:moveTo>
                  <a:lnTo>
                    <a:pt x="174815" y="182435"/>
                  </a:lnTo>
                  <a:lnTo>
                    <a:pt x="174815" y="1006856"/>
                  </a:lnTo>
                  <a:lnTo>
                    <a:pt x="1022096" y="1006856"/>
                  </a:lnTo>
                  <a:lnTo>
                    <a:pt x="1022096" y="182435"/>
                  </a:lnTo>
                  <a:close/>
                </a:path>
                <a:path w="1022350" h="1007110">
                  <a:moveTo>
                    <a:pt x="1022096" y="0"/>
                  </a:moveTo>
                  <a:lnTo>
                    <a:pt x="174815" y="0"/>
                  </a:lnTo>
                  <a:lnTo>
                    <a:pt x="174815" y="77660"/>
                  </a:lnTo>
                  <a:lnTo>
                    <a:pt x="1022096" y="77660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3858005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3735578" y="4039361"/>
              <a:ext cx="1022350" cy="0"/>
            </a:xfrm>
            <a:custGeom>
              <a:avLst/>
              <a:gdLst/>
              <a:ahLst/>
              <a:cxnLst/>
              <a:rect l="l" t="t" r="r" b="b"/>
              <a:pathLst>
                <a:path w="1022350" h="0">
                  <a:moveTo>
                    <a:pt x="0" y="0"/>
                  </a:moveTo>
                  <a:lnTo>
                    <a:pt x="1022096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3735578" y="2459989"/>
              <a:ext cx="1022350" cy="941705"/>
            </a:xfrm>
            <a:custGeom>
              <a:avLst/>
              <a:gdLst/>
              <a:ahLst/>
              <a:cxnLst/>
              <a:rect l="l" t="t" r="r" b="b"/>
              <a:pathLst>
                <a:path w="1022350" h="941704">
                  <a:moveTo>
                    <a:pt x="70040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70040" y="941324"/>
                  </a:lnTo>
                  <a:lnTo>
                    <a:pt x="70040" y="188531"/>
                  </a:lnTo>
                  <a:close/>
                </a:path>
                <a:path w="1022350" h="941704">
                  <a:moveTo>
                    <a:pt x="70040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70040" y="83756"/>
                  </a:lnTo>
                  <a:lnTo>
                    <a:pt x="70040" y="0"/>
                  </a:lnTo>
                  <a:close/>
                </a:path>
                <a:path w="1022350" h="941704">
                  <a:moveTo>
                    <a:pt x="1022096" y="188531"/>
                  </a:moveTo>
                  <a:lnTo>
                    <a:pt x="174815" y="188531"/>
                  </a:lnTo>
                  <a:lnTo>
                    <a:pt x="174815" y="941324"/>
                  </a:lnTo>
                  <a:lnTo>
                    <a:pt x="1022096" y="941324"/>
                  </a:lnTo>
                  <a:lnTo>
                    <a:pt x="1022096" y="188531"/>
                  </a:lnTo>
                  <a:close/>
                </a:path>
                <a:path w="1022350" h="941704">
                  <a:moveTo>
                    <a:pt x="1022096" y="0"/>
                  </a:moveTo>
                  <a:lnTo>
                    <a:pt x="174815" y="0"/>
                  </a:lnTo>
                  <a:lnTo>
                    <a:pt x="174815" y="83756"/>
                  </a:lnTo>
                  <a:lnTo>
                    <a:pt x="1022096" y="83756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3858005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735578" y="2596134"/>
              <a:ext cx="1022350" cy="0"/>
            </a:xfrm>
            <a:custGeom>
              <a:avLst/>
              <a:gdLst/>
              <a:ahLst/>
              <a:cxnLst/>
              <a:rect l="l" t="t" r="r" b="b"/>
              <a:pathLst>
                <a:path w="1022350" h="0">
                  <a:moveTo>
                    <a:pt x="0" y="0"/>
                  </a:moveTo>
                  <a:lnTo>
                    <a:pt x="1022096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735578" y="958849"/>
              <a:ext cx="1022350" cy="993140"/>
            </a:xfrm>
            <a:custGeom>
              <a:avLst/>
              <a:gdLst/>
              <a:ahLst/>
              <a:cxnLst/>
              <a:rect l="l" t="t" r="r" b="b"/>
              <a:pathLst>
                <a:path w="1022350" h="993139">
                  <a:moveTo>
                    <a:pt x="70040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70040" y="993140"/>
                  </a:lnTo>
                  <a:lnTo>
                    <a:pt x="70040" y="161099"/>
                  </a:lnTo>
                  <a:close/>
                </a:path>
                <a:path w="1022350" h="993139">
                  <a:moveTo>
                    <a:pt x="70040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70040" y="56324"/>
                  </a:lnTo>
                  <a:lnTo>
                    <a:pt x="70040" y="0"/>
                  </a:lnTo>
                  <a:close/>
                </a:path>
                <a:path w="1022350" h="993139">
                  <a:moveTo>
                    <a:pt x="1022096" y="161099"/>
                  </a:moveTo>
                  <a:lnTo>
                    <a:pt x="174815" y="161099"/>
                  </a:lnTo>
                  <a:lnTo>
                    <a:pt x="174815" y="993140"/>
                  </a:lnTo>
                  <a:lnTo>
                    <a:pt x="1022096" y="993140"/>
                  </a:lnTo>
                  <a:lnTo>
                    <a:pt x="1022096" y="161099"/>
                  </a:lnTo>
                  <a:close/>
                </a:path>
                <a:path w="1022350" h="993139">
                  <a:moveTo>
                    <a:pt x="1022096" y="0"/>
                  </a:moveTo>
                  <a:lnTo>
                    <a:pt x="174815" y="0"/>
                  </a:lnTo>
                  <a:lnTo>
                    <a:pt x="174815" y="56324"/>
                  </a:lnTo>
                  <a:lnTo>
                    <a:pt x="1022096" y="56324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3858005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735578" y="1067561"/>
              <a:ext cx="1022350" cy="0"/>
            </a:xfrm>
            <a:custGeom>
              <a:avLst/>
              <a:gdLst/>
              <a:ahLst/>
              <a:cxnLst/>
              <a:rect l="l" t="t" r="r" b="b"/>
              <a:pathLst>
                <a:path w="1022350" h="0">
                  <a:moveTo>
                    <a:pt x="0" y="0"/>
                  </a:moveTo>
                  <a:lnTo>
                    <a:pt x="1022096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3227577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5265674" y="3909313"/>
              <a:ext cx="934085" cy="1007110"/>
            </a:xfrm>
            <a:custGeom>
              <a:avLst/>
              <a:gdLst/>
              <a:ahLst/>
              <a:cxnLst/>
              <a:rect l="l" t="t" r="r" b="b"/>
              <a:pathLst>
                <a:path w="934085" h="1007110">
                  <a:moveTo>
                    <a:pt x="68516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68516" y="1006856"/>
                  </a:lnTo>
                  <a:lnTo>
                    <a:pt x="68516" y="182435"/>
                  </a:lnTo>
                  <a:close/>
                </a:path>
                <a:path w="934085" h="1007110">
                  <a:moveTo>
                    <a:pt x="68516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68516" y="77660"/>
                  </a:lnTo>
                  <a:lnTo>
                    <a:pt x="68516" y="0"/>
                  </a:lnTo>
                  <a:close/>
                </a:path>
                <a:path w="934085" h="1007110">
                  <a:moveTo>
                    <a:pt x="933704" y="182435"/>
                  </a:moveTo>
                  <a:lnTo>
                    <a:pt x="173291" y="182435"/>
                  </a:lnTo>
                  <a:lnTo>
                    <a:pt x="173291" y="1006856"/>
                  </a:lnTo>
                  <a:lnTo>
                    <a:pt x="933704" y="1006856"/>
                  </a:lnTo>
                  <a:lnTo>
                    <a:pt x="933704" y="182435"/>
                  </a:lnTo>
                  <a:close/>
                </a:path>
                <a:path w="934085" h="1007110">
                  <a:moveTo>
                    <a:pt x="933704" y="0"/>
                  </a:moveTo>
                  <a:lnTo>
                    <a:pt x="173291" y="0"/>
                  </a:lnTo>
                  <a:lnTo>
                    <a:pt x="173291" y="77660"/>
                  </a:lnTo>
                  <a:lnTo>
                    <a:pt x="933704" y="77660"/>
                  </a:lnTo>
                  <a:lnTo>
                    <a:pt x="93370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5386578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5265673" y="4039361"/>
              <a:ext cx="934085" cy="0"/>
            </a:xfrm>
            <a:custGeom>
              <a:avLst/>
              <a:gdLst/>
              <a:ahLst/>
              <a:cxnLst/>
              <a:rect l="l" t="t" r="r" b="b"/>
              <a:pathLst>
                <a:path w="934085" h="0">
                  <a:moveTo>
                    <a:pt x="0" y="0"/>
                  </a:moveTo>
                  <a:lnTo>
                    <a:pt x="933703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5265674" y="2459989"/>
              <a:ext cx="934085" cy="941705"/>
            </a:xfrm>
            <a:custGeom>
              <a:avLst/>
              <a:gdLst/>
              <a:ahLst/>
              <a:cxnLst/>
              <a:rect l="l" t="t" r="r" b="b"/>
              <a:pathLst>
                <a:path w="934085" h="941704">
                  <a:moveTo>
                    <a:pt x="68516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68516" y="941324"/>
                  </a:lnTo>
                  <a:lnTo>
                    <a:pt x="68516" y="188531"/>
                  </a:lnTo>
                  <a:close/>
                </a:path>
                <a:path w="934085" h="941704">
                  <a:moveTo>
                    <a:pt x="68516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68516" y="83756"/>
                  </a:lnTo>
                  <a:lnTo>
                    <a:pt x="68516" y="0"/>
                  </a:lnTo>
                  <a:close/>
                </a:path>
                <a:path w="934085" h="941704">
                  <a:moveTo>
                    <a:pt x="933704" y="188531"/>
                  </a:moveTo>
                  <a:lnTo>
                    <a:pt x="173291" y="188531"/>
                  </a:lnTo>
                  <a:lnTo>
                    <a:pt x="173291" y="941324"/>
                  </a:lnTo>
                  <a:lnTo>
                    <a:pt x="933704" y="941324"/>
                  </a:lnTo>
                  <a:lnTo>
                    <a:pt x="933704" y="188531"/>
                  </a:lnTo>
                  <a:close/>
                </a:path>
                <a:path w="934085" h="941704">
                  <a:moveTo>
                    <a:pt x="933704" y="0"/>
                  </a:moveTo>
                  <a:lnTo>
                    <a:pt x="173291" y="0"/>
                  </a:lnTo>
                  <a:lnTo>
                    <a:pt x="173291" y="83756"/>
                  </a:lnTo>
                  <a:lnTo>
                    <a:pt x="933704" y="83756"/>
                  </a:lnTo>
                  <a:lnTo>
                    <a:pt x="93370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5386578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5265673" y="2596134"/>
              <a:ext cx="934085" cy="0"/>
            </a:xfrm>
            <a:custGeom>
              <a:avLst/>
              <a:gdLst/>
              <a:ahLst/>
              <a:cxnLst/>
              <a:rect l="l" t="t" r="r" b="b"/>
              <a:pathLst>
                <a:path w="934085" h="0">
                  <a:moveTo>
                    <a:pt x="0" y="0"/>
                  </a:moveTo>
                  <a:lnTo>
                    <a:pt x="933703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5265674" y="958849"/>
              <a:ext cx="934085" cy="993140"/>
            </a:xfrm>
            <a:custGeom>
              <a:avLst/>
              <a:gdLst/>
              <a:ahLst/>
              <a:cxnLst/>
              <a:rect l="l" t="t" r="r" b="b"/>
              <a:pathLst>
                <a:path w="934085" h="993139">
                  <a:moveTo>
                    <a:pt x="68516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68516" y="993140"/>
                  </a:lnTo>
                  <a:lnTo>
                    <a:pt x="68516" y="161099"/>
                  </a:lnTo>
                  <a:close/>
                </a:path>
                <a:path w="934085" h="993139">
                  <a:moveTo>
                    <a:pt x="68516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68516" y="56324"/>
                  </a:lnTo>
                  <a:lnTo>
                    <a:pt x="68516" y="0"/>
                  </a:lnTo>
                  <a:close/>
                </a:path>
                <a:path w="934085" h="993139">
                  <a:moveTo>
                    <a:pt x="933704" y="161099"/>
                  </a:moveTo>
                  <a:lnTo>
                    <a:pt x="173291" y="161099"/>
                  </a:lnTo>
                  <a:lnTo>
                    <a:pt x="173291" y="993140"/>
                  </a:lnTo>
                  <a:lnTo>
                    <a:pt x="933704" y="993140"/>
                  </a:lnTo>
                  <a:lnTo>
                    <a:pt x="933704" y="161099"/>
                  </a:lnTo>
                  <a:close/>
                </a:path>
                <a:path w="934085" h="993139">
                  <a:moveTo>
                    <a:pt x="933704" y="0"/>
                  </a:moveTo>
                  <a:lnTo>
                    <a:pt x="173291" y="0"/>
                  </a:lnTo>
                  <a:lnTo>
                    <a:pt x="173291" y="56324"/>
                  </a:lnTo>
                  <a:lnTo>
                    <a:pt x="933704" y="56324"/>
                  </a:lnTo>
                  <a:lnTo>
                    <a:pt x="93370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5386578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5265673" y="1067561"/>
              <a:ext cx="934085" cy="0"/>
            </a:xfrm>
            <a:custGeom>
              <a:avLst/>
              <a:gdLst/>
              <a:ahLst/>
              <a:cxnLst/>
              <a:rect l="l" t="t" r="r" b="b"/>
              <a:pathLst>
                <a:path w="934085" h="0">
                  <a:moveTo>
                    <a:pt x="0" y="0"/>
                  </a:moveTo>
                  <a:lnTo>
                    <a:pt x="933703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4757673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6707378" y="3909313"/>
              <a:ext cx="1036319" cy="1007110"/>
            </a:xfrm>
            <a:custGeom>
              <a:avLst/>
              <a:gdLst/>
              <a:ahLst/>
              <a:cxnLst/>
              <a:rect l="l" t="t" r="r" b="b"/>
              <a:pathLst>
                <a:path w="1036320" h="1007110">
                  <a:moveTo>
                    <a:pt x="70040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70040" y="1006856"/>
                  </a:lnTo>
                  <a:lnTo>
                    <a:pt x="70040" y="182435"/>
                  </a:lnTo>
                  <a:close/>
                </a:path>
                <a:path w="1036320" h="1007110">
                  <a:moveTo>
                    <a:pt x="70040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70040" y="77660"/>
                  </a:lnTo>
                  <a:lnTo>
                    <a:pt x="70040" y="0"/>
                  </a:lnTo>
                  <a:close/>
                </a:path>
                <a:path w="1036320" h="1007110">
                  <a:moveTo>
                    <a:pt x="1035812" y="182435"/>
                  </a:moveTo>
                  <a:lnTo>
                    <a:pt x="174815" y="182435"/>
                  </a:lnTo>
                  <a:lnTo>
                    <a:pt x="174815" y="1006856"/>
                  </a:lnTo>
                  <a:lnTo>
                    <a:pt x="1035812" y="1006856"/>
                  </a:lnTo>
                  <a:lnTo>
                    <a:pt x="1035812" y="182435"/>
                  </a:lnTo>
                  <a:close/>
                </a:path>
                <a:path w="1036320" h="1007110">
                  <a:moveTo>
                    <a:pt x="1035812" y="0"/>
                  </a:moveTo>
                  <a:lnTo>
                    <a:pt x="174815" y="0"/>
                  </a:lnTo>
                  <a:lnTo>
                    <a:pt x="174815" y="77660"/>
                  </a:lnTo>
                  <a:lnTo>
                    <a:pt x="1035812" y="77660"/>
                  </a:lnTo>
                  <a:lnTo>
                    <a:pt x="1035812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6829806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6707378" y="4039361"/>
              <a:ext cx="1036319" cy="0"/>
            </a:xfrm>
            <a:custGeom>
              <a:avLst/>
              <a:gdLst/>
              <a:ahLst/>
              <a:cxnLst/>
              <a:rect l="l" t="t" r="r" b="b"/>
              <a:pathLst>
                <a:path w="1036320" h="0">
                  <a:moveTo>
                    <a:pt x="0" y="0"/>
                  </a:moveTo>
                  <a:lnTo>
                    <a:pt x="1035812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6707378" y="2459989"/>
              <a:ext cx="1036319" cy="941705"/>
            </a:xfrm>
            <a:custGeom>
              <a:avLst/>
              <a:gdLst/>
              <a:ahLst/>
              <a:cxnLst/>
              <a:rect l="l" t="t" r="r" b="b"/>
              <a:pathLst>
                <a:path w="1036320" h="941704">
                  <a:moveTo>
                    <a:pt x="70040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70040" y="941324"/>
                  </a:lnTo>
                  <a:lnTo>
                    <a:pt x="70040" y="188531"/>
                  </a:lnTo>
                  <a:close/>
                </a:path>
                <a:path w="1036320" h="941704">
                  <a:moveTo>
                    <a:pt x="70040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70040" y="83756"/>
                  </a:lnTo>
                  <a:lnTo>
                    <a:pt x="70040" y="0"/>
                  </a:lnTo>
                  <a:close/>
                </a:path>
                <a:path w="1036320" h="941704">
                  <a:moveTo>
                    <a:pt x="1035812" y="188531"/>
                  </a:moveTo>
                  <a:lnTo>
                    <a:pt x="174815" y="188531"/>
                  </a:lnTo>
                  <a:lnTo>
                    <a:pt x="174815" y="941324"/>
                  </a:lnTo>
                  <a:lnTo>
                    <a:pt x="1035812" y="941324"/>
                  </a:lnTo>
                  <a:lnTo>
                    <a:pt x="1035812" y="188531"/>
                  </a:lnTo>
                  <a:close/>
                </a:path>
                <a:path w="1036320" h="941704">
                  <a:moveTo>
                    <a:pt x="1035812" y="0"/>
                  </a:moveTo>
                  <a:lnTo>
                    <a:pt x="174815" y="0"/>
                  </a:lnTo>
                  <a:lnTo>
                    <a:pt x="174815" y="83756"/>
                  </a:lnTo>
                  <a:lnTo>
                    <a:pt x="1035812" y="83756"/>
                  </a:lnTo>
                  <a:lnTo>
                    <a:pt x="1035812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6829806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6707378" y="2596134"/>
              <a:ext cx="1036319" cy="0"/>
            </a:xfrm>
            <a:custGeom>
              <a:avLst/>
              <a:gdLst/>
              <a:ahLst/>
              <a:cxnLst/>
              <a:rect l="l" t="t" r="r" b="b"/>
              <a:pathLst>
                <a:path w="1036320" h="0">
                  <a:moveTo>
                    <a:pt x="0" y="0"/>
                  </a:moveTo>
                  <a:lnTo>
                    <a:pt x="1035812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6707378" y="958849"/>
              <a:ext cx="1036319" cy="993140"/>
            </a:xfrm>
            <a:custGeom>
              <a:avLst/>
              <a:gdLst/>
              <a:ahLst/>
              <a:cxnLst/>
              <a:rect l="l" t="t" r="r" b="b"/>
              <a:pathLst>
                <a:path w="1036320" h="993139">
                  <a:moveTo>
                    <a:pt x="70040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70040" y="993140"/>
                  </a:lnTo>
                  <a:lnTo>
                    <a:pt x="70040" y="161099"/>
                  </a:lnTo>
                  <a:close/>
                </a:path>
                <a:path w="1036320" h="993139">
                  <a:moveTo>
                    <a:pt x="70040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70040" y="56324"/>
                  </a:lnTo>
                  <a:lnTo>
                    <a:pt x="70040" y="0"/>
                  </a:lnTo>
                  <a:close/>
                </a:path>
                <a:path w="1036320" h="993139">
                  <a:moveTo>
                    <a:pt x="1035812" y="161099"/>
                  </a:moveTo>
                  <a:lnTo>
                    <a:pt x="174815" y="161099"/>
                  </a:lnTo>
                  <a:lnTo>
                    <a:pt x="174815" y="993140"/>
                  </a:lnTo>
                  <a:lnTo>
                    <a:pt x="1035812" y="993140"/>
                  </a:lnTo>
                  <a:lnTo>
                    <a:pt x="1035812" y="161099"/>
                  </a:lnTo>
                  <a:close/>
                </a:path>
                <a:path w="1036320" h="993139">
                  <a:moveTo>
                    <a:pt x="1035812" y="0"/>
                  </a:moveTo>
                  <a:lnTo>
                    <a:pt x="174815" y="0"/>
                  </a:lnTo>
                  <a:lnTo>
                    <a:pt x="174815" y="56324"/>
                  </a:lnTo>
                  <a:lnTo>
                    <a:pt x="1035812" y="56324"/>
                  </a:lnTo>
                  <a:lnTo>
                    <a:pt x="1035812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6829806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6707378" y="1067561"/>
              <a:ext cx="1036319" cy="0"/>
            </a:xfrm>
            <a:custGeom>
              <a:avLst/>
              <a:gdLst/>
              <a:ahLst/>
              <a:cxnLst/>
              <a:rect l="l" t="t" r="r" b="b"/>
              <a:pathLst>
                <a:path w="1036320" h="0">
                  <a:moveTo>
                    <a:pt x="0" y="0"/>
                  </a:moveTo>
                  <a:lnTo>
                    <a:pt x="1035812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6199378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8251190" y="3909313"/>
              <a:ext cx="920115" cy="1007110"/>
            </a:xfrm>
            <a:custGeom>
              <a:avLst/>
              <a:gdLst/>
              <a:ahLst/>
              <a:cxnLst/>
              <a:rect l="l" t="t" r="r" b="b"/>
              <a:pathLst>
                <a:path w="920115" h="1007110">
                  <a:moveTo>
                    <a:pt x="54800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54800" y="1006856"/>
                  </a:lnTo>
                  <a:lnTo>
                    <a:pt x="54800" y="182435"/>
                  </a:lnTo>
                  <a:close/>
                </a:path>
                <a:path w="920115" h="1007110">
                  <a:moveTo>
                    <a:pt x="54800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54800" y="77660"/>
                  </a:lnTo>
                  <a:lnTo>
                    <a:pt x="54800" y="0"/>
                  </a:lnTo>
                  <a:close/>
                </a:path>
                <a:path w="920115" h="1007110">
                  <a:moveTo>
                    <a:pt x="919988" y="182435"/>
                  </a:moveTo>
                  <a:lnTo>
                    <a:pt x="159575" y="182435"/>
                  </a:lnTo>
                  <a:lnTo>
                    <a:pt x="159575" y="1006856"/>
                  </a:lnTo>
                  <a:lnTo>
                    <a:pt x="919988" y="1006856"/>
                  </a:lnTo>
                  <a:lnTo>
                    <a:pt x="919988" y="182435"/>
                  </a:lnTo>
                  <a:close/>
                </a:path>
                <a:path w="920115" h="1007110">
                  <a:moveTo>
                    <a:pt x="919988" y="0"/>
                  </a:moveTo>
                  <a:lnTo>
                    <a:pt x="159575" y="0"/>
                  </a:lnTo>
                  <a:lnTo>
                    <a:pt x="159575" y="77660"/>
                  </a:lnTo>
                  <a:lnTo>
                    <a:pt x="919988" y="77660"/>
                  </a:lnTo>
                  <a:lnTo>
                    <a:pt x="91998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8358378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8251190" y="4039361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 h="0">
                  <a:moveTo>
                    <a:pt x="0" y="0"/>
                  </a:moveTo>
                  <a:lnTo>
                    <a:pt x="91998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8251190" y="2459989"/>
              <a:ext cx="920115" cy="941705"/>
            </a:xfrm>
            <a:custGeom>
              <a:avLst/>
              <a:gdLst/>
              <a:ahLst/>
              <a:cxnLst/>
              <a:rect l="l" t="t" r="r" b="b"/>
              <a:pathLst>
                <a:path w="920115" h="941704">
                  <a:moveTo>
                    <a:pt x="54800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54800" y="941324"/>
                  </a:lnTo>
                  <a:lnTo>
                    <a:pt x="54800" y="188531"/>
                  </a:lnTo>
                  <a:close/>
                </a:path>
                <a:path w="920115" h="941704">
                  <a:moveTo>
                    <a:pt x="54800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54800" y="83756"/>
                  </a:lnTo>
                  <a:lnTo>
                    <a:pt x="54800" y="0"/>
                  </a:lnTo>
                  <a:close/>
                </a:path>
                <a:path w="920115" h="941704">
                  <a:moveTo>
                    <a:pt x="919988" y="188531"/>
                  </a:moveTo>
                  <a:lnTo>
                    <a:pt x="159575" y="188531"/>
                  </a:lnTo>
                  <a:lnTo>
                    <a:pt x="159575" y="941324"/>
                  </a:lnTo>
                  <a:lnTo>
                    <a:pt x="919988" y="941324"/>
                  </a:lnTo>
                  <a:lnTo>
                    <a:pt x="919988" y="188531"/>
                  </a:lnTo>
                  <a:close/>
                </a:path>
                <a:path w="920115" h="941704">
                  <a:moveTo>
                    <a:pt x="919988" y="0"/>
                  </a:moveTo>
                  <a:lnTo>
                    <a:pt x="159575" y="0"/>
                  </a:lnTo>
                  <a:lnTo>
                    <a:pt x="159575" y="83756"/>
                  </a:lnTo>
                  <a:lnTo>
                    <a:pt x="919988" y="83756"/>
                  </a:lnTo>
                  <a:lnTo>
                    <a:pt x="91998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8358378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8251190" y="2596134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 h="0">
                  <a:moveTo>
                    <a:pt x="0" y="0"/>
                  </a:moveTo>
                  <a:lnTo>
                    <a:pt x="91998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8251190" y="958849"/>
              <a:ext cx="920115" cy="993140"/>
            </a:xfrm>
            <a:custGeom>
              <a:avLst/>
              <a:gdLst/>
              <a:ahLst/>
              <a:cxnLst/>
              <a:rect l="l" t="t" r="r" b="b"/>
              <a:pathLst>
                <a:path w="920115" h="993139">
                  <a:moveTo>
                    <a:pt x="54800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54800" y="993140"/>
                  </a:lnTo>
                  <a:lnTo>
                    <a:pt x="54800" y="161099"/>
                  </a:lnTo>
                  <a:close/>
                </a:path>
                <a:path w="920115" h="993139">
                  <a:moveTo>
                    <a:pt x="54800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54800" y="56324"/>
                  </a:lnTo>
                  <a:lnTo>
                    <a:pt x="54800" y="0"/>
                  </a:lnTo>
                  <a:close/>
                </a:path>
                <a:path w="920115" h="993139">
                  <a:moveTo>
                    <a:pt x="919988" y="161099"/>
                  </a:moveTo>
                  <a:lnTo>
                    <a:pt x="159575" y="161099"/>
                  </a:lnTo>
                  <a:lnTo>
                    <a:pt x="159575" y="993140"/>
                  </a:lnTo>
                  <a:lnTo>
                    <a:pt x="919988" y="993140"/>
                  </a:lnTo>
                  <a:lnTo>
                    <a:pt x="919988" y="161099"/>
                  </a:lnTo>
                  <a:close/>
                </a:path>
                <a:path w="920115" h="993139">
                  <a:moveTo>
                    <a:pt x="919988" y="0"/>
                  </a:moveTo>
                  <a:lnTo>
                    <a:pt x="159575" y="0"/>
                  </a:lnTo>
                  <a:lnTo>
                    <a:pt x="159575" y="56324"/>
                  </a:lnTo>
                  <a:lnTo>
                    <a:pt x="919988" y="56324"/>
                  </a:lnTo>
                  <a:lnTo>
                    <a:pt x="91998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8358378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8251190" y="1067561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 h="0">
                  <a:moveTo>
                    <a:pt x="0" y="0"/>
                  </a:moveTo>
                  <a:lnTo>
                    <a:pt x="91998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7743190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9679178" y="3909313"/>
              <a:ext cx="1049655" cy="1007110"/>
            </a:xfrm>
            <a:custGeom>
              <a:avLst/>
              <a:gdLst/>
              <a:ahLst/>
              <a:cxnLst/>
              <a:rect l="l" t="t" r="r" b="b"/>
              <a:pathLst>
                <a:path w="1049654" h="1007110">
                  <a:moveTo>
                    <a:pt x="85280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85280" y="1006856"/>
                  </a:lnTo>
                  <a:lnTo>
                    <a:pt x="85280" y="182435"/>
                  </a:lnTo>
                  <a:close/>
                </a:path>
                <a:path w="1049654" h="1007110">
                  <a:moveTo>
                    <a:pt x="85280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85280" y="77660"/>
                  </a:lnTo>
                  <a:lnTo>
                    <a:pt x="85280" y="0"/>
                  </a:lnTo>
                  <a:close/>
                </a:path>
                <a:path w="1049654" h="1007110">
                  <a:moveTo>
                    <a:pt x="1049528" y="182435"/>
                  </a:moveTo>
                  <a:lnTo>
                    <a:pt x="190055" y="182435"/>
                  </a:lnTo>
                  <a:lnTo>
                    <a:pt x="190055" y="1006856"/>
                  </a:lnTo>
                  <a:lnTo>
                    <a:pt x="1049528" y="1006856"/>
                  </a:lnTo>
                  <a:lnTo>
                    <a:pt x="1049528" y="182435"/>
                  </a:lnTo>
                  <a:close/>
                </a:path>
                <a:path w="1049654" h="1007110">
                  <a:moveTo>
                    <a:pt x="1049528" y="0"/>
                  </a:moveTo>
                  <a:lnTo>
                    <a:pt x="190055" y="0"/>
                  </a:lnTo>
                  <a:lnTo>
                    <a:pt x="190055" y="77660"/>
                  </a:lnTo>
                  <a:lnTo>
                    <a:pt x="1049528" y="77660"/>
                  </a:lnTo>
                  <a:lnTo>
                    <a:pt x="104952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9816845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9679178" y="4039361"/>
              <a:ext cx="1049655" cy="0"/>
            </a:xfrm>
            <a:custGeom>
              <a:avLst/>
              <a:gdLst/>
              <a:ahLst/>
              <a:cxnLst/>
              <a:rect l="l" t="t" r="r" b="b"/>
              <a:pathLst>
                <a:path w="1049654" h="0">
                  <a:moveTo>
                    <a:pt x="0" y="0"/>
                  </a:moveTo>
                  <a:lnTo>
                    <a:pt x="104952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9679178" y="2459989"/>
              <a:ext cx="1049655" cy="941705"/>
            </a:xfrm>
            <a:custGeom>
              <a:avLst/>
              <a:gdLst/>
              <a:ahLst/>
              <a:cxnLst/>
              <a:rect l="l" t="t" r="r" b="b"/>
              <a:pathLst>
                <a:path w="1049654" h="941704">
                  <a:moveTo>
                    <a:pt x="85280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85280" y="941324"/>
                  </a:lnTo>
                  <a:lnTo>
                    <a:pt x="85280" y="188531"/>
                  </a:lnTo>
                  <a:close/>
                </a:path>
                <a:path w="1049654" h="941704">
                  <a:moveTo>
                    <a:pt x="85280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85280" y="83756"/>
                  </a:lnTo>
                  <a:lnTo>
                    <a:pt x="85280" y="0"/>
                  </a:lnTo>
                  <a:close/>
                </a:path>
                <a:path w="1049654" h="941704">
                  <a:moveTo>
                    <a:pt x="1049528" y="188531"/>
                  </a:moveTo>
                  <a:lnTo>
                    <a:pt x="190055" y="188531"/>
                  </a:lnTo>
                  <a:lnTo>
                    <a:pt x="190055" y="941324"/>
                  </a:lnTo>
                  <a:lnTo>
                    <a:pt x="1049528" y="941324"/>
                  </a:lnTo>
                  <a:lnTo>
                    <a:pt x="1049528" y="188531"/>
                  </a:lnTo>
                  <a:close/>
                </a:path>
                <a:path w="1049654" h="941704">
                  <a:moveTo>
                    <a:pt x="1049528" y="0"/>
                  </a:moveTo>
                  <a:lnTo>
                    <a:pt x="190055" y="0"/>
                  </a:lnTo>
                  <a:lnTo>
                    <a:pt x="190055" y="83756"/>
                  </a:lnTo>
                  <a:lnTo>
                    <a:pt x="1049528" y="83756"/>
                  </a:lnTo>
                  <a:lnTo>
                    <a:pt x="104952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9816845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9679178" y="2596134"/>
              <a:ext cx="1049655" cy="0"/>
            </a:xfrm>
            <a:custGeom>
              <a:avLst/>
              <a:gdLst/>
              <a:ahLst/>
              <a:cxnLst/>
              <a:rect l="l" t="t" r="r" b="b"/>
              <a:pathLst>
                <a:path w="1049654" h="0">
                  <a:moveTo>
                    <a:pt x="0" y="0"/>
                  </a:moveTo>
                  <a:lnTo>
                    <a:pt x="104952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9679178" y="958849"/>
              <a:ext cx="1049655" cy="993140"/>
            </a:xfrm>
            <a:custGeom>
              <a:avLst/>
              <a:gdLst/>
              <a:ahLst/>
              <a:cxnLst/>
              <a:rect l="l" t="t" r="r" b="b"/>
              <a:pathLst>
                <a:path w="1049654" h="993139">
                  <a:moveTo>
                    <a:pt x="85280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85280" y="993140"/>
                  </a:lnTo>
                  <a:lnTo>
                    <a:pt x="85280" y="161099"/>
                  </a:lnTo>
                  <a:close/>
                </a:path>
                <a:path w="1049654" h="993139">
                  <a:moveTo>
                    <a:pt x="85280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85280" y="56324"/>
                  </a:lnTo>
                  <a:lnTo>
                    <a:pt x="85280" y="0"/>
                  </a:lnTo>
                  <a:close/>
                </a:path>
                <a:path w="1049654" h="993139">
                  <a:moveTo>
                    <a:pt x="1049528" y="161099"/>
                  </a:moveTo>
                  <a:lnTo>
                    <a:pt x="190055" y="161099"/>
                  </a:lnTo>
                  <a:lnTo>
                    <a:pt x="190055" y="993140"/>
                  </a:lnTo>
                  <a:lnTo>
                    <a:pt x="1049528" y="993140"/>
                  </a:lnTo>
                  <a:lnTo>
                    <a:pt x="1049528" y="161099"/>
                  </a:lnTo>
                  <a:close/>
                </a:path>
                <a:path w="1049654" h="993139">
                  <a:moveTo>
                    <a:pt x="1049528" y="0"/>
                  </a:moveTo>
                  <a:lnTo>
                    <a:pt x="190055" y="0"/>
                  </a:lnTo>
                  <a:lnTo>
                    <a:pt x="190055" y="56324"/>
                  </a:lnTo>
                  <a:lnTo>
                    <a:pt x="1049528" y="56324"/>
                  </a:lnTo>
                  <a:lnTo>
                    <a:pt x="104952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9816845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9679178" y="1067561"/>
              <a:ext cx="1049655" cy="0"/>
            </a:xfrm>
            <a:custGeom>
              <a:avLst/>
              <a:gdLst/>
              <a:ahLst/>
              <a:cxnLst/>
              <a:rect l="l" t="t" r="r" b="b"/>
              <a:pathLst>
                <a:path w="1049654" h="0">
                  <a:moveTo>
                    <a:pt x="0" y="0"/>
                  </a:moveTo>
                  <a:lnTo>
                    <a:pt x="104952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9171178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11236706" y="2648521"/>
              <a:ext cx="955675" cy="2268220"/>
            </a:xfrm>
            <a:custGeom>
              <a:avLst/>
              <a:gdLst/>
              <a:ahLst/>
              <a:cxnLst/>
              <a:rect l="l" t="t" r="r" b="b"/>
              <a:pathLst>
                <a:path w="955675" h="2268220">
                  <a:moveTo>
                    <a:pt x="56324" y="1443228"/>
                  </a:moveTo>
                  <a:lnTo>
                    <a:pt x="0" y="1443228"/>
                  </a:lnTo>
                  <a:lnTo>
                    <a:pt x="0" y="2267648"/>
                  </a:lnTo>
                  <a:lnTo>
                    <a:pt x="56324" y="2267648"/>
                  </a:lnTo>
                  <a:lnTo>
                    <a:pt x="56324" y="1443228"/>
                  </a:lnTo>
                  <a:close/>
                </a:path>
                <a:path w="955675" h="2268220">
                  <a:moveTo>
                    <a:pt x="56324" y="1260792"/>
                  </a:moveTo>
                  <a:lnTo>
                    <a:pt x="0" y="1260792"/>
                  </a:lnTo>
                  <a:lnTo>
                    <a:pt x="0" y="1338453"/>
                  </a:lnTo>
                  <a:lnTo>
                    <a:pt x="56324" y="1338453"/>
                  </a:lnTo>
                  <a:lnTo>
                    <a:pt x="56324" y="1260792"/>
                  </a:lnTo>
                  <a:close/>
                </a:path>
                <a:path w="955675" h="2268220">
                  <a:moveTo>
                    <a:pt x="955294" y="1443228"/>
                  </a:moveTo>
                  <a:lnTo>
                    <a:pt x="161099" y="1443228"/>
                  </a:lnTo>
                  <a:lnTo>
                    <a:pt x="161099" y="2267648"/>
                  </a:lnTo>
                  <a:lnTo>
                    <a:pt x="955294" y="2267648"/>
                  </a:lnTo>
                  <a:lnTo>
                    <a:pt x="955294" y="1443228"/>
                  </a:lnTo>
                  <a:close/>
                </a:path>
                <a:path w="955675" h="2268220">
                  <a:moveTo>
                    <a:pt x="955294" y="0"/>
                  </a:moveTo>
                  <a:lnTo>
                    <a:pt x="161099" y="0"/>
                  </a:lnTo>
                  <a:lnTo>
                    <a:pt x="161099" y="1338453"/>
                  </a:lnTo>
                  <a:lnTo>
                    <a:pt x="955294" y="1338453"/>
                  </a:lnTo>
                  <a:lnTo>
                    <a:pt x="95529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11345418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1236706" y="2459989"/>
              <a:ext cx="955675" cy="941705"/>
            </a:xfrm>
            <a:custGeom>
              <a:avLst/>
              <a:gdLst/>
              <a:ahLst/>
              <a:cxnLst/>
              <a:rect l="l" t="t" r="r" b="b"/>
              <a:pathLst>
                <a:path w="955675" h="941704">
                  <a:moveTo>
                    <a:pt x="56324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56324" y="941324"/>
                  </a:lnTo>
                  <a:lnTo>
                    <a:pt x="56324" y="188531"/>
                  </a:lnTo>
                  <a:close/>
                </a:path>
                <a:path w="955675" h="941704">
                  <a:moveTo>
                    <a:pt x="56324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56324" y="83756"/>
                  </a:lnTo>
                  <a:lnTo>
                    <a:pt x="56324" y="0"/>
                  </a:lnTo>
                  <a:close/>
                </a:path>
                <a:path w="955675" h="941704">
                  <a:moveTo>
                    <a:pt x="955294" y="0"/>
                  </a:moveTo>
                  <a:lnTo>
                    <a:pt x="161099" y="0"/>
                  </a:lnTo>
                  <a:lnTo>
                    <a:pt x="161099" y="83756"/>
                  </a:lnTo>
                  <a:lnTo>
                    <a:pt x="955294" y="83756"/>
                  </a:lnTo>
                  <a:lnTo>
                    <a:pt x="95529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1345418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11236706" y="2596134"/>
              <a:ext cx="956310" cy="1443355"/>
            </a:xfrm>
            <a:custGeom>
              <a:avLst/>
              <a:gdLst/>
              <a:ahLst/>
              <a:cxnLst/>
              <a:rect l="l" t="t" r="r" b="b"/>
              <a:pathLst>
                <a:path w="956309" h="1443354">
                  <a:moveTo>
                    <a:pt x="0" y="0"/>
                  </a:moveTo>
                  <a:lnTo>
                    <a:pt x="956055" y="0"/>
                  </a:lnTo>
                </a:path>
                <a:path w="956309" h="1443354">
                  <a:moveTo>
                    <a:pt x="0" y="1443227"/>
                  </a:moveTo>
                  <a:lnTo>
                    <a:pt x="956055" y="1443227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1236706" y="958849"/>
              <a:ext cx="955675" cy="993140"/>
            </a:xfrm>
            <a:custGeom>
              <a:avLst/>
              <a:gdLst/>
              <a:ahLst/>
              <a:cxnLst/>
              <a:rect l="l" t="t" r="r" b="b"/>
              <a:pathLst>
                <a:path w="955675" h="993139">
                  <a:moveTo>
                    <a:pt x="56324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56324" y="993140"/>
                  </a:lnTo>
                  <a:lnTo>
                    <a:pt x="56324" y="161099"/>
                  </a:lnTo>
                  <a:close/>
                </a:path>
                <a:path w="955675" h="993139">
                  <a:moveTo>
                    <a:pt x="56324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56324" y="56324"/>
                  </a:lnTo>
                  <a:lnTo>
                    <a:pt x="56324" y="0"/>
                  </a:lnTo>
                  <a:close/>
                </a:path>
                <a:path w="955675" h="993139">
                  <a:moveTo>
                    <a:pt x="955294" y="161099"/>
                  </a:moveTo>
                  <a:lnTo>
                    <a:pt x="161099" y="161099"/>
                  </a:lnTo>
                  <a:lnTo>
                    <a:pt x="161099" y="993140"/>
                  </a:lnTo>
                  <a:lnTo>
                    <a:pt x="955294" y="993140"/>
                  </a:lnTo>
                  <a:lnTo>
                    <a:pt x="955294" y="161099"/>
                  </a:lnTo>
                  <a:close/>
                </a:path>
                <a:path w="955675" h="993139">
                  <a:moveTo>
                    <a:pt x="955294" y="0"/>
                  </a:moveTo>
                  <a:lnTo>
                    <a:pt x="161099" y="0"/>
                  </a:lnTo>
                  <a:lnTo>
                    <a:pt x="161099" y="56324"/>
                  </a:lnTo>
                  <a:lnTo>
                    <a:pt x="955294" y="56324"/>
                  </a:lnTo>
                  <a:lnTo>
                    <a:pt x="95529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1345418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1236706" y="1067561"/>
              <a:ext cx="956310" cy="0"/>
            </a:xfrm>
            <a:custGeom>
              <a:avLst/>
              <a:gdLst/>
              <a:ahLst/>
              <a:cxnLst/>
              <a:rect l="l" t="t" r="r" b="b"/>
              <a:pathLst>
                <a:path w="956309" h="0">
                  <a:moveTo>
                    <a:pt x="0" y="0"/>
                  </a:moveTo>
                  <a:lnTo>
                    <a:pt x="956055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9893" y="761"/>
              <a:ext cx="12183110" cy="6858000"/>
            </a:xfrm>
            <a:custGeom>
              <a:avLst/>
              <a:gdLst/>
              <a:ahLst/>
              <a:cxnLst/>
              <a:rect l="l" t="t" r="r" b="b"/>
              <a:pathLst>
                <a:path w="12183110" h="6858000">
                  <a:moveTo>
                    <a:pt x="12182488" y="1951228"/>
                  </a:moveTo>
                  <a:lnTo>
                    <a:pt x="11226813" y="1951228"/>
                  </a:lnTo>
                  <a:lnTo>
                    <a:pt x="11226813" y="0"/>
                  </a:lnTo>
                  <a:lnTo>
                    <a:pt x="10718813" y="0"/>
                  </a:lnTo>
                  <a:lnTo>
                    <a:pt x="10718813" y="1951228"/>
                  </a:lnTo>
                  <a:lnTo>
                    <a:pt x="753884" y="1951228"/>
                  </a:lnTo>
                  <a:lnTo>
                    <a:pt x="753884" y="0"/>
                  </a:lnTo>
                  <a:lnTo>
                    <a:pt x="245884" y="0"/>
                  </a:lnTo>
                  <a:lnTo>
                    <a:pt x="245884" y="1951228"/>
                  </a:lnTo>
                  <a:lnTo>
                    <a:pt x="0" y="1951228"/>
                  </a:lnTo>
                  <a:lnTo>
                    <a:pt x="0" y="2459228"/>
                  </a:lnTo>
                  <a:lnTo>
                    <a:pt x="245884" y="2459228"/>
                  </a:lnTo>
                  <a:lnTo>
                    <a:pt x="245884" y="6857987"/>
                  </a:lnTo>
                  <a:lnTo>
                    <a:pt x="753884" y="6857987"/>
                  </a:lnTo>
                  <a:lnTo>
                    <a:pt x="753884" y="2459228"/>
                  </a:lnTo>
                  <a:lnTo>
                    <a:pt x="10718813" y="2459228"/>
                  </a:lnTo>
                  <a:lnTo>
                    <a:pt x="10718813" y="6857987"/>
                  </a:lnTo>
                  <a:lnTo>
                    <a:pt x="11226813" y="6857987"/>
                  </a:lnTo>
                  <a:lnTo>
                    <a:pt x="11226813" y="2459228"/>
                  </a:lnTo>
                  <a:lnTo>
                    <a:pt x="12182488" y="2459228"/>
                  </a:lnTo>
                  <a:lnTo>
                    <a:pt x="12182488" y="1951228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0" y="3401313"/>
              <a:ext cx="12192000" cy="2023110"/>
            </a:xfrm>
            <a:custGeom>
              <a:avLst/>
              <a:gdLst/>
              <a:ahLst/>
              <a:cxnLst/>
              <a:rect l="l" t="t" r="r" b="b"/>
              <a:pathLst>
                <a:path w="12192000" h="2023110">
                  <a:moveTo>
                    <a:pt x="12174093" y="0"/>
                  </a:moveTo>
                  <a:lnTo>
                    <a:pt x="0" y="0"/>
                  </a:lnTo>
                  <a:lnTo>
                    <a:pt x="0" y="508000"/>
                  </a:lnTo>
                  <a:lnTo>
                    <a:pt x="12174093" y="508000"/>
                  </a:lnTo>
                  <a:lnTo>
                    <a:pt x="12174093" y="0"/>
                  </a:lnTo>
                  <a:close/>
                </a:path>
                <a:path w="12192000" h="2023110">
                  <a:moveTo>
                    <a:pt x="12192000" y="1514856"/>
                  </a:moveTo>
                  <a:lnTo>
                    <a:pt x="34290" y="1514856"/>
                  </a:lnTo>
                  <a:lnTo>
                    <a:pt x="34290" y="2022856"/>
                  </a:lnTo>
                  <a:lnTo>
                    <a:pt x="12191987" y="2022856"/>
                  </a:lnTo>
                  <a:lnTo>
                    <a:pt x="12192000" y="1514856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9905" y="6159753"/>
              <a:ext cx="12182475" cy="508000"/>
            </a:xfrm>
            <a:custGeom>
              <a:avLst/>
              <a:gdLst/>
              <a:ahLst/>
              <a:cxnLst/>
              <a:rect l="l" t="t" r="r" b="b"/>
              <a:pathLst>
                <a:path w="12182475" h="508000">
                  <a:moveTo>
                    <a:pt x="0" y="508000"/>
                  </a:moveTo>
                  <a:lnTo>
                    <a:pt x="12182475" y="508000"/>
                  </a:lnTo>
                  <a:lnTo>
                    <a:pt x="12182475" y="0"/>
                  </a:lnTo>
                  <a:lnTo>
                    <a:pt x="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34290" y="450849"/>
              <a:ext cx="12157710" cy="508000"/>
            </a:xfrm>
            <a:custGeom>
              <a:avLst/>
              <a:gdLst/>
              <a:ahLst/>
              <a:cxnLst/>
              <a:rect l="l" t="t" r="r" b="b"/>
              <a:pathLst>
                <a:path w="12157710" h="508000">
                  <a:moveTo>
                    <a:pt x="0" y="508000"/>
                  </a:moveTo>
                  <a:lnTo>
                    <a:pt x="12157710" y="508000"/>
                  </a:lnTo>
                  <a:lnTo>
                    <a:pt x="12157710" y="0"/>
                  </a:lnTo>
                  <a:lnTo>
                    <a:pt x="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5" name="object 155"/>
          <p:cNvSpPr/>
          <p:nvPr/>
        </p:nvSpPr>
        <p:spPr>
          <a:xfrm>
            <a:off x="88620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8620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88620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414777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414777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414777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85800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85800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385800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5386578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538657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5386578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829806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829806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829806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305990" y="6667754"/>
            <a:ext cx="104775" cy="191135"/>
          </a:xfrm>
          <a:custGeom>
            <a:avLst/>
            <a:gdLst/>
            <a:ahLst/>
            <a:cxnLst/>
            <a:rect l="l" t="t" r="r" b="b"/>
            <a:pathLst>
              <a:path w="104775" h="191134">
                <a:moveTo>
                  <a:pt x="0" y="191007"/>
                </a:moveTo>
                <a:lnTo>
                  <a:pt x="104775" y="191007"/>
                </a:lnTo>
                <a:lnTo>
                  <a:pt x="104775" y="0"/>
                </a:lnTo>
                <a:lnTo>
                  <a:pt x="0" y="0"/>
                </a:lnTo>
                <a:lnTo>
                  <a:pt x="0" y="191007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35837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305990" y="761"/>
            <a:ext cx="104775" cy="450215"/>
          </a:xfrm>
          <a:custGeom>
            <a:avLst/>
            <a:gdLst/>
            <a:ahLst/>
            <a:cxnLst/>
            <a:rect l="l" t="t" r="r" b="b"/>
            <a:pathLst>
              <a:path w="104775" h="450215">
                <a:moveTo>
                  <a:pt x="0" y="450088"/>
                </a:moveTo>
                <a:lnTo>
                  <a:pt x="104775" y="450088"/>
                </a:lnTo>
                <a:lnTo>
                  <a:pt x="104775" y="0"/>
                </a:lnTo>
                <a:lnTo>
                  <a:pt x="0" y="0"/>
                </a:lnTo>
                <a:lnTo>
                  <a:pt x="0" y="45008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981684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981684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981684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1293030" y="761"/>
            <a:ext cx="104775" cy="450215"/>
          </a:xfrm>
          <a:custGeom>
            <a:avLst/>
            <a:gdLst/>
            <a:ahLst/>
            <a:cxnLst/>
            <a:rect l="l" t="t" r="r" b="b"/>
            <a:pathLst>
              <a:path w="104775" h="450215">
                <a:moveTo>
                  <a:pt x="0" y="450088"/>
                </a:moveTo>
                <a:lnTo>
                  <a:pt x="104775" y="450088"/>
                </a:lnTo>
                <a:lnTo>
                  <a:pt x="104775" y="0"/>
                </a:lnTo>
                <a:lnTo>
                  <a:pt x="0" y="0"/>
                </a:lnTo>
                <a:lnTo>
                  <a:pt x="0" y="45008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1293030" y="6667754"/>
            <a:ext cx="104775" cy="191135"/>
          </a:xfrm>
          <a:custGeom>
            <a:avLst/>
            <a:gdLst/>
            <a:ahLst/>
            <a:cxnLst/>
            <a:rect l="l" t="t" r="r" b="b"/>
            <a:pathLst>
              <a:path w="104775" h="191134">
                <a:moveTo>
                  <a:pt x="0" y="191007"/>
                </a:moveTo>
                <a:lnTo>
                  <a:pt x="104775" y="191007"/>
                </a:lnTo>
                <a:lnTo>
                  <a:pt x="104775" y="0"/>
                </a:lnTo>
                <a:lnTo>
                  <a:pt x="0" y="0"/>
                </a:lnTo>
                <a:lnTo>
                  <a:pt x="0" y="191007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134541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60" y="1015174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60" y="2543746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60" y="3986974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60" y="5515546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4"/>
                </a:moveTo>
                <a:lnTo>
                  <a:pt x="255017" y="104774"/>
                </a:lnTo>
                <a:lnTo>
                  <a:pt x="255017" y="0"/>
                </a:lnTo>
                <a:lnTo>
                  <a:pt x="0" y="0"/>
                </a:lnTo>
                <a:lnTo>
                  <a:pt x="0" y="104774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63777" y="5567934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2264917" y="556793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735578" y="5567934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265673" y="5567934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6707378" y="5567934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251190" y="5567934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9679178" y="5567934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1236706" y="5567934"/>
            <a:ext cx="956310" cy="0"/>
          </a:xfrm>
          <a:custGeom>
            <a:avLst/>
            <a:gdLst/>
            <a:ahLst/>
            <a:cxnLst/>
            <a:rect l="l" t="t" r="r" b="b"/>
            <a:pathLst>
              <a:path w="956309" h="0">
                <a:moveTo>
                  <a:pt x="0" y="0"/>
                </a:moveTo>
                <a:lnTo>
                  <a:pt x="956055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1" name="object 191"/>
          <p:cNvGrpSpPr/>
          <p:nvPr/>
        </p:nvGrpSpPr>
        <p:grpSpPr>
          <a:xfrm>
            <a:off x="4408932" y="0"/>
            <a:ext cx="7783195" cy="2456815"/>
            <a:chOff x="4408932" y="0"/>
            <a:chExt cx="7783195" cy="2456815"/>
          </a:xfrm>
        </p:grpSpPr>
        <p:sp>
          <p:nvSpPr>
            <p:cNvPr id="192" name="object 192"/>
            <p:cNvSpPr/>
            <p:nvPr/>
          </p:nvSpPr>
          <p:spPr>
            <a:xfrm>
              <a:off x="4408932" y="0"/>
              <a:ext cx="7783067" cy="2456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4600956" y="0"/>
              <a:ext cx="7591044" cy="21899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4" name="object 194"/>
          <p:cNvGrpSpPr/>
          <p:nvPr/>
        </p:nvGrpSpPr>
        <p:grpSpPr>
          <a:xfrm>
            <a:off x="6952488" y="2628861"/>
            <a:ext cx="5240020" cy="4229735"/>
            <a:chOff x="6952488" y="2628861"/>
            <a:chExt cx="5240020" cy="4229735"/>
          </a:xfrm>
        </p:grpSpPr>
        <p:sp>
          <p:nvSpPr>
            <p:cNvPr id="195" name="object 195"/>
            <p:cNvSpPr/>
            <p:nvPr/>
          </p:nvSpPr>
          <p:spPr>
            <a:xfrm>
              <a:off x="6952488" y="2628861"/>
              <a:ext cx="5239511" cy="42291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7373396" y="3026663"/>
              <a:ext cx="4812665" cy="3831590"/>
            </a:xfrm>
            <a:custGeom>
              <a:avLst/>
              <a:gdLst/>
              <a:ahLst/>
              <a:cxnLst/>
              <a:rect l="l" t="t" r="r" b="b"/>
              <a:pathLst>
                <a:path w="4812665" h="3831590">
                  <a:moveTo>
                    <a:pt x="3059400" y="2451707"/>
                  </a:moveTo>
                  <a:lnTo>
                    <a:pt x="2986465" y="2453095"/>
                  </a:lnTo>
                  <a:lnTo>
                    <a:pt x="2917712" y="2456738"/>
                  </a:lnTo>
                  <a:lnTo>
                    <a:pt x="2852921" y="2462561"/>
                  </a:lnTo>
                  <a:lnTo>
                    <a:pt x="2791869" y="2470487"/>
                  </a:lnTo>
                  <a:lnTo>
                    <a:pt x="2734336" y="2480442"/>
                  </a:lnTo>
                  <a:lnTo>
                    <a:pt x="2680100" y="2492350"/>
                  </a:lnTo>
                  <a:lnTo>
                    <a:pt x="2628940" y="2506134"/>
                  </a:lnTo>
                  <a:lnTo>
                    <a:pt x="2580635" y="2521720"/>
                  </a:lnTo>
                  <a:lnTo>
                    <a:pt x="2534963" y="2539032"/>
                  </a:lnTo>
                  <a:lnTo>
                    <a:pt x="2491703" y="2557994"/>
                  </a:lnTo>
                  <a:lnTo>
                    <a:pt x="2450633" y="2578529"/>
                  </a:lnTo>
                  <a:lnTo>
                    <a:pt x="2411533" y="2600564"/>
                  </a:lnTo>
                  <a:lnTo>
                    <a:pt x="2374181" y="2624021"/>
                  </a:lnTo>
                  <a:lnTo>
                    <a:pt x="2338356" y="2648826"/>
                  </a:lnTo>
                  <a:lnTo>
                    <a:pt x="2303836" y="2674902"/>
                  </a:lnTo>
                  <a:lnTo>
                    <a:pt x="2270401" y="2702174"/>
                  </a:lnTo>
                  <a:lnTo>
                    <a:pt x="2237829" y="2730566"/>
                  </a:lnTo>
                  <a:lnTo>
                    <a:pt x="2205898" y="2760003"/>
                  </a:lnTo>
                  <a:lnTo>
                    <a:pt x="2174388" y="2790408"/>
                  </a:lnTo>
                  <a:lnTo>
                    <a:pt x="2143076" y="2821707"/>
                  </a:lnTo>
                  <a:lnTo>
                    <a:pt x="2111743" y="2853824"/>
                  </a:lnTo>
                  <a:lnTo>
                    <a:pt x="2015396" y="2954320"/>
                  </a:lnTo>
                  <a:lnTo>
                    <a:pt x="1981760" y="2988950"/>
                  </a:lnTo>
                  <a:lnTo>
                    <a:pt x="1946996" y="3024019"/>
                  </a:lnTo>
                  <a:lnTo>
                    <a:pt x="1910882" y="3059450"/>
                  </a:lnTo>
                  <a:lnTo>
                    <a:pt x="1873197" y="3095170"/>
                  </a:lnTo>
                  <a:lnTo>
                    <a:pt x="1833718" y="3131102"/>
                  </a:lnTo>
                  <a:lnTo>
                    <a:pt x="1792227" y="3167170"/>
                  </a:lnTo>
                  <a:lnTo>
                    <a:pt x="1748499" y="3203299"/>
                  </a:lnTo>
                  <a:lnTo>
                    <a:pt x="1702316" y="3239413"/>
                  </a:lnTo>
                  <a:lnTo>
                    <a:pt x="1653454" y="3275436"/>
                  </a:lnTo>
                  <a:lnTo>
                    <a:pt x="1601694" y="3311293"/>
                  </a:lnTo>
                  <a:lnTo>
                    <a:pt x="1546813" y="3346908"/>
                  </a:lnTo>
                  <a:lnTo>
                    <a:pt x="1488591" y="3382205"/>
                  </a:lnTo>
                  <a:lnTo>
                    <a:pt x="1426805" y="3417109"/>
                  </a:lnTo>
                  <a:lnTo>
                    <a:pt x="1361236" y="3451544"/>
                  </a:lnTo>
                  <a:lnTo>
                    <a:pt x="1326963" y="3468562"/>
                  </a:lnTo>
                  <a:lnTo>
                    <a:pt x="1291661" y="3485434"/>
                  </a:lnTo>
                  <a:lnTo>
                    <a:pt x="1255302" y="3502151"/>
                  </a:lnTo>
                  <a:lnTo>
                    <a:pt x="1217859" y="3518704"/>
                  </a:lnTo>
                  <a:lnTo>
                    <a:pt x="1179303" y="3535083"/>
                  </a:lnTo>
                  <a:lnTo>
                    <a:pt x="1139609" y="3551278"/>
                  </a:lnTo>
                  <a:lnTo>
                    <a:pt x="1098746" y="3567280"/>
                  </a:lnTo>
                  <a:lnTo>
                    <a:pt x="1056689" y="3583080"/>
                  </a:lnTo>
                  <a:lnTo>
                    <a:pt x="1013409" y="3598667"/>
                  </a:lnTo>
                  <a:lnTo>
                    <a:pt x="968879" y="3614034"/>
                  </a:lnTo>
                  <a:lnTo>
                    <a:pt x="923070" y="3629170"/>
                  </a:lnTo>
                  <a:lnTo>
                    <a:pt x="875957" y="3644065"/>
                  </a:lnTo>
                  <a:lnTo>
                    <a:pt x="827509" y="3658711"/>
                  </a:lnTo>
                  <a:lnTo>
                    <a:pt x="777701" y="3673098"/>
                  </a:lnTo>
                  <a:lnTo>
                    <a:pt x="726504" y="3687216"/>
                  </a:lnTo>
                  <a:lnTo>
                    <a:pt x="673891" y="3701056"/>
                  </a:lnTo>
                  <a:lnTo>
                    <a:pt x="619834" y="3714609"/>
                  </a:lnTo>
                  <a:lnTo>
                    <a:pt x="564305" y="3727864"/>
                  </a:lnTo>
                  <a:lnTo>
                    <a:pt x="507277" y="3740813"/>
                  </a:lnTo>
                  <a:lnTo>
                    <a:pt x="448722" y="3753446"/>
                  </a:lnTo>
                  <a:lnTo>
                    <a:pt x="388612" y="3765754"/>
                  </a:lnTo>
                  <a:lnTo>
                    <a:pt x="326920" y="3777727"/>
                  </a:lnTo>
                  <a:lnTo>
                    <a:pt x="263618" y="3789356"/>
                  </a:lnTo>
                  <a:lnTo>
                    <a:pt x="132073" y="3811542"/>
                  </a:lnTo>
                  <a:lnTo>
                    <a:pt x="0" y="3831332"/>
                  </a:lnTo>
                  <a:lnTo>
                    <a:pt x="4812507" y="3831332"/>
                  </a:lnTo>
                  <a:lnTo>
                    <a:pt x="4812507" y="2456874"/>
                  </a:lnTo>
                  <a:lnTo>
                    <a:pt x="3248282" y="2456874"/>
                  </a:lnTo>
                  <a:lnTo>
                    <a:pt x="3213336" y="2456079"/>
                  </a:lnTo>
                  <a:lnTo>
                    <a:pt x="3177128" y="2454021"/>
                  </a:lnTo>
                  <a:lnTo>
                    <a:pt x="3136738" y="2452651"/>
                  </a:lnTo>
                  <a:lnTo>
                    <a:pt x="3097505" y="2451883"/>
                  </a:lnTo>
                  <a:lnTo>
                    <a:pt x="3059400" y="2451707"/>
                  </a:lnTo>
                  <a:close/>
                </a:path>
                <a:path w="4812665" h="3831590">
                  <a:moveTo>
                    <a:pt x="4812507" y="0"/>
                  </a:moveTo>
                  <a:lnTo>
                    <a:pt x="4771954" y="4627"/>
                  </a:lnTo>
                  <a:lnTo>
                    <a:pt x="4732745" y="10394"/>
                  </a:lnTo>
                  <a:lnTo>
                    <a:pt x="4694855" y="17278"/>
                  </a:lnTo>
                  <a:lnTo>
                    <a:pt x="4622934" y="34306"/>
                  </a:lnTo>
                  <a:lnTo>
                    <a:pt x="4555995" y="55529"/>
                  </a:lnTo>
                  <a:lnTo>
                    <a:pt x="4493840" y="80767"/>
                  </a:lnTo>
                  <a:lnTo>
                    <a:pt x="4436273" y="109838"/>
                  </a:lnTo>
                  <a:lnTo>
                    <a:pt x="4383097" y="142560"/>
                  </a:lnTo>
                  <a:lnTo>
                    <a:pt x="4334116" y="178752"/>
                  </a:lnTo>
                  <a:lnTo>
                    <a:pt x="4289132" y="218233"/>
                  </a:lnTo>
                  <a:lnTo>
                    <a:pt x="4247950" y="260820"/>
                  </a:lnTo>
                  <a:lnTo>
                    <a:pt x="4210372" y="306333"/>
                  </a:lnTo>
                  <a:lnTo>
                    <a:pt x="4176202" y="354590"/>
                  </a:lnTo>
                  <a:lnTo>
                    <a:pt x="4145243" y="405410"/>
                  </a:lnTo>
                  <a:lnTo>
                    <a:pt x="4117299" y="458610"/>
                  </a:lnTo>
                  <a:lnTo>
                    <a:pt x="4092172" y="514011"/>
                  </a:lnTo>
                  <a:lnTo>
                    <a:pt x="4069666" y="571430"/>
                  </a:lnTo>
                  <a:lnTo>
                    <a:pt x="4049585" y="630685"/>
                  </a:lnTo>
                  <a:lnTo>
                    <a:pt x="4031731" y="691596"/>
                  </a:lnTo>
                  <a:lnTo>
                    <a:pt x="4015908" y="753981"/>
                  </a:lnTo>
                  <a:lnTo>
                    <a:pt x="4001920" y="817658"/>
                  </a:lnTo>
                  <a:lnTo>
                    <a:pt x="3989569" y="882446"/>
                  </a:lnTo>
                  <a:lnTo>
                    <a:pt x="3978659" y="948164"/>
                  </a:lnTo>
                  <a:lnTo>
                    <a:pt x="3968993" y="1014629"/>
                  </a:lnTo>
                  <a:lnTo>
                    <a:pt x="3960374" y="1081661"/>
                  </a:lnTo>
                  <a:lnTo>
                    <a:pt x="3952607" y="1149079"/>
                  </a:lnTo>
                  <a:lnTo>
                    <a:pt x="3945493" y="1216700"/>
                  </a:lnTo>
                  <a:lnTo>
                    <a:pt x="3938837" y="1284343"/>
                  </a:lnTo>
                  <a:lnTo>
                    <a:pt x="3926111" y="1418971"/>
                  </a:lnTo>
                  <a:lnTo>
                    <a:pt x="3922908" y="1452358"/>
                  </a:lnTo>
                  <a:lnTo>
                    <a:pt x="3916304" y="1518650"/>
                  </a:lnTo>
                  <a:lnTo>
                    <a:pt x="3909273" y="1584148"/>
                  </a:lnTo>
                  <a:lnTo>
                    <a:pt x="3901617" y="1648670"/>
                  </a:lnTo>
                  <a:lnTo>
                    <a:pt x="3893140" y="1712035"/>
                  </a:lnTo>
                  <a:lnTo>
                    <a:pt x="3883645" y="1774061"/>
                  </a:lnTo>
                  <a:lnTo>
                    <a:pt x="3872936" y="1834567"/>
                  </a:lnTo>
                  <a:lnTo>
                    <a:pt x="3860816" y="1893372"/>
                  </a:lnTo>
                  <a:lnTo>
                    <a:pt x="3847088" y="1950293"/>
                  </a:lnTo>
                  <a:lnTo>
                    <a:pt x="3831555" y="2005150"/>
                  </a:lnTo>
                  <a:lnTo>
                    <a:pt x="3814022" y="2057761"/>
                  </a:lnTo>
                  <a:lnTo>
                    <a:pt x="3794290" y="2107945"/>
                  </a:lnTo>
                  <a:lnTo>
                    <a:pt x="3772164" y="2155519"/>
                  </a:lnTo>
                  <a:lnTo>
                    <a:pt x="3747447" y="2200304"/>
                  </a:lnTo>
                  <a:lnTo>
                    <a:pt x="3719942" y="2242116"/>
                  </a:lnTo>
                  <a:lnTo>
                    <a:pt x="3689452" y="2280776"/>
                  </a:lnTo>
                  <a:lnTo>
                    <a:pt x="3655781" y="2316100"/>
                  </a:lnTo>
                  <a:lnTo>
                    <a:pt x="3618732" y="2347909"/>
                  </a:lnTo>
                  <a:lnTo>
                    <a:pt x="3578108" y="2376020"/>
                  </a:lnTo>
                  <a:lnTo>
                    <a:pt x="3533713" y="2400251"/>
                  </a:lnTo>
                  <a:lnTo>
                    <a:pt x="3485349" y="2420423"/>
                  </a:lnTo>
                  <a:lnTo>
                    <a:pt x="3432821" y="2436352"/>
                  </a:lnTo>
                  <a:lnTo>
                    <a:pt x="3375932" y="2447858"/>
                  </a:lnTo>
                  <a:lnTo>
                    <a:pt x="3314484" y="2454759"/>
                  </a:lnTo>
                  <a:lnTo>
                    <a:pt x="3248282" y="2456874"/>
                  </a:lnTo>
                  <a:lnTo>
                    <a:pt x="4812507" y="2456874"/>
                  </a:lnTo>
                  <a:lnTo>
                    <a:pt x="4812507" y="0"/>
                  </a:lnTo>
                  <a:close/>
                </a:path>
              </a:pathLst>
            </a:custGeom>
            <a:solidFill>
              <a:srgbClr val="D3BC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7862316" y="3335997"/>
              <a:ext cx="4329683" cy="3522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8205216" y="3733799"/>
              <a:ext cx="3970020" cy="3118485"/>
            </a:xfrm>
            <a:custGeom>
              <a:avLst/>
              <a:gdLst/>
              <a:ahLst/>
              <a:cxnLst/>
              <a:rect l="l" t="t" r="r" b="b"/>
              <a:pathLst>
                <a:path w="3970020" h="3118484">
                  <a:moveTo>
                    <a:pt x="3970019" y="0"/>
                  </a:moveTo>
                  <a:lnTo>
                    <a:pt x="3929771" y="4739"/>
                  </a:lnTo>
                  <a:lnTo>
                    <a:pt x="3891159" y="10866"/>
                  </a:lnTo>
                  <a:lnTo>
                    <a:pt x="3818695" y="27143"/>
                  </a:lnTo>
                  <a:lnTo>
                    <a:pt x="3752333" y="48559"/>
                  </a:lnTo>
                  <a:lnTo>
                    <a:pt x="3691777" y="74842"/>
                  </a:lnTo>
                  <a:lnTo>
                    <a:pt x="3636732" y="105719"/>
                  </a:lnTo>
                  <a:lnTo>
                    <a:pt x="3586904" y="140917"/>
                  </a:lnTo>
                  <a:lnTo>
                    <a:pt x="3541996" y="180166"/>
                  </a:lnTo>
                  <a:lnTo>
                    <a:pt x="3501714" y="223192"/>
                  </a:lnTo>
                  <a:lnTo>
                    <a:pt x="3465764" y="269724"/>
                  </a:lnTo>
                  <a:lnTo>
                    <a:pt x="3433848" y="319489"/>
                  </a:lnTo>
                  <a:lnTo>
                    <a:pt x="3405673" y="372214"/>
                  </a:lnTo>
                  <a:lnTo>
                    <a:pt x="3380943" y="427629"/>
                  </a:lnTo>
                  <a:lnTo>
                    <a:pt x="3359364" y="485460"/>
                  </a:lnTo>
                  <a:lnTo>
                    <a:pt x="3340639" y="545435"/>
                  </a:lnTo>
                  <a:lnTo>
                    <a:pt x="3324474" y="607283"/>
                  </a:lnTo>
                  <a:lnTo>
                    <a:pt x="3310574" y="670730"/>
                  </a:lnTo>
                  <a:lnTo>
                    <a:pt x="3298643" y="735505"/>
                  </a:lnTo>
                  <a:lnTo>
                    <a:pt x="3288386" y="801335"/>
                  </a:lnTo>
                  <a:lnTo>
                    <a:pt x="3279509" y="867949"/>
                  </a:lnTo>
                  <a:lnTo>
                    <a:pt x="3271716" y="935073"/>
                  </a:lnTo>
                  <a:lnTo>
                    <a:pt x="3264711" y="1002437"/>
                  </a:lnTo>
                  <a:lnTo>
                    <a:pt x="3245479" y="1203237"/>
                  </a:lnTo>
                  <a:lnTo>
                    <a:pt x="3238679" y="1268834"/>
                  </a:lnTo>
                  <a:lnTo>
                    <a:pt x="3231192" y="1333308"/>
                  </a:lnTo>
                  <a:lnTo>
                    <a:pt x="3222722" y="1396387"/>
                  </a:lnTo>
                  <a:lnTo>
                    <a:pt x="3212976" y="1457800"/>
                  </a:lnTo>
                  <a:lnTo>
                    <a:pt x="3201657" y="1517274"/>
                  </a:lnTo>
                  <a:lnTo>
                    <a:pt x="3188470" y="1574536"/>
                  </a:lnTo>
                  <a:lnTo>
                    <a:pt x="3173121" y="1629316"/>
                  </a:lnTo>
                  <a:lnTo>
                    <a:pt x="3155314" y="1681340"/>
                  </a:lnTo>
                  <a:lnTo>
                    <a:pt x="3134754" y="1730335"/>
                  </a:lnTo>
                  <a:lnTo>
                    <a:pt x="3111146" y="1776031"/>
                  </a:lnTo>
                  <a:lnTo>
                    <a:pt x="3084195" y="1818155"/>
                  </a:lnTo>
                  <a:lnTo>
                    <a:pt x="3053606" y="1856434"/>
                  </a:lnTo>
                  <a:lnTo>
                    <a:pt x="3019083" y="1890597"/>
                  </a:lnTo>
                  <a:lnTo>
                    <a:pt x="2980331" y="1920370"/>
                  </a:lnTo>
                  <a:lnTo>
                    <a:pt x="2937055" y="1945483"/>
                  </a:lnTo>
                  <a:lnTo>
                    <a:pt x="2888960" y="1965662"/>
                  </a:lnTo>
                  <a:lnTo>
                    <a:pt x="2835752" y="1980635"/>
                  </a:lnTo>
                  <a:lnTo>
                    <a:pt x="2777133" y="1990131"/>
                  </a:lnTo>
                  <a:lnTo>
                    <a:pt x="2712811" y="1993877"/>
                  </a:lnTo>
                  <a:lnTo>
                    <a:pt x="2678418" y="1993509"/>
                  </a:lnTo>
                  <a:lnTo>
                    <a:pt x="2642488" y="1991601"/>
                  </a:lnTo>
                  <a:lnTo>
                    <a:pt x="2602293" y="1990303"/>
                  </a:lnTo>
                  <a:lnTo>
                    <a:pt x="2563509" y="1989741"/>
                  </a:lnTo>
                  <a:lnTo>
                    <a:pt x="2526095" y="1989901"/>
                  </a:lnTo>
                  <a:lnTo>
                    <a:pt x="2490011" y="1990768"/>
                  </a:lnTo>
                  <a:lnTo>
                    <a:pt x="2421660" y="1994568"/>
                  </a:lnTo>
                  <a:lnTo>
                    <a:pt x="2358122" y="2001026"/>
                  </a:lnTo>
                  <a:lnTo>
                    <a:pt x="2299063" y="2010028"/>
                  </a:lnTo>
                  <a:lnTo>
                    <a:pt x="2244149" y="2021460"/>
                  </a:lnTo>
                  <a:lnTo>
                    <a:pt x="2193045" y="2035207"/>
                  </a:lnTo>
                  <a:lnTo>
                    <a:pt x="2145417" y="2051156"/>
                  </a:lnTo>
                  <a:lnTo>
                    <a:pt x="2100931" y="2069192"/>
                  </a:lnTo>
                  <a:lnTo>
                    <a:pt x="2059252" y="2089200"/>
                  </a:lnTo>
                  <a:lnTo>
                    <a:pt x="2020047" y="2111067"/>
                  </a:lnTo>
                  <a:lnTo>
                    <a:pt x="1982982" y="2134679"/>
                  </a:lnTo>
                  <a:lnTo>
                    <a:pt x="1947721" y="2159920"/>
                  </a:lnTo>
                  <a:lnTo>
                    <a:pt x="1913931" y="2186677"/>
                  </a:lnTo>
                  <a:lnTo>
                    <a:pt x="1881277" y="2214835"/>
                  </a:lnTo>
                  <a:lnTo>
                    <a:pt x="1849426" y="2244280"/>
                  </a:lnTo>
                  <a:lnTo>
                    <a:pt x="1818043" y="2274899"/>
                  </a:lnTo>
                  <a:lnTo>
                    <a:pt x="1786794" y="2306576"/>
                  </a:lnTo>
                  <a:lnTo>
                    <a:pt x="1690507" y="2406815"/>
                  </a:lnTo>
                  <a:lnTo>
                    <a:pt x="1656451" y="2441584"/>
                  </a:lnTo>
                  <a:lnTo>
                    <a:pt x="1620858" y="2476840"/>
                  </a:lnTo>
                  <a:lnTo>
                    <a:pt x="1583393" y="2512469"/>
                  </a:lnTo>
                  <a:lnTo>
                    <a:pt x="1543723" y="2548356"/>
                  </a:lnTo>
                  <a:lnTo>
                    <a:pt x="1501512" y="2584388"/>
                  </a:lnTo>
                  <a:lnTo>
                    <a:pt x="1456427" y="2620451"/>
                  </a:lnTo>
                  <a:lnTo>
                    <a:pt x="1408134" y="2656429"/>
                  </a:lnTo>
                  <a:lnTo>
                    <a:pt x="1356298" y="2692209"/>
                  </a:lnTo>
                  <a:lnTo>
                    <a:pt x="1300586" y="2727676"/>
                  </a:lnTo>
                  <a:lnTo>
                    <a:pt x="1240662" y="2762716"/>
                  </a:lnTo>
                  <a:lnTo>
                    <a:pt x="1176193" y="2797216"/>
                  </a:lnTo>
                  <a:lnTo>
                    <a:pt x="1106844" y="2831060"/>
                  </a:lnTo>
                  <a:lnTo>
                    <a:pt x="1070235" y="2847700"/>
                  </a:lnTo>
                  <a:lnTo>
                    <a:pt x="1032281" y="2864134"/>
                  </a:lnTo>
                  <a:lnTo>
                    <a:pt x="992941" y="2880346"/>
                  </a:lnTo>
                  <a:lnTo>
                    <a:pt x="952171" y="2896324"/>
                  </a:lnTo>
                  <a:lnTo>
                    <a:pt x="909931" y="2912052"/>
                  </a:lnTo>
                  <a:lnTo>
                    <a:pt x="866178" y="2927516"/>
                  </a:lnTo>
                  <a:lnTo>
                    <a:pt x="820871" y="2942702"/>
                  </a:lnTo>
                  <a:lnTo>
                    <a:pt x="773969" y="2957595"/>
                  </a:lnTo>
                  <a:lnTo>
                    <a:pt x="725429" y="2972182"/>
                  </a:lnTo>
                  <a:lnTo>
                    <a:pt x="675209" y="2986448"/>
                  </a:lnTo>
                  <a:lnTo>
                    <a:pt x="623268" y="3000378"/>
                  </a:lnTo>
                  <a:lnTo>
                    <a:pt x="569564" y="3013960"/>
                  </a:lnTo>
                  <a:lnTo>
                    <a:pt x="514055" y="3027177"/>
                  </a:lnTo>
                  <a:lnTo>
                    <a:pt x="456700" y="3040016"/>
                  </a:lnTo>
                  <a:lnTo>
                    <a:pt x="397456" y="3052463"/>
                  </a:lnTo>
                  <a:lnTo>
                    <a:pt x="336283" y="3064503"/>
                  </a:lnTo>
                  <a:lnTo>
                    <a:pt x="273137" y="3076122"/>
                  </a:lnTo>
                  <a:lnTo>
                    <a:pt x="207977" y="3087306"/>
                  </a:lnTo>
                  <a:lnTo>
                    <a:pt x="140763" y="3098040"/>
                  </a:lnTo>
                  <a:lnTo>
                    <a:pt x="71451" y="3108311"/>
                  </a:lnTo>
                  <a:lnTo>
                    <a:pt x="0" y="3118103"/>
                  </a:lnTo>
                  <a:lnTo>
                    <a:pt x="3970019" y="3118103"/>
                  </a:lnTo>
                  <a:lnTo>
                    <a:pt x="3970019" y="0"/>
                  </a:lnTo>
                  <a:close/>
                </a:path>
              </a:pathLst>
            </a:custGeom>
            <a:solidFill>
              <a:srgbClr val="C5A68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9" name="object 199"/>
          <p:cNvGrpSpPr/>
          <p:nvPr/>
        </p:nvGrpSpPr>
        <p:grpSpPr>
          <a:xfrm>
            <a:off x="0" y="0"/>
            <a:ext cx="5251450" cy="4156710"/>
            <a:chOff x="0" y="0"/>
            <a:chExt cx="5251450" cy="4156710"/>
          </a:xfrm>
        </p:grpSpPr>
        <p:sp>
          <p:nvSpPr>
            <p:cNvPr id="200" name="object 200"/>
            <p:cNvSpPr/>
            <p:nvPr/>
          </p:nvSpPr>
          <p:spPr>
            <a:xfrm>
              <a:off x="0" y="0"/>
              <a:ext cx="5250942" cy="41565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0" y="0"/>
              <a:ext cx="4856480" cy="3837940"/>
            </a:xfrm>
            <a:custGeom>
              <a:avLst/>
              <a:gdLst/>
              <a:ahLst/>
              <a:cxnLst/>
              <a:rect l="l" t="t" r="r" b="b"/>
              <a:pathLst>
                <a:path w="4856480" h="3837940">
                  <a:moveTo>
                    <a:pt x="4855920" y="0"/>
                  </a:moveTo>
                  <a:lnTo>
                    <a:pt x="0" y="0"/>
                  </a:lnTo>
                  <a:lnTo>
                    <a:pt x="0" y="3837391"/>
                  </a:lnTo>
                  <a:lnTo>
                    <a:pt x="66072" y="3828561"/>
                  </a:lnTo>
                  <a:lnTo>
                    <a:pt x="103975" y="3821677"/>
                  </a:lnTo>
                  <a:lnTo>
                    <a:pt x="175921" y="3804649"/>
                  </a:lnTo>
                  <a:lnTo>
                    <a:pt x="242883" y="3783426"/>
                  </a:lnTo>
                  <a:lnTo>
                    <a:pt x="305059" y="3758188"/>
                  </a:lnTo>
                  <a:lnTo>
                    <a:pt x="362645" y="3729117"/>
                  </a:lnTo>
                  <a:lnTo>
                    <a:pt x="415839" y="3696395"/>
                  </a:lnTo>
                  <a:lnTo>
                    <a:pt x="464837" y="3660203"/>
                  </a:lnTo>
                  <a:lnTo>
                    <a:pt x="509835" y="3620722"/>
                  </a:lnTo>
                  <a:lnTo>
                    <a:pt x="551031" y="3578135"/>
                  </a:lnTo>
                  <a:lnTo>
                    <a:pt x="588621" y="3532622"/>
                  </a:lnTo>
                  <a:lnTo>
                    <a:pt x="622802" y="3484365"/>
                  </a:lnTo>
                  <a:lnTo>
                    <a:pt x="653771" y="3433545"/>
                  </a:lnTo>
                  <a:lnTo>
                    <a:pt x="681724" y="3380345"/>
                  </a:lnTo>
                  <a:lnTo>
                    <a:pt x="706859" y="3324944"/>
                  </a:lnTo>
                  <a:lnTo>
                    <a:pt x="729372" y="3267525"/>
                  </a:lnTo>
                  <a:lnTo>
                    <a:pt x="749459" y="3208270"/>
                  </a:lnTo>
                  <a:lnTo>
                    <a:pt x="767318" y="3147359"/>
                  </a:lnTo>
                  <a:lnTo>
                    <a:pt x="783146" y="3084974"/>
                  </a:lnTo>
                  <a:lnTo>
                    <a:pt x="797138" y="3021297"/>
                  </a:lnTo>
                  <a:lnTo>
                    <a:pt x="809492" y="2956509"/>
                  </a:lnTo>
                  <a:lnTo>
                    <a:pt x="820405" y="2890791"/>
                  </a:lnTo>
                  <a:lnTo>
                    <a:pt x="830074" y="2824326"/>
                  </a:lnTo>
                  <a:lnTo>
                    <a:pt x="838694" y="2757294"/>
                  </a:lnTo>
                  <a:lnTo>
                    <a:pt x="846463" y="2689876"/>
                  </a:lnTo>
                  <a:lnTo>
                    <a:pt x="853578" y="2622255"/>
                  </a:lnTo>
                  <a:lnTo>
                    <a:pt x="860235" y="2554612"/>
                  </a:lnTo>
                  <a:lnTo>
                    <a:pt x="872963" y="2419984"/>
                  </a:lnTo>
                  <a:lnTo>
                    <a:pt x="876167" y="2386597"/>
                  </a:lnTo>
                  <a:lnTo>
                    <a:pt x="882772" y="2320305"/>
                  </a:lnTo>
                  <a:lnTo>
                    <a:pt x="889805" y="2254807"/>
                  </a:lnTo>
                  <a:lnTo>
                    <a:pt x="897462" y="2190285"/>
                  </a:lnTo>
                  <a:lnTo>
                    <a:pt x="905941" y="2126920"/>
                  </a:lnTo>
                  <a:lnTo>
                    <a:pt x="915437" y="2064894"/>
                  </a:lnTo>
                  <a:lnTo>
                    <a:pt x="926149" y="2004388"/>
                  </a:lnTo>
                  <a:lnTo>
                    <a:pt x="938272" y="1945583"/>
                  </a:lnTo>
                  <a:lnTo>
                    <a:pt x="952003" y="1888662"/>
                  </a:lnTo>
                  <a:lnTo>
                    <a:pt x="967540" y="1833805"/>
                  </a:lnTo>
                  <a:lnTo>
                    <a:pt x="985078" y="1781194"/>
                  </a:lnTo>
                  <a:lnTo>
                    <a:pt x="1004815" y="1731010"/>
                  </a:lnTo>
                  <a:lnTo>
                    <a:pt x="1026947" y="1683436"/>
                  </a:lnTo>
                  <a:lnTo>
                    <a:pt x="1051672" y="1638651"/>
                  </a:lnTo>
                  <a:lnTo>
                    <a:pt x="1079185" y="1596839"/>
                  </a:lnTo>
                  <a:lnTo>
                    <a:pt x="1109684" y="1558179"/>
                  </a:lnTo>
                  <a:lnTo>
                    <a:pt x="1143365" y="1522855"/>
                  </a:lnTo>
                  <a:lnTo>
                    <a:pt x="1180426" y="1491046"/>
                  </a:lnTo>
                  <a:lnTo>
                    <a:pt x="1221062" y="1462935"/>
                  </a:lnTo>
                  <a:lnTo>
                    <a:pt x="1265471" y="1438704"/>
                  </a:lnTo>
                  <a:lnTo>
                    <a:pt x="1313850" y="1418532"/>
                  </a:lnTo>
                  <a:lnTo>
                    <a:pt x="1366395" y="1402603"/>
                  </a:lnTo>
                  <a:lnTo>
                    <a:pt x="1423302" y="1391097"/>
                  </a:lnTo>
                  <a:lnTo>
                    <a:pt x="1484770" y="1384196"/>
                  </a:lnTo>
                  <a:lnTo>
                    <a:pt x="1550993" y="1382081"/>
                  </a:lnTo>
                  <a:lnTo>
                    <a:pt x="1883373" y="1382081"/>
                  </a:lnTo>
                  <a:lnTo>
                    <a:pt x="1914565" y="1379574"/>
                  </a:lnTo>
                  <a:lnTo>
                    <a:pt x="1977481" y="1372691"/>
                  </a:lnTo>
                  <a:lnTo>
                    <a:pt x="2036766" y="1363741"/>
                  </a:lnTo>
                  <a:lnTo>
                    <a:pt x="2092643" y="1352801"/>
                  </a:lnTo>
                  <a:lnTo>
                    <a:pt x="2145331" y="1339946"/>
                  </a:lnTo>
                  <a:lnTo>
                    <a:pt x="2195054" y="1325252"/>
                  </a:lnTo>
                  <a:lnTo>
                    <a:pt x="2242031" y="1308794"/>
                  </a:lnTo>
                  <a:lnTo>
                    <a:pt x="2286486" y="1290649"/>
                  </a:lnTo>
                  <a:lnTo>
                    <a:pt x="2328637" y="1270892"/>
                  </a:lnTo>
                  <a:lnTo>
                    <a:pt x="2368708" y="1249598"/>
                  </a:lnTo>
                  <a:lnTo>
                    <a:pt x="2406920" y="1226843"/>
                  </a:lnTo>
                  <a:lnTo>
                    <a:pt x="2443494" y="1202704"/>
                  </a:lnTo>
                  <a:lnTo>
                    <a:pt x="2478650" y="1177255"/>
                  </a:lnTo>
                  <a:lnTo>
                    <a:pt x="2512612" y="1150572"/>
                  </a:lnTo>
                  <a:lnTo>
                    <a:pt x="2545599" y="1122732"/>
                  </a:lnTo>
                  <a:lnTo>
                    <a:pt x="2577834" y="1093809"/>
                  </a:lnTo>
                  <a:lnTo>
                    <a:pt x="2609537" y="1063879"/>
                  </a:lnTo>
                  <a:lnTo>
                    <a:pt x="2640931" y="1033018"/>
                  </a:lnTo>
                  <a:lnTo>
                    <a:pt x="2672236" y="1001302"/>
                  </a:lnTo>
                  <a:lnTo>
                    <a:pt x="2800998" y="867398"/>
                  </a:lnTo>
                  <a:lnTo>
                    <a:pt x="2817948" y="850024"/>
                  </a:lnTo>
                  <a:lnTo>
                    <a:pt x="2852723" y="814956"/>
                  </a:lnTo>
                  <a:lnTo>
                    <a:pt x="2888848" y="779525"/>
                  </a:lnTo>
                  <a:lnTo>
                    <a:pt x="2926545" y="743806"/>
                  </a:lnTo>
                  <a:lnTo>
                    <a:pt x="2966035" y="707874"/>
                  </a:lnTo>
                  <a:lnTo>
                    <a:pt x="3007540" y="671806"/>
                  </a:lnTo>
                  <a:lnTo>
                    <a:pt x="3051280" y="635678"/>
                  </a:lnTo>
                  <a:lnTo>
                    <a:pt x="3097477" y="599564"/>
                  </a:lnTo>
                  <a:lnTo>
                    <a:pt x="3146353" y="563541"/>
                  </a:lnTo>
                  <a:lnTo>
                    <a:pt x="3198128" y="527684"/>
                  </a:lnTo>
                  <a:lnTo>
                    <a:pt x="3253025" y="492069"/>
                  </a:lnTo>
                  <a:lnTo>
                    <a:pt x="3311265" y="456772"/>
                  </a:lnTo>
                  <a:lnTo>
                    <a:pt x="3373068" y="421868"/>
                  </a:lnTo>
                  <a:lnTo>
                    <a:pt x="3438657" y="387432"/>
                  </a:lnTo>
                  <a:lnTo>
                    <a:pt x="3472940" y="370414"/>
                  </a:lnTo>
                  <a:lnTo>
                    <a:pt x="3508253" y="353542"/>
                  </a:lnTo>
                  <a:lnTo>
                    <a:pt x="3544622" y="336824"/>
                  </a:lnTo>
                  <a:lnTo>
                    <a:pt x="3582076" y="320271"/>
                  </a:lnTo>
                  <a:lnTo>
                    <a:pt x="3620643" y="303892"/>
                  </a:lnTo>
                  <a:lnTo>
                    <a:pt x="3660349" y="287697"/>
                  </a:lnTo>
                  <a:lnTo>
                    <a:pt x="3701223" y="271694"/>
                  </a:lnTo>
                  <a:lnTo>
                    <a:pt x="3743293" y="255894"/>
                  </a:lnTo>
                  <a:lnTo>
                    <a:pt x="3786585" y="240306"/>
                  </a:lnTo>
                  <a:lnTo>
                    <a:pt x="3831129" y="224938"/>
                  </a:lnTo>
                  <a:lnTo>
                    <a:pt x="3876950" y="209802"/>
                  </a:lnTo>
                  <a:lnTo>
                    <a:pt x="3924078" y="194906"/>
                  </a:lnTo>
                  <a:lnTo>
                    <a:pt x="3972540" y="180259"/>
                  </a:lnTo>
                  <a:lnTo>
                    <a:pt x="4022362" y="165872"/>
                  </a:lnTo>
                  <a:lnTo>
                    <a:pt x="4073574" y="151753"/>
                  </a:lnTo>
                  <a:lnTo>
                    <a:pt x="4126203" y="137912"/>
                  </a:lnTo>
                  <a:lnTo>
                    <a:pt x="4180276" y="124359"/>
                  </a:lnTo>
                  <a:lnTo>
                    <a:pt x="4235821" y="111102"/>
                  </a:lnTo>
                  <a:lnTo>
                    <a:pt x="4292866" y="98152"/>
                  </a:lnTo>
                  <a:lnTo>
                    <a:pt x="4351438" y="85518"/>
                  </a:lnTo>
                  <a:lnTo>
                    <a:pt x="4411566" y="73209"/>
                  </a:lnTo>
                  <a:lnTo>
                    <a:pt x="4473276" y="61235"/>
                  </a:lnTo>
                  <a:lnTo>
                    <a:pt x="4536596" y="49606"/>
                  </a:lnTo>
                  <a:lnTo>
                    <a:pt x="4668179" y="27417"/>
                  </a:lnTo>
                  <a:lnTo>
                    <a:pt x="4806536" y="6718"/>
                  </a:lnTo>
                  <a:lnTo>
                    <a:pt x="4855920" y="0"/>
                  </a:lnTo>
                  <a:close/>
                </a:path>
                <a:path w="4856480" h="3837940">
                  <a:moveTo>
                    <a:pt x="1883373" y="1382081"/>
                  </a:moveTo>
                  <a:lnTo>
                    <a:pt x="1550993" y="1382081"/>
                  </a:lnTo>
                  <a:lnTo>
                    <a:pt x="1585951" y="1382876"/>
                  </a:lnTo>
                  <a:lnTo>
                    <a:pt x="1622171" y="1384935"/>
                  </a:lnTo>
                  <a:lnTo>
                    <a:pt x="1662574" y="1386304"/>
                  </a:lnTo>
                  <a:lnTo>
                    <a:pt x="1701821" y="1387072"/>
                  </a:lnTo>
                  <a:lnTo>
                    <a:pt x="1739940" y="1387248"/>
                  </a:lnTo>
                  <a:lnTo>
                    <a:pt x="1776957" y="1386841"/>
                  </a:lnTo>
                  <a:lnTo>
                    <a:pt x="1812900" y="1385860"/>
                  </a:lnTo>
                  <a:lnTo>
                    <a:pt x="1847797" y="1384316"/>
                  </a:lnTo>
                  <a:lnTo>
                    <a:pt x="1881676" y="1382218"/>
                  </a:lnTo>
                  <a:lnTo>
                    <a:pt x="1883373" y="1382081"/>
                  </a:lnTo>
                  <a:close/>
                </a:path>
              </a:pathLst>
            </a:custGeom>
            <a:solidFill>
              <a:srgbClr val="D3BC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0" y="0"/>
              <a:ext cx="4315333" cy="34479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0" y="12191"/>
              <a:ext cx="3942715" cy="3115310"/>
            </a:xfrm>
            <a:custGeom>
              <a:avLst/>
              <a:gdLst/>
              <a:ahLst/>
              <a:cxnLst/>
              <a:rect l="l" t="t" r="r" b="b"/>
              <a:pathLst>
                <a:path w="3942715" h="3115310">
                  <a:moveTo>
                    <a:pt x="3942588" y="0"/>
                  </a:moveTo>
                  <a:lnTo>
                    <a:pt x="0" y="0"/>
                  </a:lnTo>
                  <a:lnTo>
                    <a:pt x="0" y="3114695"/>
                  </a:lnTo>
                  <a:lnTo>
                    <a:pt x="49937" y="3107237"/>
                  </a:lnTo>
                  <a:lnTo>
                    <a:pt x="122432" y="3090960"/>
                  </a:lnTo>
                  <a:lnTo>
                    <a:pt x="188822" y="3069544"/>
                  </a:lnTo>
                  <a:lnTo>
                    <a:pt x="249404" y="3043261"/>
                  </a:lnTo>
                  <a:lnTo>
                    <a:pt x="304472" y="3012384"/>
                  </a:lnTo>
                  <a:lnTo>
                    <a:pt x="354321" y="2977185"/>
                  </a:lnTo>
                  <a:lnTo>
                    <a:pt x="399248" y="2937937"/>
                  </a:lnTo>
                  <a:lnTo>
                    <a:pt x="439546" y="2894911"/>
                  </a:lnTo>
                  <a:lnTo>
                    <a:pt x="475512" y="2848379"/>
                  </a:lnTo>
                  <a:lnTo>
                    <a:pt x="507441" y="2798614"/>
                  </a:lnTo>
                  <a:lnTo>
                    <a:pt x="535628" y="2745888"/>
                  </a:lnTo>
                  <a:lnTo>
                    <a:pt x="560368" y="2690474"/>
                  </a:lnTo>
                  <a:lnTo>
                    <a:pt x="581957" y="2632643"/>
                  </a:lnTo>
                  <a:lnTo>
                    <a:pt x="600689" y="2572667"/>
                  </a:lnTo>
                  <a:lnTo>
                    <a:pt x="616861" y="2510820"/>
                  </a:lnTo>
                  <a:lnTo>
                    <a:pt x="630767" y="2447373"/>
                  </a:lnTo>
                  <a:lnTo>
                    <a:pt x="642703" y="2382597"/>
                  </a:lnTo>
                  <a:lnTo>
                    <a:pt x="652963" y="2316767"/>
                  </a:lnTo>
                  <a:lnTo>
                    <a:pt x="661844" y="2250153"/>
                  </a:lnTo>
                  <a:lnTo>
                    <a:pt x="669640" y="2183029"/>
                  </a:lnTo>
                  <a:lnTo>
                    <a:pt x="676647" y="2115665"/>
                  </a:lnTo>
                  <a:lnTo>
                    <a:pt x="695884" y="1914864"/>
                  </a:lnTo>
                  <a:lnTo>
                    <a:pt x="702686" y="1849267"/>
                  </a:lnTo>
                  <a:lnTo>
                    <a:pt x="710176" y="1784793"/>
                  </a:lnTo>
                  <a:lnTo>
                    <a:pt x="718648" y="1721713"/>
                  </a:lnTo>
                  <a:lnTo>
                    <a:pt x="728397" y="1660300"/>
                  </a:lnTo>
                  <a:lnTo>
                    <a:pt x="739719" y="1600826"/>
                  </a:lnTo>
                  <a:lnTo>
                    <a:pt x="752910" y="1543562"/>
                  </a:lnTo>
                  <a:lnTo>
                    <a:pt x="768264" y="1488783"/>
                  </a:lnTo>
                  <a:lnTo>
                    <a:pt x="786076" y="1436759"/>
                  </a:lnTo>
                  <a:lnTo>
                    <a:pt x="806643" y="1387762"/>
                  </a:lnTo>
                  <a:lnTo>
                    <a:pt x="830258" y="1342066"/>
                  </a:lnTo>
                  <a:lnTo>
                    <a:pt x="857218" y="1299942"/>
                  </a:lnTo>
                  <a:lnTo>
                    <a:pt x="887818" y="1261662"/>
                  </a:lnTo>
                  <a:lnTo>
                    <a:pt x="922353" y="1227499"/>
                  </a:lnTo>
                  <a:lnTo>
                    <a:pt x="961119" y="1197725"/>
                  </a:lnTo>
                  <a:lnTo>
                    <a:pt x="1004410" y="1172612"/>
                  </a:lnTo>
                  <a:lnTo>
                    <a:pt x="1052521" y="1152432"/>
                  </a:lnTo>
                  <a:lnTo>
                    <a:pt x="1105749" y="1137457"/>
                  </a:lnTo>
                  <a:lnTo>
                    <a:pt x="1164389" y="1127961"/>
                  </a:lnTo>
                  <a:lnTo>
                    <a:pt x="1228735" y="1124214"/>
                  </a:lnTo>
                  <a:lnTo>
                    <a:pt x="1263140" y="1124582"/>
                  </a:lnTo>
                  <a:lnTo>
                    <a:pt x="1299083" y="1126489"/>
                  </a:lnTo>
                  <a:lnTo>
                    <a:pt x="1339291" y="1127790"/>
                  </a:lnTo>
                  <a:lnTo>
                    <a:pt x="1378088" y="1128353"/>
                  </a:lnTo>
                  <a:lnTo>
                    <a:pt x="1415513" y="1128196"/>
                  </a:lnTo>
                  <a:lnTo>
                    <a:pt x="1451610" y="1127330"/>
                  </a:lnTo>
                  <a:lnTo>
                    <a:pt x="1519983" y="1123534"/>
                  </a:lnTo>
                  <a:lnTo>
                    <a:pt x="1583542" y="1117078"/>
                  </a:lnTo>
                  <a:lnTo>
                    <a:pt x="1642621" y="1108078"/>
                  </a:lnTo>
                  <a:lnTo>
                    <a:pt x="1697555" y="1096648"/>
                  </a:lnTo>
                  <a:lnTo>
                    <a:pt x="1748677" y="1082902"/>
                  </a:lnTo>
                  <a:lnTo>
                    <a:pt x="1796322" y="1066955"/>
                  </a:lnTo>
                  <a:lnTo>
                    <a:pt x="1840824" y="1048920"/>
                  </a:lnTo>
                  <a:lnTo>
                    <a:pt x="1882518" y="1028911"/>
                  </a:lnTo>
                  <a:lnTo>
                    <a:pt x="1921738" y="1007045"/>
                  </a:lnTo>
                  <a:lnTo>
                    <a:pt x="1958818" y="983433"/>
                  </a:lnTo>
                  <a:lnTo>
                    <a:pt x="1994093" y="958192"/>
                  </a:lnTo>
                  <a:lnTo>
                    <a:pt x="2027897" y="931434"/>
                  </a:lnTo>
                  <a:lnTo>
                    <a:pt x="2060564" y="903275"/>
                  </a:lnTo>
                  <a:lnTo>
                    <a:pt x="2092428" y="873829"/>
                  </a:lnTo>
                  <a:lnTo>
                    <a:pt x="2123825" y="843209"/>
                  </a:lnTo>
                  <a:lnTo>
                    <a:pt x="2155088" y="811531"/>
                  </a:lnTo>
                  <a:lnTo>
                    <a:pt x="2251417" y="711287"/>
                  </a:lnTo>
                  <a:lnTo>
                    <a:pt x="2285489" y="676517"/>
                  </a:lnTo>
                  <a:lnTo>
                    <a:pt x="2321098" y="641260"/>
                  </a:lnTo>
                  <a:lnTo>
                    <a:pt x="2358579" y="605629"/>
                  </a:lnTo>
                  <a:lnTo>
                    <a:pt x="2398267" y="569740"/>
                  </a:lnTo>
                  <a:lnTo>
                    <a:pt x="2440496" y="533706"/>
                  </a:lnTo>
                  <a:lnTo>
                    <a:pt x="2485600" y="497643"/>
                  </a:lnTo>
                  <a:lnTo>
                    <a:pt x="2533914" y="461663"/>
                  </a:lnTo>
                  <a:lnTo>
                    <a:pt x="2585771" y="425882"/>
                  </a:lnTo>
                  <a:lnTo>
                    <a:pt x="2641507" y="390414"/>
                  </a:lnTo>
                  <a:lnTo>
                    <a:pt x="2701455" y="355373"/>
                  </a:lnTo>
                  <a:lnTo>
                    <a:pt x="2765951" y="320873"/>
                  </a:lnTo>
                  <a:lnTo>
                    <a:pt x="2835327" y="287029"/>
                  </a:lnTo>
                  <a:lnTo>
                    <a:pt x="2871950" y="270388"/>
                  </a:lnTo>
                  <a:lnTo>
                    <a:pt x="2909919" y="253954"/>
                  </a:lnTo>
                  <a:lnTo>
                    <a:pt x="2949275" y="237742"/>
                  </a:lnTo>
                  <a:lnTo>
                    <a:pt x="2990061" y="221764"/>
                  </a:lnTo>
                  <a:lnTo>
                    <a:pt x="3032317" y="206036"/>
                  </a:lnTo>
                  <a:lnTo>
                    <a:pt x="3076087" y="190573"/>
                  </a:lnTo>
                  <a:lnTo>
                    <a:pt x="3121411" y="175387"/>
                  </a:lnTo>
                  <a:lnTo>
                    <a:pt x="3168331" y="160494"/>
                  </a:lnTo>
                  <a:lnTo>
                    <a:pt x="3216890" y="145907"/>
                  </a:lnTo>
                  <a:lnTo>
                    <a:pt x="3267129" y="131642"/>
                  </a:lnTo>
                  <a:lnTo>
                    <a:pt x="3319089" y="117712"/>
                  </a:lnTo>
                  <a:lnTo>
                    <a:pt x="3372814" y="104132"/>
                  </a:lnTo>
                  <a:lnTo>
                    <a:pt x="3428343" y="90915"/>
                  </a:lnTo>
                  <a:lnTo>
                    <a:pt x="3485720" y="78077"/>
                  </a:lnTo>
                  <a:lnTo>
                    <a:pt x="3544985" y="65632"/>
                  </a:lnTo>
                  <a:lnTo>
                    <a:pt x="3606182" y="53593"/>
                  </a:lnTo>
                  <a:lnTo>
                    <a:pt x="3669351" y="41975"/>
                  </a:lnTo>
                  <a:lnTo>
                    <a:pt x="3734534" y="30792"/>
                  </a:lnTo>
                  <a:lnTo>
                    <a:pt x="3801773" y="20059"/>
                  </a:lnTo>
                  <a:lnTo>
                    <a:pt x="3871110" y="9790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C5A68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4" name="object 204"/>
          <p:cNvGrpSpPr/>
          <p:nvPr/>
        </p:nvGrpSpPr>
        <p:grpSpPr>
          <a:xfrm>
            <a:off x="0" y="4392150"/>
            <a:ext cx="7757159" cy="2466340"/>
            <a:chOff x="0" y="4392150"/>
            <a:chExt cx="7757159" cy="2466340"/>
          </a:xfrm>
        </p:grpSpPr>
        <p:sp>
          <p:nvSpPr>
            <p:cNvPr id="205" name="object 205"/>
            <p:cNvSpPr/>
            <p:nvPr/>
          </p:nvSpPr>
          <p:spPr>
            <a:xfrm>
              <a:off x="0" y="4392150"/>
              <a:ext cx="7757159" cy="24658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0" y="4671059"/>
              <a:ext cx="7563609" cy="21869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7" name="object 207"/>
          <p:cNvSpPr txBox="1"/>
          <p:nvPr/>
        </p:nvSpPr>
        <p:spPr>
          <a:xfrm>
            <a:off x="231140" y="176529"/>
            <a:ext cx="4057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45" b="1">
                <a:solidFill>
                  <a:srgbClr val="585858"/>
                </a:solidFill>
                <a:latin typeface="Arial"/>
                <a:cs typeface="Arial"/>
              </a:rPr>
              <a:t>BO</a:t>
            </a:r>
            <a:r>
              <a:rPr dirty="0" sz="1600" spc="-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231140" y="334091"/>
            <a:ext cx="847090" cy="51117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600" spc="235" b="1">
                <a:solidFill>
                  <a:srgbClr val="585858"/>
                </a:solidFill>
                <a:latin typeface="Arial"/>
                <a:cs typeface="Arial"/>
              </a:rPr>
              <a:t>CHINS</a:t>
            </a:r>
            <a:r>
              <a:rPr dirty="0" sz="1600" spc="-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325"/>
              </a:spcBef>
            </a:pP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T</a:t>
            </a:r>
            <a:r>
              <a:rPr dirty="0" sz="750" spc="70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E</a:t>
            </a:r>
            <a:r>
              <a:rPr dirty="0" sz="750" spc="80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spc="5" b="1">
                <a:solidFill>
                  <a:srgbClr val="6E7B4E"/>
                </a:solidFill>
                <a:latin typeface="Arial"/>
                <a:cs typeface="Arial"/>
              </a:rPr>
              <a:t>M</a:t>
            </a:r>
            <a:r>
              <a:rPr dirty="0" sz="750" spc="85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P</a:t>
            </a:r>
            <a:r>
              <a:rPr dirty="0" sz="750" spc="80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L</a:t>
            </a:r>
            <a:r>
              <a:rPr dirty="0" sz="750" spc="75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A</a:t>
            </a:r>
            <a:r>
              <a:rPr dirty="0" sz="750" spc="75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T</a:t>
            </a:r>
            <a:r>
              <a:rPr dirty="0" sz="750" spc="75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3580129" y="2491485"/>
            <a:ext cx="5186426" cy="954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5974079" y="1627632"/>
            <a:ext cx="245364" cy="245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6458711" y="1636776"/>
            <a:ext cx="245363" cy="245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5487923" y="1638300"/>
            <a:ext cx="245363" cy="246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5022341" y="4037838"/>
            <a:ext cx="2148840" cy="0"/>
          </a:xfrm>
          <a:custGeom>
            <a:avLst/>
            <a:gdLst/>
            <a:ahLst/>
            <a:cxnLst/>
            <a:rect l="l" t="t" r="r" b="b"/>
            <a:pathLst>
              <a:path w="2148840" h="0">
                <a:moveTo>
                  <a:pt x="0" y="0"/>
                </a:moveTo>
                <a:lnTo>
                  <a:pt x="2148332" y="0"/>
                </a:lnTo>
              </a:path>
            </a:pathLst>
          </a:custGeom>
          <a:ln w="28575">
            <a:solidFill>
              <a:srgbClr val="4E58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7114031" y="3966971"/>
            <a:ext cx="132588" cy="131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4954523" y="3966971"/>
            <a:ext cx="131063" cy="1310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97805" y="0"/>
            <a:ext cx="794385" cy="450850"/>
          </a:xfrm>
          <a:custGeom>
            <a:avLst/>
            <a:gdLst/>
            <a:ahLst/>
            <a:cxnLst/>
            <a:rect l="l" t="t" r="r" b="b"/>
            <a:pathLst>
              <a:path w="794384" h="450850">
                <a:moveTo>
                  <a:pt x="0" y="450850"/>
                </a:moveTo>
                <a:lnTo>
                  <a:pt x="794194" y="450850"/>
                </a:lnTo>
                <a:lnTo>
                  <a:pt x="79419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620321"/>
            <a:ext cx="255904" cy="1238250"/>
          </a:xfrm>
          <a:custGeom>
            <a:avLst/>
            <a:gdLst/>
            <a:ahLst/>
            <a:cxnLst/>
            <a:rect l="l" t="t" r="r" b="b"/>
            <a:pathLst>
              <a:path w="255904" h="1238250">
                <a:moveTo>
                  <a:pt x="0" y="1237677"/>
                </a:moveTo>
                <a:lnTo>
                  <a:pt x="255778" y="1237677"/>
                </a:lnTo>
                <a:lnTo>
                  <a:pt x="255778" y="0"/>
                </a:lnTo>
                <a:lnTo>
                  <a:pt x="0" y="0"/>
                </a:lnTo>
                <a:lnTo>
                  <a:pt x="0" y="123767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3777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3777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4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091749"/>
            <a:ext cx="255904" cy="1424305"/>
          </a:xfrm>
          <a:custGeom>
            <a:avLst/>
            <a:gdLst/>
            <a:ahLst/>
            <a:cxnLst/>
            <a:rect l="l" t="t" r="r" b="b"/>
            <a:pathLst>
              <a:path w="255904" h="1424304">
                <a:moveTo>
                  <a:pt x="0" y="1423797"/>
                </a:moveTo>
                <a:lnTo>
                  <a:pt x="255778" y="1423797"/>
                </a:lnTo>
                <a:lnTo>
                  <a:pt x="255778" y="0"/>
                </a:lnTo>
                <a:lnTo>
                  <a:pt x="0" y="0"/>
                </a:lnTo>
                <a:lnTo>
                  <a:pt x="0" y="142379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3777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4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909314"/>
            <a:ext cx="255904" cy="78105"/>
          </a:xfrm>
          <a:custGeom>
            <a:avLst/>
            <a:gdLst/>
            <a:ahLst/>
            <a:cxnLst/>
            <a:rect l="l" t="t" r="r" b="b"/>
            <a:pathLst>
              <a:path w="255904" h="78104">
                <a:moveTo>
                  <a:pt x="0" y="77660"/>
                </a:moveTo>
                <a:lnTo>
                  <a:pt x="255778" y="77660"/>
                </a:lnTo>
                <a:lnTo>
                  <a:pt x="255778" y="0"/>
                </a:lnTo>
                <a:lnTo>
                  <a:pt x="0" y="0"/>
                </a:lnTo>
                <a:lnTo>
                  <a:pt x="0" y="7766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648521"/>
            <a:ext cx="255904" cy="753110"/>
          </a:xfrm>
          <a:custGeom>
            <a:avLst/>
            <a:gdLst/>
            <a:ahLst/>
            <a:cxnLst/>
            <a:rect l="l" t="t" r="r" b="b"/>
            <a:pathLst>
              <a:path w="255904" h="753110">
                <a:moveTo>
                  <a:pt x="0" y="752792"/>
                </a:moveTo>
                <a:lnTo>
                  <a:pt x="255778" y="752792"/>
                </a:lnTo>
                <a:lnTo>
                  <a:pt x="255778" y="0"/>
                </a:lnTo>
                <a:lnTo>
                  <a:pt x="0" y="0"/>
                </a:lnTo>
                <a:lnTo>
                  <a:pt x="0" y="75279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119949"/>
            <a:ext cx="255904" cy="1424305"/>
          </a:xfrm>
          <a:custGeom>
            <a:avLst/>
            <a:gdLst/>
            <a:ahLst/>
            <a:cxnLst/>
            <a:rect l="l" t="t" r="r" b="b"/>
            <a:pathLst>
              <a:path w="255904" h="1424305">
                <a:moveTo>
                  <a:pt x="0" y="1423797"/>
                </a:moveTo>
                <a:lnTo>
                  <a:pt x="255778" y="1423797"/>
                </a:lnTo>
                <a:lnTo>
                  <a:pt x="255778" y="0"/>
                </a:lnTo>
                <a:lnTo>
                  <a:pt x="0" y="0"/>
                </a:lnTo>
                <a:lnTo>
                  <a:pt x="0" y="1423797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255904" cy="1015365"/>
          </a:xfrm>
          <a:custGeom>
            <a:avLst/>
            <a:gdLst/>
            <a:ahLst/>
            <a:cxnLst/>
            <a:rect l="l" t="t" r="r" b="b"/>
            <a:pathLst>
              <a:path w="255904" h="1015365">
                <a:moveTo>
                  <a:pt x="0" y="1015175"/>
                </a:moveTo>
                <a:lnTo>
                  <a:pt x="255778" y="1015175"/>
                </a:lnTo>
                <a:lnTo>
                  <a:pt x="255778" y="0"/>
                </a:lnTo>
                <a:lnTo>
                  <a:pt x="0" y="0"/>
                </a:lnTo>
                <a:lnTo>
                  <a:pt x="0" y="101517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3777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4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8593" y="6667754"/>
            <a:ext cx="818515" cy="190500"/>
          </a:xfrm>
          <a:custGeom>
            <a:avLst/>
            <a:gdLst/>
            <a:ahLst/>
            <a:cxnLst/>
            <a:rect l="l" t="t" r="r" b="b"/>
            <a:pathLst>
              <a:path w="818514" h="190500">
                <a:moveTo>
                  <a:pt x="0" y="190245"/>
                </a:moveTo>
                <a:lnTo>
                  <a:pt x="818324" y="190245"/>
                </a:lnTo>
                <a:lnTo>
                  <a:pt x="81832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8593" y="5620321"/>
            <a:ext cx="818515" cy="539750"/>
          </a:xfrm>
          <a:custGeom>
            <a:avLst/>
            <a:gdLst/>
            <a:ahLst/>
            <a:cxnLst/>
            <a:rect l="l" t="t" r="r" b="b"/>
            <a:pathLst>
              <a:path w="818514" h="539750">
                <a:moveTo>
                  <a:pt x="0" y="539432"/>
                </a:moveTo>
                <a:lnTo>
                  <a:pt x="818324" y="539432"/>
                </a:lnTo>
                <a:lnTo>
                  <a:pt x="81832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64917" y="6667754"/>
            <a:ext cx="97790" cy="190500"/>
          </a:xfrm>
          <a:custGeom>
            <a:avLst/>
            <a:gdLst/>
            <a:ahLst/>
            <a:cxnLst/>
            <a:rect l="l" t="t" r="r" b="b"/>
            <a:pathLst>
              <a:path w="97789" h="190500">
                <a:moveTo>
                  <a:pt x="0" y="190245"/>
                </a:moveTo>
                <a:lnTo>
                  <a:pt x="97472" y="190245"/>
                </a:lnTo>
                <a:lnTo>
                  <a:pt x="9747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64917" y="5620321"/>
            <a:ext cx="97790" cy="539750"/>
          </a:xfrm>
          <a:custGeom>
            <a:avLst/>
            <a:gdLst/>
            <a:ahLst/>
            <a:cxnLst/>
            <a:rect l="l" t="t" r="r" b="b"/>
            <a:pathLst>
              <a:path w="97789" h="539750">
                <a:moveTo>
                  <a:pt x="0" y="539432"/>
                </a:moveTo>
                <a:lnTo>
                  <a:pt x="97472" y="539432"/>
                </a:lnTo>
                <a:lnTo>
                  <a:pt x="9747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8593" y="5424170"/>
            <a:ext cx="818515" cy="91440"/>
          </a:xfrm>
          <a:custGeom>
            <a:avLst/>
            <a:gdLst/>
            <a:ahLst/>
            <a:cxnLst/>
            <a:rect l="l" t="t" r="r" b="b"/>
            <a:pathLst>
              <a:path w="818514" h="91439">
                <a:moveTo>
                  <a:pt x="0" y="91376"/>
                </a:moveTo>
                <a:lnTo>
                  <a:pt x="818324" y="91376"/>
                </a:lnTo>
                <a:lnTo>
                  <a:pt x="81832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64917" y="5424170"/>
            <a:ext cx="97790" cy="91440"/>
          </a:xfrm>
          <a:custGeom>
            <a:avLst/>
            <a:gdLst/>
            <a:ahLst/>
            <a:cxnLst/>
            <a:rect l="l" t="t" r="r" b="b"/>
            <a:pathLst>
              <a:path w="97789" h="91439">
                <a:moveTo>
                  <a:pt x="0" y="91376"/>
                </a:moveTo>
                <a:lnTo>
                  <a:pt x="97472" y="91376"/>
                </a:lnTo>
                <a:lnTo>
                  <a:pt x="9747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64917" y="4091749"/>
            <a:ext cx="97790" cy="824865"/>
          </a:xfrm>
          <a:custGeom>
            <a:avLst/>
            <a:gdLst/>
            <a:ahLst/>
            <a:cxnLst/>
            <a:rect l="l" t="t" r="r" b="b"/>
            <a:pathLst>
              <a:path w="97789" h="824864">
                <a:moveTo>
                  <a:pt x="0" y="824420"/>
                </a:moveTo>
                <a:lnTo>
                  <a:pt x="97472" y="824420"/>
                </a:lnTo>
                <a:lnTo>
                  <a:pt x="97472" y="0"/>
                </a:lnTo>
                <a:lnTo>
                  <a:pt x="0" y="0"/>
                </a:lnTo>
                <a:lnTo>
                  <a:pt x="0" y="82442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8593" y="0"/>
            <a:ext cx="818515" cy="450850"/>
          </a:xfrm>
          <a:custGeom>
            <a:avLst/>
            <a:gdLst/>
            <a:ahLst/>
            <a:cxnLst/>
            <a:rect l="l" t="t" r="r" b="b"/>
            <a:pathLst>
              <a:path w="818514" h="450850">
                <a:moveTo>
                  <a:pt x="0" y="450850"/>
                </a:moveTo>
                <a:lnTo>
                  <a:pt x="818324" y="450850"/>
                </a:lnTo>
                <a:lnTo>
                  <a:pt x="81832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64917" y="0"/>
            <a:ext cx="97790" cy="450850"/>
          </a:xfrm>
          <a:custGeom>
            <a:avLst/>
            <a:gdLst/>
            <a:ahLst/>
            <a:cxnLst/>
            <a:rect l="l" t="t" r="r" b="b"/>
            <a:pathLst>
              <a:path w="97789" h="450850">
                <a:moveTo>
                  <a:pt x="0" y="450850"/>
                </a:moveTo>
                <a:lnTo>
                  <a:pt x="97472" y="450850"/>
                </a:lnTo>
                <a:lnTo>
                  <a:pt x="9747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671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30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671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30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35578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5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35578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5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671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30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35578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5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671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30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35578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5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10393" y="6667754"/>
            <a:ext cx="847725" cy="190500"/>
          </a:xfrm>
          <a:custGeom>
            <a:avLst/>
            <a:gdLst/>
            <a:ahLst/>
            <a:cxnLst/>
            <a:rect l="l" t="t" r="r" b="b"/>
            <a:pathLst>
              <a:path w="847725" h="190500">
                <a:moveTo>
                  <a:pt x="0" y="190245"/>
                </a:moveTo>
                <a:lnTo>
                  <a:pt x="847280" y="190245"/>
                </a:lnTo>
                <a:lnTo>
                  <a:pt x="84728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10393" y="5620321"/>
            <a:ext cx="847725" cy="539750"/>
          </a:xfrm>
          <a:custGeom>
            <a:avLst/>
            <a:gdLst/>
            <a:ahLst/>
            <a:cxnLst/>
            <a:rect l="l" t="t" r="r" b="b"/>
            <a:pathLst>
              <a:path w="847725" h="539750">
                <a:moveTo>
                  <a:pt x="0" y="539432"/>
                </a:moveTo>
                <a:lnTo>
                  <a:pt x="847280" y="539432"/>
                </a:lnTo>
                <a:lnTo>
                  <a:pt x="84728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265673" y="6667754"/>
            <a:ext cx="68580" cy="190500"/>
          </a:xfrm>
          <a:custGeom>
            <a:avLst/>
            <a:gdLst/>
            <a:ahLst/>
            <a:cxnLst/>
            <a:rect l="l" t="t" r="r" b="b"/>
            <a:pathLst>
              <a:path w="68579" h="190500">
                <a:moveTo>
                  <a:pt x="0" y="190245"/>
                </a:moveTo>
                <a:lnTo>
                  <a:pt x="68516" y="190245"/>
                </a:lnTo>
                <a:lnTo>
                  <a:pt x="68516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65673" y="5620321"/>
            <a:ext cx="68580" cy="539750"/>
          </a:xfrm>
          <a:custGeom>
            <a:avLst/>
            <a:gdLst/>
            <a:ahLst/>
            <a:cxnLst/>
            <a:rect l="l" t="t" r="r" b="b"/>
            <a:pathLst>
              <a:path w="68579" h="539750">
                <a:moveTo>
                  <a:pt x="0" y="539432"/>
                </a:moveTo>
                <a:lnTo>
                  <a:pt x="68516" y="539432"/>
                </a:lnTo>
                <a:lnTo>
                  <a:pt x="68516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910393" y="5424170"/>
            <a:ext cx="847725" cy="91440"/>
          </a:xfrm>
          <a:custGeom>
            <a:avLst/>
            <a:gdLst/>
            <a:ahLst/>
            <a:cxnLst/>
            <a:rect l="l" t="t" r="r" b="b"/>
            <a:pathLst>
              <a:path w="847725" h="91439">
                <a:moveTo>
                  <a:pt x="0" y="91376"/>
                </a:moveTo>
                <a:lnTo>
                  <a:pt x="847280" y="91376"/>
                </a:lnTo>
                <a:lnTo>
                  <a:pt x="84728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65673" y="5424170"/>
            <a:ext cx="68580" cy="91440"/>
          </a:xfrm>
          <a:custGeom>
            <a:avLst/>
            <a:gdLst/>
            <a:ahLst/>
            <a:cxnLst/>
            <a:rect l="l" t="t" r="r" b="b"/>
            <a:pathLst>
              <a:path w="68579" h="91439">
                <a:moveTo>
                  <a:pt x="0" y="91376"/>
                </a:moveTo>
                <a:lnTo>
                  <a:pt x="68516" y="91376"/>
                </a:lnTo>
                <a:lnTo>
                  <a:pt x="68516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10393" y="0"/>
            <a:ext cx="847725" cy="450850"/>
          </a:xfrm>
          <a:custGeom>
            <a:avLst/>
            <a:gdLst/>
            <a:ahLst/>
            <a:cxnLst/>
            <a:rect l="l" t="t" r="r" b="b"/>
            <a:pathLst>
              <a:path w="847725" h="450850">
                <a:moveTo>
                  <a:pt x="0" y="450850"/>
                </a:moveTo>
                <a:lnTo>
                  <a:pt x="847280" y="450850"/>
                </a:lnTo>
                <a:lnTo>
                  <a:pt x="84728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265673" y="0"/>
            <a:ext cx="68580" cy="450850"/>
          </a:xfrm>
          <a:custGeom>
            <a:avLst/>
            <a:gdLst/>
            <a:ahLst/>
            <a:cxnLst/>
            <a:rect l="l" t="t" r="r" b="b"/>
            <a:pathLst>
              <a:path w="68579" h="450850">
                <a:moveTo>
                  <a:pt x="0" y="450850"/>
                </a:moveTo>
                <a:lnTo>
                  <a:pt x="68516" y="450850"/>
                </a:lnTo>
                <a:lnTo>
                  <a:pt x="68516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4389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29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4389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29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707378" y="6667754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0" y="190245"/>
                </a:moveTo>
                <a:lnTo>
                  <a:pt x="70040" y="190245"/>
                </a:lnTo>
                <a:lnTo>
                  <a:pt x="7004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707378" y="5620321"/>
            <a:ext cx="70485" cy="539750"/>
          </a:xfrm>
          <a:custGeom>
            <a:avLst/>
            <a:gdLst/>
            <a:ahLst/>
            <a:cxnLst/>
            <a:rect l="l" t="t" r="r" b="b"/>
            <a:pathLst>
              <a:path w="70484" h="539750">
                <a:moveTo>
                  <a:pt x="0" y="539432"/>
                </a:moveTo>
                <a:lnTo>
                  <a:pt x="70040" y="539432"/>
                </a:lnTo>
                <a:lnTo>
                  <a:pt x="7004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4389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29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707378" y="5424170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4" h="91439">
                <a:moveTo>
                  <a:pt x="0" y="91376"/>
                </a:moveTo>
                <a:lnTo>
                  <a:pt x="70040" y="91376"/>
                </a:lnTo>
                <a:lnTo>
                  <a:pt x="7004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89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29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707378" y="0"/>
            <a:ext cx="70485" cy="450850"/>
          </a:xfrm>
          <a:custGeom>
            <a:avLst/>
            <a:gdLst/>
            <a:ahLst/>
            <a:cxnLst/>
            <a:rect l="l" t="t" r="r" b="b"/>
            <a:pathLst>
              <a:path w="70484" h="450850">
                <a:moveTo>
                  <a:pt x="0" y="450850"/>
                </a:moveTo>
                <a:lnTo>
                  <a:pt x="70040" y="450850"/>
                </a:lnTo>
                <a:lnTo>
                  <a:pt x="7004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882193" y="6667754"/>
            <a:ext cx="861060" cy="190500"/>
          </a:xfrm>
          <a:custGeom>
            <a:avLst/>
            <a:gdLst/>
            <a:ahLst/>
            <a:cxnLst/>
            <a:rect l="l" t="t" r="r" b="b"/>
            <a:pathLst>
              <a:path w="861059" h="190500">
                <a:moveTo>
                  <a:pt x="0" y="190245"/>
                </a:moveTo>
                <a:lnTo>
                  <a:pt x="860996" y="190245"/>
                </a:lnTo>
                <a:lnTo>
                  <a:pt x="860996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882193" y="5620321"/>
            <a:ext cx="861060" cy="539750"/>
          </a:xfrm>
          <a:custGeom>
            <a:avLst/>
            <a:gdLst/>
            <a:ahLst/>
            <a:cxnLst/>
            <a:rect l="l" t="t" r="r" b="b"/>
            <a:pathLst>
              <a:path w="861059" h="539750">
                <a:moveTo>
                  <a:pt x="0" y="539432"/>
                </a:moveTo>
                <a:lnTo>
                  <a:pt x="860996" y="539432"/>
                </a:lnTo>
                <a:lnTo>
                  <a:pt x="860996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251190" y="6667754"/>
            <a:ext cx="55244" cy="190500"/>
          </a:xfrm>
          <a:custGeom>
            <a:avLst/>
            <a:gdLst/>
            <a:ahLst/>
            <a:cxnLst/>
            <a:rect l="l" t="t" r="r" b="b"/>
            <a:pathLst>
              <a:path w="55245" h="190500">
                <a:moveTo>
                  <a:pt x="0" y="190245"/>
                </a:moveTo>
                <a:lnTo>
                  <a:pt x="54800" y="190245"/>
                </a:lnTo>
                <a:lnTo>
                  <a:pt x="5480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251190" y="5620321"/>
            <a:ext cx="55244" cy="539750"/>
          </a:xfrm>
          <a:custGeom>
            <a:avLst/>
            <a:gdLst/>
            <a:ahLst/>
            <a:cxnLst/>
            <a:rect l="l" t="t" r="r" b="b"/>
            <a:pathLst>
              <a:path w="55245" h="539750">
                <a:moveTo>
                  <a:pt x="0" y="539432"/>
                </a:moveTo>
                <a:lnTo>
                  <a:pt x="54800" y="539432"/>
                </a:lnTo>
                <a:lnTo>
                  <a:pt x="5480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882193" y="5424170"/>
            <a:ext cx="861060" cy="91440"/>
          </a:xfrm>
          <a:custGeom>
            <a:avLst/>
            <a:gdLst/>
            <a:ahLst/>
            <a:cxnLst/>
            <a:rect l="l" t="t" r="r" b="b"/>
            <a:pathLst>
              <a:path w="861059" h="91439">
                <a:moveTo>
                  <a:pt x="0" y="91376"/>
                </a:moveTo>
                <a:lnTo>
                  <a:pt x="860996" y="91376"/>
                </a:lnTo>
                <a:lnTo>
                  <a:pt x="860996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251190" y="5424170"/>
            <a:ext cx="55244" cy="91440"/>
          </a:xfrm>
          <a:custGeom>
            <a:avLst/>
            <a:gdLst/>
            <a:ahLst/>
            <a:cxnLst/>
            <a:rect l="l" t="t" r="r" b="b"/>
            <a:pathLst>
              <a:path w="55245" h="91439">
                <a:moveTo>
                  <a:pt x="0" y="91376"/>
                </a:moveTo>
                <a:lnTo>
                  <a:pt x="54800" y="91376"/>
                </a:lnTo>
                <a:lnTo>
                  <a:pt x="5480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882193" y="0"/>
            <a:ext cx="861060" cy="450850"/>
          </a:xfrm>
          <a:custGeom>
            <a:avLst/>
            <a:gdLst/>
            <a:ahLst/>
            <a:cxnLst/>
            <a:rect l="l" t="t" r="r" b="b"/>
            <a:pathLst>
              <a:path w="861059" h="450850">
                <a:moveTo>
                  <a:pt x="0" y="450850"/>
                </a:moveTo>
                <a:lnTo>
                  <a:pt x="860996" y="450850"/>
                </a:lnTo>
                <a:lnTo>
                  <a:pt x="860996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251190" y="0"/>
            <a:ext cx="55244" cy="450850"/>
          </a:xfrm>
          <a:custGeom>
            <a:avLst/>
            <a:gdLst/>
            <a:ahLst/>
            <a:cxnLst/>
            <a:rect l="l" t="t" r="r" b="b"/>
            <a:pathLst>
              <a:path w="55245" h="450850">
                <a:moveTo>
                  <a:pt x="0" y="450850"/>
                </a:moveTo>
                <a:lnTo>
                  <a:pt x="54800" y="450850"/>
                </a:lnTo>
                <a:lnTo>
                  <a:pt x="5480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410765" y="6667754"/>
            <a:ext cx="760730" cy="190500"/>
          </a:xfrm>
          <a:custGeom>
            <a:avLst/>
            <a:gdLst/>
            <a:ahLst/>
            <a:cxnLst/>
            <a:rect l="l" t="t" r="r" b="b"/>
            <a:pathLst>
              <a:path w="760729" h="190500">
                <a:moveTo>
                  <a:pt x="0" y="190245"/>
                </a:moveTo>
                <a:lnTo>
                  <a:pt x="760412" y="190245"/>
                </a:lnTo>
                <a:lnTo>
                  <a:pt x="76041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410765" y="5620321"/>
            <a:ext cx="760730" cy="539750"/>
          </a:xfrm>
          <a:custGeom>
            <a:avLst/>
            <a:gdLst/>
            <a:ahLst/>
            <a:cxnLst/>
            <a:rect l="l" t="t" r="r" b="b"/>
            <a:pathLst>
              <a:path w="760729" h="539750">
                <a:moveTo>
                  <a:pt x="0" y="539432"/>
                </a:moveTo>
                <a:lnTo>
                  <a:pt x="760412" y="539432"/>
                </a:lnTo>
                <a:lnTo>
                  <a:pt x="76041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679178" y="6667754"/>
            <a:ext cx="85725" cy="190500"/>
          </a:xfrm>
          <a:custGeom>
            <a:avLst/>
            <a:gdLst/>
            <a:ahLst/>
            <a:cxnLst/>
            <a:rect l="l" t="t" r="r" b="b"/>
            <a:pathLst>
              <a:path w="85725" h="190500">
                <a:moveTo>
                  <a:pt x="0" y="190245"/>
                </a:moveTo>
                <a:lnTo>
                  <a:pt x="85280" y="190245"/>
                </a:lnTo>
                <a:lnTo>
                  <a:pt x="85280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679178" y="5620321"/>
            <a:ext cx="85725" cy="539750"/>
          </a:xfrm>
          <a:custGeom>
            <a:avLst/>
            <a:gdLst/>
            <a:ahLst/>
            <a:cxnLst/>
            <a:rect l="l" t="t" r="r" b="b"/>
            <a:pathLst>
              <a:path w="85725" h="539750">
                <a:moveTo>
                  <a:pt x="0" y="539432"/>
                </a:moveTo>
                <a:lnTo>
                  <a:pt x="85280" y="539432"/>
                </a:lnTo>
                <a:lnTo>
                  <a:pt x="85280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410765" y="5424170"/>
            <a:ext cx="760730" cy="91440"/>
          </a:xfrm>
          <a:custGeom>
            <a:avLst/>
            <a:gdLst/>
            <a:ahLst/>
            <a:cxnLst/>
            <a:rect l="l" t="t" r="r" b="b"/>
            <a:pathLst>
              <a:path w="760729" h="91439">
                <a:moveTo>
                  <a:pt x="0" y="91376"/>
                </a:moveTo>
                <a:lnTo>
                  <a:pt x="760412" y="91376"/>
                </a:lnTo>
                <a:lnTo>
                  <a:pt x="76041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679178" y="5424170"/>
            <a:ext cx="85725" cy="91440"/>
          </a:xfrm>
          <a:custGeom>
            <a:avLst/>
            <a:gdLst/>
            <a:ahLst/>
            <a:cxnLst/>
            <a:rect l="l" t="t" r="r" b="b"/>
            <a:pathLst>
              <a:path w="85725" h="91439">
                <a:moveTo>
                  <a:pt x="0" y="91376"/>
                </a:moveTo>
                <a:lnTo>
                  <a:pt x="85280" y="91376"/>
                </a:lnTo>
                <a:lnTo>
                  <a:pt x="8528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410765" y="0"/>
            <a:ext cx="760730" cy="450850"/>
          </a:xfrm>
          <a:custGeom>
            <a:avLst/>
            <a:gdLst/>
            <a:ahLst/>
            <a:cxnLst/>
            <a:rect l="l" t="t" r="r" b="b"/>
            <a:pathLst>
              <a:path w="760729" h="450850">
                <a:moveTo>
                  <a:pt x="0" y="450850"/>
                </a:moveTo>
                <a:lnTo>
                  <a:pt x="760412" y="450850"/>
                </a:lnTo>
                <a:lnTo>
                  <a:pt x="76041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679178" y="0"/>
            <a:ext cx="85725" cy="450850"/>
          </a:xfrm>
          <a:custGeom>
            <a:avLst/>
            <a:gdLst/>
            <a:ahLst/>
            <a:cxnLst/>
            <a:rect l="l" t="t" r="r" b="b"/>
            <a:pathLst>
              <a:path w="85725" h="450850">
                <a:moveTo>
                  <a:pt x="0" y="450850"/>
                </a:moveTo>
                <a:lnTo>
                  <a:pt x="85280" y="450850"/>
                </a:lnTo>
                <a:lnTo>
                  <a:pt x="8528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869233" y="6667754"/>
            <a:ext cx="859790" cy="190500"/>
          </a:xfrm>
          <a:custGeom>
            <a:avLst/>
            <a:gdLst/>
            <a:ahLst/>
            <a:cxnLst/>
            <a:rect l="l" t="t" r="r" b="b"/>
            <a:pathLst>
              <a:path w="859790" h="190500">
                <a:moveTo>
                  <a:pt x="0" y="190245"/>
                </a:moveTo>
                <a:lnTo>
                  <a:pt x="859472" y="190245"/>
                </a:lnTo>
                <a:lnTo>
                  <a:pt x="859472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869233" y="5620321"/>
            <a:ext cx="859790" cy="539750"/>
          </a:xfrm>
          <a:custGeom>
            <a:avLst/>
            <a:gdLst/>
            <a:ahLst/>
            <a:cxnLst/>
            <a:rect l="l" t="t" r="r" b="b"/>
            <a:pathLst>
              <a:path w="859790" h="539750">
                <a:moveTo>
                  <a:pt x="0" y="539432"/>
                </a:moveTo>
                <a:lnTo>
                  <a:pt x="859472" y="539432"/>
                </a:lnTo>
                <a:lnTo>
                  <a:pt x="859472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236706" y="6667754"/>
            <a:ext cx="56515" cy="190500"/>
          </a:xfrm>
          <a:custGeom>
            <a:avLst/>
            <a:gdLst/>
            <a:ahLst/>
            <a:cxnLst/>
            <a:rect l="l" t="t" r="r" b="b"/>
            <a:pathLst>
              <a:path w="56515" h="190500">
                <a:moveTo>
                  <a:pt x="0" y="190245"/>
                </a:moveTo>
                <a:lnTo>
                  <a:pt x="56324" y="190245"/>
                </a:lnTo>
                <a:lnTo>
                  <a:pt x="5632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236706" y="5620321"/>
            <a:ext cx="56515" cy="539750"/>
          </a:xfrm>
          <a:custGeom>
            <a:avLst/>
            <a:gdLst/>
            <a:ahLst/>
            <a:cxnLst/>
            <a:rect l="l" t="t" r="r" b="b"/>
            <a:pathLst>
              <a:path w="56515" h="539750">
                <a:moveTo>
                  <a:pt x="0" y="539432"/>
                </a:moveTo>
                <a:lnTo>
                  <a:pt x="56324" y="539432"/>
                </a:lnTo>
                <a:lnTo>
                  <a:pt x="5632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869233" y="5424170"/>
            <a:ext cx="859790" cy="91440"/>
          </a:xfrm>
          <a:custGeom>
            <a:avLst/>
            <a:gdLst/>
            <a:ahLst/>
            <a:cxnLst/>
            <a:rect l="l" t="t" r="r" b="b"/>
            <a:pathLst>
              <a:path w="859790" h="91439">
                <a:moveTo>
                  <a:pt x="0" y="91376"/>
                </a:moveTo>
                <a:lnTo>
                  <a:pt x="859472" y="91376"/>
                </a:lnTo>
                <a:lnTo>
                  <a:pt x="85947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236706" y="5424170"/>
            <a:ext cx="56515" cy="91440"/>
          </a:xfrm>
          <a:custGeom>
            <a:avLst/>
            <a:gdLst/>
            <a:ahLst/>
            <a:cxnLst/>
            <a:rect l="l" t="t" r="r" b="b"/>
            <a:pathLst>
              <a:path w="56515" h="91439">
                <a:moveTo>
                  <a:pt x="0" y="91376"/>
                </a:moveTo>
                <a:lnTo>
                  <a:pt x="56324" y="91376"/>
                </a:lnTo>
                <a:lnTo>
                  <a:pt x="5632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869233" y="0"/>
            <a:ext cx="859790" cy="450850"/>
          </a:xfrm>
          <a:custGeom>
            <a:avLst/>
            <a:gdLst/>
            <a:ahLst/>
            <a:cxnLst/>
            <a:rect l="l" t="t" r="r" b="b"/>
            <a:pathLst>
              <a:path w="859790" h="450850">
                <a:moveTo>
                  <a:pt x="0" y="450850"/>
                </a:moveTo>
                <a:lnTo>
                  <a:pt x="859472" y="450850"/>
                </a:lnTo>
                <a:lnTo>
                  <a:pt x="859472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236706" y="0"/>
            <a:ext cx="56515" cy="450850"/>
          </a:xfrm>
          <a:custGeom>
            <a:avLst/>
            <a:gdLst/>
            <a:ahLst/>
            <a:cxnLst/>
            <a:rect l="l" t="t" r="r" b="b"/>
            <a:pathLst>
              <a:path w="56515" h="450850">
                <a:moveTo>
                  <a:pt x="0" y="450850"/>
                </a:moveTo>
                <a:lnTo>
                  <a:pt x="56324" y="450850"/>
                </a:lnTo>
                <a:lnTo>
                  <a:pt x="56324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397805" y="6667754"/>
            <a:ext cx="794385" cy="190500"/>
          </a:xfrm>
          <a:custGeom>
            <a:avLst/>
            <a:gdLst/>
            <a:ahLst/>
            <a:cxnLst/>
            <a:rect l="l" t="t" r="r" b="b"/>
            <a:pathLst>
              <a:path w="794384" h="190500">
                <a:moveTo>
                  <a:pt x="0" y="190245"/>
                </a:moveTo>
                <a:lnTo>
                  <a:pt x="794194" y="190245"/>
                </a:lnTo>
                <a:lnTo>
                  <a:pt x="794194" y="0"/>
                </a:lnTo>
                <a:lnTo>
                  <a:pt x="0" y="0"/>
                </a:lnTo>
                <a:lnTo>
                  <a:pt x="0" y="190245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397805" y="5620321"/>
            <a:ext cx="794385" cy="539750"/>
          </a:xfrm>
          <a:custGeom>
            <a:avLst/>
            <a:gdLst/>
            <a:ahLst/>
            <a:cxnLst/>
            <a:rect l="l" t="t" r="r" b="b"/>
            <a:pathLst>
              <a:path w="794384" h="539750">
                <a:moveTo>
                  <a:pt x="0" y="539432"/>
                </a:moveTo>
                <a:lnTo>
                  <a:pt x="794194" y="539432"/>
                </a:lnTo>
                <a:lnTo>
                  <a:pt x="794194" y="0"/>
                </a:lnTo>
                <a:lnTo>
                  <a:pt x="0" y="0"/>
                </a:lnTo>
                <a:lnTo>
                  <a:pt x="0" y="539432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1397805" y="5424170"/>
            <a:ext cx="794385" cy="91440"/>
          </a:xfrm>
          <a:custGeom>
            <a:avLst/>
            <a:gdLst/>
            <a:ahLst/>
            <a:cxnLst/>
            <a:rect l="l" t="t" r="r" b="b"/>
            <a:pathLst>
              <a:path w="794384" h="91439">
                <a:moveTo>
                  <a:pt x="0" y="91376"/>
                </a:moveTo>
                <a:lnTo>
                  <a:pt x="794194" y="91376"/>
                </a:lnTo>
                <a:lnTo>
                  <a:pt x="794194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7BEA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3" name="object 73"/>
          <p:cNvGrpSpPr/>
          <p:nvPr/>
        </p:nvGrpSpPr>
        <p:grpSpPr>
          <a:xfrm>
            <a:off x="0" y="761"/>
            <a:ext cx="12193270" cy="6858000"/>
            <a:chOff x="0" y="761"/>
            <a:chExt cx="12193270" cy="6858000"/>
          </a:xfrm>
        </p:grpSpPr>
        <p:sp>
          <p:nvSpPr>
            <p:cNvPr id="74" name="object 74"/>
            <p:cNvSpPr/>
            <p:nvPr/>
          </p:nvSpPr>
          <p:spPr>
            <a:xfrm>
              <a:off x="763778" y="3909313"/>
              <a:ext cx="993140" cy="1007110"/>
            </a:xfrm>
            <a:custGeom>
              <a:avLst/>
              <a:gdLst/>
              <a:ahLst/>
              <a:cxnLst/>
              <a:rect l="l" t="t" r="r" b="b"/>
              <a:pathLst>
                <a:path w="993139" h="1007110">
                  <a:moveTo>
                    <a:pt x="70040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70040" y="1006856"/>
                  </a:lnTo>
                  <a:lnTo>
                    <a:pt x="70040" y="182435"/>
                  </a:lnTo>
                  <a:close/>
                </a:path>
                <a:path w="993139" h="1007110">
                  <a:moveTo>
                    <a:pt x="70040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70040" y="77660"/>
                  </a:lnTo>
                  <a:lnTo>
                    <a:pt x="70040" y="0"/>
                  </a:lnTo>
                  <a:close/>
                </a:path>
                <a:path w="993139" h="1007110">
                  <a:moveTo>
                    <a:pt x="993140" y="182435"/>
                  </a:moveTo>
                  <a:lnTo>
                    <a:pt x="174815" y="182435"/>
                  </a:lnTo>
                  <a:lnTo>
                    <a:pt x="174815" y="1006856"/>
                  </a:lnTo>
                  <a:lnTo>
                    <a:pt x="993140" y="1006856"/>
                  </a:lnTo>
                  <a:lnTo>
                    <a:pt x="993140" y="182435"/>
                  </a:lnTo>
                  <a:close/>
                </a:path>
                <a:path w="993139" h="1007110">
                  <a:moveTo>
                    <a:pt x="993140" y="0"/>
                  </a:moveTo>
                  <a:lnTo>
                    <a:pt x="174815" y="0"/>
                  </a:lnTo>
                  <a:lnTo>
                    <a:pt x="174815" y="77660"/>
                  </a:lnTo>
                  <a:lnTo>
                    <a:pt x="993140" y="77660"/>
                  </a:lnTo>
                  <a:lnTo>
                    <a:pt x="99314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886205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63777" y="4039361"/>
              <a:ext cx="993140" cy="0"/>
            </a:xfrm>
            <a:custGeom>
              <a:avLst/>
              <a:gdLst/>
              <a:ahLst/>
              <a:cxnLst/>
              <a:rect l="l" t="t" r="r" b="b"/>
              <a:pathLst>
                <a:path w="993139" h="0">
                  <a:moveTo>
                    <a:pt x="0" y="0"/>
                  </a:moveTo>
                  <a:lnTo>
                    <a:pt x="993140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763778" y="2459989"/>
              <a:ext cx="993140" cy="941705"/>
            </a:xfrm>
            <a:custGeom>
              <a:avLst/>
              <a:gdLst/>
              <a:ahLst/>
              <a:cxnLst/>
              <a:rect l="l" t="t" r="r" b="b"/>
              <a:pathLst>
                <a:path w="993139" h="941704">
                  <a:moveTo>
                    <a:pt x="70040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70040" y="941324"/>
                  </a:lnTo>
                  <a:lnTo>
                    <a:pt x="70040" y="188531"/>
                  </a:lnTo>
                  <a:close/>
                </a:path>
                <a:path w="993139" h="941704">
                  <a:moveTo>
                    <a:pt x="70040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70040" y="83756"/>
                  </a:lnTo>
                  <a:lnTo>
                    <a:pt x="70040" y="0"/>
                  </a:lnTo>
                  <a:close/>
                </a:path>
                <a:path w="993139" h="941704">
                  <a:moveTo>
                    <a:pt x="993140" y="188531"/>
                  </a:moveTo>
                  <a:lnTo>
                    <a:pt x="174815" y="188531"/>
                  </a:lnTo>
                  <a:lnTo>
                    <a:pt x="174815" y="941324"/>
                  </a:lnTo>
                  <a:lnTo>
                    <a:pt x="993140" y="941324"/>
                  </a:lnTo>
                  <a:lnTo>
                    <a:pt x="993140" y="188531"/>
                  </a:lnTo>
                  <a:close/>
                </a:path>
                <a:path w="993139" h="941704">
                  <a:moveTo>
                    <a:pt x="993140" y="0"/>
                  </a:moveTo>
                  <a:lnTo>
                    <a:pt x="174815" y="0"/>
                  </a:lnTo>
                  <a:lnTo>
                    <a:pt x="174815" y="83756"/>
                  </a:lnTo>
                  <a:lnTo>
                    <a:pt x="993140" y="83756"/>
                  </a:lnTo>
                  <a:lnTo>
                    <a:pt x="99314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86205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63777" y="2596134"/>
              <a:ext cx="993140" cy="0"/>
            </a:xfrm>
            <a:custGeom>
              <a:avLst/>
              <a:gdLst/>
              <a:ahLst/>
              <a:cxnLst/>
              <a:rect l="l" t="t" r="r" b="b"/>
              <a:pathLst>
                <a:path w="993139" h="0">
                  <a:moveTo>
                    <a:pt x="0" y="0"/>
                  </a:moveTo>
                  <a:lnTo>
                    <a:pt x="993140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63778" y="958849"/>
              <a:ext cx="993140" cy="993140"/>
            </a:xfrm>
            <a:custGeom>
              <a:avLst/>
              <a:gdLst/>
              <a:ahLst/>
              <a:cxnLst/>
              <a:rect l="l" t="t" r="r" b="b"/>
              <a:pathLst>
                <a:path w="993139" h="993139">
                  <a:moveTo>
                    <a:pt x="70040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70040" y="993140"/>
                  </a:lnTo>
                  <a:lnTo>
                    <a:pt x="70040" y="161099"/>
                  </a:lnTo>
                  <a:close/>
                </a:path>
                <a:path w="993139" h="993139">
                  <a:moveTo>
                    <a:pt x="70040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70040" y="56324"/>
                  </a:lnTo>
                  <a:lnTo>
                    <a:pt x="70040" y="0"/>
                  </a:lnTo>
                  <a:close/>
                </a:path>
                <a:path w="993139" h="993139">
                  <a:moveTo>
                    <a:pt x="993140" y="161099"/>
                  </a:moveTo>
                  <a:lnTo>
                    <a:pt x="174815" y="161099"/>
                  </a:lnTo>
                  <a:lnTo>
                    <a:pt x="174815" y="993140"/>
                  </a:lnTo>
                  <a:lnTo>
                    <a:pt x="993140" y="993140"/>
                  </a:lnTo>
                  <a:lnTo>
                    <a:pt x="993140" y="161099"/>
                  </a:lnTo>
                  <a:close/>
                </a:path>
                <a:path w="993139" h="993139">
                  <a:moveTo>
                    <a:pt x="993140" y="0"/>
                  </a:moveTo>
                  <a:lnTo>
                    <a:pt x="174815" y="0"/>
                  </a:lnTo>
                  <a:lnTo>
                    <a:pt x="174815" y="56324"/>
                  </a:lnTo>
                  <a:lnTo>
                    <a:pt x="993140" y="56324"/>
                  </a:lnTo>
                  <a:lnTo>
                    <a:pt x="99314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886205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63777" y="1067561"/>
              <a:ext cx="993140" cy="0"/>
            </a:xfrm>
            <a:custGeom>
              <a:avLst/>
              <a:gdLst/>
              <a:ahLst/>
              <a:cxnLst/>
              <a:rect l="l" t="t" r="r" b="b"/>
              <a:pathLst>
                <a:path w="993139" h="0">
                  <a:moveTo>
                    <a:pt x="0" y="0"/>
                  </a:moveTo>
                  <a:lnTo>
                    <a:pt x="993140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264918" y="3909313"/>
              <a:ext cx="962660" cy="1007110"/>
            </a:xfrm>
            <a:custGeom>
              <a:avLst/>
              <a:gdLst/>
              <a:ahLst/>
              <a:cxnLst/>
              <a:rect l="l" t="t" r="r" b="b"/>
              <a:pathLst>
                <a:path w="962660" h="1007110">
                  <a:moveTo>
                    <a:pt x="97472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97472" y="1006856"/>
                  </a:lnTo>
                  <a:lnTo>
                    <a:pt x="97472" y="182435"/>
                  </a:lnTo>
                  <a:close/>
                </a:path>
                <a:path w="962660" h="1007110">
                  <a:moveTo>
                    <a:pt x="97472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97472" y="77660"/>
                  </a:lnTo>
                  <a:lnTo>
                    <a:pt x="97472" y="0"/>
                  </a:lnTo>
                  <a:close/>
                </a:path>
                <a:path w="962660" h="1007110">
                  <a:moveTo>
                    <a:pt x="962660" y="182435"/>
                  </a:moveTo>
                  <a:lnTo>
                    <a:pt x="202247" y="182435"/>
                  </a:lnTo>
                  <a:lnTo>
                    <a:pt x="202247" y="1006856"/>
                  </a:lnTo>
                  <a:lnTo>
                    <a:pt x="962660" y="1006856"/>
                  </a:lnTo>
                  <a:lnTo>
                    <a:pt x="962660" y="182435"/>
                  </a:lnTo>
                  <a:close/>
                </a:path>
                <a:path w="962660" h="1007110">
                  <a:moveTo>
                    <a:pt x="962660" y="0"/>
                  </a:moveTo>
                  <a:lnTo>
                    <a:pt x="202247" y="0"/>
                  </a:lnTo>
                  <a:lnTo>
                    <a:pt x="202247" y="77660"/>
                  </a:lnTo>
                  <a:lnTo>
                    <a:pt x="962660" y="77660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414777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264917" y="4039361"/>
              <a:ext cx="962660" cy="0"/>
            </a:xfrm>
            <a:custGeom>
              <a:avLst/>
              <a:gdLst/>
              <a:ahLst/>
              <a:cxnLst/>
              <a:rect l="l" t="t" r="r" b="b"/>
              <a:pathLst>
                <a:path w="962660" h="0">
                  <a:moveTo>
                    <a:pt x="0" y="0"/>
                  </a:moveTo>
                  <a:lnTo>
                    <a:pt x="962659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264918" y="2459989"/>
              <a:ext cx="962660" cy="941705"/>
            </a:xfrm>
            <a:custGeom>
              <a:avLst/>
              <a:gdLst/>
              <a:ahLst/>
              <a:cxnLst/>
              <a:rect l="l" t="t" r="r" b="b"/>
              <a:pathLst>
                <a:path w="962660" h="941704">
                  <a:moveTo>
                    <a:pt x="97472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97472" y="941324"/>
                  </a:lnTo>
                  <a:lnTo>
                    <a:pt x="97472" y="188531"/>
                  </a:lnTo>
                  <a:close/>
                </a:path>
                <a:path w="962660" h="941704">
                  <a:moveTo>
                    <a:pt x="97472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97472" y="83756"/>
                  </a:lnTo>
                  <a:lnTo>
                    <a:pt x="97472" y="0"/>
                  </a:lnTo>
                  <a:close/>
                </a:path>
                <a:path w="962660" h="941704">
                  <a:moveTo>
                    <a:pt x="962660" y="188531"/>
                  </a:moveTo>
                  <a:lnTo>
                    <a:pt x="202247" y="188531"/>
                  </a:lnTo>
                  <a:lnTo>
                    <a:pt x="202247" y="941324"/>
                  </a:lnTo>
                  <a:lnTo>
                    <a:pt x="962660" y="941324"/>
                  </a:lnTo>
                  <a:lnTo>
                    <a:pt x="962660" y="188531"/>
                  </a:lnTo>
                  <a:close/>
                </a:path>
                <a:path w="962660" h="941704">
                  <a:moveTo>
                    <a:pt x="962660" y="0"/>
                  </a:moveTo>
                  <a:lnTo>
                    <a:pt x="202247" y="0"/>
                  </a:lnTo>
                  <a:lnTo>
                    <a:pt x="202247" y="83756"/>
                  </a:lnTo>
                  <a:lnTo>
                    <a:pt x="962660" y="83756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414777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264917" y="2596134"/>
              <a:ext cx="962660" cy="0"/>
            </a:xfrm>
            <a:custGeom>
              <a:avLst/>
              <a:gdLst/>
              <a:ahLst/>
              <a:cxnLst/>
              <a:rect l="l" t="t" r="r" b="b"/>
              <a:pathLst>
                <a:path w="962660" h="0">
                  <a:moveTo>
                    <a:pt x="0" y="0"/>
                  </a:moveTo>
                  <a:lnTo>
                    <a:pt x="962659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264918" y="958849"/>
              <a:ext cx="962660" cy="993140"/>
            </a:xfrm>
            <a:custGeom>
              <a:avLst/>
              <a:gdLst/>
              <a:ahLst/>
              <a:cxnLst/>
              <a:rect l="l" t="t" r="r" b="b"/>
              <a:pathLst>
                <a:path w="962660" h="993139">
                  <a:moveTo>
                    <a:pt x="97472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97472" y="993140"/>
                  </a:lnTo>
                  <a:lnTo>
                    <a:pt x="97472" y="161099"/>
                  </a:lnTo>
                  <a:close/>
                </a:path>
                <a:path w="962660" h="993139">
                  <a:moveTo>
                    <a:pt x="97472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97472" y="56324"/>
                  </a:lnTo>
                  <a:lnTo>
                    <a:pt x="97472" y="0"/>
                  </a:lnTo>
                  <a:close/>
                </a:path>
                <a:path w="962660" h="993139">
                  <a:moveTo>
                    <a:pt x="962660" y="161099"/>
                  </a:moveTo>
                  <a:lnTo>
                    <a:pt x="202247" y="161099"/>
                  </a:lnTo>
                  <a:lnTo>
                    <a:pt x="202247" y="993140"/>
                  </a:lnTo>
                  <a:lnTo>
                    <a:pt x="962660" y="993140"/>
                  </a:lnTo>
                  <a:lnTo>
                    <a:pt x="962660" y="161099"/>
                  </a:lnTo>
                  <a:close/>
                </a:path>
                <a:path w="962660" h="993139">
                  <a:moveTo>
                    <a:pt x="962660" y="0"/>
                  </a:moveTo>
                  <a:lnTo>
                    <a:pt x="202247" y="0"/>
                  </a:lnTo>
                  <a:lnTo>
                    <a:pt x="202247" y="56324"/>
                  </a:lnTo>
                  <a:lnTo>
                    <a:pt x="962660" y="56324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414777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264917" y="1067561"/>
              <a:ext cx="962660" cy="0"/>
            </a:xfrm>
            <a:custGeom>
              <a:avLst/>
              <a:gdLst/>
              <a:ahLst/>
              <a:cxnLst/>
              <a:rect l="l" t="t" r="r" b="b"/>
              <a:pathLst>
                <a:path w="962660" h="0">
                  <a:moveTo>
                    <a:pt x="0" y="0"/>
                  </a:moveTo>
                  <a:lnTo>
                    <a:pt x="962659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756917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3735578" y="3909313"/>
              <a:ext cx="1022350" cy="1007110"/>
            </a:xfrm>
            <a:custGeom>
              <a:avLst/>
              <a:gdLst/>
              <a:ahLst/>
              <a:cxnLst/>
              <a:rect l="l" t="t" r="r" b="b"/>
              <a:pathLst>
                <a:path w="1022350" h="1007110">
                  <a:moveTo>
                    <a:pt x="70040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70040" y="1006856"/>
                  </a:lnTo>
                  <a:lnTo>
                    <a:pt x="70040" y="182435"/>
                  </a:lnTo>
                  <a:close/>
                </a:path>
                <a:path w="1022350" h="1007110">
                  <a:moveTo>
                    <a:pt x="70040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70040" y="77660"/>
                  </a:lnTo>
                  <a:lnTo>
                    <a:pt x="70040" y="0"/>
                  </a:lnTo>
                  <a:close/>
                </a:path>
                <a:path w="1022350" h="1007110">
                  <a:moveTo>
                    <a:pt x="1022096" y="182435"/>
                  </a:moveTo>
                  <a:lnTo>
                    <a:pt x="174815" y="182435"/>
                  </a:lnTo>
                  <a:lnTo>
                    <a:pt x="174815" y="1006856"/>
                  </a:lnTo>
                  <a:lnTo>
                    <a:pt x="1022096" y="1006856"/>
                  </a:lnTo>
                  <a:lnTo>
                    <a:pt x="1022096" y="182435"/>
                  </a:lnTo>
                  <a:close/>
                </a:path>
                <a:path w="1022350" h="1007110">
                  <a:moveTo>
                    <a:pt x="1022096" y="0"/>
                  </a:moveTo>
                  <a:lnTo>
                    <a:pt x="174815" y="0"/>
                  </a:lnTo>
                  <a:lnTo>
                    <a:pt x="174815" y="77660"/>
                  </a:lnTo>
                  <a:lnTo>
                    <a:pt x="1022096" y="77660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3858005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3735578" y="4039361"/>
              <a:ext cx="1022350" cy="0"/>
            </a:xfrm>
            <a:custGeom>
              <a:avLst/>
              <a:gdLst/>
              <a:ahLst/>
              <a:cxnLst/>
              <a:rect l="l" t="t" r="r" b="b"/>
              <a:pathLst>
                <a:path w="1022350" h="0">
                  <a:moveTo>
                    <a:pt x="0" y="0"/>
                  </a:moveTo>
                  <a:lnTo>
                    <a:pt x="1022096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3735578" y="2459989"/>
              <a:ext cx="1022350" cy="941705"/>
            </a:xfrm>
            <a:custGeom>
              <a:avLst/>
              <a:gdLst/>
              <a:ahLst/>
              <a:cxnLst/>
              <a:rect l="l" t="t" r="r" b="b"/>
              <a:pathLst>
                <a:path w="1022350" h="941704">
                  <a:moveTo>
                    <a:pt x="70040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70040" y="941324"/>
                  </a:lnTo>
                  <a:lnTo>
                    <a:pt x="70040" y="188531"/>
                  </a:lnTo>
                  <a:close/>
                </a:path>
                <a:path w="1022350" h="941704">
                  <a:moveTo>
                    <a:pt x="70040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70040" y="83756"/>
                  </a:lnTo>
                  <a:lnTo>
                    <a:pt x="70040" y="0"/>
                  </a:lnTo>
                  <a:close/>
                </a:path>
                <a:path w="1022350" h="941704">
                  <a:moveTo>
                    <a:pt x="1022096" y="188531"/>
                  </a:moveTo>
                  <a:lnTo>
                    <a:pt x="174815" y="188531"/>
                  </a:lnTo>
                  <a:lnTo>
                    <a:pt x="174815" y="941324"/>
                  </a:lnTo>
                  <a:lnTo>
                    <a:pt x="1022096" y="941324"/>
                  </a:lnTo>
                  <a:lnTo>
                    <a:pt x="1022096" y="188531"/>
                  </a:lnTo>
                  <a:close/>
                </a:path>
                <a:path w="1022350" h="941704">
                  <a:moveTo>
                    <a:pt x="1022096" y="0"/>
                  </a:moveTo>
                  <a:lnTo>
                    <a:pt x="174815" y="0"/>
                  </a:lnTo>
                  <a:lnTo>
                    <a:pt x="174815" y="83756"/>
                  </a:lnTo>
                  <a:lnTo>
                    <a:pt x="1022096" y="83756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3858005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735578" y="2596134"/>
              <a:ext cx="1022350" cy="0"/>
            </a:xfrm>
            <a:custGeom>
              <a:avLst/>
              <a:gdLst/>
              <a:ahLst/>
              <a:cxnLst/>
              <a:rect l="l" t="t" r="r" b="b"/>
              <a:pathLst>
                <a:path w="1022350" h="0">
                  <a:moveTo>
                    <a:pt x="0" y="0"/>
                  </a:moveTo>
                  <a:lnTo>
                    <a:pt x="1022096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735578" y="958849"/>
              <a:ext cx="1022350" cy="993140"/>
            </a:xfrm>
            <a:custGeom>
              <a:avLst/>
              <a:gdLst/>
              <a:ahLst/>
              <a:cxnLst/>
              <a:rect l="l" t="t" r="r" b="b"/>
              <a:pathLst>
                <a:path w="1022350" h="993139">
                  <a:moveTo>
                    <a:pt x="70040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70040" y="993140"/>
                  </a:lnTo>
                  <a:lnTo>
                    <a:pt x="70040" y="161099"/>
                  </a:lnTo>
                  <a:close/>
                </a:path>
                <a:path w="1022350" h="993139">
                  <a:moveTo>
                    <a:pt x="70040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70040" y="56324"/>
                  </a:lnTo>
                  <a:lnTo>
                    <a:pt x="70040" y="0"/>
                  </a:lnTo>
                  <a:close/>
                </a:path>
                <a:path w="1022350" h="993139">
                  <a:moveTo>
                    <a:pt x="1022096" y="161099"/>
                  </a:moveTo>
                  <a:lnTo>
                    <a:pt x="174815" y="161099"/>
                  </a:lnTo>
                  <a:lnTo>
                    <a:pt x="174815" y="993140"/>
                  </a:lnTo>
                  <a:lnTo>
                    <a:pt x="1022096" y="993140"/>
                  </a:lnTo>
                  <a:lnTo>
                    <a:pt x="1022096" y="161099"/>
                  </a:lnTo>
                  <a:close/>
                </a:path>
                <a:path w="1022350" h="993139">
                  <a:moveTo>
                    <a:pt x="1022096" y="0"/>
                  </a:moveTo>
                  <a:lnTo>
                    <a:pt x="174815" y="0"/>
                  </a:lnTo>
                  <a:lnTo>
                    <a:pt x="174815" y="56324"/>
                  </a:lnTo>
                  <a:lnTo>
                    <a:pt x="1022096" y="56324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3858005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735578" y="1067561"/>
              <a:ext cx="1022350" cy="0"/>
            </a:xfrm>
            <a:custGeom>
              <a:avLst/>
              <a:gdLst/>
              <a:ahLst/>
              <a:cxnLst/>
              <a:rect l="l" t="t" r="r" b="b"/>
              <a:pathLst>
                <a:path w="1022350" h="0">
                  <a:moveTo>
                    <a:pt x="0" y="0"/>
                  </a:moveTo>
                  <a:lnTo>
                    <a:pt x="1022096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3227577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5265674" y="3909313"/>
              <a:ext cx="934085" cy="1007110"/>
            </a:xfrm>
            <a:custGeom>
              <a:avLst/>
              <a:gdLst/>
              <a:ahLst/>
              <a:cxnLst/>
              <a:rect l="l" t="t" r="r" b="b"/>
              <a:pathLst>
                <a:path w="934085" h="1007110">
                  <a:moveTo>
                    <a:pt x="68516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68516" y="1006856"/>
                  </a:lnTo>
                  <a:lnTo>
                    <a:pt x="68516" y="182435"/>
                  </a:lnTo>
                  <a:close/>
                </a:path>
                <a:path w="934085" h="1007110">
                  <a:moveTo>
                    <a:pt x="68516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68516" y="77660"/>
                  </a:lnTo>
                  <a:lnTo>
                    <a:pt x="68516" y="0"/>
                  </a:lnTo>
                  <a:close/>
                </a:path>
                <a:path w="934085" h="1007110">
                  <a:moveTo>
                    <a:pt x="933704" y="182435"/>
                  </a:moveTo>
                  <a:lnTo>
                    <a:pt x="173291" y="182435"/>
                  </a:lnTo>
                  <a:lnTo>
                    <a:pt x="173291" y="1006856"/>
                  </a:lnTo>
                  <a:lnTo>
                    <a:pt x="933704" y="1006856"/>
                  </a:lnTo>
                  <a:lnTo>
                    <a:pt x="933704" y="182435"/>
                  </a:lnTo>
                  <a:close/>
                </a:path>
                <a:path w="934085" h="1007110">
                  <a:moveTo>
                    <a:pt x="933704" y="0"/>
                  </a:moveTo>
                  <a:lnTo>
                    <a:pt x="173291" y="0"/>
                  </a:lnTo>
                  <a:lnTo>
                    <a:pt x="173291" y="77660"/>
                  </a:lnTo>
                  <a:lnTo>
                    <a:pt x="933704" y="77660"/>
                  </a:lnTo>
                  <a:lnTo>
                    <a:pt x="93370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5386578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5265673" y="4039361"/>
              <a:ext cx="934085" cy="0"/>
            </a:xfrm>
            <a:custGeom>
              <a:avLst/>
              <a:gdLst/>
              <a:ahLst/>
              <a:cxnLst/>
              <a:rect l="l" t="t" r="r" b="b"/>
              <a:pathLst>
                <a:path w="934085" h="0">
                  <a:moveTo>
                    <a:pt x="0" y="0"/>
                  </a:moveTo>
                  <a:lnTo>
                    <a:pt x="933703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5265674" y="2459989"/>
              <a:ext cx="934085" cy="941705"/>
            </a:xfrm>
            <a:custGeom>
              <a:avLst/>
              <a:gdLst/>
              <a:ahLst/>
              <a:cxnLst/>
              <a:rect l="l" t="t" r="r" b="b"/>
              <a:pathLst>
                <a:path w="934085" h="941704">
                  <a:moveTo>
                    <a:pt x="68516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68516" y="941324"/>
                  </a:lnTo>
                  <a:lnTo>
                    <a:pt x="68516" y="188531"/>
                  </a:lnTo>
                  <a:close/>
                </a:path>
                <a:path w="934085" h="941704">
                  <a:moveTo>
                    <a:pt x="68516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68516" y="83756"/>
                  </a:lnTo>
                  <a:lnTo>
                    <a:pt x="68516" y="0"/>
                  </a:lnTo>
                  <a:close/>
                </a:path>
                <a:path w="934085" h="941704">
                  <a:moveTo>
                    <a:pt x="933704" y="188531"/>
                  </a:moveTo>
                  <a:lnTo>
                    <a:pt x="173291" y="188531"/>
                  </a:lnTo>
                  <a:lnTo>
                    <a:pt x="173291" y="941324"/>
                  </a:lnTo>
                  <a:lnTo>
                    <a:pt x="933704" y="941324"/>
                  </a:lnTo>
                  <a:lnTo>
                    <a:pt x="933704" y="188531"/>
                  </a:lnTo>
                  <a:close/>
                </a:path>
                <a:path w="934085" h="941704">
                  <a:moveTo>
                    <a:pt x="933704" y="0"/>
                  </a:moveTo>
                  <a:lnTo>
                    <a:pt x="173291" y="0"/>
                  </a:lnTo>
                  <a:lnTo>
                    <a:pt x="173291" y="83756"/>
                  </a:lnTo>
                  <a:lnTo>
                    <a:pt x="933704" y="83756"/>
                  </a:lnTo>
                  <a:lnTo>
                    <a:pt x="93370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5386578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5265673" y="2596134"/>
              <a:ext cx="934085" cy="0"/>
            </a:xfrm>
            <a:custGeom>
              <a:avLst/>
              <a:gdLst/>
              <a:ahLst/>
              <a:cxnLst/>
              <a:rect l="l" t="t" r="r" b="b"/>
              <a:pathLst>
                <a:path w="934085" h="0">
                  <a:moveTo>
                    <a:pt x="0" y="0"/>
                  </a:moveTo>
                  <a:lnTo>
                    <a:pt x="933703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5265674" y="958849"/>
              <a:ext cx="934085" cy="993140"/>
            </a:xfrm>
            <a:custGeom>
              <a:avLst/>
              <a:gdLst/>
              <a:ahLst/>
              <a:cxnLst/>
              <a:rect l="l" t="t" r="r" b="b"/>
              <a:pathLst>
                <a:path w="934085" h="993139">
                  <a:moveTo>
                    <a:pt x="68516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68516" y="993140"/>
                  </a:lnTo>
                  <a:lnTo>
                    <a:pt x="68516" y="161099"/>
                  </a:lnTo>
                  <a:close/>
                </a:path>
                <a:path w="934085" h="993139">
                  <a:moveTo>
                    <a:pt x="68516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68516" y="56324"/>
                  </a:lnTo>
                  <a:lnTo>
                    <a:pt x="68516" y="0"/>
                  </a:lnTo>
                  <a:close/>
                </a:path>
                <a:path w="934085" h="993139">
                  <a:moveTo>
                    <a:pt x="933704" y="161099"/>
                  </a:moveTo>
                  <a:lnTo>
                    <a:pt x="173291" y="161099"/>
                  </a:lnTo>
                  <a:lnTo>
                    <a:pt x="173291" y="993140"/>
                  </a:lnTo>
                  <a:lnTo>
                    <a:pt x="933704" y="993140"/>
                  </a:lnTo>
                  <a:lnTo>
                    <a:pt x="933704" y="161099"/>
                  </a:lnTo>
                  <a:close/>
                </a:path>
                <a:path w="934085" h="993139">
                  <a:moveTo>
                    <a:pt x="933704" y="0"/>
                  </a:moveTo>
                  <a:lnTo>
                    <a:pt x="173291" y="0"/>
                  </a:lnTo>
                  <a:lnTo>
                    <a:pt x="173291" y="56324"/>
                  </a:lnTo>
                  <a:lnTo>
                    <a:pt x="933704" y="56324"/>
                  </a:lnTo>
                  <a:lnTo>
                    <a:pt x="93370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5386578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5265673" y="1067561"/>
              <a:ext cx="934085" cy="0"/>
            </a:xfrm>
            <a:custGeom>
              <a:avLst/>
              <a:gdLst/>
              <a:ahLst/>
              <a:cxnLst/>
              <a:rect l="l" t="t" r="r" b="b"/>
              <a:pathLst>
                <a:path w="934085" h="0">
                  <a:moveTo>
                    <a:pt x="0" y="0"/>
                  </a:moveTo>
                  <a:lnTo>
                    <a:pt x="933703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4757673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6707378" y="3909313"/>
              <a:ext cx="1036319" cy="1007110"/>
            </a:xfrm>
            <a:custGeom>
              <a:avLst/>
              <a:gdLst/>
              <a:ahLst/>
              <a:cxnLst/>
              <a:rect l="l" t="t" r="r" b="b"/>
              <a:pathLst>
                <a:path w="1036320" h="1007110">
                  <a:moveTo>
                    <a:pt x="70040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70040" y="1006856"/>
                  </a:lnTo>
                  <a:lnTo>
                    <a:pt x="70040" y="182435"/>
                  </a:lnTo>
                  <a:close/>
                </a:path>
                <a:path w="1036320" h="1007110">
                  <a:moveTo>
                    <a:pt x="70040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70040" y="77660"/>
                  </a:lnTo>
                  <a:lnTo>
                    <a:pt x="70040" y="0"/>
                  </a:lnTo>
                  <a:close/>
                </a:path>
                <a:path w="1036320" h="1007110">
                  <a:moveTo>
                    <a:pt x="1035812" y="182435"/>
                  </a:moveTo>
                  <a:lnTo>
                    <a:pt x="174815" y="182435"/>
                  </a:lnTo>
                  <a:lnTo>
                    <a:pt x="174815" y="1006856"/>
                  </a:lnTo>
                  <a:lnTo>
                    <a:pt x="1035812" y="1006856"/>
                  </a:lnTo>
                  <a:lnTo>
                    <a:pt x="1035812" y="182435"/>
                  </a:lnTo>
                  <a:close/>
                </a:path>
                <a:path w="1036320" h="1007110">
                  <a:moveTo>
                    <a:pt x="1035812" y="0"/>
                  </a:moveTo>
                  <a:lnTo>
                    <a:pt x="174815" y="0"/>
                  </a:lnTo>
                  <a:lnTo>
                    <a:pt x="174815" y="77660"/>
                  </a:lnTo>
                  <a:lnTo>
                    <a:pt x="1035812" y="77660"/>
                  </a:lnTo>
                  <a:lnTo>
                    <a:pt x="1035812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6829806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6707378" y="4039361"/>
              <a:ext cx="1036319" cy="0"/>
            </a:xfrm>
            <a:custGeom>
              <a:avLst/>
              <a:gdLst/>
              <a:ahLst/>
              <a:cxnLst/>
              <a:rect l="l" t="t" r="r" b="b"/>
              <a:pathLst>
                <a:path w="1036320" h="0">
                  <a:moveTo>
                    <a:pt x="0" y="0"/>
                  </a:moveTo>
                  <a:lnTo>
                    <a:pt x="1035812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6707378" y="2459989"/>
              <a:ext cx="1036319" cy="941705"/>
            </a:xfrm>
            <a:custGeom>
              <a:avLst/>
              <a:gdLst/>
              <a:ahLst/>
              <a:cxnLst/>
              <a:rect l="l" t="t" r="r" b="b"/>
              <a:pathLst>
                <a:path w="1036320" h="941704">
                  <a:moveTo>
                    <a:pt x="70040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70040" y="941324"/>
                  </a:lnTo>
                  <a:lnTo>
                    <a:pt x="70040" y="188531"/>
                  </a:lnTo>
                  <a:close/>
                </a:path>
                <a:path w="1036320" h="941704">
                  <a:moveTo>
                    <a:pt x="70040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70040" y="83756"/>
                  </a:lnTo>
                  <a:lnTo>
                    <a:pt x="70040" y="0"/>
                  </a:lnTo>
                  <a:close/>
                </a:path>
                <a:path w="1036320" h="941704">
                  <a:moveTo>
                    <a:pt x="1035812" y="188531"/>
                  </a:moveTo>
                  <a:lnTo>
                    <a:pt x="174815" y="188531"/>
                  </a:lnTo>
                  <a:lnTo>
                    <a:pt x="174815" y="941324"/>
                  </a:lnTo>
                  <a:lnTo>
                    <a:pt x="1035812" y="941324"/>
                  </a:lnTo>
                  <a:lnTo>
                    <a:pt x="1035812" y="188531"/>
                  </a:lnTo>
                  <a:close/>
                </a:path>
                <a:path w="1036320" h="941704">
                  <a:moveTo>
                    <a:pt x="1035812" y="0"/>
                  </a:moveTo>
                  <a:lnTo>
                    <a:pt x="174815" y="0"/>
                  </a:lnTo>
                  <a:lnTo>
                    <a:pt x="174815" y="83756"/>
                  </a:lnTo>
                  <a:lnTo>
                    <a:pt x="1035812" y="83756"/>
                  </a:lnTo>
                  <a:lnTo>
                    <a:pt x="1035812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6829806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6707378" y="2596134"/>
              <a:ext cx="1036319" cy="0"/>
            </a:xfrm>
            <a:custGeom>
              <a:avLst/>
              <a:gdLst/>
              <a:ahLst/>
              <a:cxnLst/>
              <a:rect l="l" t="t" r="r" b="b"/>
              <a:pathLst>
                <a:path w="1036320" h="0">
                  <a:moveTo>
                    <a:pt x="0" y="0"/>
                  </a:moveTo>
                  <a:lnTo>
                    <a:pt x="1035812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6707378" y="958849"/>
              <a:ext cx="1036319" cy="993140"/>
            </a:xfrm>
            <a:custGeom>
              <a:avLst/>
              <a:gdLst/>
              <a:ahLst/>
              <a:cxnLst/>
              <a:rect l="l" t="t" r="r" b="b"/>
              <a:pathLst>
                <a:path w="1036320" h="993139">
                  <a:moveTo>
                    <a:pt x="70040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70040" y="993140"/>
                  </a:lnTo>
                  <a:lnTo>
                    <a:pt x="70040" y="161099"/>
                  </a:lnTo>
                  <a:close/>
                </a:path>
                <a:path w="1036320" h="993139">
                  <a:moveTo>
                    <a:pt x="70040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70040" y="56324"/>
                  </a:lnTo>
                  <a:lnTo>
                    <a:pt x="70040" y="0"/>
                  </a:lnTo>
                  <a:close/>
                </a:path>
                <a:path w="1036320" h="993139">
                  <a:moveTo>
                    <a:pt x="1035812" y="161099"/>
                  </a:moveTo>
                  <a:lnTo>
                    <a:pt x="174815" y="161099"/>
                  </a:lnTo>
                  <a:lnTo>
                    <a:pt x="174815" y="993140"/>
                  </a:lnTo>
                  <a:lnTo>
                    <a:pt x="1035812" y="993140"/>
                  </a:lnTo>
                  <a:lnTo>
                    <a:pt x="1035812" y="161099"/>
                  </a:lnTo>
                  <a:close/>
                </a:path>
                <a:path w="1036320" h="993139">
                  <a:moveTo>
                    <a:pt x="1035812" y="0"/>
                  </a:moveTo>
                  <a:lnTo>
                    <a:pt x="174815" y="0"/>
                  </a:lnTo>
                  <a:lnTo>
                    <a:pt x="174815" y="56324"/>
                  </a:lnTo>
                  <a:lnTo>
                    <a:pt x="1035812" y="56324"/>
                  </a:lnTo>
                  <a:lnTo>
                    <a:pt x="1035812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6829806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6707378" y="1067561"/>
              <a:ext cx="1036319" cy="0"/>
            </a:xfrm>
            <a:custGeom>
              <a:avLst/>
              <a:gdLst/>
              <a:ahLst/>
              <a:cxnLst/>
              <a:rect l="l" t="t" r="r" b="b"/>
              <a:pathLst>
                <a:path w="1036320" h="0">
                  <a:moveTo>
                    <a:pt x="0" y="0"/>
                  </a:moveTo>
                  <a:lnTo>
                    <a:pt x="1035812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6199378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8251190" y="3909313"/>
              <a:ext cx="920115" cy="1007110"/>
            </a:xfrm>
            <a:custGeom>
              <a:avLst/>
              <a:gdLst/>
              <a:ahLst/>
              <a:cxnLst/>
              <a:rect l="l" t="t" r="r" b="b"/>
              <a:pathLst>
                <a:path w="920115" h="1007110">
                  <a:moveTo>
                    <a:pt x="54800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54800" y="1006856"/>
                  </a:lnTo>
                  <a:lnTo>
                    <a:pt x="54800" y="182435"/>
                  </a:lnTo>
                  <a:close/>
                </a:path>
                <a:path w="920115" h="1007110">
                  <a:moveTo>
                    <a:pt x="54800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54800" y="77660"/>
                  </a:lnTo>
                  <a:lnTo>
                    <a:pt x="54800" y="0"/>
                  </a:lnTo>
                  <a:close/>
                </a:path>
                <a:path w="920115" h="1007110">
                  <a:moveTo>
                    <a:pt x="919988" y="182435"/>
                  </a:moveTo>
                  <a:lnTo>
                    <a:pt x="159575" y="182435"/>
                  </a:lnTo>
                  <a:lnTo>
                    <a:pt x="159575" y="1006856"/>
                  </a:lnTo>
                  <a:lnTo>
                    <a:pt x="919988" y="1006856"/>
                  </a:lnTo>
                  <a:lnTo>
                    <a:pt x="919988" y="182435"/>
                  </a:lnTo>
                  <a:close/>
                </a:path>
                <a:path w="920115" h="1007110">
                  <a:moveTo>
                    <a:pt x="919988" y="0"/>
                  </a:moveTo>
                  <a:lnTo>
                    <a:pt x="159575" y="0"/>
                  </a:lnTo>
                  <a:lnTo>
                    <a:pt x="159575" y="77660"/>
                  </a:lnTo>
                  <a:lnTo>
                    <a:pt x="919988" y="77660"/>
                  </a:lnTo>
                  <a:lnTo>
                    <a:pt x="91998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8358378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8251190" y="4039361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 h="0">
                  <a:moveTo>
                    <a:pt x="0" y="0"/>
                  </a:moveTo>
                  <a:lnTo>
                    <a:pt x="91998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8251190" y="2459989"/>
              <a:ext cx="920115" cy="941705"/>
            </a:xfrm>
            <a:custGeom>
              <a:avLst/>
              <a:gdLst/>
              <a:ahLst/>
              <a:cxnLst/>
              <a:rect l="l" t="t" r="r" b="b"/>
              <a:pathLst>
                <a:path w="920115" h="941704">
                  <a:moveTo>
                    <a:pt x="54800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54800" y="941324"/>
                  </a:lnTo>
                  <a:lnTo>
                    <a:pt x="54800" y="188531"/>
                  </a:lnTo>
                  <a:close/>
                </a:path>
                <a:path w="920115" h="941704">
                  <a:moveTo>
                    <a:pt x="54800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54800" y="83756"/>
                  </a:lnTo>
                  <a:lnTo>
                    <a:pt x="54800" y="0"/>
                  </a:lnTo>
                  <a:close/>
                </a:path>
                <a:path w="920115" h="941704">
                  <a:moveTo>
                    <a:pt x="919988" y="188531"/>
                  </a:moveTo>
                  <a:lnTo>
                    <a:pt x="159575" y="188531"/>
                  </a:lnTo>
                  <a:lnTo>
                    <a:pt x="159575" y="941324"/>
                  </a:lnTo>
                  <a:lnTo>
                    <a:pt x="919988" y="941324"/>
                  </a:lnTo>
                  <a:lnTo>
                    <a:pt x="919988" y="188531"/>
                  </a:lnTo>
                  <a:close/>
                </a:path>
                <a:path w="920115" h="941704">
                  <a:moveTo>
                    <a:pt x="919988" y="0"/>
                  </a:moveTo>
                  <a:lnTo>
                    <a:pt x="159575" y="0"/>
                  </a:lnTo>
                  <a:lnTo>
                    <a:pt x="159575" y="83756"/>
                  </a:lnTo>
                  <a:lnTo>
                    <a:pt x="919988" y="83756"/>
                  </a:lnTo>
                  <a:lnTo>
                    <a:pt x="91998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8358378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8251190" y="2596134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 h="0">
                  <a:moveTo>
                    <a:pt x="0" y="0"/>
                  </a:moveTo>
                  <a:lnTo>
                    <a:pt x="91998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8251190" y="958849"/>
              <a:ext cx="920115" cy="993140"/>
            </a:xfrm>
            <a:custGeom>
              <a:avLst/>
              <a:gdLst/>
              <a:ahLst/>
              <a:cxnLst/>
              <a:rect l="l" t="t" r="r" b="b"/>
              <a:pathLst>
                <a:path w="920115" h="993139">
                  <a:moveTo>
                    <a:pt x="54800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54800" y="993140"/>
                  </a:lnTo>
                  <a:lnTo>
                    <a:pt x="54800" y="161099"/>
                  </a:lnTo>
                  <a:close/>
                </a:path>
                <a:path w="920115" h="993139">
                  <a:moveTo>
                    <a:pt x="54800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54800" y="56324"/>
                  </a:lnTo>
                  <a:lnTo>
                    <a:pt x="54800" y="0"/>
                  </a:lnTo>
                  <a:close/>
                </a:path>
                <a:path w="920115" h="993139">
                  <a:moveTo>
                    <a:pt x="919988" y="161099"/>
                  </a:moveTo>
                  <a:lnTo>
                    <a:pt x="159575" y="161099"/>
                  </a:lnTo>
                  <a:lnTo>
                    <a:pt x="159575" y="993140"/>
                  </a:lnTo>
                  <a:lnTo>
                    <a:pt x="919988" y="993140"/>
                  </a:lnTo>
                  <a:lnTo>
                    <a:pt x="919988" y="161099"/>
                  </a:lnTo>
                  <a:close/>
                </a:path>
                <a:path w="920115" h="993139">
                  <a:moveTo>
                    <a:pt x="919988" y="0"/>
                  </a:moveTo>
                  <a:lnTo>
                    <a:pt x="159575" y="0"/>
                  </a:lnTo>
                  <a:lnTo>
                    <a:pt x="159575" y="56324"/>
                  </a:lnTo>
                  <a:lnTo>
                    <a:pt x="919988" y="56324"/>
                  </a:lnTo>
                  <a:lnTo>
                    <a:pt x="91998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8358378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8251190" y="1067561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 h="0">
                  <a:moveTo>
                    <a:pt x="0" y="0"/>
                  </a:moveTo>
                  <a:lnTo>
                    <a:pt x="91998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7743190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9679178" y="3909313"/>
              <a:ext cx="1049655" cy="1007110"/>
            </a:xfrm>
            <a:custGeom>
              <a:avLst/>
              <a:gdLst/>
              <a:ahLst/>
              <a:cxnLst/>
              <a:rect l="l" t="t" r="r" b="b"/>
              <a:pathLst>
                <a:path w="1049654" h="1007110">
                  <a:moveTo>
                    <a:pt x="85280" y="182435"/>
                  </a:moveTo>
                  <a:lnTo>
                    <a:pt x="0" y="182435"/>
                  </a:lnTo>
                  <a:lnTo>
                    <a:pt x="0" y="1006856"/>
                  </a:lnTo>
                  <a:lnTo>
                    <a:pt x="85280" y="1006856"/>
                  </a:lnTo>
                  <a:lnTo>
                    <a:pt x="85280" y="182435"/>
                  </a:lnTo>
                  <a:close/>
                </a:path>
                <a:path w="1049654" h="1007110">
                  <a:moveTo>
                    <a:pt x="85280" y="0"/>
                  </a:moveTo>
                  <a:lnTo>
                    <a:pt x="0" y="0"/>
                  </a:lnTo>
                  <a:lnTo>
                    <a:pt x="0" y="77660"/>
                  </a:lnTo>
                  <a:lnTo>
                    <a:pt x="85280" y="77660"/>
                  </a:lnTo>
                  <a:lnTo>
                    <a:pt x="85280" y="0"/>
                  </a:lnTo>
                  <a:close/>
                </a:path>
                <a:path w="1049654" h="1007110">
                  <a:moveTo>
                    <a:pt x="1049528" y="182435"/>
                  </a:moveTo>
                  <a:lnTo>
                    <a:pt x="190055" y="182435"/>
                  </a:lnTo>
                  <a:lnTo>
                    <a:pt x="190055" y="1006856"/>
                  </a:lnTo>
                  <a:lnTo>
                    <a:pt x="1049528" y="1006856"/>
                  </a:lnTo>
                  <a:lnTo>
                    <a:pt x="1049528" y="182435"/>
                  </a:lnTo>
                  <a:close/>
                </a:path>
                <a:path w="1049654" h="1007110">
                  <a:moveTo>
                    <a:pt x="1049528" y="0"/>
                  </a:moveTo>
                  <a:lnTo>
                    <a:pt x="190055" y="0"/>
                  </a:lnTo>
                  <a:lnTo>
                    <a:pt x="190055" y="77660"/>
                  </a:lnTo>
                  <a:lnTo>
                    <a:pt x="1049528" y="77660"/>
                  </a:lnTo>
                  <a:lnTo>
                    <a:pt x="104952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9816845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9679178" y="4039361"/>
              <a:ext cx="1049655" cy="0"/>
            </a:xfrm>
            <a:custGeom>
              <a:avLst/>
              <a:gdLst/>
              <a:ahLst/>
              <a:cxnLst/>
              <a:rect l="l" t="t" r="r" b="b"/>
              <a:pathLst>
                <a:path w="1049654" h="0">
                  <a:moveTo>
                    <a:pt x="0" y="0"/>
                  </a:moveTo>
                  <a:lnTo>
                    <a:pt x="104952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9679178" y="2459989"/>
              <a:ext cx="1049655" cy="941705"/>
            </a:xfrm>
            <a:custGeom>
              <a:avLst/>
              <a:gdLst/>
              <a:ahLst/>
              <a:cxnLst/>
              <a:rect l="l" t="t" r="r" b="b"/>
              <a:pathLst>
                <a:path w="1049654" h="941704">
                  <a:moveTo>
                    <a:pt x="85280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85280" y="941324"/>
                  </a:lnTo>
                  <a:lnTo>
                    <a:pt x="85280" y="188531"/>
                  </a:lnTo>
                  <a:close/>
                </a:path>
                <a:path w="1049654" h="941704">
                  <a:moveTo>
                    <a:pt x="85280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85280" y="83756"/>
                  </a:lnTo>
                  <a:lnTo>
                    <a:pt x="85280" y="0"/>
                  </a:lnTo>
                  <a:close/>
                </a:path>
                <a:path w="1049654" h="941704">
                  <a:moveTo>
                    <a:pt x="1049528" y="188531"/>
                  </a:moveTo>
                  <a:lnTo>
                    <a:pt x="190055" y="188531"/>
                  </a:lnTo>
                  <a:lnTo>
                    <a:pt x="190055" y="941324"/>
                  </a:lnTo>
                  <a:lnTo>
                    <a:pt x="1049528" y="941324"/>
                  </a:lnTo>
                  <a:lnTo>
                    <a:pt x="1049528" y="188531"/>
                  </a:lnTo>
                  <a:close/>
                </a:path>
                <a:path w="1049654" h="941704">
                  <a:moveTo>
                    <a:pt x="1049528" y="0"/>
                  </a:moveTo>
                  <a:lnTo>
                    <a:pt x="190055" y="0"/>
                  </a:lnTo>
                  <a:lnTo>
                    <a:pt x="190055" y="83756"/>
                  </a:lnTo>
                  <a:lnTo>
                    <a:pt x="1049528" y="83756"/>
                  </a:lnTo>
                  <a:lnTo>
                    <a:pt x="104952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9816845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9679178" y="2596134"/>
              <a:ext cx="1049655" cy="0"/>
            </a:xfrm>
            <a:custGeom>
              <a:avLst/>
              <a:gdLst/>
              <a:ahLst/>
              <a:cxnLst/>
              <a:rect l="l" t="t" r="r" b="b"/>
              <a:pathLst>
                <a:path w="1049654" h="0">
                  <a:moveTo>
                    <a:pt x="0" y="0"/>
                  </a:moveTo>
                  <a:lnTo>
                    <a:pt x="104952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9679178" y="958849"/>
              <a:ext cx="1049655" cy="993140"/>
            </a:xfrm>
            <a:custGeom>
              <a:avLst/>
              <a:gdLst/>
              <a:ahLst/>
              <a:cxnLst/>
              <a:rect l="l" t="t" r="r" b="b"/>
              <a:pathLst>
                <a:path w="1049654" h="993139">
                  <a:moveTo>
                    <a:pt x="85280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85280" y="993140"/>
                  </a:lnTo>
                  <a:lnTo>
                    <a:pt x="85280" y="161099"/>
                  </a:lnTo>
                  <a:close/>
                </a:path>
                <a:path w="1049654" h="993139">
                  <a:moveTo>
                    <a:pt x="85280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85280" y="56324"/>
                  </a:lnTo>
                  <a:lnTo>
                    <a:pt x="85280" y="0"/>
                  </a:lnTo>
                  <a:close/>
                </a:path>
                <a:path w="1049654" h="993139">
                  <a:moveTo>
                    <a:pt x="1049528" y="161099"/>
                  </a:moveTo>
                  <a:lnTo>
                    <a:pt x="190055" y="161099"/>
                  </a:lnTo>
                  <a:lnTo>
                    <a:pt x="190055" y="993140"/>
                  </a:lnTo>
                  <a:lnTo>
                    <a:pt x="1049528" y="993140"/>
                  </a:lnTo>
                  <a:lnTo>
                    <a:pt x="1049528" y="161099"/>
                  </a:lnTo>
                  <a:close/>
                </a:path>
                <a:path w="1049654" h="993139">
                  <a:moveTo>
                    <a:pt x="1049528" y="0"/>
                  </a:moveTo>
                  <a:lnTo>
                    <a:pt x="190055" y="0"/>
                  </a:lnTo>
                  <a:lnTo>
                    <a:pt x="190055" y="56324"/>
                  </a:lnTo>
                  <a:lnTo>
                    <a:pt x="1049528" y="56324"/>
                  </a:lnTo>
                  <a:lnTo>
                    <a:pt x="1049528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9816845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9679178" y="1067561"/>
              <a:ext cx="1049655" cy="0"/>
            </a:xfrm>
            <a:custGeom>
              <a:avLst/>
              <a:gdLst/>
              <a:ahLst/>
              <a:cxnLst/>
              <a:rect l="l" t="t" r="r" b="b"/>
              <a:pathLst>
                <a:path w="1049654" h="0">
                  <a:moveTo>
                    <a:pt x="0" y="0"/>
                  </a:moveTo>
                  <a:lnTo>
                    <a:pt x="1049527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9171178" y="761"/>
              <a:ext cx="508000" cy="6858000"/>
            </a:xfrm>
            <a:custGeom>
              <a:avLst/>
              <a:gdLst/>
              <a:ahLst/>
              <a:cxnLst/>
              <a:rect l="l" t="t" r="r" b="b"/>
              <a:pathLst>
                <a:path w="508000" h="6858000">
                  <a:moveTo>
                    <a:pt x="0" y="6857999"/>
                  </a:moveTo>
                  <a:lnTo>
                    <a:pt x="508000" y="6857999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11236706" y="2648521"/>
              <a:ext cx="955675" cy="2268220"/>
            </a:xfrm>
            <a:custGeom>
              <a:avLst/>
              <a:gdLst/>
              <a:ahLst/>
              <a:cxnLst/>
              <a:rect l="l" t="t" r="r" b="b"/>
              <a:pathLst>
                <a:path w="955675" h="2268220">
                  <a:moveTo>
                    <a:pt x="56324" y="1443228"/>
                  </a:moveTo>
                  <a:lnTo>
                    <a:pt x="0" y="1443228"/>
                  </a:lnTo>
                  <a:lnTo>
                    <a:pt x="0" y="2267648"/>
                  </a:lnTo>
                  <a:lnTo>
                    <a:pt x="56324" y="2267648"/>
                  </a:lnTo>
                  <a:lnTo>
                    <a:pt x="56324" y="1443228"/>
                  </a:lnTo>
                  <a:close/>
                </a:path>
                <a:path w="955675" h="2268220">
                  <a:moveTo>
                    <a:pt x="56324" y="1260792"/>
                  </a:moveTo>
                  <a:lnTo>
                    <a:pt x="0" y="1260792"/>
                  </a:lnTo>
                  <a:lnTo>
                    <a:pt x="0" y="1338453"/>
                  </a:lnTo>
                  <a:lnTo>
                    <a:pt x="56324" y="1338453"/>
                  </a:lnTo>
                  <a:lnTo>
                    <a:pt x="56324" y="1260792"/>
                  </a:lnTo>
                  <a:close/>
                </a:path>
                <a:path w="955675" h="2268220">
                  <a:moveTo>
                    <a:pt x="955294" y="1443228"/>
                  </a:moveTo>
                  <a:lnTo>
                    <a:pt x="161099" y="1443228"/>
                  </a:lnTo>
                  <a:lnTo>
                    <a:pt x="161099" y="2267648"/>
                  </a:lnTo>
                  <a:lnTo>
                    <a:pt x="955294" y="2267648"/>
                  </a:lnTo>
                  <a:lnTo>
                    <a:pt x="955294" y="1443228"/>
                  </a:lnTo>
                  <a:close/>
                </a:path>
                <a:path w="955675" h="2268220">
                  <a:moveTo>
                    <a:pt x="955294" y="0"/>
                  </a:moveTo>
                  <a:lnTo>
                    <a:pt x="161099" y="0"/>
                  </a:lnTo>
                  <a:lnTo>
                    <a:pt x="161099" y="1338453"/>
                  </a:lnTo>
                  <a:lnTo>
                    <a:pt x="955294" y="1338453"/>
                  </a:lnTo>
                  <a:lnTo>
                    <a:pt x="95529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11345418" y="3909314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0"/>
                  </a:moveTo>
                  <a:lnTo>
                    <a:pt x="0" y="1006856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1236706" y="2459989"/>
              <a:ext cx="955675" cy="941705"/>
            </a:xfrm>
            <a:custGeom>
              <a:avLst/>
              <a:gdLst/>
              <a:ahLst/>
              <a:cxnLst/>
              <a:rect l="l" t="t" r="r" b="b"/>
              <a:pathLst>
                <a:path w="955675" h="941704">
                  <a:moveTo>
                    <a:pt x="56324" y="188531"/>
                  </a:moveTo>
                  <a:lnTo>
                    <a:pt x="0" y="188531"/>
                  </a:lnTo>
                  <a:lnTo>
                    <a:pt x="0" y="941324"/>
                  </a:lnTo>
                  <a:lnTo>
                    <a:pt x="56324" y="941324"/>
                  </a:lnTo>
                  <a:lnTo>
                    <a:pt x="56324" y="188531"/>
                  </a:lnTo>
                  <a:close/>
                </a:path>
                <a:path w="955675" h="941704">
                  <a:moveTo>
                    <a:pt x="56324" y="0"/>
                  </a:moveTo>
                  <a:lnTo>
                    <a:pt x="0" y="0"/>
                  </a:lnTo>
                  <a:lnTo>
                    <a:pt x="0" y="83756"/>
                  </a:lnTo>
                  <a:lnTo>
                    <a:pt x="56324" y="83756"/>
                  </a:lnTo>
                  <a:lnTo>
                    <a:pt x="56324" y="0"/>
                  </a:lnTo>
                  <a:close/>
                </a:path>
                <a:path w="955675" h="941704">
                  <a:moveTo>
                    <a:pt x="955294" y="0"/>
                  </a:moveTo>
                  <a:lnTo>
                    <a:pt x="161099" y="0"/>
                  </a:lnTo>
                  <a:lnTo>
                    <a:pt x="161099" y="83756"/>
                  </a:lnTo>
                  <a:lnTo>
                    <a:pt x="955294" y="83756"/>
                  </a:lnTo>
                  <a:lnTo>
                    <a:pt x="95529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1345418" y="2459989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w="0" h="941704">
                  <a:moveTo>
                    <a:pt x="0" y="0"/>
                  </a:moveTo>
                  <a:lnTo>
                    <a:pt x="0" y="941324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11236706" y="2596134"/>
              <a:ext cx="956310" cy="1443355"/>
            </a:xfrm>
            <a:custGeom>
              <a:avLst/>
              <a:gdLst/>
              <a:ahLst/>
              <a:cxnLst/>
              <a:rect l="l" t="t" r="r" b="b"/>
              <a:pathLst>
                <a:path w="956309" h="1443354">
                  <a:moveTo>
                    <a:pt x="0" y="0"/>
                  </a:moveTo>
                  <a:lnTo>
                    <a:pt x="956055" y="0"/>
                  </a:lnTo>
                </a:path>
                <a:path w="956309" h="1443354">
                  <a:moveTo>
                    <a:pt x="0" y="1443227"/>
                  </a:moveTo>
                  <a:lnTo>
                    <a:pt x="956055" y="1443227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1236706" y="958849"/>
              <a:ext cx="955675" cy="993140"/>
            </a:xfrm>
            <a:custGeom>
              <a:avLst/>
              <a:gdLst/>
              <a:ahLst/>
              <a:cxnLst/>
              <a:rect l="l" t="t" r="r" b="b"/>
              <a:pathLst>
                <a:path w="955675" h="993139">
                  <a:moveTo>
                    <a:pt x="56324" y="161099"/>
                  </a:moveTo>
                  <a:lnTo>
                    <a:pt x="0" y="161099"/>
                  </a:lnTo>
                  <a:lnTo>
                    <a:pt x="0" y="993140"/>
                  </a:lnTo>
                  <a:lnTo>
                    <a:pt x="56324" y="993140"/>
                  </a:lnTo>
                  <a:lnTo>
                    <a:pt x="56324" y="161099"/>
                  </a:lnTo>
                  <a:close/>
                </a:path>
                <a:path w="955675" h="993139">
                  <a:moveTo>
                    <a:pt x="56324" y="0"/>
                  </a:moveTo>
                  <a:lnTo>
                    <a:pt x="0" y="0"/>
                  </a:lnTo>
                  <a:lnTo>
                    <a:pt x="0" y="56324"/>
                  </a:lnTo>
                  <a:lnTo>
                    <a:pt x="56324" y="56324"/>
                  </a:lnTo>
                  <a:lnTo>
                    <a:pt x="56324" y="0"/>
                  </a:lnTo>
                  <a:close/>
                </a:path>
                <a:path w="955675" h="993139">
                  <a:moveTo>
                    <a:pt x="955294" y="161099"/>
                  </a:moveTo>
                  <a:lnTo>
                    <a:pt x="161099" y="161099"/>
                  </a:lnTo>
                  <a:lnTo>
                    <a:pt x="161099" y="993140"/>
                  </a:lnTo>
                  <a:lnTo>
                    <a:pt x="955294" y="993140"/>
                  </a:lnTo>
                  <a:lnTo>
                    <a:pt x="955294" y="161099"/>
                  </a:lnTo>
                  <a:close/>
                </a:path>
                <a:path w="955675" h="993139">
                  <a:moveTo>
                    <a:pt x="955294" y="0"/>
                  </a:moveTo>
                  <a:lnTo>
                    <a:pt x="161099" y="0"/>
                  </a:lnTo>
                  <a:lnTo>
                    <a:pt x="161099" y="56324"/>
                  </a:lnTo>
                  <a:lnTo>
                    <a:pt x="955294" y="56324"/>
                  </a:lnTo>
                  <a:lnTo>
                    <a:pt x="955294" y="0"/>
                  </a:lnTo>
                  <a:close/>
                </a:path>
              </a:pathLst>
            </a:custGeom>
            <a:solidFill>
              <a:srgbClr val="D7B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1345418" y="958850"/>
              <a:ext cx="0" cy="993140"/>
            </a:xfrm>
            <a:custGeom>
              <a:avLst/>
              <a:gdLst/>
              <a:ahLst/>
              <a:cxnLst/>
              <a:rect l="l" t="t" r="r" b="b"/>
              <a:pathLst>
                <a:path w="0" h="993139">
                  <a:moveTo>
                    <a:pt x="0" y="0"/>
                  </a:moveTo>
                  <a:lnTo>
                    <a:pt x="0" y="993139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1236706" y="1067561"/>
              <a:ext cx="956310" cy="0"/>
            </a:xfrm>
            <a:custGeom>
              <a:avLst/>
              <a:gdLst/>
              <a:ahLst/>
              <a:cxnLst/>
              <a:rect l="l" t="t" r="r" b="b"/>
              <a:pathLst>
                <a:path w="956309" h="0">
                  <a:moveTo>
                    <a:pt x="0" y="0"/>
                  </a:moveTo>
                  <a:lnTo>
                    <a:pt x="956055" y="0"/>
                  </a:lnTo>
                </a:path>
              </a:pathLst>
            </a:custGeom>
            <a:ln w="104775">
              <a:solidFill>
                <a:srgbClr val="C5A3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9893" y="761"/>
              <a:ext cx="12183110" cy="6858000"/>
            </a:xfrm>
            <a:custGeom>
              <a:avLst/>
              <a:gdLst/>
              <a:ahLst/>
              <a:cxnLst/>
              <a:rect l="l" t="t" r="r" b="b"/>
              <a:pathLst>
                <a:path w="12183110" h="6858000">
                  <a:moveTo>
                    <a:pt x="12182488" y="1951228"/>
                  </a:moveTo>
                  <a:lnTo>
                    <a:pt x="11226813" y="1951228"/>
                  </a:lnTo>
                  <a:lnTo>
                    <a:pt x="11226813" y="0"/>
                  </a:lnTo>
                  <a:lnTo>
                    <a:pt x="10718813" y="0"/>
                  </a:lnTo>
                  <a:lnTo>
                    <a:pt x="10718813" y="1951228"/>
                  </a:lnTo>
                  <a:lnTo>
                    <a:pt x="753884" y="1951228"/>
                  </a:lnTo>
                  <a:lnTo>
                    <a:pt x="753884" y="0"/>
                  </a:lnTo>
                  <a:lnTo>
                    <a:pt x="245884" y="0"/>
                  </a:lnTo>
                  <a:lnTo>
                    <a:pt x="245884" y="1951228"/>
                  </a:lnTo>
                  <a:lnTo>
                    <a:pt x="0" y="1951228"/>
                  </a:lnTo>
                  <a:lnTo>
                    <a:pt x="0" y="2459228"/>
                  </a:lnTo>
                  <a:lnTo>
                    <a:pt x="245884" y="2459228"/>
                  </a:lnTo>
                  <a:lnTo>
                    <a:pt x="245884" y="6857987"/>
                  </a:lnTo>
                  <a:lnTo>
                    <a:pt x="753884" y="6857987"/>
                  </a:lnTo>
                  <a:lnTo>
                    <a:pt x="753884" y="2459228"/>
                  </a:lnTo>
                  <a:lnTo>
                    <a:pt x="10718813" y="2459228"/>
                  </a:lnTo>
                  <a:lnTo>
                    <a:pt x="10718813" y="6857987"/>
                  </a:lnTo>
                  <a:lnTo>
                    <a:pt x="11226813" y="6857987"/>
                  </a:lnTo>
                  <a:lnTo>
                    <a:pt x="11226813" y="2459228"/>
                  </a:lnTo>
                  <a:lnTo>
                    <a:pt x="12182488" y="2459228"/>
                  </a:lnTo>
                  <a:lnTo>
                    <a:pt x="12182488" y="1951228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0" y="3401313"/>
              <a:ext cx="12192000" cy="2023110"/>
            </a:xfrm>
            <a:custGeom>
              <a:avLst/>
              <a:gdLst/>
              <a:ahLst/>
              <a:cxnLst/>
              <a:rect l="l" t="t" r="r" b="b"/>
              <a:pathLst>
                <a:path w="12192000" h="2023110">
                  <a:moveTo>
                    <a:pt x="12174093" y="0"/>
                  </a:moveTo>
                  <a:lnTo>
                    <a:pt x="0" y="0"/>
                  </a:lnTo>
                  <a:lnTo>
                    <a:pt x="0" y="508000"/>
                  </a:lnTo>
                  <a:lnTo>
                    <a:pt x="12174093" y="508000"/>
                  </a:lnTo>
                  <a:lnTo>
                    <a:pt x="12174093" y="0"/>
                  </a:lnTo>
                  <a:close/>
                </a:path>
                <a:path w="12192000" h="2023110">
                  <a:moveTo>
                    <a:pt x="12192000" y="1514856"/>
                  </a:moveTo>
                  <a:lnTo>
                    <a:pt x="34290" y="1514856"/>
                  </a:lnTo>
                  <a:lnTo>
                    <a:pt x="34290" y="2022856"/>
                  </a:lnTo>
                  <a:lnTo>
                    <a:pt x="12191987" y="2022856"/>
                  </a:lnTo>
                  <a:lnTo>
                    <a:pt x="12192000" y="1514856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9905" y="6159753"/>
              <a:ext cx="12182475" cy="508000"/>
            </a:xfrm>
            <a:custGeom>
              <a:avLst/>
              <a:gdLst/>
              <a:ahLst/>
              <a:cxnLst/>
              <a:rect l="l" t="t" r="r" b="b"/>
              <a:pathLst>
                <a:path w="12182475" h="508000">
                  <a:moveTo>
                    <a:pt x="0" y="508000"/>
                  </a:moveTo>
                  <a:lnTo>
                    <a:pt x="12182475" y="508000"/>
                  </a:lnTo>
                  <a:lnTo>
                    <a:pt x="12182475" y="0"/>
                  </a:lnTo>
                  <a:lnTo>
                    <a:pt x="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34290" y="450849"/>
              <a:ext cx="12157710" cy="508000"/>
            </a:xfrm>
            <a:custGeom>
              <a:avLst/>
              <a:gdLst/>
              <a:ahLst/>
              <a:cxnLst/>
              <a:rect l="l" t="t" r="r" b="b"/>
              <a:pathLst>
                <a:path w="12157710" h="508000">
                  <a:moveTo>
                    <a:pt x="0" y="508000"/>
                  </a:moveTo>
                  <a:lnTo>
                    <a:pt x="12157710" y="508000"/>
                  </a:lnTo>
                  <a:lnTo>
                    <a:pt x="12157710" y="0"/>
                  </a:lnTo>
                  <a:lnTo>
                    <a:pt x="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rgbClr val="C5A3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5" name="object 155"/>
          <p:cNvSpPr/>
          <p:nvPr/>
        </p:nvSpPr>
        <p:spPr>
          <a:xfrm>
            <a:off x="88620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8620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88620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414777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414777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414777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85800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85800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385800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5386578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538657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5386578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829806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829806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829806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305990" y="6667754"/>
            <a:ext cx="104775" cy="191135"/>
          </a:xfrm>
          <a:custGeom>
            <a:avLst/>
            <a:gdLst/>
            <a:ahLst/>
            <a:cxnLst/>
            <a:rect l="l" t="t" r="r" b="b"/>
            <a:pathLst>
              <a:path w="104775" h="191134">
                <a:moveTo>
                  <a:pt x="0" y="191007"/>
                </a:moveTo>
                <a:lnTo>
                  <a:pt x="104775" y="191007"/>
                </a:lnTo>
                <a:lnTo>
                  <a:pt x="104775" y="0"/>
                </a:lnTo>
                <a:lnTo>
                  <a:pt x="0" y="0"/>
                </a:lnTo>
                <a:lnTo>
                  <a:pt x="0" y="191007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35837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305990" y="761"/>
            <a:ext cx="104775" cy="450215"/>
          </a:xfrm>
          <a:custGeom>
            <a:avLst/>
            <a:gdLst/>
            <a:ahLst/>
            <a:cxnLst/>
            <a:rect l="l" t="t" r="r" b="b"/>
            <a:pathLst>
              <a:path w="104775" h="450215">
                <a:moveTo>
                  <a:pt x="0" y="450088"/>
                </a:moveTo>
                <a:lnTo>
                  <a:pt x="104775" y="450088"/>
                </a:lnTo>
                <a:lnTo>
                  <a:pt x="104775" y="0"/>
                </a:lnTo>
                <a:lnTo>
                  <a:pt x="0" y="0"/>
                </a:lnTo>
                <a:lnTo>
                  <a:pt x="0" y="45008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9816845" y="666775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4">
                <a:moveTo>
                  <a:pt x="0" y="0"/>
                </a:moveTo>
                <a:lnTo>
                  <a:pt x="0" y="191007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9816845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9816845" y="76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50088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1293030" y="761"/>
            <a:ext cx="104775" cy="450215"/>
          </a:xfrm>
          <a:custGeom>
            <a:avLst/>
            <a:gdLst/>
            <a:ahLst/>
            <a:cxnLst/>
            <a:rect l="l" t="t" r="r" b="b"/>
            <a:pathLst>
              <a:path w="104775" h="450215">
                <a:moveTo>
                  <a:pt x="0" y="450088"/>
                </a:moveTo>
                <a:lnTo>
                  <a:pt x="104775" y="450088"/>
                </a:lnTo>
                <a:lnTo>
                  <a:pt x="104775" y="0"/>
                </a:lnTo>
                <a:lnTo>
                  <a:pt x="0" y="0"/>
                </a:lnTo>
                <a:lnTo>
                  <a:pt x="0" y="450088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1293030" y="6667754"/>
            <a:ext cx="104775" cy="191135"/>
          </a:xfrm>
          <a:custGeom>
            <a:avLst/>
            <a:gdLst/>
            <a:ahLst/>
            <a:cxnLst/>
            <a:rect l="l" t="t" r="r" b="b"/>
            <a:pathLst>
              <a:path w="104775" h="191134">
                <a:moveTo>
                  <a:pt x="0" y="191007"/>
                </a:moveTo>
                <a:lnTo>
                  <a:pt x="104775" y="191007"/>
                </a:lnTo>
                <a:lnTo>
                  <a:pt x="104775" y="0"/>
                </a:lnTo>
                <a:lnTo>
                  <a:pt x="0" y="0"/>
                </a:lnTo>
                <a:lnTo>
                  <a:pt x="0" y="191007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1345418" y="5424170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0"/>
                </a:moveTo>
                <a:lnTo>
                  <a:pt x="0" y="735583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60" y="1015174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60" y="2543746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60" y="3986974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5"/>
                </a:moveTo>
                <a:lnTo>
                  <a:pt x="255017" y="104775"/>
                </a:lnTo>
                <a:lnTo>
                  <a:pt x="255017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60" y="5515546"/>
            <a:ext cx="255270" cy="104775"/>
          </a:xfrm>
          <a:custGeom>
            <a:avLst/>
            <a:gdLst/>
            <a:ahLst/>
            <a:cxnLst/>
            <a:rect l="l" t="t" r="r" b="b"/>
            <a:pathLst>
              <a:path w="255270" h="104775">
                <a:moveTo>
                  <a:pt x="0" y="104774"/>
                </a:moveTo>
                <a:lnTo>
                  <a:pt x="255017" y="104774"/>
                </a:lnTo>
                <a:lnTo>
                  <a:pt x="255017" y="0"/>
                </a:lnTo>
                <a:lnTo>
                  <a:pt x="0" y="0"/>
                </a:lnTo>
                <a:lnTo>
                  <a:pt x="0" y="104774"/>
                </a:lnTo>
                <a:close/>
              </a:path>
            </a:pathLst>
          </a:custGeom>
          <a:solidFill>
            <a:srgbClr val="C5A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63777" y="5567934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 h="0">
                <a:moveTo>
                  <a:pt x="0" y="0"/>
                </a:moveTo>
                <a:lnTo>
                  <a:pt x="993140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2264917" y="556793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 h="0">
                <a:moveTo>
                  <a:pt x="0" y="0"/>
                </a:moveTo>
                <a:lnTo>
                  <a:pt x="962659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735578" y="5567934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2096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265673" y="5567934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 h="0">
                <a:moveTo>
                  <a:pt x="0" y="0"/>
                </a:moveTo>
                <a:lnTo>
                  <a:pt x="933703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6707378" y="5567934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5812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251190" y="5567934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98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9679178" y="5567934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27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1236706" y="5567934"/>
            <a:ext cx="956310" cy="0"/>
          </a:xfrm>
          <a:custGeom>
            <a:avLst/>
            <a:gdLst/>
            <a:ahLst/>
            <a:cxnLst/>
            <a:rect l="l" t="t" r="r" b="b"/>
            <a:pathLst>
              <a:path w="956309" h="0">
                <a:moveTo>
                  <a:pt x="0" y="0"/>
                </a:moveTo>
                <a:lnTo>
                  <a:pt x="956055" y="0"/>
                </a:lnTo>
              </a:path>
            </a:pathLst>
          </a:custGeom>
          <a:ln w="104775">
            <a:solidFill>
              <a:srgbClr val="C5A38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1" name="object 191"/>
          <p:cNvGrpSpPr/>
          <p:nvPr/>
        </p:nvGrpSpPr>
        <p:grpSpPr>
          <a:xfrm>
            <a:off x="4408932" y="0"/>
            <a:ext cx="7783195" cy="2456815"/>
            <a:chOff x="4408932" y="0"/>
            <a:chExt cx="7783195" cy="2456815"/>
          </a:xfrm>
        </p:grpSpPr>
        <p:sp>
          <p:nvSpPr>
            <p:cNvPr id="192" name="object 192"/>
            <p:cNvSpPr/>
            <p:nvPr/>
          </p:nvSpPr>
          <p:spPr>
            <a:xfrm>
              <a:off x="4408932" y="0"/>
              <a:ext cx="7783067" cy="2456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4600956" y="0"/>
              <a:ext cx="7591044" cy="21899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4" name="object 194"/>
          <p:cNvGrpSpPr/>
          <p:nvPr/>
        </p:nvGrpSpPr>
        <p:grpSpPr>
          <a:xfrm>
            <a:off x="6952488" y="2628861"/>
            <a:ext cx="5240020" cy="4229735"/>
            <a:chOff x="6952488" y="2628861"/>
            <a:chExt cx="5240020" cy="4229735"/>
          </a:xfrm>
        </p:grpSpPr>
        <p:sp>
          <p:nvSpPr>
            <p:cNvPr id="195" name="object 195"/>
            <p:cNvSpPr/>
            <p:nvPr/>
          </p:nvSpPr>
          <p:spPr>
            <a:xfrm>
              <a:off x="6952488" y="2628861"/>
              <a:ext cx="5239511" cy="42291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7373396" y="3026663"/>
              <a:ext cx="4812665" cy="3831590"/>
            </a:xfrm>
            <a:custGeom>
              <a:avLst/>
              <a:gdLst/>
              <a:ahLst/>
              <a:cxnLst/>
              <a:rect l="l" t="t" r="r" b="b"/>
              <a:pathLst>
                <a:path w="4812665" h="3831590">
                  <a:moveTo>
                    <a:pt x="3059400" y="2451707"/>
                  </a:moveTo>
                  <a:lnTo>
                    <a:pt x="2986465" y="2453095"/>
                  </a:lnTo>
                  <a:lnTo>
                    <a:pt x="2917712" y="2456738"/>
                  </a:lnTo>
                  <a:lnTo>
                    <a:pt x="2852921" y="2462561"/>
                  </a:lnTo>
                  <a:lnTo>
                    <a:pt x="2791869" y="2470487"/>
                  </a:lnTo>
                  <a:lnTo>
                    <a:pt x="2734336" y="2480442"/>
                  </a:lnTo>
                  <a:lnTo>
                    <a:pt x="2680100" y="2492350"/>
                  </a:lnTo>
                  <a:lnTo>
                    <a:pt x="2628940" y="2506134"/>
                  </a:lnTo>
                  <a:lnTo>
                    <a:pt x="2580635" y="2521720"/>
                  </a:lnTo>
                  <a:lnTo>
                    <a:pt x="2534963" y="2539032"/>
                  </a:lnTo>
                  <a:lnTo>
                    <a:pt x="2491703" y="2557994"/>
                  </a:lnTo>
                  <a:lnTo>
                    <a:pt x="2450633" y="2578529"/>
                  </a:lnTo>
                  <a:lnTo>
                    <a:pt x="2411533" y="2600564"/>
                  </a:lnTo>
                  <a:lnTo>
                    <a:pt x="2374181" y="2624021"/>
                  </a:lnTo>
                  <a:lnTo>
                    <a:pt x="2338356" y="2648826"/>
                  </a:lnTo>
                  <a:lnTo>
                    <a:pt x="2303836" y="2674902"/>
                  </a:lnTo>
                  <a:lnTo>
                    <a:pt x="2270401" y="2702174"/>
                  </a:lnTo>
                  <a:lnTo>
                    <a:pt x="2237829" y="2730566"/>
                  </a:lnTo>
                  <a:lnTo>
                    <a:pt x="2205898" y="2760003"/>
                  </a:lnTo>
                  <a:lnTo>
                    <a:pt x="2174388" y="2790408"/>
                  </a:lnTo>
                  <a:lnTo>
                    <a:pt x="2143076" y="2821707"/>
                  </a:lnTo>
                  <a:lnTo>
                    <a:pt x="2111743" y="2853824"/>
                  </a:lnTo>
                  <a:lnTo>
                    <a:pt x="2015396" y="2954320"/>
                  </a:lnTo>
                  <a:lnTo>
                    <a:pt x="1981760" y="2988950"/>
                  </a:lnTo>
                  <a:lnTo>
                    <a:pt x="1946996" y="3024019"/>
                  </a:lnTo>
                  <a:lnTo>
                    <a:pt x="1910882" y="3059450"/>
                  </a:lnTo>
                  <a:lnTo>
                    <a:pt x="1873197" y="3095170"/>
                  </a:lnTo>
                  <a:lnTo>
                    <a:pt x="1833718" y="3131102"/>
                  </a:lnTo>
                  <a:lnTo>
                    <a:pt x="1792227" y="3167170"/>
                  </a:lnTo>
                  <a:lnTo>
                    <a:pt x="1748499" y="3203299"/>
                  </a:lnTo>
                  <a:lnTo>
                    <a:pt x="1702316" y="3239413"/>
                  </a:lnTo>
                  <a:lnTo>
                    <a:pt x="1653454" y="3275436"/>
                  </a:lnTo>
                  <a:lnTo>
                    <a:pt x="1601694" y="3311293"/>
                  </a:lnTo>
                  <a:lnTo>
                    <a:pt x="1546813" y="3346908"/>
                  </a:lnTo>
                  <a:lnTo>
                    <a:pt x="1488591" y="3382205"/>
                  </a:lnTo>
                  <a:lnTo>
                    <a:pt x="1426805" y="3417109"/>
                  </a:lnTo>
                  <a:lnTo>
                    <a:pt x="1361236" y="3451544"/>
                  </a:lnTo>
                  <a:lnTo>
                    <a:pt x="1326963" y="3468562"/>
                  </a:lnTo>
                  <a:lnTo>
                    <a:pt x="1291661" y="3485434"/>
                  </a:lnTo>
                  <a:lnTo>
                    <a:pt x="1255302" y="3502151"/>
                  </a:lnTo>
                  <a:lnTo>
                    <a:pt x="1217859" y="3518704"/>
                  </a:lnTo>
                  <a:lnTo>
                    <a:pt x="1179303" y="3535083"/>
                  </a:lnTo>
                  <a:lnTo>
                    <a:pt x="1139609" y="3551278"/>
                  </a:lnTo>
                  <a:lnTo>
                    <a:pt x="1098746" y="3567280"/>
                  </a:lnTo>
                  <a:lnTo>
                    <a:pt x="1056689" y="3583080"/>
                  </a:lnTo>
                  <a:lnTo>
                    <a:pt x="1013409" y="3598667"/>
                  </a:lnTo>
                  <a:lnTo>
                    <a:pt x="968879" y="3614034"/>
                  </a:lnTo>
                  <a:lnTo>
                    <a:pt x="923070" y="3629170"/>
                  </a:lnTo>
                  <a:lnTo>
                    <a:pt x="875957" y="3644065"/>
                  </a:lnTo>
                  <a:lnTo>
                    <a:pt x="827509" y="3658711"/>
                  </a:lnTo>
                  <a:lnTo>
                    <a:pt x="777701" y="3673098"/>
                  </a:lnTo>
                  <a:lnTo>
                    <a:pt x="726504" y="3687216"/>
                  </a:lnTo>
                  <a:lnTo>
                    <a:pt x="673891" y="3701056"/>
                  </a:lnTo>
                  <a:lnTo>
                    <a:pt x="619834" y="3714609"/>
                  </a:lnTo>
                  <a:lnTo>
                    <a:pt x="564305" y="3727864"/>
                  </a:lnTo>
                  <a:lnTo>
                    <a:pt x="507277" y="3740813"/>
                  </a:lnTo>
                  <a:lnTo>
                    <a:pt x="448722" y="3753446"/>
                  </a:lnTo>
                  <a:lnTo>
                    <a:pt x="388612" y="3765754"/>
                  </a:lnTo>
                  <a:lnTo>
                    <a:pt x="326920" y="3777727"/>
                  </a:lnTo>
                  <a:lnTo>
                    <a:pt x="263618" y="3789356"/>
                  </a:lnTo>
                  <a:lnTo>
                    <a:pt x="132073" y="3811542"/>
                  </a:lnTo>
                  <a:lnTo>
                    <a:pt x="0" y="3831332"/>
                  </a:lnTo>
                  <a:lnTo>
                    <a:pt x="4812507" y="3831332"/>
                  </a:lnTo>
                  <a:lnTo>
                    <a:pt x="4812507" y="2456874"/>
                  </a:lnTo>
                  <a:lnTo>
                    <a:pt x="3248282" y="2456874"/>
                  </a:lnTo>
                  <a:lnTo>
                    <a:pt x="3213336" y="2456079"/>
                  </a:lnTo>
                  <a:lnTo>
                    <a:pt x="3177128" y="2454021"/>
                  </a:lnTo>
                  <a:lnTo>
                    <a:pt x="3136738" y="2452651"/>
                  </a:lnTo>
                  <a:lnTo>
                    <a:pt x="3097505" y="2451883"/>
                  </a:lnTo>
                  <a:lnTo>
                    <a:pt x="3059400" y="2451707"/>
                  </a:lnTo>
                  <a:close/>
                </a:path>
                <a:path w="4812665" h="3831590">
                  <a:moveTo>
                    <a:pt x="4812507" y="0"/>
                  </a:moveTo>
                  <a:lnTo>
                    <a:pt x="4771954" y="4627"/>
                  </a:lnTo>
                  <a:lnTo>
                    <a:pt x="4732745" y="10394"/>
                  </a:lnTo>
                  <a:lnTo>
                    <a:pt x="4694855" y="17278"/>
                  </a:lnTo>
                  <a:lnTo>
                    <a:pt x="4622934" y="34306"/>
                  </a:lnTo>
                  <a:lnTo>
                    <a:pt x="4555995" y="55529"/>
                  </a:lnTo>
                  <a:lnTo>
                    <a:pt x="4493840" y="80767"/>
                  </a:lnTo>
                  <a:lnTo>
                    <a:pt x="4436273" y="109838"/>
                  </a:lnTo>
                  <a:lnTo>
                    <a:pt x="4383097" y="142560"/>
                  </a:lnTo>
                  <a:lnTo>
                    <a:pt x="4334116" y="178752"/>
                  </a:lnTo>
                  <a:lnTo>
                    <a:pt x="4289132" y="218233"/>
                  </a:lnTo>
                  <a:lnTo>
                    <a:pt x="4247950" y="260820"/>
                  </a:lnTo>
                  <a:lnTo>
                    <a:pt x="4210372" y="306333"/>
                  </a:lnTo>
                  <a:lnTo>
                    <a:pt x="4176202" y="354590"/>
                  </a:lnTo>
                  <a:lnTo>
                    <a:pt x="4145243" y="405410"/>
                  </a:lnTo>
                  <a:lnTo>
                    <a:pt x="4117299" y="458610"/>
                  </a:lnTo>
                  <a:lnTo>
                    <a:pt x="4092172" y="514011"/>
                  </a:lnTo>
                  <a:lnTo>
                    <a:pt x="4069666" y="571430"/>
                  </a:lnTo>
                  <a:lnTo>
                    <a:pt x="4049585" y="630685"/>
                  </a:lnTo>
                  <a:lnTo>
                    <a:pt x="4031731" y="691596"/>
                  </a:lnTo>
                  <a:lnTo>
                    <a:pt x="4015908" y="753981"/>
                  </a:lnTo>
                  <a:lnTo>
                    <a:pt x="4001920" y="817658"/>
                  </a:lnTo>
                  <a:lnTo>
                    <a:pt x="3989569" y="882446"/>
                  </a:lnTo>
                  <a:lnTo>
                    <a:pt x="3978659" y="948164"/>
                  </a:lnTo>
                  <a:lnTo>
                    <a:pt x="3968993" y="1014629"/>
                  </a:lnTo>
                  <a:lnTo>
                    <a:pt x="3960374" y="1081661"/>
                  </a:lnTo>
                  <a:lnTo>
                    <a:pt x="3952607" y="1149079"/>
                  </a:lnTo>
                  <a:lnTo>
                    <a:pt x="3945493" y="1216700"/>
                  </a:lnTo>
                  <a:lnTo>
                    <a:pt x="3938837" y="1284343"/>
                  </a:lnTo>
                  <a:lnTo>
                    <a:pt x="3926111" y="1418971"/>
                  </a:lnTo>
                  <a:lnTo>
                    <a:pt x="3922908" y="1452358"/>
                  </a:lnTo>
                  <a:lnTo>
                    <a:pt x="3916304" y="1518650"/>
                  </a:lnTo>
                  <a:lnTo>
                    <a:pt x="3909273" y="1584148"/>
                  </a:lnTo>
                  <a:lnTo>
                    <a:pt x="3901617" y="1648670"/>
                  </a:lnTo>
                  <a:lnTo>
                    <a:pt x="3893140" y="1712035"/>
                  </a:lnTo>
                  <a:lnTo>
                    <a:pt x="3883645" y="1774061"/>
                  </a:lnTo>
                  <a:lnTo>
                    <a:pt x="3872936" y="1834567"/>
                  </a:lnTo>
                  <a:lnTo>
                    <a:pt x="3860816" y="1893372"/>
                  </a:lnTo>
                  <a:lnTo>
                    <a:pt x="3847088" y="1950293"/>
                  </a:lnTo>
                  <a:lnTo>
                    <a:pt x="3831555" y="2005150"/>
                  </a:lnTo>
                  <a:lnTo>
                    <a:pt x="3814022" y="2057761"/>
                  </a:lnTo>
                  <a:lnTo>
                    <a:pt x="3794290" y="2107945"/>
                  </a:lnTo>
                  <a:lnTo>
                    <a:pt x="3772164" y="2155519"/>
                  </a:lnTo>
                  <a:lnTo>
                    <a:pt x="3747447" y="2200304"/>
                  </a:lnTo>
                  <a:lnTo>
                    <a:pt x="3719942" y="2242116"/>
                  </a:lnTo>
                  <a:lnTo>
                    <a:pt x="3689452" y="2280776"/>
                  </a:lnTo>
                  <a:lnTo>
                    <a:pt x="3655781" y="2316100"/>
                  </a:lnTo>
                  <a:lnTo>
                    <a:pt x="3618732" y="2347909"/>
                  </a:lnTo>
                  <a:lnTo>
                    <a:pt x="3578108" y="2376020"/>
                  </a:lnTo>
                  <a:lnTo>
                    <a:pt x="3533713" y="2400251"/>
                  </a:lnTo>
                  <a:lnTo>
                    <a:pt x="3485349" y="2420423"/>
                  </a:lnTo>
                  <a:lnTo>
                    <a:pt x="3432821" y="2436352"/>
                  </a:lnTo>
                  <a:lnTo>
                    <a:pt x="3375932" y="2447858"/>
                  </a:lnTo>
                  <a:lnTo>
                    <a:pt x="3314484" y="2454759"/>
                  </a:lnTo>
                  <a:lnTo>
                    <a:pt x="3248282" y="2456874"/>
                  </a:lnTo>
                  <a:lnTo>
                    <a:pt x="4812507" y="2456874"/>
                  </a:lnTo>
                  <a:lnTo>
                    <a:pt x="4812507" y="0"/>
                  </a:lnTo>
                  <a:close/>
                </a:path>
              </a:pathLst>
            </a:custGeom>
            <a:solidFill>
              <a:srgbClr val="D3BC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7862316" y="3335997"/>
              <a:ext cx="4329683" cy="3522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8205216" y="3733799"/>
              <a:ext cx="3970020" cy="3118485"/>
            </a:xfrm>
            <a:custGeom>
              <a:avLst/>
              <a:gdLst/>
              <a:ahLst/>
              <a:cxnLst/>
              <a:rect l="l" t="t" r="r" b="b"/>
              <a:pathLst>
                <a:path w="3970020" h="3118484">
                  <a:moveTo>
                    <a:pt x="3970019" y="0"/>
                  </a:moveTo>
                  <a:lnTo>
                    <a:pt x="3929771" y="4739"/>
                  </a:lnTo>
                  <a:lnTo>
                    <a:pt x="3891159" y="10866"/>
                  </a:lnTo>
                  <a:lnTo>
                    <a:pt x="3818695" y="27143"/>
                  </a:lnTo>
                  <a:lnTo>
                    <a:pt x="3752333" y="48559"/>
                  </a:lnTo>
                  <a:lnTo>
                    <a:pt x="3691777" y="74842"/>
                  </a:lnTo>
                  <a:lnTo>
                    <a:pt x="3636732" y="105719"/>
                  </a:lnTo>
                  <a:lnTo>
                    <a:pt x="3586904" y="140917"/>
                  </a:lnTo>
                  <a:lnTo>
                    <a:pt x="3541996" y="180166"/>
                  </a:lnTo>
                  <a:lnTo>
                    <a:pt x="3501714" y="223192"/>
                  </a:lnTo>
                  <a:lnTo>
                    <a:pt x="3465764" y="269724"/>
                  </a:lnTo>
                  <a:lnTo>
                    <a:pt x="3433848" y="319489"/>
                  </a:lnTo>
                  <a:lnTo>
                    <a:pt x="3405673" y="372214"/>
                  </a:lnTo>
                  <a:lnTo>
                    <a:pt x="3380943" y="427629"/>
                  </a:lnTo>
                  <a:lnTo>
                    <a:pt x="3359364" y="485460"/>
                  </a:lnTo>
                  <a:lnTo>
                    <a:pt x="3340639" y="545435"/>
                  </a:lnTo>
                  <a:lnTo>
                    <a:pt x="3324474" y="607283"/>
                  </a:lnTo>
                  <a:lnTo>
                    <a:pt x="3310574" y="670730"/>
                  </a:lnTo>
                  <a:lnTo>
                    <a:pt x="3298643" y="735505"/>
                  </a:lnTo>
                  <a:lnTo>
                    <a:pt x="3288386" y="801335"/>
                  </a:lnTo>
                  <a:lnTo>
                    <a:pt x="3279509" y="867949"/>
                  </a:lnTo>
                  <a:lnTo>
                    <a:pt x="3271716" y="935073"/>
                  </a:lnTo>
                  <a:lnTo>
                    <a:pt x="3264711" y="1002437"/>
                  </a:lnTo>
                  <a:lnTo>
                    <a:pt x="3245479" y="1203237"/>
                  </a:lnTo>
                  <a:lnTo>
                    <a:pt x="3238679" y="1268834"/>
                  </a:lnTo>
                  <a:lnTo>
                    <a:pt x="3231192" y="1333308"/>
                  </a:lnTo>
                  <a:lnTo>
                    <a:pt x="3222722" y="1396387"/>
                  </a:lnTo>
                  <a:lnTo>
                    <a:pt x="3212976" y="1457800"/>
                  </a:lnTo>
                  <a:lnTo>
                    <a:pt x="3201657" y="1517274"/>
                  </a:lnTo>
                  <a:lnTo>
                    <a:pt x="3188470" y="1574536"/>
                  </a:lnTo>
                  <a:lnTo>
                    <a:pt x="3173121" y="1629316"/>
                  </a:lnTo>
                  <a:lnTo>
                    <a:pt x="3155314" y="1681340"/>
                  </a:lnTo>
                  <a:lnTo>
                    <a:pt x="3134754" y="1730335"/>
                  </a:lnTo>
                  <a:lnTo>
                    <a:pt x="3111146" y="1776031"/>
                  </a:lnTo>
                  <a:lnTo>
                    <a:pt x="3084195" y="1818155"/>
                  </a:lnTo>
                  <a:lnTo>
                    <a:pt x="3053606" y="1856434"/>
                  </a:lnTo>
                  <a:lnTo>
                    <a:pt x="3019083" y="1890597"/>
                  </a:lnTo>
                  <a:lnTo>
                    <a:pt x="2980331" y="1920370"/>
                  </a:lnTo>
                  <a:lnTo>
                    <a:pt x="2937055" y="1945483"/>
                  </a:lnTo>
                  <a:lnTo>
                    <a:pt x="2888960" y="1965662"/>
                  </a:lnTo>
                  <a:lnTo>
                    <a:pt x="2835752" y="1980635"/>
                  </a:lnTo>
                  <a:lnTo>
                    <a:pt x="2777133" y="1990131"/>
                  </a:lnTo>
                  <a:lnTo>
                    <a:pt x="2712811" y="1993877"/>
                  </a:lnTo>
                  <a:lnTo>
                    <a:pt x="2678418" y="1993509"/>
                  </a:lnTo>
                  <a:lnTo>
                    <a:pt x="2642488" y="1991601"/>
                  </a:lnTo>
                  <a:lnTo>
                    <a:pt x="2602293" y="1990303"/>
                  </a:lnTo>
                  <a:lnTo>
                    <a:pt x="2563509" y="1989741"/>
                  </a:lnTo>
                  <a:lnTo>
                    <a:pt x="2526095" y="1989901"/>
                  </a:lnTo>
                  <a:lnTo>
                    <a:pt x="2490011" y="1990768"/>
                  </a:lnTo>
                  <a:lnTo>
                    <a:pt x="2421660" y="1994568"/>
                  </a:lnTo>
                  <a:lnTo>
                    <a:pt x="2358122" y="2001026"/>
                  </a:lnTo>
                  <a:lnTo>
                    <a:pt x="2299063" y="2010028"/>
                  </a:lnTo>
                  <a:lnTo>
                    <a:pt x="2244149" y="2021460"/>
                  </a:lnTo>
                  <a:lnTo>
                    <a:pt x="2193045" y="2035207"/>
                  </a:lnTo>
                  <a:lnTo>
                    <a:pt x="2145417" y="2051156"/>
                  </a:lnTo>
                  <a:lnTo>
                    <a:pt x="2100931" y="2069192"/>
                  </a:lnTo>
                  <a:lnTo>
                    <a:pt x="2059252" y="2089200"/>
                  </a:lnTo>
                  <a:lnTo>
                    <a:pt x="2020047" y="2111067"/>
                  </a:lnTo>
                  <a:lnTo>
                    <a:pt x="1982982" y="2134679"/>
                  </a:lnTo>
                  <a:lnTo>
                    <a:pt x="1947721" y="2159920"/>
                  </a:lnTo>
                  <a:lnTo>
                    <a:pt x="1913931" y="2186677"/>
                  </a:lnTo>
                  <a:lnTo>
                    <a:pt x="1881277" y="2214835"/>
                  </a:lnTo>
                  <a:lnTo>
                    <a:pt x="1849426" y="2244280"/>
                  </a:lnTo>
                  <a:lnTo>
                    <a:pt x="1818043" y="2274899"/>
                  </a:lnTo>
                  <a:lnTo>
                    <a:pt x="1786794" y="2306576"/>
                  </a:lnTo>
                  <a:lnTo>
                    <a:pt x="1690507" y="2406815"/>
                  </a:lnTo>
                  <a:lnTo>
                    <a:pt x="1656451" y="2441584"/>
                  </a:lnTo>
                  <a:lnTo>
                    <a:pt x="1620858" y="2476840"/>
                  </a:lnTo>
                  <a:lnTo>
                    <a:pt x="1583393" y="2512469"/>
                  </a:lnTo>
                  <a:lnTo>
                    <a:pt x="1543723" y="2548356"/>
                  </a:lnTo>
                  <a:lnTo>
                    <a:pt x="1501512" y="2584388"/>
                  </a:lnTo>
                  <a:lnTo>
                    <a:pt x="1456427" y="2620451"/>
                  </a:lnTo>
                  <a:lnTo>
                    <a:pt x="1408134" y="2656429"/>
                  </a:lnTo>
                  <a:lnTo>
                    <a:pt x="1356298" y="2692209"/>
                  </a:lnTo>
                  <a:lnTo>
                    <a:pt x="1300586" y="2727676"/>
                  </a:lnTo>
                  <a:lnTo>
                    <a:pt x="1240662" y="2762716"/>
                  </a:lnTo>
                  <a:lnTo>
                    <a:pt x="1176193" y="2797216"/>
                  </a:lnTo>
                  <a:lnTo>
                    <a:pt x="1106844" y="2831060"/>
                  </a:lnTo>
                  <a:lnTo>
                    <a:pt x="1070235" y="2847700"/>
                  </a:lnTo>
                  <a:lnTo>
                    <a:pt x="1032281" y="2864134"/>
                  </a:lnTo>
                  <a:lnTo>
                    <a:pt x="992941" y="2880346"/>
                  </a:lnTo>
                  <a:lnTo>
                    <a:pt x="952171" y="2896324"/>
                  </a:lnTo>
                  <a:lnTo>
                    <a:pt x="909931" y="2912052"/>
                  </a:lnTo>
                  <a:lnTo>
                    <a:pt x="866178" y="2927516"/>
                  </a:lnTo>
                  <a:lnTo>
                    <a:pt x="820871" y="2942702"/>
                  </a:lnTo>
                  <a:lnTo>
                    <a:pt x="773969" y="2957595"/>
                  </a:lnTo>
                  <a:lnTo>
                    <a:pt x="725429" y="2972182"/>
                  </a:lnTo>
                  <a:lnTo>
                    <a:pt x="675209" y="2986448"/>
                  </a:lnTo>
                  <a:lnTo>
                    <a:pt x="623268" y="3000378"/>
                  </a:lnTo>
                  <a:lnTo>
                    <a:pt x="569564" y="3013960"/>
                  </a:lnTo>
                  <a:lnTo>
                    <a:pt x="514055" y="3027177"/>
                  </a:lnTo>
                  <a:lnTo>
                    <a:pt x="456700" y="3040016"/>
                  </a:lnTo>
                  <a:lnTo>
                    <a:pt x="397456" y="3052463"/>
                  </a:lnTo>
                  <a:lnTo>
                    <a:pt x="336283" y="3064503"/>
                  </a:lnTo>
                  <a:lnTo>
                    <a:pt x="273137" y="3076122"/>
                  </a:lnTo>
                  <a:lnTo>
                    <a:pt x="207977" y="3087306"/>
                  </a:lnTo>
                  <a:lnTo>
                    <a:pt x="140763" y="3098040"/>
                  </a:lnTo>
                  <a:lnTo>
                    <a:pt x="71451" y="3108311"/>
                  </a:lnTo>
                  <a:lnTo>
                    <a:pt x="0" y="3118103"/>
                  </a:lnTo>
                  <a:lnTo>
                    <a:pt x="3970019" y="3118103"/>
                  </a:lnTo>
                  <a:lnTo>
                    <a:pt x="3970019" y="0"/>
                  </a:lnTo>
                  <a:close/>
                </a:path>
              </a:pathLst>
            </a:custGeom>
            <a:solidFill>
              <a:srgbClr val="C5A68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9" name="object 199"/>
          <p:cNvGrpSpPr/>
          <p:nvPr/>
        </p:nvGrpSpPr>
        <p:grpSpPr>
          <a:xfrm>
            <a:off x="0" y="0"/>
            <a:ext cx="5251450" cy="4156710"/>
            <a:chOff x="0" y="0"/>
            <a:chExt cx="5251450" cy="4156710"/>
          </a:xfrm>
        </p:grpSpPr>
        <p:sp>
          <p:nvSpPr>
            <p:cNvPr id="200" name="object 200"/>
            <p:cNvSpPr/>
            <p:nvPr/>
          </p:nvSpPr>
          <p:spPr>
            <a:xfrm>
              <a:off x="0" y="0"/>
              <a:ext cx="5250942" cy="41565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0" y="0"/>
              <a:ext cx="4856480" cy="3837940"/>
            </a:xfrm>
            <a:custGeom>
              <a:avLst/>
              <a:gdLst/>
              <a:ahLst/>
              <a:cxnLst/>
              <a:rect l="l" t="t" r="r" b="b"/>
              <a:pathLst>
                <a:path w="4856480" h="3837940">
                  <a:moveTo>
                    <a:pt x="4855920" y="0"/>
                  </a:moveTo>
                  <a:lnTo>
                    <a:pt x="0" y="0"/>
                  </a:lnTo>
                  <a:lnTo>
                    <a:pt x="0" y="3837391"/>
                  </a:lnTo>
                  <a:lnTo>
                    <a:pt x="66072" y="3828561"/>
                  </a:lnTo>
                  <a:lnTo>
                    <a:pt x="103975" y="3821677"/>
                  </a:lnTo>
                  <a:lnTo>
                    <a:pt x="175921" y="3804649"/>
                  </a:lnTo>
                  <a:lnTo>
                    <a:pt x="242883" y="3783426"/>
                  </a:lnTo>
                  <a:lnTo>
                    <a:pt x="305059" y="3758188"/>
                  </a:lnTo>
                  <a:lnTo>
                    <a:pt x="362645" y="3729117"/>
                  </a:lnTo>
                  <a:lnTo>
                    <a:pt x="415839" y="3696395"/>
                  </a:lnTo>
                  <a:lnTo>
                    <a:pt x="464837" y="3660203"/>
                  </a:lnTo>
                  <a:lnTo>
                    <a:pt x="509835" y="3620722"/>
                  </a:lnTo>
                  <a:lnTo>
                    <a:pt x="551031" y="3578135"/>
                  </a:lnTo>
                  <a:lnTo>
                    <a:pt x="588621" y="3532622"/>
                  </a:lnTo>
                  <a:lnTo>
                    <a:pt x="622802" y="3484365"/>
                  </a:lnTo>
                  <a:lnTo>
                    <a:pt x="653771" y="3433545"/>
                  </a:lnTo>
                  <a:lnTo>
                    <a:pt x="681724" y="3380345"/>
                  </a:lnTo>
                  <a:lnTo>
                    <a:pt x="706859" y="3324944"/>
                  </a:lnTo>
                  <a:lnTo>
                    <a:pt x="729372" y="3267525"/>
                  </a:lnTo>
                  <a:lnTo>
                    <a:pt x="749459" y="3208270"/>
                  </a:lnTo>
                  <a:lnTo>
                    <a:pt x="767318" y="3147359"/>
                  </a:lnTo>
                  <a:lnTo>
                    <a:pt x="783146" y="3084974"/>
                  </a:lnTo>
                  <a:lnTo>
                    <a:pt x="797138" y="3021297"/>
                  </a:lnTo>
                  <a:lnTo>
                    <a:pt x="809492" y="2956509"/>
                  </a:lnTo>
                  <a:lnTo>
                    <a:pt x="820405" y="2890791"/>
                  </a:lnTo>
                  <a:lnTo>
                    <a:pt x="830074" y="2824326"/>
                  </a:lnTo>
                  <a:lnTo>
                    <a:pt x="838694" y="2757294"/>
                  </a:lnTo>
                  <a:lnTo>
                    <a:pt x="846463" y="2689876"/>
                  </a:lnTo>
                  <a:lnTo>
                    <a:pt x="853578" y="2622255"/>
                  </a:lnTo>
                  <a:lnTo>
                    <a:pt x="860235" y="2554612"/>
                  </a:lnTo>
                  <a:lnTo>
                    <a:pt x="872963" y="2419984"/>
                  </a:lnTo>
                  <a:lnTo>
                    <a:pt x="876167" y="2386597"/>
                  </a:lnTo>
                  <a:lnTo>
                    <a:pt x="882772" y="2320305"/>
                  </a:lnTo>
                  <a:lnTo>
                    <a:pt x="889805" y="2254807"/>
                  </a:lnTo>
                  <a:lnTo>
                    <a:pt x="897462" y="2190285"/>
                  </a:lnTo>
                  <a:lnTo>
                    <a:pt x="905941" y="2126920"/>
                  </a:lnTo>
                  <a:lnTo>
                    <a:pt x="915437" y="2064894"/>
                  </a:lnTo>
                  <a:lnTo>
                    <a:pt x="926149" y="2004388"/>
                  </a:lnTo>
                  <a:lnTo>
                    <a:pt x="938272" y="1945583"/>
                  </a:lnTo>
                  <a:lnTo>
                    <a:pt x="952003" y="1888662"/>
                  </a:lnTo>
                  <a:lnTo>
                    <a:pt x="967540" y="1833805"/>
                  </a:lnTo>
                  <a:lnTo>
                    <a:pt x="985078" y="1781194"/>
                  </a:lnTo>
                  <a:lnTo>
                    <a:pt x="1004815" y="1731010"/>
                  </a:lnTo>
                  <a:lnTo>
                    <a:pt x="1026947" y="1683436"/>
                  </a:lnTo>
                  <a:lnTo>
                    <a:pt x="1051672" y="1638651"/>
                  </a:lnTo>
                  <a:lnTo>
                    <a:pt x="1079185" y="1596839"/>
                  </a:lnTo>
                  <a:lnTo>
                    <a:pt x="1109684" y="1558179"/>
                  </a:lnTo>
                  <a:lnTo>
                    <a:pt x="1143365" y="1522855"/>
                  </a:lnTo>
                  <a:lnTo>
                    <a:pt x="1180426" y="1491046"/>
                  </a:lnTo>
                  <a:lnTo>
                    <a:pt x="1221062" y="1462935"/>
                  </a:lnTo>
                  <a:lnTo>
                    <a:pt x="1265471" y="1438704"/>
                  </a:lnTo>
                  <a:lnTo>
                    <a:pt x="1313850" y="1418532"/>
                  </a:lnTo>
                  <a:lnTo>
                    <a:pt x="1366395" y="1402603"/>
                  </a:lnTo>
                  <a:lnTo>
                    <a:pt x="1423302" y="1391097"/>
                  </a:lnTo>
                  <a:lnTo>
                    <a:pt x="1484770" y="1384196"/>
                  </a:lnTo>
                  <a:lnTo>
                    <a:pt x="1550993" y="1382081"/>
                  </a:lnTo>
                  <a:lnTo>
                    <a:pt x="1883373" y="1382081"/>
                  </a:lnTo>
                  <a:lnTo>
                    <a:pt x="1914565" y="1379574"/>
                  </a:lnTo>
                  <a:lnTo>
                    <a:pt x="1977481" y="1372691"/>
                  </a:lnTo>
                  <a:lnTo>
                    <a:pt x="2036766" y="1363741"/>
                  </a:lnTo>
                  <a:lnTo>
                    <a:pt x="2092643" y="1352801"/>
                  </a:lnTo>
                  <a:lnTo>
                    <a:pt x="2145331" y="1339946"/>
                  </a:lnTo>
                  <a:lnTo>
                    <a:pt x="2195054" y="1325252"/>
                  </a:lnTo>
                  <a:lnTo>
                    <a:pt x="2242031" y="1308794"/>
                  </a:lnTo>
                  <a:lnTo>
                    <a:pt x="2286486" y="1290649"/>
                  </a:lnTo>
                  <a:lnTo>
                    <a:pt x="2328637" y="1270892"/>
                  </a:lnTo>
                  <a:lnTo>
                    <a:pt x="2368708" y="1249598"/>
                  </a:lnTo>
                  <a:lnTo>
                    <a:pt x="2406920" y="1226843"/>
                  </a:lnTo>
                  <a:lnTo>
                    <a:pt x="2443494" y="1202704"/>
                  </a:lnTo>
                  <a:lnTo>
                    <a:pt x="2478650" y="1177255"/>
                  </a:lnTo>
                  <a:lnTo>
                    <a:pt x="2512612" y="1150572"/>
                  </a:lnTo>
                  <a:lnTo>
                    <a:pt x="2545599" y="1122732"/>
                  </a:lnTo>
                  <a:lnTo>
                    <a:pt x="2577834" y="1093809"/>
                  </a:lnTo>
                  <a:lnTo>
                    <a:pt x="2609537" y="1063879"/>
                  </a:lnTo>
                  <a:lnTo>
                    <a:pt x="2640931" y="1033018"/>
                  </a:lnTo>
                  <a:lnTo>
                    <a:pt x="2672236" y="1001302"/>
                  </a:lnTo>
                  <a:lnTo>
                    <a:pt x="2800998" y="867398"/>
                  </a:lnTo>
                  <a:lnTo>
                    <a:pt x="2817948" y="850024"/>
                  </a:lnTo>
                  <a:lnTo>
                    <a:pt x="2852723" y="814956"/>
                  </a:lnTo>
                  <a:lnTo>
                    <a:pt x="2888848" y="779525"/>
                  </a:lnTo>
                  <a:lnTo>
                    <a:pt x="2926545" y="743806"/>
                  </a:lnTo>
                  <a:lnTo>
                    <a:pt x="2966035" y="707874"/>
                  </a:lnTo>
                  <a:lnTo>
                    <a:pt x="3007540" y="671806"/>
                  </a:lnTo>
                  <a:lnTo>
                    <a:pt x="3051280" y="635678"/>
                  </a:lnTo>
                  <a:lnTo>
                    <a:pt x="3097477" y="599564"/>
                  </a:lnTo>
                  <a:lnTo>
                    <a:pt x="3146353" y="563541"/>
                  </a:lnTo>
                  <a:lnTo>
                    <a:pt x="3198128" y="527684"/>
                  </a:lnTo>
                  <a:lnTo>
                    <a:pt x="3253025" y="492069"/>
                  </a:lnTo>
                  <a:lnTo>
                    <a:pt x="3311265" y="456772"/>
                  </a:lnTo>
                  <a:lnTo>
                    <a:pt x="3373068" y="421868"/>
                  </a:lnTo>
                  <a:lnTo>
                    <a:pt x="3438657" y="387432"/>
                  </a:lnTo>
                  <a:lnTo>
                    <a:pt x="3472940" y="370414"/>
                  </a:lnTo>
                  <a:lnTo>
                    <a:pt x="3508253" y="353542"/>
                  </a:lnTo>
                  <a:lnTo>
                    <a:pt x="3544622" y="336824"/>
                  </a:lnTo>
                  <a:lnTo>
                    <a:pt x="3582076" y="320271"/>
                  </a:lnTo>
                  <a:lnTo>
                    <a:pt x="3620643" y="303892"/>
                  </a:lnTo>
                  <a:lnTo>
                    <a:pt x="3660349" y="287697"/>
                  </a:lnTo>
                  <a:lnTo>
                    <a:pt x="3701223" y="271694"/>
                  </a:lnTo>
                  <a:lnTo>
                    <a:pt x="3743293" y="255894"/>
                  </a:lnTo>
                  <a:lnTo>
                    <a:pt x="3786585" y="240306"/>
                  </a:lnTo>
                  <a:lnTo>
                    <a:pt x="3831129" y="224938"/>
                  </a:lnTo>
                  <a:lnTo>
                    <a:pt x="3876950" y="209802"/>
                  </a:lnTo>
                  <a:lnTo>
                    <a:pt x="3924078" y="194906"/>
                  </a:lnTo>
                  <a:lnTo>
                    <a:pt x="3972540" y="180259"/>
                  </a:lnTo>
                  <a:lnTo>
                    <a:pt x="4022362" y="165872"/>
                  </a:lnTo>
                  <a:lnTo>
                    <a:pt x="4073574" y="151753"/>
                  </a:lnTo>
                  <a:lnTo>
                    <a:pt x="4126203" y="137912"/>
                  </a:lnTo>
                  <a:lnTo>
                    <a:pt x="4180276" y="124359"/>
                  </a:lnTo>
                  <a:lnTo>
                    <a:pt x="4235821" y="111102"/>
                  </a:lnTo>
                  <a:lnTo>
                    <a:pt x="4292866" y="98152"/>
                  </a:lnTo>
                  <a:lnTo>
                    <a:pt x="4351438" y="85518"/>
                  </a:lnTo>
                  <a:lnTo>
                    <a:pt x="4411566" y="73209"/>
                  </a:lnTo>
                  <a:lnTo>
                    <a:pt x="4473276" y="61235"/>
                  </a:lnTo>
                  <a:lnTo>
                    <a:pt x="4536596" y="49606"/>
                  </a:lnTo>
                  <a:lnTo>
                    <a:pt x="4668179" y="27417"/>
                  </a:lnTo>
                  <a:lnTo>
                    <a:pt x="4806536" y="6718"/>
                  </a:lnTo>
                  <a:lnTo>
                    <a:pt x="4855920" y="0"/>
                  </a:lnTo>
                  <a:close/>
                </a:path>
                <a:path w="4856480" h="3837940">
                  <a:moveTo>
                    <a:pt x="1883373" y="1382081"/>
                  </a:moveTo>
                  <a:lnTo>
                    <a:pt x="1550993" y="1382081"/>
                  </a:lnTo>
                  <a:lnTo>
                    <a:pt x="1585951" y="1382876"/>
                  </a:lnTo>
                  <a:lnTo>
                    <a:pt x="1622171" y="1384935"/>
                  </a:lnTo>
                  <a:lnTo>
                    <a:pt x="1662574" y="1386304"/>
                  </a:lnTo>
                  <a:lnTo>
                    <a:pt x="1701821" y="1387072"/>
                  </a:lnTo>
                  <a:lnTo>
                    <a:pt x="1739940" y="1387248"/>
                  </a:lnTo>
                  <a:lnTo>
                    <a:pt x="1776957" y="1386841"/>
                  </a:lnTo>
                  <a:lnTo>
                    <a:pt x="1812900" y="1385860"/>
                  </a:lnTo>
                  <a:lnTo>
                    <a:pt x="1847797" y="1384316"/>
                  </a:lnTo>
                  <a:lnTo>
                    <a:pt x="1881676" y="1382218"/>
                  </a:lnTo>
                  <a:lnTo>
                    <a:pt x="1883373" y="1382081"/>
                  </a:lnTo>
                  <a:close/>
                </a:path>
              </a:pathLst>
            </a:custGeom>
            <a:solidFill>
              <a:srgbClr val="D3BC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0" y="0"/>
              <a:ext cx="4315333" cy="34479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0" y="12191"/>
              <a:ext cx="3942715" cy="3115310"/>
            </a:xfrm>
            <a:custGeom>
              <a:avLst/>
              <a:gdLst/>
              <a:ahLst/>
              <a:cxnLst/>
              <a:rect l="l" t="t" r="r" b="b"/>
              <a:pathLst>
                <a:path w="3942715" h="3115310">
                  <a:moveTo>
                    <a:pt x="3942588" y="0"/>
                  </a:moveTo>
                  <a:lnTo>
                    <a:pt x="0" y="0"/>
                  </a:lnTo>
                  <a:lnTo>
                    <a:pt x="0" y="3114695"/>
                  </a:lnTo>
                  <a:lnTo>
                    <a:pt x="49937" y="3107237"/>
                  </a:lnTo>
                  <a:lnTo>
                    <a:pt x="122432" y="3090960"/>
                  </a:lnTo>
                  <a:lnTo>
                    <a:pt x="188822" y="3069544"/>
                  </a:lnTo>
                  <a:lnTo>
                    <a:pt x="249404" y="3043261"/>
                  </a:lnTo>
                  <a:lnTo>
                    <a:pt x="304472" y="3012384"/>
                  </a:lnTo>
                  <a:lnTo>
                    <a:pt x="354321" y="2977185"/>
                  </a:lnTo>
                  <a:lnTo>
                    <a:pt x="399248" y="2937937"/>
                  </a:lnTo>
                  <a:lnTo>
                    <a:pt x="439546" y="2894911"/>
                  </a:lnTo>
                  <a:lnTo>
                    <a:pt x="475512" y="2848379"/>
                  </a:lnTo>
                  <a:lnTo>
                    <a:pt x="507441" y="2798614"/>
                  </a:lnTo>
                  <a:lnTo>
                    <a:pt x="535628" y="2745888"/>
                  </a:lnTo>
                  <a:lnTo>
                    <a:pt x="560368" y="2690474"/>
                  </a:lnTo>
                  <a:lnTo>
                    <a:pt x="581957" y="2632643"/>
                  </a:lnTo>
                  <a:lnTo>
                    <a:pt x="600689" y="2572667"/>
                  </a:lnTo>
                  <a:lnTo>
                    <a:pt x="616861" y="2510820"/>
                  </a:lnTo>
                  <a:lnTo>
                    <a:pt x="630767" y="2447373"/>
                  </a:lnTo>
                  <a:lnTo>
                    <a:pt x="642703" y="2382597"/>
                  </a:lnTo>
                  <a:lnTo>
                    <a:pt x="652963" y="2316767"/>
                  </a:lnTo>
                  <a:lnTo>
                    <a:pt x="661844" y="2250153"/>
                  </a:lnTo>
                  <a:lnTo>
                    <a:pt x="669640" y="2183029"/>
                  </a:lnTo>
                  <a:lnTo>
                    <a:pt x="676647" y="2115665"/>
                  </a:lnTo>
                  <a:lnTo>
                    <a:pt x="695884" y="1914864"/>
                  </a:lnTo>
                  <a:lnTo>
                    <a:pt x="702686" y="1849267"/>
                  </a:lnTo>
                  <a:lnTo>
                    <a:pt x="710176" y="1784793"/>
                  </a:lnTo>
                  <a:lnTo>
                    <a:pt x="718648" y="1721713"/>
                  </a:lnTo>
                  <a:lnTo>
                    <a:pt x="728397" y="1660300"/>
                  </a:lnTo>
                  <a:lnTo>
                    <a:pt x="739719" y="1600826"/>
                  </a:lnTo>
                  <a:lnTo>
                    <a:pt x="752910" y="1543562"/>
                  </a:lnTo>
                  <a:lnTo>
                    <a:pt x="768264" y="1488783"/>
                  </a:lnTo>
                  <a:lnTo>
                    <a:pt x="786076" y="1436759"/>
                  </a:lnTo>
                  <a:lnTo>
                    <a:pt x="806643" y="1387762"/>
                  </a:lnTo>
                  <a:lnTo>
                    <a:pt x="830258" y="1342066"/>
                  </a:lnTo>
                  <a:lnTo>
                    <a:pt x="857218" y="1299942"/>
                  </a:lnTo>
                  <a:lnTo>
                    <a:pt x="887818" y="1261662"/>
                  </a:lnTo>
                  <a:lnTo>
                    <a:pt x="922353" y="1227499"/>
                  </a:lnTo>
                  <a:lnTo>
                    <a:pt x="961119" y="1197725"/>
                  </a:lnTo>
                  <a:lnTo>
                    <a:pt x="1004410" y="1172612"/>
                  </a:lnTo>
                  <a:lnTo>
                    <a:pt x="1052521" y="1152432"/>
                  </a:lnTo>
                  <a:lnTo>
                    <a:pt x="1105749" y="1137457"/>
                  </a:lnTo>
                  <a:lnTo>
                    <a:pt x="1164389" y="1127961"/>
                  </a:lnTo>
                  <a:lnTo>
                    <a:pt x="1228735" y="1124214"/>
                  </a:lnTo>
                  <a:lnTo>
                    <a:pt x="1263140" y="1124582"/>
                  </a:lnTo>
                  <a:lnTo>
                    <a:pt x="1299083" y="1126489"/>
                  </a:lnTo>
                  <a:lnTo>
                    <a:pt x="1339291" y="1127790"/>
                  </a:lnTo>
                  <a:lnTo>
                    <a:pt x="1378088" y="1128353"/>
                  </a:lnTo>
                  <a:lnTo>
                    <a:pt x="1415513" y="1128196"/>
                  </a:lnTo>
                  <a:lnTo>
                    <a:pt x="1451610" y="1127330"/>
                  </a:lnTo>
                  <a:lnTo>
                    <a:pt x="1519983" y="1123534"/>
                  </a:lnTo>
                  <a:lnTo>
                    <a:pt x="1583542" y="1117078"/>
                  </a:lnTo>
                  <a:lnTo>
                    <a:pt x="1642621" y="1108078"/>
                  </a:lnTo>
                  <a:lnTo>
                    <a:pt x="1697555" y="1096648"/>
                  </a:lnTo>
                  <a:lnTo>
                    <a:pt x="1748677" y="1082902"/>
                  </a:lnTo>
                  <a:lnTo>
                    <a:pt x="1796322" y="1066955"/>
                  </a:lnTo>
                  <a:lnTo>
                    <a:pt x="1840824" y="1048920"/>
                  </a:lnTo>
                  <a:lnTo>
                    <a:pt x="1882518" y="1028911"/>
                  </a:lnTo>
                  <a:lnTo>
                    <a:pt x="1921738" y="1007045"/>
                  </a:lnTo>
                  <a:lnTo>
                    <a:pt x="1958818" y="983433"/>
                  </a:lnTo>
                  <a:lnTo>
                    <a:pt x="1994093" y="958192"/>
                  </a:lnTo>
                  <a:lnTo>
                    <a:pt x="2027897" y="931434"/>
                  </a:lnTo>
                  <a:lnTo>
                    <a:pt x="2060564" y="903275"/>
                  </a:lnTo>
                  <a:lnTo>
                    <a:pt x="2092428" y="873829"/>
                  </a:lnTo>
                  <a:lnTo>
                    <a:pt x="2123825" y="843209"/>
                  </a:lnTo>
                  <a:lnTo>
                    <a:pt x="2155088" y="811531"/>
                  </a:lnTo>
                  <a:lnTo>
                    <a:pt x="2251417" y="711287"/>
                  </a:lnTo>
                  <a:lnTo>
                    <a:pt x="2285489" y="676517"/>
                  </a:lnTo>
                  <a:lnTo>
                    <a:pt x="2321098" y="641260"/>
                  </a:lnTo>
                  <a:lnTo>
                    <a:pt x="2358579" y="605629"/>
                  </a:lnTo>
                  <a:lnTo>
                    <a:pt x="2398267" y="569740"/>
                  </a:lnTo>
                  <a:lnTo>
                    <a:pt x="2440496" y="533706"/>
                  </a:lnTo>
                  <a:lnTo>
                    <a:pt x="2485600" y="497643"/>
                  </a:lnTo>
                  <a:lnTo>
                    <a:pt x="2533914" y="461663"/>
                  </a:lnTo>
                  <a:lnTo>
                    <a:pt x="2585771" y="425882"/>
                  </a:lnTo>
                  <a:lnTo>
                    <a:pt x="2641507" y="390414"/>
                  </a:lnTo>
                  <a:lnTo>
                    <a:pt x="2701455" y="355373"/>
                  </a:lnTo>
                  <a:lnTo>
                    <a:pt x="2765951" y="320873"/>
                  </a:lnTo>
                  <a:lnTo>
                    <a:pt x="2835327" y="287029"/>
                  </a:lnTo>
                  <a:lnTo>
                    <a:pt x="2871950" y="270388"/>
                  </a:lnTo>
                  <a:lnTo>
                    <a:pt x="2909919" y="253954"/>
                  </a:lnTo>
                  <a:lnTo>
                    <a:pt x="2949275" y="237742"/>
                  </a:lnTo>
                  <a:lnTo>
                    <a:pt x="2990061" y="221764"/>
                  </a:lnTo>
                  <a:lnTo>
                    <a:pt x="3032317" y="206036"/>
                  </a:lnTo>
                  <a:lnTo>
                    <a:pt x="3076087" y="190573"/>
                  </a:lnTo>
                  <a:lnTo>
                    <a:pt x="3121411" y="175387"/>
                  </a:lnTo>
                  <a:lnTo>
                    <a:pt x="3168331" y="160494"/>
                  </a:lnTo>
                  <a:lnTo>
                    <a:pt x="3216890" y="145907"/>
                  </a:lnTo>
                  <a:lnTo>
                    <a:pt x="3267129" y="131642"/>
                  </a:lnTo>
                  <a:lnTo>
                    <a:pt x="3319089" y="117712"/>
                  </a:lnTo>
                  <a:lnTo>
                    <a:pt x="3372814" y="104132"/>
                  </a:lnTo>
                  <a:lnTo>
                    <a:pt x="3428343" y="90915"/>
                  </a:lnTo>
                  <a:lnTo>
                    <a:pt x="3485720" y="78077"/>
                  </a:lnTo>
                  <a:lnTo>
                    <a:pt x="3544985" y="65632"/>
                  </a:lnTo>
                  <a:lnTo>
                    <a:pt x="3606182" y="53593"/>
                  </a:lnTo>
                  <a:lnTo>
                    <a:pt x="3669351" y="41975"/>
                  </a:lnTo>
                  <a:lnTo>
                    <a:pt x="3734534" y="30792"/>
                  </a:lnTo>
                  <a:lnTo>
                    <a:pt x="3801773" y="20059"/>
                  </a:lnTo>
                  <a:lnTo>
                    <a:pt x="3871110" y="9790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C5A68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4" name="object 204"/>
          <p:cNvGrpSpPr/>
          <p:nvPr/>
        </p:nvGrpSpPr>
        <p:grpSpPr>
          <a:xfrm>
            <a:off x="0" y="4392150"/>
            <a:ext cx="7757159" cy="2466340"/>
            <a:chOff x="0" y="4392150"/>
            <a:chExt cx="7757159" cy="2466340"/>
          </a:xfrm>
        </p:grpSpPr>
        <p:sp>
          <p:nvSpPr>
            <p:cNvPr id="205" name="object 205"/>
            <p:cNvSpPr/>
            <p:nvPr/>
          </p:nvSpPr>
          <p:spPr>
            <a:xfrm>
              <a:off x="0" y="4392150"/>
              <a:ext cx="7757159" cy="24658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0" y="4671059"/>
              <a:ext cx="7563609" cy="21869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7" name="object 207"/>
          <p:cNvSpPr txBox="1"/>
          <p:nvPr/>
        </p:nvSpPr>
        <p:spPr>
          <a:xfrm>
            <a:off x="231140" y="176529"/>
            <a:ext cx="4057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45" b="1">
                <a:solidFill>
                  <a:srgbClr val="585858"/>
                </a:solidFill>
                <a:latin typeface="Arial"/>
                <a:cs typeface="Arial"/>
              </a:rPr>
              <a:t>BO</a:t>
            </a:r>
            <a:r>
              <a:rPr dirty="0" sz="1600" spc="-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231140" y="334091"/>
            <a:ext cx="847090" cy="51117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600" spc="235" b="1">
                <a:solidFill>
                  <a:srgbClr val="585858"/>
                </a:solidFill>
                <a:latin typeface="Arial"/>
                <a:cs typeface="Arial"/>
              </a:rPr>
              <a:t>CHINS</a:t>
            </a:r>
            <a:r>
              <a:rPr dirty="0" sz="1600" spc="-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325"/>
              </a:spcBef>
            </a:pP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T</a:t>
            </a:r>
            <a:r>
              <a:rPr dirty="0" sz="750" spc="70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E</a:t>
            </a:r>
            <a:r>
              <a:rPr dirty="0" sz="750" spc="80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spc="5" b="1">
                <a:solidFill>
                  <a:srgbClr val="6E7B4E"/>
                </a:solidFill>
                <a:latin typeface="Arial"/>
                <a:cs typeface="Arial"/>
              </a:rPr>
              <a:t>M</a:t>
            </a:r>
            <a:r>
              <a:rPr dirty="0" sz="750" spc="85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P</a:t>
            </a:r>
            <a:r>
              <a:rPr dirty="0" sz="750" spc="80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L</a:t>
            </a:r>
            <a:r>
              <a:rPr dirty="0" sz="750" spc="75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A</a:t>
            </a:r>
            <a:r>
              <a:rPr dirty="0" sz="750" spc="75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T</a:t>
            </a:r>
            <a:r>
              <a:rPr dirty="0" sz="750" spc="75" b="1">
                <a:solidFill>
                  <a:srgbClr val="6E7B4E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E7B4E"/>
                </a:solidFill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4137025" y="2681351"/>
            <a:ext cx="4073144" cy="954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5974079" y="2084832"/>
            <a:ext cx="245364" cy="245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6458711" y="2093976"/>
            <a:ext cx="245363" cy="245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5487923" y="2095500"/>
            <a:ext cx="245363" cy="246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13" name="object 213"/>
          <p:cNvGrpSpPr/>
          <p:nvPr/>
        </p:nvGrpSpPr>
        <p:grpSpPr>
          <a:xfrm>
            <a:off x="4828032" y="4091940"/>
            <a:ext cx="2292350" cy="132715"/>
            <a:chOff x="4828032" y="4091940"/>
            <a:chExt cx="2292350" cy="132715"/>
          </a:xfrm>
        </p:grpSpPr>
        <p:sp>
          <p:nvSpPr>
            <p:cNvPr id="214" name="object 214"/>
            <p:cNvSpPr/>
            <p:nvPr/>
          </p:nvSpPr>
          <p:spPr>
            <a:xfrm>
              <a:off x="4895850" y="4164330"/>
              <a:ext cx="2148840" cy="0"/>
            </a:xfrm>
            <a:custGeom>
              <a:avLst/>
              <a:gdLst/>
              <a:ahLst/>
              <a:cxnLst/>
              <a:rect l="l" t="t" r="r" b="b"/>
              <a:pathLst>
                <a:path w="2148840" h="0">
                  <a:moveTo>
                    <a:pt x="0" y="0"/>
                  </a:moveTo>
                  <a:lnTo>
                    <a:pt x="2148331" y="0"/>
                  </a:lnTo>
                </a:path>
              </a:pathLst>
            </a:custGeom>
            <a:ln w="28575">
              <a:solidFill>
                <a:srgbClr val="4E584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6987539" y="4091940"/>
              <a:ext cx="132587" cy="13258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4828032" y="4091940"/>
              <a:ext cx="131063" cy="13258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2422" y="542505"/>
            <a:ext cx="11609705" cy="6315710"/>
            <a:chOff x="582422" y="542505"/>
            <a:chExt cx="11609705" cy="6315710"/>
          </a:xfrm>
        </p:grpSpPr>
        <p:sp>
          <p:nvSpPr>
            <p:cNvPr id="3" name="object 3"/>
            <p:cNvSpPr/>
            <p:nvPr/>
          </p:nvSpPr>
          <p:spPr>
            <a:xfrm>
              <a:off x="4559807" y="542505"/>
              <a:ext cx="2712719" cy="7847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602480" y="585215"/>
              <a:ext cx="2438400" cy="510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4172" y="1146047"/>
              <a:ext cx="11417935" cy="5506720"/>
            </a:xfrm>
            <a:custGeom>
              <a:avLst/>
              <a:gdLst/>
              <a:ahLst/>
              <a:cxnLst/>
              <a:rect l="l" t="t" r="r" b="b"/>
              <a:pathLst>
                <a:path w="11417935" h="5506720">
                  <a:moveTo>
                    <a:pt x="11086465" y="0"/>
                  </a:moveTo>
                  <a:lnTo>
                    <a:pt x="331355" y="0"/>
                  </a:lnTo>
                  <a:lnTo>
                    <a:pt x="282389" y="3592"/>
                  </a:lnTo>
                  <a:lnTo>
                    <a:pt x="235654" y="14027"/>
                  </a:lnTo>
                  <a:lnTo>
                    <a:pt x="191662" y="30794"/>
                  </a:lnTo>
                  <a:lnTo>
                    <a:pt x="150927" y="53378"/>
                  </a:lnTo>
                  <a:lnTo>
                    <a:pt x="113960" y="81269"/>
                  </a:lnTo>
                  <a:lnTo>
                    <a:pt x="81274" y="113953"/>
                  </a:lnTo>
                  <a:lnTo>
                    <a:pt x="53382" y="150918"/>
                  </a:lnTo>
                  <a:lnTo>
                    <a:pt x="30796" y="191652"/>
                  </a:lnTo>
                  <a:lnTo>
                    <a:pt x="14028" y="235642"/>
                  </a:lnTo>
                  <a:lnTo>
                    <a:pt x="3592" y="282377"/>
                  </a:lnTo>
                  <a:lnTo>
                    <a:pt x="0" y="331342"/>
                  </a:lnTo>
                  <a:lnTo>
                    <a:pt x="0" y="5174856"/>
                  </a:lnTo>
                  <a:lnTo>
                    <a:pt x="3592" y="5223822"/>
                  </a:lnTo>
                  <a:lnTo>
                    <a:pt x="14028" y="5270557"/>
                  </a:lnTo>
                  <a:lnTo>
                    <a:pt x="30796" y="5314549"/>
                  </a:lnTo>
                  <a:lnTo>
                    <a:pt x="53382" y="5355284"/>
                  </a:lnTo>
                  <a:lnTo>
                    <a:pt x="81274" y="5392251"/>
                  </a:lnTo>
                  <a:lnTo>
                    <a:pt x="113960" y="5424937"/>
                  </a:lnTo>
                  <a:lnTo>
                    <a:pt x="150927" y="5452829"/>
                  </a:lnTo>
                  <a:lnTo>
                    <a:pt x="191662" y="5475415"/>
                  </a:lnTo>
                  <a:lnTo>
                    <a:pt x="235654" y="5492183"/>
                  </a:lnTo>
                  <a:lnTo>
                    <a:pt x="282389" y="5502619"/>
                  </a:lnTo>
                  <a:lnTo>
                    <a:pt x="331355" y="5506212"/>
                  </a:lnTo>
                  <a:lnTo>
                    <a:pt x="11086465" y="5506212"/>
                  </a:lnTo>
                  <a:lnTo>
                    <a:pt x="11135430" y="5502619"/>
                  </a:lnTo>
                  <a:lnTo>
                    <a:pt x="11182165" y="5492183"/>
                  </a:lnTo>
                  <a:lnTo>
                    <a:pt x="11226155" y="5475415"/>
                  </a:lnTo>
                  <a:lnTo>
                    <a:pt x="11266889" y="5452829"/>
                  </a:lnTo>
                  <a:lnTo>
                    <a:pt x="11303854" y="5424937"/>
                  </a:lnTo>
                  <a:lnTo>
                    <a:pt x="11336538" y="5392251"/>
                  </a:lnTo>
                  <a:lnTo>
                    <a:pt x="11364429" y="5355284"/>
                  </a:lnTo>
                  <a:lnTo>
                    <a:pt x="11387013" y="5314549"/>
                  </a:lnTo>
                  <a:lnTo>
                    <a:pt x="11403780" y="5270557"/>
                  </a:lnTo>
                  <a:lnTo>
                    <a:pt x="11414215" y="5223822"/>
                  </a:lnTo>
                  <a:lnTo>
                    <a:pt x="11417808" y="5174856"/>
                  </a:lnTo>
                  <a:lnTo>
                    <a:pt x="11417808" y="331342"/>
                  </a:lnTo>
                  <a:lnTo>
                    <a:pt x="11414215" y="282377"/>
                  </a:lnTo>
                  <a:lnTo>
                    <a:pt x="11403780" y="235642"/>
                  </a:lnTo>
                  <a:lnTo>
                    <a:pt x="11387013" y="191652"/>
                  </a:lnTo>
                  <a:lnTo>
                    <a:pt x="11364429" y="150918"/>
                  </a:lnTo>
                  <a:lnTo>
                    <a:pt x="11336538" y="113953"/>
                  </a:lnTo>
                  <a:lnTo>
                    <a:pt x="11303854" y="81269"/>
                  </a:lnTo>
                  <a:lnTo>
                    <a:pt x="11266889" y="53378"/>
                  </a:lnTo>
                  <a:lnTo>
                    <a:pt x="11226155" y="30794"/>
                  </a:lnTo>
                  <a:lnTo>
                    <a:pt x="11182165" y="14027"/>
                  </a:lnTo>
                  <a:lnTo>
                    <a:pt x="11135430" y="3592"/>
                  </a:lnTo>
                  <a:lnTo>
                    <a:pt x="11086465" y="0"/>
                  </a:lnTo>
                  <a:close/>
                </a:path>
              </a:pathLst>
            </a:custGeom>
            <a:solidFill>
              <a:srgbClr val="FFFFFF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4172" y="1146047"/>
              <a:ext cx="11417935" cy="5506720"/>
            </a:xfrm>
            <a:custGeom>
              <a:avLst/>
              <a:gdLst/>
              <a:ahLst/>
              <a:cxnLst/>
              <a:rect l="l" t="t" r="r" b="b"/>
              <a:pathLst>
                <a:path w="11417935" h="5506720">
                  <a:moveTo>
                    <a:pt x="0" y="331342"/>
                  </a:moveTo>
                  <a:lnTo>
                    <a:pt x="3592" y="282377"/>
                  </a:lnTo>
                  <a:lnTo>
                    <a:pt x="14028" y="235642"/>
                  </a:lnTo>
                  <a:lnTo>
                    <a:pt x="30796" y="191652"/>
                  </a:lnTo>
                  <a:lnTo>
                    <a:pt x="53382" y="150918"/>
                  </a:lnTo>
                  <a:lnTo>
                    <a:pt x="81274" y="113953"/>
                  </a:lnTo>
                  <a:lnTo>
                    <a:pt x="113960" y="81269"/>
                  </a:lnTo>
                  <a:lnTo>
                    <a:pt x="150927" y="53378"/>
                  </a:lnTo>
                  <a:lnTo>
                    <a:pt x="191662" y="30794"/>
                  </a:lnTo>
                  <a:lnTo>
                    <a:pt x="235654" y="14027"/>
                  </a:lnTo>
                  <a:lnTo>
                    <a:pt x="282389" y="3592"/>
                  </a:lnTo>
                  <a:lnTo>
                    <a:pt x="331355" y="0"/>
                  </a:lnTo>
                  <a:lnTo>
                    <a:pt x="11086465" y="0"/>
                  </a:lnTo>
                  <a:lnTo>
                    <a:pt x="11135430" y="3592"/>
                  </a:lnTo>
                  <a:lnTo>
                    <a:pt x="11182165" y="14027"/>
                  </a:lnTo>
                  <a:lnTo>
                    <a:pt x="11226155" y="30794"/>
                  </a:lnTo>
                  <a:lnTo>
                    <a:pt x="11266889" y="53378"/>
                  </a:lnTo>
                  <a:lnTo>
                    <a:pt x="11303854" y="81269"/>
                  </a:lnTo>
                  <a:lnTo>
                    <a:pt x="11336538" y="113953"/>
                  </a:lnTo>
                  <a:lnTo>
                    <a:pt x="11364429" y="150918"/>
                  </a:lnTo>
                  <a:lnTo>
                    <a:pt x="11387013" y="191652"/>
                  </a:lnTo>
                  <a:lnTo>
                    <a:pt x="11403780" y="235642"/>
                  </a:lnTo>
                  <a:lnTo>
                    <a:pt x="11414215" y="282377"/>
                  </a:lnTo>
                  <a:lnTo>
                    <a:pt x="11417808" y="331342"/>
                  </a:lnTo>
                  <a:lnTo>
                    <a:pt x="11417808" y="5174856"/>
                  </a:lnTo>
                  <a:lnTo>
                    <a:pt x="11414215" y="5223822"/>
                  </a:lnTo>
                  <a:lnTo>
                    <a:pt x="11403780" y="5270557"/>
                  </a:lnTo>
                  <a:lnTo>
                    <a:pt x="11387013" y="5314549"/>
                  </a:lnTo>
                  <a:lnTo>
                    <a:pt x="11364429" y="5355284"/>
                  </a:lnTo>
                  <a:lnTo>
                    <a:pt x="11336538" y="5392251"/>
                  </a:lnTo>
                  <a:lnTo>
                    <a:pt x="11303854" y="5424937"/>
                  </a:lnTo>
                  <a:lnTo>
                    <a:pt x="11266889" y="5452829"/>
                  </a:lnTo>
                  <a:lnTo>
                    <a:pt x="11226155" y="5475415"/>
                  </a:lnTo>
                  <a:lnTo>
                    <a:pt x="11182165" y="5492183"/>
                  </a:lnTo>
                  <a:lnTo>
                    <a:pt x="11135430" y="5502619"/>
                  </a:lnTo>
                  <a:lnTo>
                    <a:pt x="11086465" y="5506212"/>
                  </a:lnTo>
                  <a:lnTo>
                    <a:pt x="331355" y="5506212"/>
                  </a:lnTo>
                  <a:lnTo>
                    <a:pt x="282389" y="5502619"/>
                  </a:lnTo>
                  <a:lnTo>
                    <a:pt x="235654" y="5492183"/>
                  </a:lnTo>
                  <a:lnTo>
                    <a:pt x="191662" y="5475415"/>
                  </a:lnTo>
                  <a:lnTo>
                    <a:pt x="150927" y="5452829"/>
                  </a:lnTo>
                  <a:lnTo>
                    <a:pt x="113960" y="5424937"/>
                  </a:lnTo>
                  <a:lnTo>
                    <a:pt x="81274" y="5392251"/>
                  </a:lnTo>
                  <a:lnTo>
                    <a:pt x="53382" y="5355284"/>
                  </a:lnTo>
                  <a:lnTo>
                    <a:pt x="30796" y="5314549"/>
                  </a:lnTo>
                  <a:lnTo>
                    <a:pt x="14028" y="5270557"/>
                  </a:lnTo>
                  <a:lnTo>
                    <a:pt x="3592" y="5223822"/>
                  </a:lnTo>
                  <a:lnTo>
                    <a:pt x="0" y="5174856"/>
                  </a:lnTo>
                  <a:lnTo>
                    <a:pt x="0" y="331342"/>
                  </a:lnTo>
                  <a:close/>
                </a:path>
              </a:pathLst>
            </a:custGeom>
            <a:ln w="63499">
              <a:solidFill>
                <a:srgbClr val="473B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276076" y="4677155"/>
              <a:ext cx="915923" cy="21808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337036" y="4738115"/>
              <a:ext cx="854964" cy="2119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111740" y="6252972"/>
              <a:ext cx="508000" cy="506095"/>
            </a:xfrm>
            <a:custGeom>
              <a:avLst/>
              <a:gdLst/>
              <a:ahLst/>
              <a:cxnLst/>
              <a:rect l="l" t="t" r="r" b="b"/>
              <a:pathLst>
                <a:path w="508000" h="506095">
                  <a:moveTo>
                    <a:pt x="253745" y="0"/>
                  </a:moveTo>
                  <a:lnTo>
                    <a:pt x="208150" y="4075"/>
                  </a:lnTo>
                  <a:lnTo>
                    <a:pt x="165229" y="15826"/>
                  </a:lnTo>
                  <a:lnTo>
                    <a:pt x="125701" y="34538"/>
                  </a:lnTo>
                  <a:lnTo>
                    <a:pt x="90284" y="59496"/>
                  </a:lnTo>
                  <a:lnTo>
                    <a:pt x="59697" y="89987"/>
                  </a:lnTo>
                  <a:lnTo>
                    <a:pt x="34656" y="125295"/>
                  </a:lnTo>
                  <a:lnTo>
                    <a:pt x="15881" y="164707"/>
                  </a:lnTo>
                  <a:lnTo>
                    <a:pt x="4090" y="207508"/>
                  </a:lnTo>
                  <a:lnTo>
                    <a:pt x="0" y="252983"/>
                  </a:lnTo>
                  <a:lnTo>
                    <a:pt x="4090" y="298456"/>
                  </a:lnTo>
                  <a:lnTo>
                    <a:pt x="15881" y="341255"/>
                  </a:lnTo>
                  <a:lnTo>
                    <a:pt x="34656" y="380666"/>
                  </a:lnTo>
                  <a:lnTo>
                    <a:pt x="59697" y="415975"/>
                  </a:lnTo>
                  <a:lnTo>
                    <a:pt x="90284" y="446467"/>
                  </a:lnTo>
                  <a:lnTo>
                    <a:pt x="125701" y="471426"/>
                  </a:lnTo>
                  <a:lnTo>
                    <a:pt x="165229" y="490139"/>
                  </a:lnTo>
                  <a:lnTo>
                    <a:pt x="208150" y="501891"/>
                  </a:lnTo>
                  <a:lnTo>
                    <a:pt x="253745" y="505967"/>
                  </a:lnTo>
                  <a:lnTo>
                    <a:pt x="299341" y="501891"/>
                  </a:lnTo>
                  <a:lnTo>
                    <a:pt x="342262" y="490139"/>
                  </a:lnTo>
                  <a:lnTo>
                    <a:pt x="381790" y="471426"/>
                  </a:lnTo>
                  <a:lnTo>
                    <a:pt x="417207" y="446467"/>
                  </a:lnTo>
                  <a:lnTo>
                    <a:pt x="447794" y="415975"/>
                  </a:lnTo>
                  <a:lnTo>
                    <a:pt x="472835" y="380666"/>
                  </a:lnTo>
                  <a:lnTo>
                    <a:pt x="491610" y="341255"/>
                  </a:lnTo>
                  <a:lnTo>
                    <a:pt x="503401" y="298456"/>
                  </a:lnTo>
                  <a:lnTo>
                    <a:pt x="507491" y="252983"/>
                  </a:lnTo>
                  <a:lnTo>
                    <a:pt x="503401" y="207508"/>
                  </a:lnTo>
                  <a:lnTo>
                    <a:pt x="491610" y="164707"/>
                  </a:lnTo>
                  <a:lnTo>
                    <a:pt x="472835" y="125295"/>
                  </a:lnTo>
                  <a:lnTo>
                    <a:pt x="447794" y="89987"/>
                  </a:lnTo>
                  <a:lnTo>
                    <a:pt x="417207" y="59496"/>
                  </a:lnTo>
                  <a:lnTo>
                    <a:pt x="381790" y="34538"/>
                  </a:lnTo>
                  <a:lnTo>
                    <a:pt x="342262" y="15826"/>
                  </a:lnTo>
                  <a:lnTo>
                    <a:pt x="299341" y="4075"/>
                  </a:lnTo>
                  <a:lnTo>
                    <a:pt x="253745" y="0"/>
                  </a:lnTo>
                  <a:close/>
                </a:path>
              </a:pathLst>
            </a:custGeom>
            <a:solidFill>
              <a:srgbClr val="9374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105643" y="6199631"/>
              <a:ext cx="506095" cy="508000"/>
            </a:xfrm>
            <a:custGeom>
              <a:avLst/>
              <a:gdLst/>
              <a:ahLst/>
              <a:cxnLst/>
              <a:rect l="l" t="t" r="r" b="b"/>
              <a:pathLst>
                <a:path w="506095" h="508000">
                  <a:moveTo>
                    <a:pt x="252983" y="507492"/>
                  </a:moveTo>
                  <a:lnTo>
                    <a:pt x="298453" y="503403"/>
                  </a:lnTo>
                  <a:lnTo>
                    <a:pt x="341250" y="491617"/>
                  </a:lnTo>
                  <a:lnTo>
                    <a:pt x="380661" y="472849"/>
                  </a:lnTo>
                  <a:lnTo>
                    <a:pt x="415970" y="447815"/>
                  </a:lnTo>
                  <a:lnTo>
                    <a:pt x="446463" y="417233"/>
                  </a:lnTo>
                  <a:lnTo>
                    <a:pt x="471423" y="381818"/>
                  </a:lnTo>
                  <a:lnTo>
                    <a:pt x="490138" y="342287"/>
                  </a:lnTo>
                  <a:lnTo>
                    <a:pt x="501891" y="299358"/>
                  </a:lnTo>
                  <a:lnTo>
                    <a:pt x="505967" y="253746"/>
                  </a:lnTo>
                  <a:lnTo>
                    <a:pt x="501891" y="208133"/>
                  </a:lnTo>
                  <a:lnTo>
                    <a:pt x="490138" y="165204"/>
                  </a:lnTo>
                  <a:lnTo>
                    <a:pt x="471423" y="125673"/>
                  </a:lnTo>
                  <a:lnTo>
                    <a:pt x="446463" y="90258"/>
                  </a:lnTo>
                  <a:lnTo>
                    <a:pt x="415970" y="59676"/>
                  </a:lnTo>
                  <a:lnTo>
                    <a:pt x="380661" y="34642"/>
                  </a:lnTo>
                  <a:lnTo>
                    <a:pt x="341250" y="15874"/>
                  </a:lnTo>
                  <a:lnTo>
                    <a:pt x="298453" y="4088"/>
                  </a:lnTo>
                  <a:lnTo>
                    <a:pt x="252983" y="0"/>
                  </a:lnTo>
                  <a:lnTo>
                    <a:pt x="207514" y="4088"/>
                  </a:lnTo>
                  <a:lnTo>
                    <a:pt x="164717" y="15874"/>
                  </a:lnTo>
                  <a:lnTo>
                    <a:pt x="125306" y="34642"/>
                  </a:lnTo>
                  <a:lnTo>
                    <a:pt x="89997" y="59676"/>
                  </a:lnTo>
                  <a:lnTo>
                    <a:pt x="59504" y="90258"/>
                  </a:lnTo>
                  <a:lnTo>
                    <a:pt x="34544" y="125673"/>
                  </a:lnTo>
                  <a:lnTo>
                    <a:pt x="15829" y="165204"/>
                  </a:lnTo>
                  <a:lnTo>
                    <a:pt x="4076" y="208133"/>
                  </a:lnTo>
                  <a:lnTo>
                    <a:pt x="0" y="253746"/>
                  </a:lnTo>
                  <a:lnTo>
                    <a:pt x="4076" y="299358"/>
                  </a:lnTo>
                  <a:lnTo>
                    <a:pt x="15829" y="342287"/>
                  </a:lnTo>
                  <a:lnTo>
                    <a:pt x="34544" y="381818"/>
                  </a:lnTo>
                  <a:lnTo>
                    <a:pt x="59504" y="417233"/>
                  </a:lnTo>
                  <a:lnTo>
                    <a:pt x="89997" y="447815"/>
                  </a:lnTo>
                  <a:lnTo>
                    <a:pt x="125306" y="472849"/>
                  </a:lnTo>
                  <a:lnTo>
                    <a:pt x="164717" y="491617"/>
                  </a:lnTo>
                  <a:lnTo>
                    <a:pt x="207514" y="503403"/>
                  </a:lnTo>
                  <a:lnTo>
                    <a:pt x="252983" y="507492"/>
                  </a:lnTo>
                  <a:close/>
                </a:path>
              </a:pathLst>
            </a:custGeom>
            <a:ln w="12700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473183" y="6252972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5">
                  <a:moveTo>
                    <a:pt x="252984" y="0"/>
                  </a:moveTo>
                  <a:lnTo>
                    <a:pt x="207514" y="4075"/>
                  </a:lnTo>
                  <a:lnTo>
                    <a:pt x="164717" y="15826"/>
                  </a:lnTo>
                  <a:lnTo>
                    <a:pt x="125306" y="34538"/>
                  </a:lnTo>
                  <a:lnTo>
                    <a:pt x="89997" y="59496"/>
                  </a:lnTo>
                  <a:lnTo>
                    <a:pt x="59504" y="89987"/>
                  </a:lnTo>
                  <a:lnTo>
                    <a:pt x="34543" y="125295"/>
                  </a:lnTo>
                  <a:lnTo>
                    <a:pt x="15829" y="164707"/>
                  </a:lnTo>
                  <a:lnTo>
                    <a:pt x="4076" y="207508"/>
                  </a:lnTo>
                  <a:lnTo>
                    <a:pt x="0" y="252983"/>
                  </a:lnTo>
                  <a:lnTo>
                    <a:pt x="4076" y="298456"/>
                  </a:lnTo>
                  <a:lnTo>
                    <a:pt x="15829" y="341255"/>
                  </a:lnTo>
                  <a:lnTo>
                    <a:pt x="34544" y="380666"/>
                  </a:lnTo>
                  <a:lnTo>
                    <a:pt x="59504" y="415975"/>
                  </a:lnTo>
                  <a:lnTo>
                    <a:pt x="89997" y="446467"/>
                  </a:lnTo>
                  <a:lnTo>
                    <a:pt x="125306" y="471426"/>
                  </a:lnTo>
                  <a:lnTo>
                    <a:pt x="164717" y="490139"/>
                  </a:lnTo>
                  <a:lnTo>
                    <a:pt x="207514" y="501891"/>
                  </a:lnTo>
                  <a:lnTo>
                    <a:pt x="252984" y="505967"/>
                  </a:lnTo>
                  <a:lnTo>
                    <a:pt x="298453" y="501891"/>
                  </a:lnTo>
                  <a:lnTo>
                    <a:pt x="341250" y="490139"/>
                  </a:lnTo>
                  <a:lnTo>
                    <a:pt x="380661" y="471426"/>
                  </a:lnTo>
                  <a:lnTo>
                    <a:pt x="415970" y="446467"/>
                  </a:lnTo>
                  <a:lnTo>
                    <a:pt x="446463" y="415975"/>
                  </a:lnTo>
                  <a:lnTo>
                    <a:pt x="471424" y="380666"/>
                  </a:lnTo>
                  <a:lnTo>
                    <a:pt x="490138" y="341255"/>
                  </a:lnTo>
                  <a:lnTo>
                    <a:pt x="501891" y="298456"/>
                  </a:lnTo>
                  <a:lnTo>
                    <a:pt x="505968" y="252983"/>
                  </a:lnTo>
                  <a:lnTo>
                    <a:pt x="501891" y="207508"/>
                  </a:lnTo>
                  <a:lnTo>
                    <a:pt x="490138" y="164707"/>
                  </a:lnTo>
                  <a:lnTo>
                    <a:pt x="471424" y="125295"/>
                  </a:lnTo>
                  <a:lnTo>
                    <a:pt x="446463" y="89987"/>
                  </a:lnTo>
                  <a:lnTo>
                    <a:pt x="415970" y="59496"/>
                  </a:lnTo>
                  <a:lnTo>
                    <a:pt x="380661" y="34538"/>
                  </a:lnTo>
                  <a:lnTo>
                    <a:pt x="341250" y="15826"/>
                  </a:lnTo>
                  <a:lnTo>
                    <a:pt x="298453" y="4075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D3AE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465564" y="6199631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53745" y="507492"/>
                  </a:moveTo>
                  <a:lnTo>
                    <a:pt x="299341" y="503403"/>
                  </a:lnTo>
                  <a:lnTo>
                    <a:pt x="342262" y="491617"/>
                  </a:lnTo>
                  <a:lnTo>
                    <a:pt x="381790" y="472849"/>
                  </a:lnTo>
                  <a:lnTo>
                    <a:pt x="417207" y="447815"/>
                  </a:lnTo>
                  <a:lnTo>
                    <a:pt x="447794" y="417233"/>
                  </a:lnTo>
                  <a:lnTo>
                    <a:pt x="472835" y="381818"/>
                  </a:lnTo>
                  <a:lnTo>
                    <a:pt x="491610" y="342287"/>
                  </a:lnTo>
                  <a:lnTo>
                    <a:pt x="503401" y="299358"/>
                  </a:lnTo>
                  <a:lnTo>
                    <a:pt x="507491" y="253746"/>
                  </a:lnTo>
                  <a:lnTo>
                    <a:pt x="503401" y="208133"/>
                  </a:lnTo>
                  <a:lnTo>
                    <a:pt x="491610" y="165204"/>
                  </a:lnTo>
                  <a:lnTo>
                    <a:pt x="472835" y="125673"/>
                  </a:lnTo>
                  <a:lnTo>
                    <a:pt x="447794" y="90258"/>
                  </a:lnTo>
                  <a:lnTo>
                    <a:pt x="417207" y="59676"/>
                  </a:lnTo>
                  <a:lnTo>
                    <a:pt x="381790" y="34642"/>
                  </a:lnTo>
                  <a:lnTo>
                    <a:pt x="342262" y="15874"/>
                  </a:lnTo>
                  <a:lnTo>
                    <a:pt x="299341" y="4088"/>
                  </a:lnTo>
                  <a:lnTo>
                    <a:pt x="253745" y="0"/>
                  </a:lnTo>
                  <a:lnTo>
                    <a:pt x="208150" y="4088"/>
                  </a:lnTo>
                  <a:lnTo>
                    <a:pt x="165229" y="15874"/>
                  </a:lnTo>
                  <a:lnTo>
                    <a:pt x="125701" y="34642"/>
                  </a:lnTo>
                  <a:lnTo>
                    <a:pt x="90284" y="59676"/>
                  </a:lnTo>
                  <a:lnTo>
                    <a:pt x="59697" y="90258"/>
                  </a:lnTo>
                  <a:lnTo>
                    <a:pt x="34656" y="125673"/>
                  </a:lnTo>
                  <a:lnTo>
                    <a:pt x="15881" y="165204"/>
                  </a:lnTo>
                  <a:lnTo>
                    <a:pt x="4090" y="208133"/>
                  </a:lnTo>
                  <a:lnTo>
                    <a:pt x="0" y="253746"/>
                  </a:lnTo>
                  <a:lnTo>
                    <a:pt x="4090" y="299358"/>
                  </a:lnTo>
                  <a:lnTo>
                    <a:pt x="15881" y="342287"/>
                  </a:lnTo>
                  <a:lnTo>
                    <a:pt x="34656" y="381818"/>
                  </a:lnTo>
                  <a:lnTo>
                    <a:pt x="59697" y="417233"/>
                  </a:lnTo>
                  <a:lnTo>
                    <a:pt x="90284" y="447815"/>
                  </a:lnTo>
                  <a:lnTo>
                    <a:pt x="125701" y="472849"/>
                  </a:lnTo>
                  <a:lnTo>
                    <a:pt x="165229" y="491617"/>
                  </a:lnTo>
                  <a:lnTo>
                    <a:pt x="208150" y="503403"/>
                  </a:lnTo>
                  <a:lnTo>
                    <a:pt x="253745" y="507492"/>
                  </a:lnTo>
                  <a:close/>
                </a:path>
              </a:pathLst>
            </a:custGeom>
            <a:ln w="12699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843772" y="6246875"/>
              <a:ext cx="506095" cy="508000"/>
            </a:xfrm>
            <a:custGeom>
              <a:avLst/>
              <a:gdLst/>
              <a:ahLst/>
              <a:cxnLst/>
              <a:rect l="l" t="t" r="r" b="b"/>
              <a:pathLst>
                <a:path w="506095" h="508000">
                  <a:moveTo>
                    <a:pt x="252983" y="0"/>
                  </a:moveTo>
                  <a:lnTo>
                    <a:pt x="207514" y="4088"/>
                  </a:lnTo>
                  <a:lnTo>
                    <a:pt x="164717" y="15874"/>
                  </a:lnTo>
                  <a:lnTo>
                    <a:pt x="125306" y="34642"/>
                  </a:lnTo>
                  <a:lnTo>
                    <a:pt x="89997" y="59676"/>
                  </a:lnTo>
                  <a:lnTo>
                    <a:pt x="59504" y="90258"/>
                  </a:lnTo>
                  <a:lnTo>
                    <a:pt x="34544" y="125673"/>
                  </a:lnTo>
                  <a:lnTo>
                    <a:pt x="15829" y="165204"/>
                  </a:lnTo>
                  <a:lnTo>
                    <a:pt x="4076" y="208133"/>
                  </a:lnTo>
                  <a:lnTo>
                    <a:pt x="0" y="253746"/>
                  </a:lnTo>
                  <a:lnTo>
                    <a:pt x="4076" y="299358"/>
                  </a:lnTo>
                  <a:lnTo>
                    <a:pt x="15829" y="342287"/>
                  </a:lnTo>
                  <a:lnTo>
                    <a:pt x="34544" y="381818"/>
                  </a:lnTo>
                  <a:lnTo>
                    <a:pt x="59504" y="417233"/>
                  </a:lnTo>
                  <a:lnTo>
                    <a:pt x="89997" y="447815"/>
                  </a:lnTo>
                  <a:lnTo>
                    <a:pt x="125306" y="472849"/>
                  </a:lnTo>
                  <a:lnTo>
                    <a:pt x="164717" y="491617"/>
                  </a:lnTo>
                  <a:lnTo>
                    <a:pt x="207514" y="503403"/>
                  </a:lnTo>
                  <a:lnTo>
                    <a:pt x="252983" y="507492"/>
                  </a:lnTo>
                  <a:lnTo>
                    <a:pt x="298453" y="503403"/>
                  </a:lnTo>
                  <a:lnTo>
                    <a:pt x="341250" y="491617"/>
                  </a:lnTo>
                  <a:lnTo>
                    <a:pt x="380661" y="472849"/>
                  </a:lnTo>
                  <a:lnTo>
                    <a:pt x="415970" y="447815"/>
                  </a:lnTo>
                  <a:lnTo>
                    <a:pt x="446463" y="417233"/>
                  </a:lnTo>
                  <a:lnTo>
                    <a:pt x="471424" y="381818"/>
                  </a:lnTo>
                  <a:lnTo>
                    <a:pt x="490138" y="342287"/>
                  </a:lnTo>
                  <a:lnTo>
                    <a:pt x="501891" y="299358"/>
                  </a:lnTo>
                  <a:lnTo>
                    <a:pt x="505968" y="253746"/>
                  </a:lnTo>
                  <a:lnTo>
                    <a:pt x="501891" y="208133"/>
                  </a:lnTo>
                  <a:lnTo>
                    <a:pt x="490138" y="165204"/>
                  </a:lnTo>
                  <a:lnTo>
                    <a:pt x="471424" y="125673"/>
                  </a:lnTo>
                  <a:lnTo>
                    <a:pt x="446463" y="90258"/>
                  </a:lnTo>
                  <a:lnTo>
                    <a:pt x="415970" y="59676"/>
                  </a:lnTo>
                  <a:lnTo>
                    <a:pt x="380661" y="34642"/>
                  </a:lnTo>
                  <a:lnTo>
                    <a:pt x="341250" y="15874"/>
                  </a:lnTo>
                  <a:lnTo>
                    <a:pt x="298453" y="4088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E4C9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837676" y="6195060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5">
                  <a:moveTo>
                    <a:pt x="252983" y="505967"/>
                  </a:moveTo>
                  <a:lnTo>
                    <a:pt x="298453" y="501891"/>
                  </a:lnTo>
                  <a:lnTo>
                    <a:pt x="341250" y="490139"/>
                  </a:lnTo>
                  <a:lnTo>
                    <a:pt x="380661" y="471426"/>
                  </a:lnTo>
                  <a:lnTo>
                    <a:pt x="415970" y="446467"/>
                  </a:lnTo>
                  <a:lnTo>
                    <a:pt x="446463" y="415975"/>
                  </a:lnTo>
                  <a:lnTo>
                    <a:pt x="471424" y="380666"/>
                  </a:lnTo>
                  <a:lnTo>
                    <a:pt x="490138" y="341255"/>
                  </a:lnTo>
                  <a:lnTo>
                    <a:pt x="501891" y="298456"/>
                  </a:lnTo>
                  <a:lnTo>
                    <a:pt x="505968" y="252983"/>
                  </a:lnTo>
                  <a:lnTo>
                    <a:pt x="501891" y="207508"/>
                  </a:lnTo>
                  <a:lnTo>
                    <a:pt x="490138" y="164707"/>
                  </a:lnTo>
                  <a:lnTo>
                    <a:pt x="471424" y="125295"/>
                  </a:lnTo>
                  <a:lnTo>
                    <a:pt x="446463" y="89987"/>
                  </a:lnTo>
                  <a:lnTo>
                    <a:pt x="415970" y="59496"/>
                  </a:lnTo>
                  <a:lnTo>
                    <a:pt x="380661" y="34538"/>
                  </a:lnTo>
                  <a:lnTo>
                    <a:pt x="341250" y="15826"/>
                  </a:lnTo>
                  <a:lnTo>
                    <a:pt x="298453" y="4075"/>
                  </a:lnTo>
                  <a:lnTo>
                    <a:pt x="252983" y="0"/>
                  </a:lnTo>
                  <a:lnTo>
                    <a:pt x="207514" y="4075"/>
                  </a:lnTo>
                  <a:lnTo>
                    <a:pt x="164717" y="15826"/>
                  </a:lnTo>
                  <a:lnTo>
                    <a:pt x="125306" y="34538"/>
                  </a:lnTo>
                  <a:lnTo>
                    <a:pt x="89997" y="59496"/>
                  </a:lnTo>
                  <a:lnTo>
                    <a:pt x="59504" y="89987"/>
                  </a:lnTo>
                  <a:lnTo>
                    <a:pt x="34544" y="125295"/>
                  </a:lnTo>
                  <a:lnTo>
                    <a:pt x="15829" y="164707"/>
                  </a:lnTo>
                  <a:lnTo>
                    <a:pt x="4076" y="207508"/>
                  </a:lnTo>
                  <a:lnTo>
                    <a:pt x="0" y="252983"/>
                  </a:lnTo>
                  <a:lnTo>
                    <a:pt x="4076" y="298456"/>
                  </a:lnTo>
                  <a:lnTo>
                    <a:pt x="15829" y="341255"/>
                  </a:lnTo>
                  <a:lnTo>
                    <a:pt x="34544" y="380666"/>
                  </a:lnTo>
                  <a:lnTo>
                    <a:pt x="59504" y="415975"/>
                  </a:lnTo>
                  <a:lnTo>
                    <a:pt x="89997" y="446467"/>
                  </a:lnTo>
                  <a:lnTo>
                    <a:pt x="125306" y="471426"/>
                  </a:lnTo>
                  <a:lnTo>
                    <a:pt x="164717" y="490139"/>
                  </a:lnTo>
                  <a:lnTo>
                    <a:pt x="207514" y="501891"/>
                  </a:lnTo>
                  <a:lnTo>
                    <a:pt x="252983" y="505967"/>
                  </a:lnTo>
                  <a:close/>
                </a:path>
              </a:pathLst>
            </a:custGeom>
            <a:ln w="12700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72528" y="2993148"/>
              <a:ext cx="1850135" cy="28163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389114" y="2989325"/>
              <a:ext cx="1496695" cy="1426845"/>
            </a:xfrm>
            <a:custGeom>
              <a:avLst/>
              <a:gdLst/>
              <a:ahLst/>
              <a:cxnLst/>
              <a:rect l="l" t="t" r="r" b="b"/>
              <a:pathLst>
                <a:path w="1496695" h="1426845">
                  <a:moveTo>
                    <a:pt x="0" y="713232"/>
                  </a:moveTo>
                  <a:lnTo>
                    <a:pt x="1591" y="666331"/>
                  </a:lnTo>
                  <a:lnTo>
                    <a:pt x="6301" y="620242"/>
                  </a:lnTo>
                  <a:lnTo>
                    <a:pt x="14029" y="575057"/>
                  </a:lnTo>
                  <a:lnTo>
                    <a:pt x="24678" y="530871"/>
                  </a:lnTo>
                  <a:lnTo>
                    <a:pt x="38148" y="487777"/>
                  </a:lnTo>
                  <a:lnTo>
                    <a:pt x="54342" y="445870"/>
                  </a:lnTo>
                  <a:lnTo>
                    <a:pt x="73160" y="405243"/>
                  </a:lnTo>
                  <a:lnTo>
                    <a:pt x="94505" y="365991"/>
                  </a:lnTo>
                  <a:lnTo>
                    <a:pt x="118277" y="328207"/>
                  </a:lnTo>
                  <a:lnTo>
                    <a:pt x="144377" y="291986"/>
                  </a:lnTo>
                  <a:lnTo>
                    <a:pt x="172708" y="257420"/>
                  </a:lnTo>
                  <a:lnTo>
                    <a:pt x="203170" y="224605"/>
                  </a:lnTo>
                  <a:lnTo>
                    <a:pt x="235665" y="193633"/>
                  </a:lnTo>
                  <a:lnTo>
                    <a:pt x="270095" y="164600"/>
                  </a:lnTo>
                  <a:lnTo>
                    <a:pt x="306360" y="137598"/>
                  </a:lnTo>
                  <a:lnTo>
                    <a:pt x="344362" y="112723"/>
                  </a:lnTo>
                  <a:lnTo>
                    <a:pt x="384003" y="90067"/>
                  </a:lnTo>
                  <a:lnTo>
                    <a:pt x="425184" y="69724"/>
                  </a:lnTo>
                  <a:lnTo>
                    <a:pt x="467806" y="51789"/>
                  </a:lnTo>
                  <a:lnTo>
                    <a:pt x="511771" y="36356"/>
                  </a:lnTo>
                  <a:lnTo>
                    <a:pt x="556980" y="23518"/>
                  </a:lnTo>
                  <a:lnTo>
                    <a:pt x="603334" y="13370"/>
                  </a:lnTo>
                  <a:lnTo>
                    <a:pt x="650735" y="6004"/>
                  </a:lnTo>
                  <a:lnTo>
                    <a:pt x="699084" y="1516"/>
                  </a:lnTo>
                  <a:lnTo>
                    <a:pt x="748283" y="0"/>
                  </a:lnTo>
                  <a:lnTo>
                    <a:pt x="797483" y="1516"/>
                  </a:lnTo>
                  <a:lnTo>
                    <a:pt x="845832" y="6004"/>
                  </a:lnTo>
                  <a:lnTo>
                    <a:pt x="893233" y="13370"/>
                  </a:lnTo>
                  <a:lnTo>
                    <a:pt x="939587" y="23518"/>
                  </a:lnTo>
                  <a:lnTo>
                    <a:pt x="984796" y="36356"/>
                  </a:lnTo>
                  <a:lnTo>
                    <a:pt x="1028761" y="51789"/>
                  </a:lnTo>
                  <a:lnTo>
                    <a:pt x="1071383" y="69724"/>
                  </a:lnTo>
                  <a:lnTo>
                    <a:pt x="1112564" y="90067"/>
                  </a:lnTo>
                  <a:lnTo>
                    <a:pt x="1152205" y="112723"/>
                  </a:lnTo>
                  <a:lnTo>
                    <a:pt x="1190207" y="137598"/>
                  </a:lnTo>
                  <a:lnTo>
                    <a:pt x="1226472" y="164600"/>
                  </a:lnTo>
                  <a:lnTo>
                    <a:pt x="1260902" y="193633"/>
                  </a:lnTo>
                  <a:lnTo>
                    <a:pt x="1293397" y="224605"/>
                  </a:lnTo>
                  <a:lnTo>
                    <a:pt x="1323859" y="257420"/>
                  </a:lnTo>
                  <a:lnTo>
                    <a:pt x="1352190" y="291986"/>
                  </a:lnTo>
                  <a:lnTo>
                    <a:pt x="1378290" y="328207"/>
                  </a:lnTo>
                  <a:lnTo>
                    <a:pt x="1402062" y="365991"/>
                  </a:lnTo>
                  <a:lnTo>
                    <a:pt x="1423407" y="405243"/>
                  </a:lnTo>
                  <a:lnTo>
                    <a:pt x="1442225" y="445870"/>
                  </a:lnTo>
                  <a:lnTo>
                    <a:pt x="1458419" y="487777"/>
                  </a:lnTo>
                  <a:lnTo>
                    <a:pt x="1471889" y="530871"/>
                  </a:lnTo>
                  <a:lnTo>
                    <a:pt x="1482538" y="575057"/>
                  </a:lnTo>
                  <a:lnTo>
                    <a:pt x="1490266" y="620242"/>
                  </a:lnTo>
                  <a:lnTo>
                    <a:pt x="1494976" y="666331"/>
                  </a:lnTo>
                  <a:lnTo>
                    <a:pt x="1496567" y="713232"/>
                  </a:lnTo>
                  <a:lnTo>
                    <a:pt x="1494976" y="760132"/>
                  </a:lnTo>
                  <a:lnTo>
                    <a:pt x="1490266" y="806221"/>
                  </a:lnTo>
                  <a:lnTo>
                    <a:pt x="1482538" y="851406"/>
                  </a:lnTo>
                  <a:lnTo>
                    <a:pt x="1471889" y="895592"/>
                  </a:lnTo>
                  <a:lnTo>
                    <a:pt x="1458419" y="938686"/>
                  </a:lnTo>
                  <a:lnTo>
                    <a:pt x="1442225" y="980593"/>
                  </a:lnTo>
                  <a:lnTo>
                    <a:pt x="1423407" y="1021220"/>
                  </a:lnTo>
                  <a:lnTo>
                    <a:pt x="1402062" y="1060472"/>
                  </a:lnTo>
                  <a:lnTo>
                    <a:pt x="1378290" y="1098256"/>
                  </a:lnTo>
                  <a:lnTo>
                    <a:pt x="1352190" y="1134477"/>
                  </a:lnTo>
                  <a:lnTo>
                    <a:pt x="1323859" y="1169043"/>
                  </a:lnTo>
                  <a:lnTo>
                    <a:pt x="1293397" y="1201858"/>
                  </a:lnTo>
                  <a:lnTo>
                    <a:pt x="1260902" y="1232830"/>
                  </a:lnTo>
                  <a:lnTo>
                    <a:pt x="1226472" y="1261863"/>
                  </a:lnTo>
                  <a:lnTo>
                    <a:pt x="1190207" y="1288865"/>
                  </a:lnTo>
                  <a:lnTo>
                    <a:pt x="1152205" y="1313740"/>
                  </a:lnTo>
                  <a:lnTo>
                    <a:pt x="1112564" y="1336396"/>
                  </a:lnTo>
                  <a:lnTo>
                    <a:pt x="1071383" y="1356739"/>
                  </a:lnTo>
                  <a:lnTo>
                    <a:pt x="1028761" y="1374674"/>
                  </a:lnTo>
                  <a:lnTo>
                    <a:pt x="984796" y="1390107"/>
                  </a:lnTo>
                  <a:lnTo>
                    <a:pt x="939587" y="1402945"/>
                  </a:lnTo>
                  <a:lnTo>
                    <a:pt x="893233" y="1413093"/>
                  </a:lnTo>
                  <a:lnTo>
                    <a:pt x="845832" y="1420459"/>
                  </a:lnTo>
                  <a:lnTo>
                    <a:pt x="797483" y="1424947"/>
                  </a:lnTo>
                  <a:lnTo>
                    <a:pt x="748283" y="1426464"/>
                  </a:lnTo>
                  <a:lnTo>
                    <a:pt x="699084" y="1424947"/>
                  </a:lnTo>
                  <a:lnTo>
                    <a:pt x="650735" y="1420459"/>
                  </a:lnTo>
                  <a:lnTo>
                    <a:pt x="603334" y="1413093"/>
                  </a:lnTo>
                  <a:lnTo>
                    <a:pt x="556980" y="1402945"/>
                  </a:lnTo>
                  <a:lnTo>
                    <a:pt x="511771" y="1390107"/>
                  </a:lnTo>
                  <a:lnTo>
                    <a:pt x="467806" y="1374674"/>
                  </a:lnTo>
                  <a:lnTo>
                    <a:pt x="425184" y="1356739"/>
                  </a:lnTo>
                  <a:lnTo>
                    <a:pt x="384003" y="1336396"/>
                  </a:lnTo>
                  <a:lnTo>
                    <a:pt x="344362" y="1313740"/>
                  </a:lnTo>
                  <a:lnTo>
                    <a:pt x="306360" y="1288865"/>
                  </a:lnTo>
                  <a:lnTo>
                    <a:pt x="270095" y="1261863"/>
                  </a:lnTo>
                  <a:lnTo>
                    <a:pt x="235665" y="1232830"/>
                  </a:lnTo>
                  <a:lnTo>
                    <a:pt x="203170" y="1201858"/>
                  </a:lnTo>
                  <a:lnTo>
                    <a:pt x="172708" y="1169043"/>
                  </a:lnTo>
                  <a:lnTo>
                    <a:pt x="144377" y="1134477"/>
                  </a:lnTo>
                  <a:lnTo>
                    <a:pt x="118277" y="1098256"/>
                  </a:lnTo>
                  <a:lnTo>
                    <a:pt x="94505" y="1060472"/>
                  </a:lnTo>
                  <a:lnTo>
                    <a:pt x="73160" y="1021220"/>
                  </a:lnTo>
                  <a:lnTo>
                    <a:pt x="54342" y="980593"/>
                  </a:lnTo>
                  <a:lnTo>
                    <a:pt x="38148" y="938686"/>
                  </a:lnTo>
                  <a:lnTo>
                    <a:pt x="24678" y="895592"/>
                  </a:lnTo>
                  <a:lnTo>
                    <a:pt x="14029" y="851406"/>
                  </a:lnTo>
                  <a:lnTo>
                    <a:pt x="6301" y="806221"/>
                  </a:lnTo>
                  <a:lnTo>
                    <a:pt x="1591" y="760132"/>
                  </a:lnTo>
                  <a:lnTo>
                    <a:pt x="0" y="713232"/>
                  </a:lnTo>
                  <a:close/>
                </a:path>
              </a:pathLst>
            </a:custGeom>
            <a:ln w="3809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697724" y="3425951"/>
              <a:ext cx="879348" cy="9890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264145" y="5001005"/>
              <a:ext cx="1746885" cy="523240"/>
            </a:xfrm>
            <a:custGeom>
              <a:avLst/>
              <a:gdLst/>
              <a:ahLst/>
              <a:cxnLst/>
              <a:rect l="l" t="t" r="r" b="b"/>
              <a:pathLst>
                <a:path w="1746884" h="523239">
                  <a:moveTo>
                    <a:pt x="1659381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4" y="469528"/>
                  </a:lnTo>
                  <a:lnTo>
                    <a:pt x="25511" y="497220"/>
                  </a:lnTo>
                  <a:lnTo>
                    <a:pt x="53203" y="515887"/>
                  </a:lnTo>
                  <a:lnTo>
                    <a:pt x="87122" y="522732"/>
                  </a:lnTo>
                  <a:lnTo>
                    <a:pt x="1659381" y="522732"/>
                  </a:lnTo>
                  <a:lnTo>
                    <a:pt x="1693300" y="515887"/>
                  </a:lnTo>
                  <a:lnTo>
                    <a:pt x="1720992" y="497220"/>
                  </a:lnTo>
                  <a:lnTo>
                    <a:pt x="1739659" y="469528"/>
                  </a:lnTo>
                  <a:lnTo>
                    <a:pt x="1746503" y="435610"/>
                  </a:lnTo>
                  <a:lnTo>
                    <a:pt x="1746503" y="87122"/>
                  </a:lnTo>
                  <a:lnTo>
                    <a:pt x="1739659" y="53203"/>
                  </a:lnTo>
                  <a:lnTo>
                    <a:pt x="1720992" y="25511"/>
                  </a:lnTo>
                  <a:lnTo>
                    <a:pt x="1693300" y="6844"/>
                  </a:lnTo>
                  <a:lnTo>
                    <a:pt x="1659381" y="0"/>
                  </a:lnTo>
                  <a:close/>
                </a:path>
              </a:pathLst>
            </a:custGeom>
            <a:solidFill>
              <a:srgbClr val="4E5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264145" y="5001005"/>
              <a:ext cx="1746885" cy="523240"/>
            </a:xfrm>
            <a:custGeom>
              <a:avLst/>
              <a:gdLst/>
              <a:ahLst/>
              <a:cxnLst/>
              <a:rect l="l" t="t" r="r" b="b"/>
              <a:pathLst>
                <a:path w="1746884" h="523239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1659381" y="0"/>
                  </a:lnTo>
                  <a:lnTo>
                    <a:pt x="1693300" y="6844"/>
                  </a:lnTo>
                  <a:lnTo>
                    <a:pt x="1720992" y="25511"/>
                  </a:lnTo>
                  <a:lnTo>
                    <a:pt x="1739659" y="53203"/>
                  </a:lnTo>
                  <a:lnTo>
                    <a:pt x="1746503" y="87122"/>
                  </a:lnTo>
                  <a:lnTo>
                    <a:pt x="1746503" y="435610"/>
                  </a:lnTo>
                  <a:lnTo>
                    <a:pt x="1739659" y="469528"/>
                  </a:lnTo>
                  <a:lnTo>
                    <a:pt x="1720992" y="497220"/>
                  </a:lnTo>
                  <a:lnTo>
                    <a:pt x="1693300" y="515887"/>
                  </a:lnTo>
                  <a:lnTo>
                    <a:pt x="1659381" y="522732"/>
                  </a:lnTo>
                  <a:lnTo>
                    <a:pt x="87122" y="522732"/>
                  </a:lnTo>
                  <a:lnTo>
                    <a:pt x="53203" y="515887"/>
                  </a:lnTo>
                  <a:lnTo>
                    <a:pt x="25511" y="497220"/>
                  </a:lnTo>
                  <a:lnTo>
                    <a:pt x="6844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8575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7765542" y="4370070"/>
            <a:ext cx="0" cy="677545"/>
          </a:xfrm>
          <a:custGeom>
            <a:avLst/>
            <a:gdLst/>
            <a:ahLst/>
            <a:cxnLst/>
            <a:rect l="l" t="t" r="r" b="b"/>
            <a:pathLst>
              <a:path w="0" h="677545">
                <a:moveTo>
                  <a:pt x="0" y="0"/>
                </a:moveTo>
                <a:lnTo>
                  <a:pt x="0" y="677163"/>
                </a:lnTo>
              </a:path>
            </a:pathLst>
          </a:custGeom>
          <a:ln w="28575">
            <a:solidFill>
              <a:srgbClr val="1C1C1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8444483" y="4370070"/>
            <a:ext cx="142240" cy="700405"/>
            <a:chOff x="8444483" y="4370070"/>
            <a:chExt cx="142240" cy="700405"/>
          </a:xfrm>
        </p:grpSpPr>
        <p:sp>
          <p:nvSpPr>
            <p:cNvPr id="22" name="object 22"/>
            <p:cNvSpPr/>
            <p:nvPr/>
          </p:nvSpPr>
          <p:spPr>
            <a:xfrm>
              <a:off x="8510777" y="4370070"/>
              <a:ext cx="0" cy="677545"/>
            </a:xfrm>
            <a:custGeom>
              <a:avLst/>
              <a:gdLst/>
              <a:ahLst/>
              <a:cxnLst/>
              <a:rect l="l" t="t" r="r" b="b"/>
              <a:pathLst>
                <a:path w="0" h="677545">
                  <a:moveTo>
                    <a:pt x="0" y="0"/>
                  </a:moveTo>
                  <a:lnTo>
                    <a:pt x="0" y="677163"/>
                  </a:lnTo>
                </a:path>
              </a:pathLst>
            </a:custGeom>
            <a:ln w="28575">
              <a:solidFill>
                <a:srgbClr val="1C1C1C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444483" y="4928616"/>
              <a:ext cx="141732" cy="1417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7696200" y="4928615"/>
            <a:ext cx="141731" cy="141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646289" y="4995417"/>
            <a:ext cx="10191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Carlito"/>
                <a:cs typeface="Carlito"/>
              </a:rPr>
              <a:t>Tri </a:t>
            </a:r>
            <a:r>
              <a:rPr dirty="0" sz="1400" b="1">
                <a:solidFill>
                  <a:srgbClr val="FFFFFF"/>
                </a:solidFill>
                <a:latin typeface="Carlito"/>
                <a:cs typeface="Carlito"/>
              </a:rPr>
              <a:t>Risma</a:t>
            </a:r>
            <a:r>
              <a:rPr dirty="0" sz="1400" spc="-7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rlito"/>
                <a:cs typeface="Carlito"/>
              </a:rPr>
              <a:t>Sari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46289" y="5208778"/>
            <a:ext cx="9277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2114051034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443216" y="2415539"/>
            <a:ext cx="1388745" cy="991235"/>
            <a:chOff x="7443216" y="2415539"/>
            <a:chExt cx="1388745" cy="991235"/>
          </a:xfrm>
        </p:grpSpPr>
        <p:sp>
          <p:nvSpPr>
            <p:cNvPr id="28" name="object 28"/>
            <p:cNvSpPr/>
            <p:nvPr/>
          </p:nvSpPr>
          <p:spPr>
            <a:xfrm>
              <a:off x="7462266" y="2439161"/>
              <a:ext cx="1350645" cy="948055"/>
            </a:xfrm>
            <a:custGeom>
              <a:avLst/>
              <a:gdLst/>
              <a:ahLst/>
              <a:cxnLst/>
              <a:rect l="l" t="t" r="r" b="b"/>
              <a:pathLst>
                <a:path w="1350645" h="948054">
                  <a:moveTo>
                    <a:pt x="0" y="943355"/>
                  </a:moveTo>
                  <a:lnTo>
                    <a:pt x="733551" y="0"/>
                  </a:lnTo>
                </a:path>
                <a:path w="1350645" h="948054">
                  <a:moveTo>
                    <a:pt x="1350263" y="948054"/>
                  </a:moveTo>
                  <a:lnTo>
                    <a:pt x="61721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055864" y="2415539"/>
              <a:ext cx="163067" cy="1554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3031426" y="2907792"/>
            <a:ext cx="1946275" cy="2871470"/>
            <a:chOff x="3031426" y="2907792"/>
            <a:chExt cx="1946275" cy="2871470"/>
          </a:xfrm>
        </p:grpSpPr>
        <p:sp>
          <p:nvSpPr>
            <p:cNvPr id="31" name="object 31"/>
            <p:cNvSpPr/>
            <p:nvPr/>
          </p:nvSpPr>
          <p:spPr>
            <a:xfrm>
              <a:off x="3054096" y="2930652"/>
              <a:ext cx="1923287" cy="28483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169158" y="2926842"/>
              <a:ext cx="1496695" cy="1428115"/>
            </a:xfrm>
            <a:custGeom>
              <a:avLst/>
              <a:gdLst/>
              <a:ahLst/>
              <a:cxnLst/>
              <a:rect l="l" t="t" r="r" b="b"/>
              <a:pathLst>
                <a:path w="1496695" h="1428114">
                  <a:moveTo>
                    <a:pt x="0" y="713994"/>
                  </a:moveTo>
                  <a:lnTo>
                    <a:pt x="1591" y="667047"/>
                  </a:lnTo>
                  <a:lnTo>
                    <a:pt x="6301" y="620912"/>
                  </a:lnTo>
                  <a:lnTo>
                    <a:pt x="14029" y="575682"/>
                  </a:lnTo>
                  <a:lnTo>
                    <a:pt x="24678" y="531451"/>
                  </a:lnTo>
                  <a:lnTo>
                    <a:pt x="38148" y="488313"/>
                  </a:lnTo>
                  <a:lnTo>
                    <a:pt x="54342" y="446363"/>
                  </a:lnTo>
                  <a:lnTo>
                    <a:pt x="73160" y="405694"/>
                  </a:lnTo>
                  <a:lnTo>
                    <a:pt x="94505" y="366400"/>
                  </a:lnTo>
                  <a:lnTo>
                    <a:pt x="118277" y="328576"/>
                  </a:lnTo>
                  <a:lnTo>
                    <a:pt x="144377" y="292315"/>
                  </a:lnTo>
                  <a:lnTo>
                    <a:pt x="172708" y="257712"/>
                  </a:lnTo>
                  <a:lnTo>
                    <a:pt x="203170" y="224860"/>
                  </a:lnTo>
                  <a:lnTo>
                    <a:pt x="235665" y="193855"/>
                  </a:lnTo>
                  <a:lnTo>
                    <a:pt x="270095" y="164789"/>
                  </a:lnTo>
                  <a:lnTo>
                    <a:pt x="306360" y="137757"/>
                  </a:lnTo>
                  <a:lnTo>
                    <a:pt x="344362" y="112853"/>
                  </a:lnTo>
                  <a:lnTo>
                    <a:pt x="384003" y="90171"/>
                  </a:lnTo>
                  <a:lnTo>
                    <a:pt x="425184" y="69805"/>
                  </a:lnTo>
                  <a:lnTo>
                    <a:pt x="467806" y="51850"/>
                  </a:lnTo>
                  <a:lnTo>
                    <a:pt x="511771" y="36399"/>
                  </a:lnTo>
                  <a:lnTo>
                    <a:pt x="556980" y="23546"/>
                  </a:lnTo>
                  <a:lnTo>
                    <a:pt x="603334" y="13385"/>
                  </a:lnTo>
                  <a:lnTo>
                    <a:pt x="650735" y="6012"/>
                  </a:lnTo>
                  <a:lnTo>
                    <a:pt x="699084" y="1518"/>
                  </a:lnTo>
                  <a:lnTo>
                    <a:pt x="748283" y="0"/>
                  </a:lnTo>
                  <a:lnTo>
                    <a:pt x="797483" y="1518"/>
                  </a:lnTo>
                  <a:lnTo>
                    <a:pt x="845832" y="6012"/>
                  </a:lnTo>
                  <a:lnTo>
                    <a:pt x="893233" y="13385"/>
                  </a:lnTo>
                  <a:lnTo>
                    <a:pt x="939587" y="23546"/>
                  </a:lnTo>
                  <a:lnTo>
                    <a:pt x="984796" y="36399"/>
                  </a:lnTo>
                  <a:lnTo>
                    <a:pt x="1028761" y="51850"/>
                  </a:lnTo>
                  <a:lnTo>
                    <a:pt x="1071383" y="69805"/>
                  </a:lnTo>
                  <a:lnTo>
                    <a:pt x="1112564" y="90171"/>
                  </a:lnTo>
                  <a:lnTo>
                    <a:pt x="1152205" y="112853"/>
                  </a:lnTo>
                  <a:lnTo>
                    <a:pt x="1190207" y="137757"/>
                  </a:lnTo>
                  <a:lnTo>
                    <a:pt x="1226472" y="164789"/>
                  </a:lnTo>
                  <a:lnTo>
                    <a:pt x="1260902" y="193855"/>
                  </a:lnTo>
                  <a:lnTo>
                    <a:pt x="1293397" y="224860"/>
                  </a:lnTo>
                  <a:lnTo>
                    <a:pt x="1323859" y="257712"/>
                  </a:lnTo>
                  <a:lnTo>
                    <a:pt x="1352190" y="292315"/>
                  </a:lnTo>
                  <a:lnTo>
                    <a:pt x="1378290" y="328576"/>
                  </a:lnTo>
                  <a:lnTo>
                    <a:pt x="1402062" y="366400"/>
                  </a:lnTo>
                  <a:lnTo>
                    <a:pt x="1423407" y="405694"/>
                  </a:lnTo>
                  <a:lnTo>
                    <a:pt x="1442225" y="446363"/>
                  </a:lnTo>
                  <a:lnTo>
                    <a:pt x="1458419" y="488313"/>
                  </a:lnTo>
                  <a:lnTo>
                    <a:pt x="1471889" y="531451"/>
                  </a:lnTo>
                  <a:lnTo>
                    <a:pt x="1482538" y="575682"/>
                  </a:lnTo>
                  <a:lnTo>
                    <a:pt x="1490266" y="620912"/>
                  </a:lnTo>
                  <a:lnTo>
                    <a:pt x="1494976" y="667047"/>
                  </a:lnTo>
                  <a:lnTo>
                    <a:pt x="1496568" y="713994"/>
                  </a:lnTo>
                  <a:lnTo>
                    <a:pt x="1494976" y="760940"/>
                  </a:lnTo>
                  <a:lnTo>
                    <a:pt x="1490266" y="807075"/>
                  </a:lnTo>
                  <a:lnTo>
                    <a:pt x="1482538" y="852305"/>
                  </a:lnTo>
                  <a:lnTo>
                    <a:pt x="1471889" y="896536"/>
                  </a:lnTo>
                  <a:lnTo>
                    <a:pt x="1458419" y="939674"/>
                  </a:lnTo>
                  <a:lnTo>
                    <a:pt x="1442225" y="981624"/>
                  </a:lnTo>
                  <a:lnTo>
                    <a:pt x="1423407" y="1022293"/>
                  </a:lnTo>
                  <a:lnTo>
                    <a:pt x="1402062" y="1061587"/>
                  </a:lnTo>
                  <a:lnTo>
                    <a:pt x="1378290" y="1099411"/>
                  </a:lnTo>
                  <a:lnTo>
                    <a:pt x="1352190" y="1135672"/>
                  </a:lnTo>
                  <a:lnTo>
                    <a:pt x="1323859" y="1170275"/>
                  </a:lnTo>
                  <a:lnTo>
                    <a:pt x="1293397" y="1203127"/>
                  </a:lnTo>
                  <a:lnTo>
                    <a:pt x="1260902" y="1234132"/>
                  </a:lnTo>
                  <a:lnTo>
                    <a:pt x="1226472" y="1263198"/>
                  </a:lnTo>
                  <a:lnTo>
                    <a:pt x="1190207" y="1290230"/>
                  </a:lnTo>
                  <a:lnTo>
                    <a:pt x="1152205" y="1315134"/>
                  </a:lnTo>
                  <a:lnTo>
                    <a:pt x="1112564" y="1337816"/>
                  </a:lnTo>
                  <a:lnTo>
                    <a:pt x="1071383" y="1358182"/>
                  </a:lnTo>
                  <a:lnTo>
                    <a:pt x="1028761" y="1376137"/>
                  </a:lnTo>
                  <a:lnTo>
                    <a:pt x="984796" y="1391588"/>
                  </a:lnTo>
                  <a:lnTo>
                    <a:pt x="939587" y="1404441"/>
                  </a:lnTo>
                  <a:lnTo>
                    <a:pt x="893233" y="1414602"/>
                  </a:lnTo>
                  <a:lnTo>
                    <a:pt x="845832" y="1421975"/>
                  </a:lnTo>
                  <a:lnTo>
                    <a:pt x="797483" y="1426469"/>
                  </a:lnTo>
                  <a:lnTo>
                    <a:pt x="748283" y="1427988"/>
                  </a:lnTo>
                  <a:lnTo>
                    <a:pt x="699084" y="1426469"/>
                  </a:lnTo>
                  <a:lnTo>
                    <a:pt x="650735" y="1421975"/>
                  </a:lnTo>
                  <a:lnTo>
                    <a:pt x="603334" y="1414602"/>
                  </a:lnTo>
                  <a:lnTo>
                    <a:pt x="556980" y="1404441"/>
                  </a:lnTo>
                  <a:lnTo>
                    <a:pt x="511771" y="1391588"/>
                  </a:lnTo>
                  <a:lnTo>
                    <a:pt x="467806" y="1376137"/>
                  </a:lnTo>
                  <a:lnTo>
                    <a:pt x="425184" y="1358182"/>
                  </a:lnTo>
                  <a:lnTo>
                    <a:pt x="384003" y="1337816"/>
                  </a:lnTo>
                  <a:lnTo>
                    <a:pt x="344362" y="1315134"/>
                  </a:lnTo>
                  <a:lnTo>
                    <a:pt x="306360" y="1290230"/>
                  </a:lnTo>
                  <a:lnTo>
                    <a:pt x="270095" y="1263198"/>
                  </a:lnTo>
                  <a:lnTo>
                    <a:pt x="235665" y="1234132"/>
                  </a:lnTo>
                  <a:lnTo>
                    <a:pt x="203170" y="1203127"/>
                  </a:lnTo>
                  <a:lnTo>
                    <a:pt x="172708" y="1170275"/>
                  </a:lnTo>
                  <a:lnTo>
                    <a:pt x="144377" y="1135672"/>
                  </a:lnTo>
                  <a:lnTo>
                    <a:pt x="118277" y="1099411"/>
                  </a:lnTo>
                  <a:lnTo>
                    <a:pt x="94505" y="1061587"/>
                  </a:lnTo>
                  <a:lnTo>
                    <a:pt x="73160" y="1022293"/>
                  </a:lnTo>
                  <a:lnTo>
                    <a:pt x="54342" y="981624"/>
                  </a:lnTo>
                  <a:lnTo>
                    <a:pt x="38148" y="939674"/>
                  </a:lnTo>
                  <a:lnTo>
                    <a:pt x="24678" y="896536"/>
                  </a:lnTo>
                  <a:lnTo>
                    <a:pt x="14029" y="852305"/>
                  </a:lnTo>
                  <a:lnTo>
                    <a:pt x="6301" y="807075"/>
                  </a:lnTo>
                  <a:lnTo>
                    <a:pt x="1591" y="760940"/>
                  </a:lnTo>
                  <a:lnTo>
                    <a:pt x="0" y="713994"/>
                  </a:lnTo>
                  <a:close/>
                </a:path>
              </a:pathLst>
            </a:custGeom>
            <a:ln w="38100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477768" y="3363468"/>
              <a:ext cx="879348" cy="9905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045714" y="4938522"/>
              <a:ext cx="1819910" cy="523240"/>
            </a:xfrm>
            <a:custGeom>
              <a:avLst/>
              <a:gdLst/>
              <a:ahLst/>
              <a:cxnLst/>
              <a:rect l="l" t="t" r="r" b="b"/>
              <a:pathLst>
                <a:path w="1819910" h="523239">
                  <a:moveTo>
                    <a:pt x="1732534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435609"/>
                  </a:lnTo>
                  <a:lnTo>
                    <a:pt x="6844" y="469528"/>
                  </a:lnTo>
                  <a:lnTo>
                    <a:pt x="25511" y="497220"/>
                  </a:lnTo>
                  <a:lnTo>
                    <a:pt x="53203" y="515887"/>
                  </a:lnTo>
                  <a:lnTo>
                    <a:pt x="87122" y="522731"/>
                  </a:lnTo>
                  <a:lnTo>
                    <a:pt x="1732534" y="522731"/>
                  </a:lnTo>
                  <a:lnTo>
                    <a:pt x="1766452" y="515887"/>
                  </a:lnTo>
                  <a:lnTo>
                    <a:pt x="1794144" y="497220"/>
                  </a:lnTo>
                  <a:lnTo>
                    <a:pt x="1812811" y="469528"/>
                  </a:lnTo>
                  <a:lnTo>
                    <a:pt x="1819656" y="435609"/>
                  </a:lnTo>
                  <a:lnTo>
                    <a:pt x="1819656" y="87121"/>
                  </a:lnTo>
                  <a:lnTo>
                    <a:pt x="1812811" y="53203"/>
                  </a:lnTo>
                  <a:lnTo>
                    <a:pt x="1794144" y="25511"/>
                  </a:lnTo>
                  <a:lnTo>
                    <a:pt x="1766452" y="6844"/>
                  </a:lnTo>
                  <a:lnTo>
                    <a:pt x="1732534" y="0"/>
                  </a:lnTo>
                  <a:close/>
                </a:path>
              </a:pathLst>
            </a:custGeom>
            <a:solidFill>
              <a:srgbClr val="4E5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45714" y="4938522"/>
              <a:ext cx="1819910" cy="523240"/>
            </a:xfrm>
            <a:custGeom>
              <a:avLst/>
              <a:gdLst/>
              <a:ahLst/>
              <a:cxnLst/>
              <a:rect l="l" t="t" r="r" b="b"/>
              <a:pathLst>
                <a:path w="1819910" h="523239">
                  <a:moveTo>
                    <a:pt x="0" y="87121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1732534" y="0"/>
                  </a:lnTo>
                  <a:lnTo>
                    <a:pt x="1766452" y="6844"/>
                  </a:lnTo>
                  <a:lnTo>
                    <a:pt x="1794144" y="25511"/>
                  </a:lnTo>
                  <a:lnTo>
                    <a:pt x="1812811" y="53203"/>
                  </a:lnTo>
                  <a:lnTo>
                    <a:pt x="1819656" y="87121"/>
                  </a:lnTo>
                  <a:lnTo>
                    <a:pt x="1819656" y="435609"/>
                  </a:lnTo>
                  <a:lnTo>
                    <a:pt x="1812811" y="469528"/>
                  </a:lnTo>
                  <a:lnTo>
                    <a:pt x="1794144" y="497220"/>
                  </a:lnTo>
                  <a:lnTo>
                    <a:pt x="1766452" y="515887"/>
                  </a:lnTo>
                  <a:lnTo>
                    <a:pt x="1732534" y="522731"/>
                  </a:lnTo>
                  <a:lnTo>
                    <a:pt x="87122" y="522731"/>
                  </a:lnTo>
                  <a:lnTo>
                    <a:pt x="53203" y="515887"/>
                  </a:lnTo>
                  <a:lnTo>
                    <a:pt x="25511" y="497220"/>
                  </a:lnTo>
                  <a:lnTo>
                    <a:pt x="6844" y="469528"/>
                  </a:lnTo>
                  <a:lnTo>
                    <a:pt x="0" y="435609"/>
                  </a:lnTo>
                  <a:lnTo>
                    <a:pt x="0" y="87121"/>
                  </a:lnTo>
                  <a:close/>
                </a:path>
              </a:pathLst>
            </a:custGeom>
            <a:ln w="28574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545586" y="4307586"/>
              <a:ext cx="745490" cy="677545"/>
            </a:xfrm>
            <a:custGeom>
              <a:avLst/>
              <a:gdLst/>
              <a:ahLst/>
              <a:cxnLst/>
              <a:rect l="l" t="t" r="r" b="b"/>
              <a:pathLst>
                <a:path w="745489" h="677545">
                  <a:moveTo>
                    <a:pt x="0" y="0"/>
                  </a:moveTo>
                  <a:lnTo>
                    <a:pt x="0" y="677163"/>
                  </a:lnTo>
                </a:path>
                <a:path w="745489" h="677545">
                  <a:moveTo>
                    <a:pt x="745236" y="0"/>
                  </a:moveTo>
                  <a:lnTo>
                    <a:pt x="745236" y="677163"/>
                  </a:lnTo>
                </a:path>
              </a:pathLst>
            </a:custGeom>
            <a:ln w="28575">
              <a:solidFill>
                <a:srgbClr val="1C1C1C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224528" y="4867656"/>
              <a:ext cx="141732" cy="1402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477768" y="4867656"/>
              <a:ext cx="141732" cy="1402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3401314" y="4964048"/>
            <a:ext cx="10033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069" marR="5080" indent="-40005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FFFFFF"/>
                </a:solidFill>
                <a:latin typeface="Carlito"/>
                <a:cs typeface="Carlito"/>
              </a:rPr>
              <a:t>Yulia</a:t>
            </a:r>
            <a:r>
              <a:rPr dirty="0" sz="1400" spc="-6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Nurainy  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2114051040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223260" y="2354579"/>
            <a:ext cx="1390015" cy="989330"/>
            <a:chOff x="3223260" y="2354579"/>
            <a:chExt cx="1390015" cy="989330"/>
          </a:xfrm>
        </p:grpSpPr>
        <p:sp>
          <p:nvSpPr>
            <p:cNvPr id="41" name="object 41"/>
            <p:cNvSpPr/>
            <p:nvPr/>
          </p:nvSpPr>
          <p:spPr>
            <a:xfrm>
              <a:off x="3242310" y="2376677"/>
              <a:ext cx="1351915" cy="948055"/>
            </a:xfrm>
            <a:custGeom>
              <a:avLst/>
              <a:gdLst/>
              <a:ahLst/>
              <a:cxnLst/>
              <a:rect l="l" t="t" r="r" b="b"/>
              <a:pathLst>
                <a:path w="1351914" h="948054">
                  <a:moveTo>
                    <a:pt x="0" y="943356"/>
                  </a:moveTo>
                  <a:lnTo>
                    <a:pt x="733551" y="0"/>
                  </a:lnTo>
                </a:path>
                <a:path w="1351914" h="948054">
                  <a:moveTo>
                    <a:pt x="1351788" y="948055"/>
                  </a:moveTo>
                  <a:lnTo>
                    <a:pt x="618743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835908" y="2354579"/>
              <a:ext cx="163067" cy="1539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9281159" y="3003804"/>
            <a:ext cx="1984375" cy="2840990"/>
            <a:chOff x="9281159" y="3003804"/>
            <a:chExt cx="1984375" cy="2840990"/>
          </a:xfrm>
        </p:grpSpPr>
        <p:sp>
          <p:nvSpPr>
            <p:cNvPr id="44" name="object 44"/>
            <p:cNvSpPr/>
            <p:nvPr/>
          </p:nvSpPr>
          <p:spPr>
            <a:xfrm>
              <a:off x="9281159" y="3026664"/>
              <a:ext cx="1984248" cy="2817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448037" y="3022854"/>
              <a:ext cx="1496695" cy="1426845"/>
            </a:xfrm>
            <a:custGeom>
              <a:avLst/>
              <a:gdLst/>
              <a:ahLst/>
              <a:cxnLst/>
              <a:rect l="l" t="t" r="r" b="b"/>
              <a:pathLst>
                <a:path w="1496695" h="1426845">
                  <a:moveTo>
                    <a:pt x="0" y="713232"/>
                  </a:moveTo>
                  <a:lnTo>
                    <a:pt x="1591" y="666331"/>
                  </a:lnTo>
                  <a:lnTo>
                    <a:pt x="6301" y="620242"/>
                  </a:lnTo>
                  <a:lnTo>
                    <a:pt x="14029" y="575057"/>
                  </a:lnTo>
                  <a:lnTo>
                    <a:pt x="24678" y="530871"/>
                  </a:lnTo>
                  <a:lnTo>
                    <a:pt x="38148" y="487777"/>
                  </a:lnTo>
                  <a:lnTo>
                    <a:pt x="54342" y="445870"/>
                  </a:lnTo>
                  <a:lnTo>
                    <a:pt x="73160" y="405243"/>
                  </a:lnTo>
                  <a:lnTo>
                    <a:pt x="94505" y="365991"/>
                  </a:lnTo>
                  <a:lnTo>
                    <a:pt x="118277" y="328207"/>
                  </a:lnTo>
                  <a:lnTo>
                    <a:pt x="144377" y="291986"/>
                  </a:lnTo>
                  <a:lnTo>
                    <a:pt x="172708" y="257420"/>
                  </a:lnTo>
                  <a:lnTo>
                    <a:pt x="203170" y="224605"/>
                  </a:lnTo>
                  <a:lnTo>
                    <a:pt x="235665" y="193633"/>
                  </a:lnTo>
                  <a:lnTo>
                    <a:pt x="270095" y="164600"/>
                  </a:lnTo>
                  <a:lnTo>
                    <a:pt x="306360" y="137598"/>
                  </a:lnTo>
                  <a:lnTo>
                    <a:pt x="344362" y="112723"/>
                  </a:lnTo>
                  <a:lnTo>
                    <a:pt x="384003" y="90067"/>
                  </a:lnTo>
                  <a:lnTo>
                    <a:pt x="425184" y="69724"/>
                  </a:lnTo>
                  <a:lnTo>
                    <a:pt x="467806" y="51789"/>
                  </a:lnTo>
                  <a:lnTo>
                    <a:pt x="511771" y="36356"/>
                  </a:lnTo>
                  <a:lnTo>
                    <a:pt x="556980" y="23518"/>
                  </a:lnTo>
                  <a:lnTo>
                    <a:pt x="603334" y="13370"/>
                  </a:lnTo>
                  <a:lnTo>
                    <a:pt x="650735" y="6004"/>
                  </a:lnTo>
                  <a:lnTo>
                    <a:pt x="699084" y="1516"/>
                  </a:lnTo>
                  <a:lnTo>
                    <a:pt x="748283" y="0"/>
                  </a:lnTo>
                  <a:lnTo>
                    <a:pt x="797483" y="1516"/>
                  </a:lnTo>
                  <a:lnTo>
                    <a:pt x="845832" y="6004"/>
                  </a:lnTo>
                  <a:lnTo>
                    <a:pt x="893233" y="13370"/>
                  </a:lnTo>
                  <a:lnTo>
                    <a:pt x="939587" y="23518"/>
                  </a:lnTo>
                  <a:lnTo>
                    <a:pt x="984796" y="36356"/>
                  </a:lnTo>
                  <a:lnTo>
                    <a:pt x="1028761" y="51789"/>
                  </a:lnTo>
                  <a:lnTo>
                    <a:pt x="1071383" y="69724"/>
                  </a:lnTo>
                  <a:lnTo>
                    <a:pt x="1112564" y="90067"/>
                  </a:lnTo>
                  <a:lnTo>
                    <a:pt x="1152205" y="112723"/>
                  </a:lnTo>
                  <a:lnTo>
                    <a:pt x="1190207" y="137598"/>
                  </a:lnTo>
                  <a:lnTo>
                    <a:pt x="1226472" y="164600"/>
                  </a:lnTo>
                  <a:lnTo>
                    <a:pt x="1260902" y="193633"/>
                  </a:lnTo>
                  <a:lnTo>
                    <a:pt x="1293397" y="224605"/>
                  </a:lnTo>
                  <a:lnTo>
                    <a:pt x="1323859" y="257420"/>
                  </a:lnTo>
                  <a:lnTo>
                    <a:pt x="1352190" y="291986"/>
                  </a:lnTo>
                  <a:lnTo>
                    <a:pt x="1378290" y="328207"/>
                  </a:lnTo>
                  <a:lnTo>
                    <a:pt x="1402062" y="365991"/>
                  </a:lnTo>
                  <a:lnTo>
                    <a:pt x="1423407" y="405243"/>
                  </a:lnTo>
                  <a:lnTo>
                    <a:pt x="1442225" y="445870"/>
                  </a:lnTo>
                  <a:lnTo>
                    <a:pt x="1458419" y="487777"/>
                  </a:lnTo>
                  <a:lnTo>
                    <a:pt x="1471889" y="530871"/>
                  </a:lnTo>
                  <a:lnTo>
                    <a:pt x="1482538" y="575057"/>
                  </a:lnTo>
                  <a:lnTo>
                    <a:pt x="1490266" y="620242"/>
                  </a:lnTo>
                  <a:lnTo>
                    <a:pt x="1494976" y="666331"/>
                  </a:lnTo>
                  <a:lnTo>
                    <a:pt x="1496567" y="713232"/>
                  </a:lnTo>
                  <a:lnTo>
                    <a:pt x="1494976" y="760132"/>
                  </a:lnTo>
                  <a:lnTo>
                    <a:pt x="1490266" y="806221"/>
                  </a:lnTo>
                  <a:lnTo>
                    <a:pt x="1482538" y="851406"/>
                  </a:lnTo>
                  <a:lnTo>
                    <a:pt x="1471889" y="895592"/>
                  </a:lnTo>
                  <a:lnTo>
                    <a:pt x="1458419" y="938686"/>
                  </a:lnTo>
                  <a:lnTo>
                    <a:pt x="1442225" y="980593"/>
                  </a:lnTo>
                  <a:lnTo>
                    <a:pt x="1423407" y="1021220"/>
                  </a:lnTo>
                  <a:lnTo>
                    <a:pt x="1402062" y="1060472"/>
                  </a:lnTo>
                  <a:lnTo>
                    <a:pt x="1378290" y="1098256"/>
                  </a:lnTo>
                  <a:lnTo>
                    <a:pt x="1352190" y="1134477"/>
                  </a:lnTo>
                  <a:lnTo>
                    <a:pt x="1323859" y="1169043"/>
                  </a:lnTo>
                  <a:lnTo>
                    <a:pt x="1293397" y="1201858"/>
                  </a:lnTo>
                  <a:lnTo>
                    <a:pt x="1260902" y="1232830"/>
                  </a:lnTo>
                  <a:lnTo>
                    <a:pt x="1226472" y="1261863"/>
                  </a:lnTo>
                  <a:lnTo>
                    <a:pt x="1190207" y="1288865"/>
                  </a:lnTo>
                  <a:lnTo>
                    <a:pt x="1152205" y="1313740"/>
                  </a:lnTo>
                  <a:lnTo>
                    <a:pt x="1112564" y="1336396"/>
                  </a:lnTo>
                  <a:lnTo>
                    <a:pt x="1071383" y="1356739"/>
                  </a:lnTo>
                  <a:lnTo>
                    <a:pt x="1028761" y="1374674"/>
                  </a:lnTo>
                  <a:lnTo>
                    <a:pt x="984796" y="1390107"/>
                  </a:lnTo>
                  <a:lnTo>
                    <a:pt x="939587" y="1402945"/>
                  </a:lnTo>
                  <a:lnTo>
                    <a:pt x="893233" y="1413093"/>
                  </a:lnTo>
                  <a:lnTo>
                    <a:pt x="845832" y="1420459"/>
                  </a:lnTo>
                  <a:lnTo>
                    <a:pt x="797483" y="1424947"/>
                  </a:lnTo>
                  <a:lnTo>
                    <a:pt x="748283" y="1426464"/>
                  </a:lnTo>
                  <a:lnTo>
                    <a:pt x="699084" y="1424947"/>
                  </a:lnTo>
                  <a:lnTo>
                    <a:pt x="650735" y="1420459"/>
                  </a:lnTo>
                  <a:lnTo>
                    <a:pt x="603334" y="1413093"/>
                  </a:lnTo>
                  <a:lnTo>
                    <a:pt x="556980" y="1402945"/>
                  </a:lnTo>
                  <a:lnTo>
                    <a:pt x="511771" y="1390107"/>
                  </a:lnTo>
                  <a:lnTo>
                    <a:pt x="467806" y="1374674"/>
                  </a:lnTo>
                  <a:lnTo>
                    <a:pt x="425184" y="1356739"/>
                  </a:lnTo>
                  <a:lnTo>
                    <a:pt x="384003" y="1336396"/>
                  </a:lnTo>
                  <a:lnTo>
                    <a:pt x="344362" y="1313740"/>
                  </a:lnTo>
                  <a:lnTo>
                    <a:pt x="306360" y="1288865"/>
                  </a:lnTo>
                  <a:lnTo>
                    <a:pt x="270095" y="1261863"/>
                  </a:lnTo>
                  <a:lnTo>
                    <a:pt x="235665" y="1232830"/>
                  </a:lnTo>
                  <a:lnTo>
                    <a:pt x="203170" y="1201858"/>
                  </a:lnTo>
                  <a:lnTo>
                    <a:pt x="172708" y="1169043"/>
                  </a:lnTo>
                  <a:lnTo>
                    <a:pt x="144377" y="1134477"/>
                  </a:lnTo>
                  <a:lnTo>
                    <a:pt x="118277" y="1098256"/>
                  </a:lnTo>
                  <a:lnTo>
                    <a:pt x="94505" y="1060472"/>
                  </a:lnTo>
                  <a:lnTo>
                    <a:pt x="73160" y="1021220"/>
                  </a:lnTo>
                  <a:lnTo>
                    <a:pt x="54342" y="980593"/>
                  </a:lnTo>
                  <a:lnTo>
                    <a:pt x="38148" y="938686"/>
                  </a:lnTo>
                  <a:lnTo>
                    <a:pt x="24678" y="895592"/>
                  </a:lnTo>
                  <a:lnTo>
                    <a:pt x="14029" y="851406"/>
                  </a:lnTo>
                  <a:lnTo>
                    <a:pt x="6301" y="806221"/>
                  </a:lnTo>
                  <a:lnTo>
                    <a:pt x="1591" y="760132"/>
                  </a:lnTo>
                  <a:lnTo>
                    <a:pt x="0" y="713232"/>
                  </a:lnTo>
                  <a:close/>
                </a:path>
              </a:pathLst>
            </a:custGeom>
            <a:ln w="38100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835895" y="3421380"/>
              <a:ext cx="861059" cy="1027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323069" y="5034533"/>
              <a:ext cx="1744980" cy="521334"/>
            </a:xfrm>
            <a:custGeom>
              <a:avLst/>
              <a:gdLst/>
              <a:ahLst/>
              <a:cxnLst/>
              <a:rect l="l" t="t" r="r" b="b"/>
              <a:pathLst>
                <a:path w="1744979" h="521335">
                  <a:moveTo>
                    <a:pt x="1658111" y="0"/>
                  </a:moveTo>
                  <a:lnTo>
                    <a:pt x="86868" y="0"/>
                  </a:lnTo>
                  <a:lnTo>
                    <a:pt x="53042" y="6822"/>
                  </a:lnTo>
                  <a:lnTo>
                    <a:pt x="25431" y="25431"/>
                  </a:lnTo>
                  <a:lnTo>
                    <a:pt x="6822" y="53042"/>
                  </a:lnTo>
                  <a:lnTo>
                    <a:pt x="0" y="86868"/>
                  </a:lnTo>
                  <a:lnTo>
                    <a:pt x="0" y="434340"/>
                  </a:lnTo>
                  <a:lnTo>
                    <a:pt x="6822" y="468165"/>
                  </a:lnTo>
                  <a:lnTo>
                    <a:pt x="25431" y="495776"/>
                  </a:lnTo>
                  <a:lnTo>
                    <a:pt x="53042" y="514385"/>
                  </a:lnTo>
                  <a:lnTo>
                    <a:pt x="86868" y="521208"/>
                  </a:lnTo>
                  <a:lnTo>
                    <a:pt x="1658111" y="521208"/>
                  </a:lnTo>
                  <a:lnTo>
                    <a:pt x="1691937" y="514385"/>
                  </a:lnTo>
                  <a:lnTo>
                    <a:pt x="1719548" y="495776"/>
                  </a:lnTo>
                  <a:lnTo>
                    <a:pt x="1738157" y="468165"/>
                  </a:lnTo>
                  <a:lnTo>
                    <a:pt x="1744979" y="434340"/>
                  </a:lnTo>
                  <a:lnTo>
                    <a:pt x="1744979" y="86868"/>
                  </a:lnTo>
                  <a:lnTo>
                    <a:pt x="1738157" y="53042"/>
                  </a:lnTo>
                  <a:lnTo>
                    <a:pt x="1719548" y="25431"/>
                  </a:lnTo>
                  <a:lnTo>
                    <a:pt x="1691937" y="6822"/>
                  </a:lnTo>
                  <a:lnTo>
                    <a:pt x="1658111" y="0"/>
                  </a:lnTo>
                  <a:close/>
                </a:path>
              </a:pathLst>
            </a:custGeom>
            <a:solidFill>
              <a:srgbClr val="4E5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323069" y="5034533"/>
              <a:ext cx="1744980" cy="521334"/>
            </a:xfrm>
            <a:custGeom>
              <a:avLst/>
              <a:gdLst/>
              <a:ahLst/>
              <a:cxnLst/>
              <a:rect l="l" t="t" r="r" b="b"/>
              <a:pathLst>
                <a:path w="1744979" h="521335">
                  <a:moveTo>
                    <a:pt x="0" y="86868"/>
                  </a:moveTo>
                  <a:lnTo>
                    <a:pt x="6822" y="53042"/>
                  </a:lnTo>
                  <a:lnTo>
                    <a:pt x="25431" y="25431"/>
                  </a:lnTo>
                  <a:lnTo>
                    <a:pt x="53042" y="6822"/>
                  </a:lnTo>
                  <a:lnTo>
                    <a:pt x="86868" y="0"/>
                  </a:lnTo>
                  <a:lnTo>
                    <a:pt x="1658111" y="0"/>
                  </a:lnTo>
                  <a:lnTo>
                    <a:pt x="1691937" y="6822"/>
                  </a:lnTo>
                  <a:lnTo>
                    <a:pt x="1719548" y="25431"/>
                  </a:lnTo>
                  <a:lnTo>
                    <a:pt x="1738157" y="53042"/>
                  </a:lnTo>
                  <a:lnTo>
                    <a:pt x="1744979" y="86868"/>
                  </a:lnTo>
                  <a:lnTo>
                    <a:pt x="1744979" y="434340"/>
                  </a:lnTo>
                  <a:lnTo>
                    <a:pt x="1738157" y="468165"/>
                  </a:lnTo>
                  <a:lnTo>
                    <a:pt x="1719548" y="495776"/>
                  </a:lnTo>
                  <a:lnTo>
                    <a:pt x="1691937" y="514385"/>
                  </a:lnTo>
                  <a:lnTo>
                    <a:pt x="1658111" y="521208"/>
                  </a:lnTo>
                  <a:lnTo>
                    <a:pt x="86868" y="521208"/>
                  </a:lnTo>
                  <a:lnTo>
                    <a:pt x="53042" y="514385"/>
                  </a:lnTo>
                  <a:lnTo>
                    <a:pt x="25431" y="495776"/>
                  </a:lnTo>
                  <a:lnTo>
                    <a:pt x="6822" y="468165"/>
                  </a:lnTo>
                  <a:lnTo>
                    <a:pt x="0" y="434340"/>
                  </a:lnTo>
                  <a:lnTo>
                    <a:pt x="0" y="86868"/>
                  </a:lnTo>
                  <a:close/>
                </a:path>
              </a:pathLst>
            </a:custGeom>
            <a:ln w="28575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822941" y="4395978"/>
              <a:ext cx="745490" cy="677545"/>
            </a:xfrm>
            <a:custGeom>
              <a:avLst/>
              <a:gdLst/>
              <a:ahLst/>
              <a:cxnLst/>
              <a:rect l="l" t="t" r="r" b="b"/>
              <a:pathLst>
                <a:path w="745490" h="677545">
                  <a:moveTo>
                    <a:pt x="0" y="0"/>
                  </a:moveTo>
                  <a:lnTo>
                    <a:pt x="0" y="677164"/>
                  </a:lnTo>
                </a:path>
                <a:path w="745490" h="677545">
                  <a:moveTo>
                    <a:pt x="745235" y="0"/>
                  </a:moveTo>
                  <a:lnTo>
                    <a:pt x="745235" y="677164"/>
                  </a:lnTo>
                </a:path>
              </a:pathLst>
            </a:custGeom>
            <a:ln w="28575">
              <a:solidFill>
                <a:srgbClr val="1C1C1C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501883" y="4962144"/>
              <a:ext cx="141732" cy="1417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753599" y="4962144"/>
              <a:ext cx="141731" cy="1417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9352280" y="5030215"/>
            <a:ext cx="17214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7830" marR="5080" indent="-40576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Wanda </a:t>
            </a:r>
            <a:r>
              <a:rPr dirty="0" sz="1400" b="1">
                <a:solidFill>
                  <a:srgbClr val="FFFFFF"/>
                </a:solidFill>
                <a:latin typeface="Carlito"/>
                <a:cs typeface="Carlito"/>
              </a:rPr>
              <a:t>Rahma</a:t>
            </a:r>
            <a:r>
              <a:rPr dirty="0" sz="1400" spc="-12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Azzahra  2114051036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503664" y="2464307"/>
            <a:ext cx="1388745" cy="991235"/>
            <a:chOff x="9503664" y="2464307"/>
            <a:chExt cx="1388745" cy="991235"/>
          </a:xfrm>
        </p:grpSpPr>
        <p:sp>
          <p:nvSpPr>
            <p:cNvPr id="54" name="object 54"/>
            <p:cNvSpPr/>
            <p:nvPr/>
          </p:nvSpPr>
          <p:spPr>
            <a:xfrm>
              <a:off x="9522714" y="2487929"/>
              <a:ext cx="1350645" cy="948055"/>
            </a:xfrm>
            <a:custGeom>
              <a:avLst/>
              <a:gdLst/>
              <a:ahLst/>
              <a:cxnLst/>
              <a:rect l="l" t="t" r="r" b="b"/>
              <a:pathLst>
                <a:path w="1350645" h="948054">
                  <a:moveTo>
                    <a:pt x="0" y="943356"/>
                  </a:moveTo>
                  <a:lnTo>
                    <a:pt x="733551" y="0"/>
                  </a:lnTo>
                </a:path>
                <a:path w="1350645" h="948054">
                  <a:moveTo>
                    <a:pt x="1350263" y="948055"/>
                  </a:moveTo>
                  <a:lnTo>
                    <a:pt x="61721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0116312" y="2464307"/>
              <a:ext cx="163068" cy="1539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/>
          <p:cNvGrpSpPr/>
          <p:nvPr/>
        </p:nvGrpSpPr>
        <p:grpSpPr>
          <a:xfrm>
            <a:off x="547116" y="2956560"/>
            <a:ext cx="2292350" cy="2879090"/>
            <a:chOff x="547116" y="2956560"/>
            <a:chExt cx="2292350" cy="2879090"/>
          </a:xfrm>
        </p:grpSpPr>
        <p:sp>
          <p:nvSpPr>
            <p:cNvPr id="57" name="object 57"/>
            <p:cNvSpPr/>
            <p:nvPr/>
          </p:nvSpPr>
          <p:spPr>
            <a:xfrm>
              <a:off x="547116" y="2979420"/>
              <a:ext cx="2292096" cy="28559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951738" y="2975610"/>
              <a:ext cx="1496695" cy="1426845"/>
            </a:xfrm>
            <a:custGeom>
              <a:avLst/>
              <a:gdLst/>
              <a:ahLst/>
              <a:cxnLst/>
              <a:rect l="l" t="t" r="r" b="b"/>
              <a:pathLst>
                <a:path w="1496695" h="1426845">
                  <a:moveTo>
                    <a:pt x="0" y="713232"/>
                  </a:moveTo>
                  <a:lnTo>
                    <a:pt x="1591" y="666331"/>
                  </a:lnTo>
                  <a:lnTo>
                    <a:pt x="6301" y="620242"/>
                  </a:lnTo>
                  <a:lnTo>
                    <a:pt x="14029" y="575057"/>
                  </a:lnTo>
                  <a:lnTo>
                    <a:pt x="24678" y="530871"/>
                  </a:lnTo>
                  <a:lnTo>
                    <a:pt x="38148" y="487777"/>
                  </a:lnTo>
                  <a:lnTo>
                    <a:pt x="54342" y="445870"/>
                  </a:lnTo>
                  <a:lnTo>
                    <a:pt x="73160" y="405243"/>
                  </a:lnTo>
                  <a:lnTo>
                    <a:pt x="94505" y="365991"/>
                  </a:lnTo>
                  <a:lnTo>
                    <a:pt x="118277" y="328207"/>
                  </a:lnTo>
                  <a:lnTo>
                    <a:pt x="144377" y="291986"/>
                  </a:lnTo>
                  <a:lnTo>
                    <a:pt x="172708" y="257420"/>
                  </a:lnTo>
                  <a:lnTo>
                    <a:pt x="203170" y="224605"/>
                  </a:lnTo>
                  <a:lnTo>
                    <a:pt x="235665" y="193633"/>
                  </a:lnTo>
                  <a:lnTo>
                    <a:pt x="270095" y="164600"/>
                  </a:lnTo>
                  <a:lnTo>
                    <a:pt x="306360" y="137598"/>
                  </a:lnTo>
                  <a:lnTo>
                    <a:pt x="344362" y="112723"/>
                  </a:lnTo>
                  <a:lnTo>
                    <a:pt x="384003" y="90067"/>
                  </a:lnTo>
                  <a:lnTo>
                    <a:pt x="425184" y="69724"/>
                  </a:lnTo>
                  <a:lnTo>
                    <a:pt x="467806" y="51789"/>
                  </a:lnTo>
                  <a:lnTo>
                    <a:pt x="511771" y="36356"/>
                  </a:lnTo>
                  <a:lnTo>
                    <a:pt x="556980" y="23518"/>
                  </a:lnTo>
                  <a:lnTo>
                    <a:pt x="603334" y="13370"/>
                  </a:lnTo>
                  <a:lnTo>
                    <a:pt x="650735" y="6004"/>
                  </a:lnTo>
                  <a:lnTo>
                    <a:pt x="699084" y="1516"/>
                  </a:lnTo>
                  <a:lnTo>
                    <a:pt x="748284" y="0"/>
                  </a:lnTo>
                  <a:lnTo>
                    <a:pt x="797483" y="1516"/>
                  </a:lnTo>
                  <a:lnTo>
                    <a:pt x="845832" y="6004"/>
                  </a:lnTo>
                  <a:lnTo>
                    <a:pt x="893233" y="13370"/>
                  </a:lnTo>
                  <a:lnTo>
                    <a:pt x="939587" y="23518"/>
                  </a:lnTo>
                  <a:lnTo>
                    <a:pt x="984796" y="36356"/>
                  </a:lnTo>
                  <a:lnTo>
                    <a:pt x="1028761" y="51789"/>
                  </a:lnTo>
                  <a:lnTo>
                    <a:pt x="1071383" y="69724"/>
                  </a:lnTo>
                  <a:lnTo>
                    <a:pt x="1112564" y="90067"/>
                  </a:lnTo>
                  <a:lnTo>
                    <a:pt x="1152205" y="112723"/>
                  </a:lnTo>
                  <a:lnTo>
                    <a:pt x="1190207" y="137598"/>
                  </a:lnTo>
                  <a:lnTo>
                    <a:pt x="1226472" y="164600"/>
                  </a:lnTo>
                  <a:lnTo>
                    <a:pt x="1260902" y="193633"/>
                  </a:lnTo>
                  <a:lnTo>
                    <a:pt x="1293397" y="224605"/>
                  </a:lnTo>
                  <a:lnTo>
                    <a:pt x="1323859" y="257420"/>
                  </a:lnTo>
                  <a:lnTo>
                    <a:pt x="1352190" y="291986"/>
                  </a:lnTo>
                  <a:lnTo>
                    <a:pt x="1378290" y="328207"/>
                  </a:lnTo>
                  <a:lnTo>
                    <a:pt x="1402062" y="365991"/>
                  </a:lnTo>
                  <a:lnTo>
                    <a:pt x="1423407" y="405243"/>
                  </a:lnTo>
                  <a:lnTo>
                    <a:pt x="1442225" y="445870"/>
                  </a:lnTo>
                  <a:lnTo>
                    <a:pt x="1458419" y="487777"/>
                  </a:lnTo>
                  <a:lnTo>
                    <a:pt x="1471889" y="530871"/>
                  </a:lnTo>
                  <a:lnTo>
                    <a:pt x="1482538" y="575057"/>
                  </a:lnTo>
                  <a:lnTo>
                    <a:pt x="1490266" y="620242"/>
                  </a:lnTo>
                  <a:lnTo>
                    <a:pt x="1494976" y="666331"/>
                  </a:lnTo>
                  <a:lnTo>
                    <a:pt x="1496568" y="713232"/>
                  </a:lnTo>
                  <a:lnTo>
                    <a:pt x="1494976" y="760132"/>
                  </a:lnTo>
                  <a:lnTo>
                    <a:pt x="1490266" y="806221"/>
                  </a:lnTo>
                  <a:lnTo>
                    <a:pt x="1482538" y="851406"/>
                  </a:lnTo>
                  <a:lnTo>
                    <a:pt x="1471889" y="895592"/>
                  </a:lnTo>
                  <a:lnTo>
                    <a:pt x="1458419" y="938686"/>
                  </a:lnTo>
                  <a:lnTo>
                    <a:pt x="1442225" y="980593"/>
                  </a:lnTo>
                  <a:lnTo>
                    <a:pt x="1423407" y="1021220"/>
                  </a:lnTo>
                  <a:lnTo>
                    <a:pt x="1402062" y="1060472"/>
                  </a:lnTo>
                  <a:lnTo>
                    <a:pt x="1378290" y="1098256"/>
                  </a:lnTo>
                  <a:lnTo>
                    <a:pt x="1352190" y="1134477"/>
                  </a:lnTo>
                  <a:lnTo>
                    <a:pt x="1323859" y="1169043"/>
                  </a:lnTo>
                  <a:lnTo>
                    <a:pt x="1293397" y="1201858"/>
                  </a:lnTo>
                  <a:lnTo>
                    <a:pt x="1260902" y="1232830"/>
                  </a:lnTo>
                  <a:lnTo>
                    <a:pt x="1226472" y="1261863"/>
                  </a:lnTo>
                  <a:lnTo>
                    <a:pt x="1190207" y="1288865"/>
                  </a:lnTo>
                  <a:lnTo>
                    <a:pt x="1152205" y="1313740"/>
                  </a:lnTo>
                  <a:lnTo>
                    <a:pt x="1112564" y="1336396"/>
                  </a:lnTo>
                  <a:lnTo>
                    <a:pt x="1071383" y="1356739"/>
                  </a:lnTo>
                  <a:lnTo>
                    <a:pt x="1028761" y="1374674"/>
                  </a:lnTo>
                  <a:lnTo>
                    <a:pt x="984796" y="1390107"/>
                  </a:lnTo>
                  <a:lnTo>
                    <a:pt x="939587" y="1402945"/>
                  </a:lnTo>
                  <a:lnTo>
                    <a:pt x="893233" y="1413093"/>
                  </a:lnTo>
                  <a:lnTo>
                    <a:pt x="845832" y="1420459"/>
                  </a:lnTo>
                  <a:lnTo>
                    <a:pt x="797483" y="1424947"/>
                  </a:lnTo>
                  <a:lnTo>
                    <a:pt x="748284" y="1426464"/>
                  </a:lnTo>
                  <a:lnTo>
                    <a:pt x="699084" y="1424947"/>
                  </a:lnTo>
                  <a:lnTo>
                    <a:pt x="650735" y="1420459"/>
                  </a:lnTo>
                  <a:lnTo>
                    <a:pt x="603334" y="1413093"/>
                  </a:lnTo>
                  <a:lnTo>
                    <a:pt x="556980" y="1402945"/>
                  </a:lnTo>
                  <a:lnTo>
                    <a:pt x="511771" y="1390107"/>
                  </a:lnTo>
                  <a:lnTo>
                    <a:pt x="467806" y="1374674"/>
                  </a:lnTo>
                  <a:lnTo>
                    <a:pt x="425184" y="1356739"/>
                  </a:lnTo>
                  <a:lnTo>
                    <a:pt x="384003" y="1336396"/>
                  </a:lnTo>
                  <a:lnTo>
                    <a:pt x="344362" y="1313740"/>
                  </a:lnTo>
                  <a:lnTo>
                    <a:pt x="306360" y="1288865"/>
                  </a:lnTo>
                  <a:lnTo>
                    <a:pt x="270095" y="1261863"/>
                  </a:lnTo>
                  <a:lnTo>
                    <a:pt x="235665" y="1232830"/>
                  </a:lnTo>
                  <a:lnTo>
                    <a:pt x="203170" y="1201858"/>
                  </a:lnTo>
                  <a:lnTo>
                    <a:pt x="172708" y="1169043"/>
                  </a:lnTo>
                  <a:lnTo>
                    <a:pt x="144377" y="1134477"/>
                  </a:lnTo>
                  <a:lnTo>
                    <a:pt x="118277" y="1098256"/>
                  </a:lnTo>
                  <a:lnTo>
                    <a:pt x="94505" y="1060472"/>
                  </a:lnTo>
                  <a:lnTo>
                    <a:pt x="73160" y="1021220"/>
                  </a:lnTo>
                  <a:lnTo>
                    <a:pt x="54342" y="980593"/>
                  </a:lnTo>
                  <a:lnTo>
                    <a:pt x="38148" y="938686"/>
                  </a:lnTo>
                  <a:lnTo>
                    <a:pt x="24678" y="895592"/>
                  </a:lnTo>
                  <a:lnTo>
                    <a:pt x="14029" y="851406"/>
                  </a:lnTo>
                  <a:lnTo>
                    <a:pt x="6301" y="806221"/>
                  </a:lnTo>
                  <a:lnTo>
                    <a:pt x="1591" y="760132"/>
                  </a:lnTo>
                  <a:lnTo>
                    <a:pt x="0" y="713232"/>
                  </a:lnTo>
                  <a:close/>
                </a:path>
              </a:pathLst>
            </a:custGeom>
            <a:ln w="38100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341120" y="3374136"/>
              <a:ext cx="859536" cy="1027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828294" y="4985766"/>
              <a:ext cx="1744980" cy="523240"/>
            </a:xfrm>
            <a:custGeom>
              <a:avLst/>
              <a:gdLst/>
              <a:ahLst/>
              <a:cxnLst/>
              <a:rect l="l" t="t" r="r" b="b"/>
              <a:pathLst>
                <a:path w="1744980" h="523239">
                  <a:moveTo>
                    <a:pt x="1657858" y="0"/>
                  </a:moveTo>
                  <a:lnTo>
                    <a:pt x="87122" y="0"/>
                  </a:lnTo>
                  <a:lnTo>
                    <a:pt x="53208" y="6844"/>
                  </a:lnTo>
                  <a:lnTo>
                    <a:pt x="25515" y="25511"/>
                  </a:lnTo>
                  <a:lnTo>
                    <a:pt x="6845" y="53203"/>
                  </a:lnTo>
                  <a:lnTo>
                    <a:pt x="0" y="87121"/>
                  </a:lnTo>
                  <a:lnTo>
                    <a:pt x="0" y="435609"/>
                  </a:lnTo>
                  <a:lnTo>
                    <a:pt x="6845" y="469528"/>
                  </a:lnTo>
                  <a:lnTo>
                    <a:pt x="25515" y="497220"/>
                  </a:lnTo>
                  <a:lnTo>
                    <a:pt x="53208" y="515887"/>
                  </a:lnTo>
                  <a:lnTo>
                    <a:pt x="87122" y="522731"/>
                  </a:lnTo>
                  <a:lnTo>
                    <a:pt x="1657858" y="522731"/>
                  </a:lnTo>
                  <a:lnTo>
                    <a:pt x="1691776" y="515887"/>
                  </a:lnTo>
                  <a:lnTo>
                    <a:pt x="1719468" y="497220"/>
                  </a:lnTo>
                  <a:lnTo>
                    <a:pt x="1738135" y="469528"/>
                  </a:lnTo>
                  <a:lnTo>
                    <a:pt x="1744980" y="435609"/>
                  </a:lnTo>
                  <a:lnTo>
                    <a:pt x="1744980" y="87121"/>
                  </a:lnTo>
                  <a:lnTo>
                    <a:pt x="1738135" y="53203"/>
                  </a:lnTo>
                  <a:lnTo>
                    <a:pt x="1719468" y="25511"/>
                  </a:lnTo>
                  <a:lnTo>
                    <a:pt x="1691776" y="6844"/>
                  </a:lnTo>
                  <a:lnTo>
                    <a:pt x="1657858" y="0"/>
                  </a:lnTo>
                  <a:close/>
                </a:path>
              </a:pathLst>
            </a:custGeom>
            <a:solidFill>
              <a:srgbClr val="4E5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28294" y="4985766"/>
              <a:ext cx="1744980" cy="523240"/>
            </a:xfrm>
            <a:custGeom>
              <a:avLst/>
              <a:gdLst/>
              <a:ahLst/>
              <a:cxnLst/>
              <a:rect l="l" t="t" r="r" b="b"/>
              <a:pathLst>
                <a:path w="1744980" h="523239">
                  <a:moveTo>
                    <a:pt x="0" y="87121"/>
                  </a:moveTo>
                  <a:lnTo>
                    <a:pt x="6845" y="53203"/>
                  </a:lnTo>
                  <a:lnTo>
                    <a:pt x="25515" y="25511"/>
                  </a:lnTo>
                  <a:lnTo>
                    <a:pt x="53208" y="6844"/>
                  </a:lnTo>
                  <a:lnTo>
                    <a:pt x="87122" y="0"/>
                  </a:lnTo>
                  <a:lnTo>
                    <a:pt x="1657858" y="0"/>
                  </a:lnTo>
                  <a:lnTo>
                    <a:pt x="1691776" y="6844"/>
                  </a:lnTo>
                  <a:lnTo>
                    <a:pt x="1719468" y="25511"/>
                  </a:lnTo>
                  <a:lnTo>
                    <a:pt x="1738135" y="53203"/>
                  </a:lnTo>
                  <a:lnTo>
                    <a:pt x="1744980" y="87121"/>
                  </a:lnTo>
                  <a:lnTo>
                    <a:pt x="1744980" y="435609"/>
                  </a:lnTo>
                  <a:lnTo>
                    <a:pt x="1738135" y="469528"/>
                  </a:lnTo>
                  <a:lnTo>
                    <a:pt x="1719468" y="497220"/>
                  </a:lnTo>
                  <a:lnTo>
                    <a:pt x="1691776" y="515887"/>
                  </a:lnTo>
                  <a:lnTo>
                    <a:pt x="1657858" y="522731"/>
                  </a:lnTo>
                  <a:lnTo>
                    <a:pt x="87122" y="522731"/>
                  </a:lnTo>
                  <a:lnTo>
                    <a:pt x="53208" y="515887"/>
                  </a:lnTo>
                  <a:lnTo>
                    <a:pt x="25515" y="497220"/>
                  </a:lnTo>
                  <a:lnTo>
                    <a:pt x="6845" y="469528"/>
                  </a:lnTo>
                  <a:lnTo>
                    <a:pt x="0" y="435609"/>
                  </a:lnTo>
                  <a:lnTo>
                    <a:pt x="0" y="87121"/>
                  </a:lnTo>
                  <a:close/>
                </a:path>
              </a:pathLst>
            </a:custGeom>
            <a:ln w="28575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328166" y="4348734"/>
              <a:ext cx="745490" cy="677545"/>
            </a:xfrm>
            <a:custGeom>
              <a:avLst/>
              <a:gdLst/>
              <a:ahLst/>
              <a:cxnLst/>
              <a:rect l="l" t="t" r="r" b="b"/>
              <a:pathLst>
                <a:path w="745489" h="677545">
                  <a:moveTo>
                    <a:pt x="0" y="0"/>
                  </a:moveTo>
                  <a:lnTo>
                    <a:pt x="0" y="677164"/>
                  </a:lnTo>
                </a:path>
                <a:path w="745489" h="677545">
                  <a:moveTo>
                    <a:pt x="745235" y="0"/>
                  </a:moveTo>
                  <a:lnTo>
                    <a:pt x="745235" y="677164"/>
                  </a:lnTo>
                </a:path>
              </a:pathLst>
            </a:custGeom>
            <a:ln w="28575">
              <a:solidFill>
                <a:srgbClr val="1C1C1C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007108" y="4914900"/>
              <a:ext cx="140208" cy="14173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258824" y="4914900"/>
              <a:ext cx="141731" cy="1417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883107" y="5021707"/>
            <a:ext cx="14973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Carlito"/>
                <a:cs typeface="Carlito"/>
              </a:rPr>
              <a:t>Hana Adilah</a:t>
            </a:r>
            <a:r>
              <a:rPr dirty="0" sz="1400" spc="-9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rlito"/>
                <a:cs typeface="Carlito"/>
              </a:rPr>
              <a:t>Saputri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69619" y="5234762"/>
            <a:ext cx="92456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2114051038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007363" y="2415539"/>
            <a:ext cx="1390015" cy="991235"/>
            <a:chOff x="1007363" y="2415539"/>
            <a:chExt cx="1390015" cy="991235"/>
          </a:xfrm>
        </p:grpSpPr>
        <p:sp>
          <p:nvSpPr>
            <p:cNvPr id="68" name="object 68"/>
            <p:cNvSpPr/>
            <p:nvPr/>
          </p:nvSpPr>
          <p:spPr>
            <a:xfrm>
              <a:off x="1026413" y="2439161"/>
              <a:ext cx="1351915" cy="948055"/>
            </a:xfrm>
            <a:custGeom>
              <a:avLst/>
              <a:gdLst/>
              <a:ahLst/>
              <a:cxnLst/>
              <a:rect l="l" t="t" r="r" b="b"/>
              <a:pathLst>
                <a:path w="1351914" h="948054">
                  <a:moveTo>
                    <a:pt x="0" y="943355"/>
                  </a:moveTo>
                  <a:lnTo>
                    <a:pt x="733552" y="0"/>
                  </a:lnTo>
                </a:path>
                <a:path w="1351914" h="948054">
                  <a:moveTo>
                    <a:pt x="1351788" y="948054"/>
                  </a:moveTo>
                  <a:lnTo>
                    <a:pt x="618744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620012" y="2415539"/>
              <a:ext cx="163068" cy="1554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/>
          <p:cNvGrpSpPr/>
          <p:nvPr/>
        </p:nvGrpSpPr>
        <p:grpSpPr>
          <a:xfrm>
            <a:off x="5120830" y="2950464"/>
            <a:ext cx="2068195" cy="2828925"/>
            <a:chOff x="5120830" y="2950464"/>
            <a:chExt cx="2068195" cy="2828925"/>
          </a:xfrm>
        </p:grpSpPr>
        <p:sp>
          <p:nvSpPr>
            <p:cNvPr id="71" name="object 71"/>
            <p:cNvSpPr/>
            <p:nvPr/>
          </p:nvSpPr>
          <p:spPr>
            <a:xfrm>
              <a:off x="5143499" y="2973324"/>
              <a:ext cx="2045207" cy="280568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258561" y="2969514"/>
              <a:ext cx="1496695" cy="1426845"/>
            </a:xfrm>
            <a:custGeom>
              <a:avLst/>
              <a:gdLst/>
              <a:ahLst/>
              <a:cxnLst/>
              <a:rect l="l" t="t" r="r" b="b"/>
              <a:pathLst>
                <a:path w="1496695" h="1426845">
                  <a:moveTo>
                    <a:pt x="0" y="713232"/>
                  </a:moveTo>
                  <a:lnTo>
                    <a:pt x="1591" y="666331"/>
                  </a:lnTo>
                  <a:lnTo>
                    <a:pt x="6301" y="620242"/>
                  </a:lnTo>
                  <a:lnTo>
                    <a:pt x="14029" y="575057"/>
                  </a:lnTo>
                  <a:lnTo>
                    <a:pt x="24678" y="530871"/>
                  </a:lnTo>
                  <a:lnTo>
                    <a:pt x="38148" y="487777"/>
                  </a:lnTo>
                  <a:lnTo>
                    <a:pt x="54342" y="445870"/>
                  </a:lnTo>
                  <a:lnTo>
                    <a:pt x="73160" y="405243"/>
                  </a:lnTo>
                  <a:lnTo>
                    <a:pt x="94505" y="365991"/>
                  </a:lnTo>
                  <a:lnTo>
                    <a:pt x="118277" y="328207"/>
                  </a:lnTo>
                  <a:lnTo>
                    <a:pt x="144377" y="291986"/>
                  </a:lnTo>
                  <a:lnTo>
                    <a:pt x="172708" y="257420"/>
                  </a:lnTo>
                  <a:lnTo>
                    <a:pt x="203170" y="224605"/>
                  </a:lnTo>
                  <a:lnTo>
                    <a:pt x="235665" y="193633"/>
                  </a:lnTo>
                  <a:lnTo>
                    <a:pt x="270095" y="164600"/>
                  </a:lnTo>
                  <a:lnTo>
                    <a:pt x="306360" y="137598"/>
                  </a:lnTo>
                  <a:lnTo>
                    <a:pt x="344362" y="112723"/>
                  </a:lnTo>
                  <a:lnTo>
                    <a:pt x="384003" y="90067"/>
                  </a:lnTo>
                  <a:lnTo>
                    <a:pt x="425184" y="69724"/>
                  </a:lnTo>
                  <a:lnTo>
                    <a:pt x="467806" y="51789"/>
                  </a:lnTo>
                  <a:lnTo>
                    <a:pt x="511771" y="36356"/>
                  </a:lnTo>
                  <a:lnTo>
                    <a:pt x="556980" y="23518"/>
                  </a:lnTo>
                  <a:lnTo>
                    <a:pt x="603334" y="13370"/>
                  </a:lnTo>
                  <a:lnTo>
                    <a:pt x="650735" y="6004"/>
                  </a:lnTo>
                  <a:lnTo>
                    <a:pt x="699084" y="1516"/>
                  </a:lnTo>
                  <a:lnTo>
                    <a:pt x="748284" y="0"/>
                  </a:lnTo>
                  <a:lnTo>
                    <a:pt x="797483" y="1516"/>
                  </a:lnTo>
                  <a:lnTo>
                    <a:pt x="845832" y="6004"/>
                  </a:lnTo>
                  <a:lnTo>
                    <a:pt x="893233" y="13370"/>
                  </a:lnTo>
                  <a:lnTo>
                    <a:pt x="939587" y="23518"/>
                  </a:lnTo>
                  <a:lnTo>
                    <a:pt x="984796" y="36356"/>
                  </a:lnTo>
                  <a:lnTo>
                    <a:pt x="1028761" y="51789"/>
                  </a:lnTo>
                  <a:lnTo>
                    <a:pt x="1071383" y="69724"/>
                  </a:lnTo>
                  <a:lnTo>
                    <a:pt x="1112564" y="90067"/>
                  </a:lnTo>
                  <a:lnTo>
                    <a:pt x="1152205" y="112723"/>
                  </a:lnTo>
                  <a:lnTo>
                    <a:pt x="1190207" y="137598"/>
                  </a:lnTo>
                  <a:lnTo>
                    <a:pt x="1226472" y="164600"/>
                  </a:lnTo>
                  <a:lnTo>
                    <a:pt x="1260902" y="193633"/>
                  </a:lnTo>
                  <a:lnTo>
                    <a:pt x="1293397" y="224605"/>
                  </a:lnTo>
                  <a:lnTo>
                    <a:pt x="1323859" y="257420"/>
                  </a:lnTo>
                  <a:lnTo>
                    <a:pt x="1352190" y="291986"/>
                  </a:lnTo>
                  <a:lnTo>
                    <a:pt x="1378290" y="328207"/>
                  </a:lnTo>
                  <a:lnTo>
                    <a:pt x="1402062" y="365991"/>
                  </a:lnTo>
                  <a:lnTo>
                    <a:pt x="1423407" y="405243"/>
                  </a:lnTo>
                  <a:lnTo>
                    <a:pt x="1442225" y="445870"/>
                  </a:lnTo>
                  <a:lnTo>
                    <a:pt x="1458419" y="487777"/>
                  </a:lnTo>
                  <a:lnTo>
                    <a:pt x="1471889" y="530871"/>
                  </a:lnTo>
                  <a:lnTo>
                    <a:pt x="1482538" y="575057"/>
                  </a:lnTo>
                  <a:lnTo>
                    <a:pt x="1490266" y="620242"/>
                  </a:lnTo>
                  <a:lnTo>
                    <a:pt x="1494976" y="666331"/>
                  </a:lnTo>
                  <a:lnTo>
                    <a:pt x="1496567" y="713232"/>
                  </a:lnTo>
                  <a:lnTo>
                    <a:pt x="1494976" y="760132"/>
                  </a:lnTo>
                  <a:lnTo>
                    <a:pt x="1490266" y="806221"/>
                  </a:lnTo>
                  <a:lnTo>
                    <a:pt x="1482538" y="851406"/>
                  </a:lnTo>
                  <a:lnTo>
                    <a:pt x="1471889" y="895592"/>
                  </a:lnTo>
                  <a:lnTo>
                    <a:pt x="1458419" y="938686"/>
                  </a:lnTo>
                  <a:lnTo>
                    <a:pt x="1442225" y="980593"/>
                  </a:lnTo>
                  <a:lnTo>
                    <a:pt x="1423407" y="1021220"/>
                  </a:lnTo>
                  <a:lnTo>
                    <a:pt x="1402062" y="1060472"/>
                  </a:lnTo>
                  <a:lnTo>
                    <a:pt x="1378290" y="1098256"/>
                  </a:lnTo>
                  <a:lnTo>
                    <a:pt x="1352190" y="1134477"/>
                  </a:lnTo>
                  <a:lnTo>
                    <a:pt x="1323859" y="1169043"/>
                  </a:lnTo>
                  <a:lnTo>
                    <a:pt x="1293397" y="1201858"/>
                  </a:lnTo>
                  <a:lnTo>
                    <a:pt x="1260902" y="1232830"/>
                  </a:lnTo>
                  <a:lnTo>
                    <a:pt x="1226472" y="1261863"/>
                  </a:lnTo>
                  <a:lnTo>
                    <a:pt x="1190207" y="1288865"/>
                  </a:lnTo>
                  <a:lnTo>
                    <a:pt x="1152205" y="1313740"/>
                  </a:lnTo>
                  <a:lnTo>
                    <a:pt x="1112564" y="1336396"/>
                  </a:lnTo>
                  <a:lnTo>
                    <a:pt x="1071383" y="1356739"/>
                  </a:lnTo>
                  <a:lnTo>
                    <a:pt x="1028761" y="1374674"/>
                  </a:lnTo>
                  <a:lnTo>
                    <a:pt x="984796" y="1390107"/>
                  </a:lnTo>
                  <a:lnTo>
                    <a:pt x="939587" y="1402945"/>
                  </a:lnTo>
                  <a:lnTo>
                    <a:pt x="893233" y="1413093"/>
                  </a:lnTo>
                  <a:lnTo>
                    <a:pt x="845832" y="1420459"/>
                  </a:lnTo>
                  <a:lnTo>
                    <a:pt x="797483" y="1424947"/>
                  </a:lnTo>
                  <a:lnTo>
                    <a:pt x="748284" y="1426464"/>
                  </a:lnTo>
                  <a:lnTo>
                    <a:pt x="699084" y="1424947"/>
                  </a:lnTo>
                  <a:lnTo>
                    <a:pt x="650735" y="1420459"/>
                  </a:lnTo>
                  <a:lnTo>
                    <a:pt x="603334" y="1413093"/>
                  </a:lnTo>
                  <a:lnTo>
                    <a:pt x="556980" y="1402945"/>
                  </a:lnTo>
                  <a:lnTo>
                    <a:pt x="511771" y="1390107"/>
                  </a:lnTo>
                  <a:lnTo>
                    <a:pt x="467806" y="1374674"/>
                  </a:lnTo>
                  <a:lnTo>
                    <a:pt x="425184" y="1356739"/>
                  </a:lnTo>
                  <a:lnTo>
                    <a:pt x="384003" y="1336396"/>
                  </a:lnTo>
                  <a:lnTo>
                    <a:pt x="344362" y="1313740"/>
                  </a:lnTo>
                  <a:lnTo>
                    <a:pt x="306360" y="1288865"/>
                  </a:lnTo>
                  <a:lnTo>
                    <a:pt x="270095" y="1261863"/>
                  </a:lnTo>
                  <a:lnTo>
                    <a:pt x="235665" y="1232830"/>
                  </a:lnTo>
                  <a:lnTo>
                    <a:pt x="203170" y="1201858"/>
                  </a:lnTo>
                  <a:lnTo>
                    <a:pt x="172708" y="1169043"/>
                  </a:lnTo>
                  <a:lnTo>
                    <a:pt x="144377" y="1134477"/>
                  </a:lnTo>
                  <a:lnTo>
                    <a:pt x="118277" y="1098256"/>
                  </a:lnTo>
                  <a:lnTo>
                    <a:pt x="94505" y="1060472"/>
                  </a:lnTo>
                  <a:lnTo>
                    <a:pt x="73160" y="1021220"/>
                  </a:lnTo>
                  <a:lnTo>
                    <a:pt x="54342" y="980593"/>
                  </a:lnTo>
                  <a:lnTo>
                    <a:pt x="38148" y="938686"/>
                  </a:lnTo>
                  <a:lnTo>
                    <a:pt x="24678" y="895592"/>
                  </a:lnTo>
                  <a:lnTo>
                    <a:pt x="14029" y="851406"/>
                  </a:lnTo>
                  <a:lnTo>
                    <a:pt x="6301" y="806221"/>
                  </a:lnTo>
                  <a:lnTo>
                    <a:pt x="1591" y="760132"/>
                  </a:lnTo>
                  <a:lnTo>
                    <a:pt x="0" y="713232"/>
                  </a:lnTo>
                  <a:close/>
                </a:path>
              </a:pathLst>
            </a:custGeom>
            <a:ln w="38100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654039" y="3403092"/>
              <a:ext cx="669036" cy="99212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135117" y="4979670"/>
              <a:ext cx="1744980" cy="523240"/>
            </a:xfrm>
            <a:custGeom>
              <a:avLst/>
              <a:gdLst/>
              <a:ahLst/>
              <a:cxnLst/>
              <a:rect l="l" t="t" r="r" b="b"/>
              <a:pathLst>
                <a:path w="1744979" h="523239">
                  <a:moveTo>
                    <a:pt x="1657858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435609"/>
                  </a:lnTo>
                  <a:lnTo>
                    <a:pt x="6844" y="469528"/>
                  </a:lnTo>
                  <a:lnTo>
                    <a:pt x="25511" y="497220"/>
                  </a:lnTo>
                  <a:lnTo>
                    <a:pt x="53203" y="515887"/>
                  </a:lnTo>
                  <a:lnTo>
                    <a:pt x="87122" y="522731"/>
                  </a:lnTo>
                  <a:lnTo>
                    <a:pt x="1657858" y="522731"/>
                  </a:lnTo>
                  <a:lnTo>
                    <a:pt x="1691776" y="515887"/>
                  </a:lnTo>
                  <a:lnTo>
                    <a:pt x="1719468" y="497220"/>
                  </a:lnTo>
                  <a:lnTo>
                    <a:pt x="1738135" y="469528"/>
                  </a:lnTo>
                  <a:lnTo>
                    <a:pt x="1744980" y="435609"/>
                  </a:lnTo>
                  <a:lnTo>
                    <a:pt x="1744980" y="87121"/>
                  </a:lnTo>
                  <a:lnTo>
                    <a:pt x="1738135" y="53203"/>
                  </a:lnTo>
                  <a:lnTo>
                    <a:pt x="1719468" y="25511"/>
                  </a:lnTo>
                  <a:lnTo>
                    <a:pt x="1691776" y="6844"/>
                  </a:lnTo>
                  <a:lnTo>
                    <a:pt x="1657858" y="0"/>
                  </a:lnTo>
                  <a:close/>
                </a:path>
              </a:pathLst>
            </a:custGeom>
            <a:solidFill>
              <a:srgbClr val="4E5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135117" y="4979670"/>
              <a:ext cx="1744980" cy="523240"/>
            </a:xfrm>
            <a:custGeom>
              <a:avLst/>
              <a:gdLst/>
              <a:ahLst/>
              <a:cxnLst/>
              <a:rect l="l" t="t" r="r" b="b"/>
              <a:pathLst>
                <a:path w="1744979" h="523239">
                  <a:moveTo>
                    <a:pt x="0" y="87121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1657858" y="0"/>
                  </a:lnTo>
                  <a:lnTo>
                    <a:pt x="1691776" y="6844"/>
                  </a:lnTo>
                  <a:lnTo>
                    <a:pt x="1719468" y="25511"/>
                  </a:lnTo>
                  <a:lnTo>
                    <a:pt x="1738135" y="53203"/>
                  </a:lnTo>
                  <a:lnTo>
                    <a:pt x="1744980" y="87121"/>
                  </a:lnTo>
                  <a:lnTo>
                    <a:pt x="1744980" y="435609"/>
                  </a:lnTo>
                  <a:lnTo>
                    <a:pt x="1738135" y="469528"/>
                  </a:lnTo>
                  <a:lnTo>
                    <a:pt x="1719468" y="497220"/>
                  </a:lnTo>
                  <a:lnTo>
                    <a:pt x="1691776" y="515887"/>
                  </a:lnTo>
                  <a:lnTo>
                    <a:pt x="1657858" y="522731"/>
                  </a:lnTo>
                  <a:lnTo>
                    <a:pt x="87122" y="522731"/>
                  </a:lnTo>
                  <a:lnTo>
                    <a:pt x="53203" y="515887"/>
                  </a:lnTo>
                  <a:lnTo>
                    <a:pt x="25511" y="497220"/>
                  </a:lnTo>
                  <a:lnTo>
                    <a:pt x="6844" y="469528"/>
                  </a:lnTo>
                  <a:lnTo>
                    <a:pt x="0" y="435609"/>
                  </a:lnTo>
                  <a:lnTo>
                    <a:pt x="0" y="87121"/>
                  </a:lnTo>
                  <a:close/>
                </a:path>
              </a:pathLst>
            </a:custGeom>
            <a:ln w="28575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5634989" y="4348734"/>
              <a:ext cx="745490" cy="677545"/>
            </a:xfrm>
            <a:custGeom>
              <a:avLst/>
              <a:gdLst/>
              <a:ahLst/>
              <a:cxnLst/>
              <a:rect l="l" t="t" r="r" b="b"/>
              <a:pathLst>
                <a:path w="745489" h="677545">
                  <a:moveTo>
                    <a:pt x="0" y="0"/>
                  </a:moveTo>
                  <a:lnTo>
                    <a:pt x="0" y="677164"/>
                  </a:lnTo>
                </a:path>
                <a:path w="745489" h="677545">
                  <a:moveTo>
                    <a:pt x="745236" y="0"/>
                  </a:moveTo>
                  <a:lnTo>
                    <a:pt x="745236" y="677164"/>
                  </a:lnTo>
                </a:path>
              </a:pathLst>
            </a:custGeom>
            <a:ln w="28575">
              <a:solidFill>
                <a:srgbClr val="1C1C1C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307835" y="4908804"/>
              <a:ext cx="141731" cy="14020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561075" y="4908804"/>
              <a:ext cx="141732" cy="14020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/>
          <p:cNvSpPr txBox="1"/>
          <p:nvPr/>
        </p:nvSpPr>
        <p:spPr>
          <a:xfrm>
            <a:off x="5231638" y="4964048"/>
            <a:ext cx="161798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Nyoman </a:t>
            </a:r>
            <a:r>
              <a:rPr dirty="0" sz="1400" spc="-25" b="1">
                <a:solidFill>
                  <a:srgbClr val="FFFFFF"/>
                </a:solidFill>
                <a:latin typeface="Carlito"/>
                <a:cs typeface="Carlito"/>
              </a:rPr>
              <a:t>Tri 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Gangga  Pebriana</a:t>
            </a:r>
            <a:r>
              <a:rPr dirty="0" sz="1400" spc="-9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2114051042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311140" y="2404872"/>
            <a:ext cx="1388745" cy="991235"/>
            <a:chOff x="5311140" y="2404872"/>
            <a:chExt cx="1388745" cy="991235"/>
          </a:xfrm>
        </p:grpSpPr>
        <p:sp>
          <p:nvSpPr>
            <p:cNvPr id="81" name="object 81"/>
            <p:cNvSpPr/>
            <p:nvPr/>
          </p:nvSpPr>
          <p:spPr>
            <a:xfrm>
              <a:off x="5330190" y="2428494"/>
              <a:ext cx="1350645" cy="948055"/>
            </a:xfrm>
            <a:custGeom>
              <a:avLst/>
              <a:gdLst/>
              <a:ahLst/>
              <a:cxnLst/>
              <a:rect l="l" t="t" r="r" b="b"/>
              <a:pathLst>
                <a:path w="1350645" h="948054">
                  <a:moveTo>
                    <a:pt x="0" y="943355"/>
                  </a:moveTo>
                  <a:lnTo>
                    <a:pt x="733551" y="0"/>
                  </a:lnTo>
                </a:path>
                <a:path w="1350645" h="948054">
                  <a:moveTo>
                    <a:pt x="1350264" y="948054"/>
                  </a:moveTo>
                  <a:lnTo>
                    <a:pt x="61722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5922264" y="2404872"/>
              <a:ext cx="164591" cy="1554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3" name="object 83"/>
          <p:cNvGrpSpPr/>
          <p:nvPr/>
        </p:nvGrpSpPr>
        <p:grpSpPr>
          <a:xfrm>
            <a:off x="4454652" y="1147317"/>
            <a:ext cx="2914650" cy="573405"/>
            <a:chOff x="4454652" y="1147317"/>
            <a:chExt cx="2914650" cy="573405"/>
          </a:xfrm>
        </p:grpSpPr>
        <p:sp>
          <p:nvSpPr>
            <p:cNvPr id="84" name="object 84"/>
            <p:cNvSpPr/>
            <p:nvPr/>
          </p:nvSpPr>
          <p:spPr>
            <a:xfrm>
              <a:off x="4454652" y="1147317"/>
              <a:ext cx="2397252" cy="5730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6724142" y="1147317"/>
              <a:ext cx="644651" cy="5730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9075" y="0"/>
            <a:ext cx="2295525" cy="463550"/>
            <a:chOff x="989075" y="0"/>
            <a:chExt cx="2295525" cy="463550"/>
          </a:xfrm>
        </p:grpSpPr>
        <p:sp>
          <p:nvSpPr>
            <p:cNvPr id="3" name="object 3"/>
            <p:cNvSpPr/>
            <p:nvPr/>
          </p:nvSpPr>
          <p:spPr>
            <a:xfrm>
              <a:off x="989075" y="0"/>
              <a:ext cx="2295144" cy="463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9461" y="761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w="0" h="387350">
                  <a:moveTo>
                    <a:pt x="0" y="386969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93541" y="761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w="0" h="387350">
                  <a:moveTo>
                    <a:pt x="0" y="386969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92067" y="0"/>
            <a:ext cx="2296795" cy="495300"/>
            <a:chOff x="3592067" y="0"/>
            <a:chExt cx="2296795" cy="495300"/>
          </a:xfrm>
        </p:grpSpPr>
        <p:sp>
          <p:nvSpPr>
            <p:cNvPr id="7" name="object 7"/>
            <p:cNvSpPr/>
            <p:nvPr/>
          </p:nvSpPr>
          <p:spPr>
            <a:xfrm>
              <a:off x="3592067" y="0"/>
              <a:ext cx="2296667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18166" y="0"/>
              <a:ext cx="2194560" cy="419100"/>
            </a:xfrm>
            <a:custGeom>
              <a:avLst/>
              <a:gdLst/>
              <a:ahLst/>
              <a:cxnLst/>
              <a:rect l="l" t="t" r="r" b="b"/>
              <a:pathLst>
                <a:path w="2194560" h="419100">
                  <a:moveTo>
                    <a:pt x="28575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28575" y="419100"/>
                  </a:lnTo>
                  <a:lnTo>
                    <a:pt x="28575" y="0"/>
                  </a:lnTo>
                  <a:close/>
                </a:path>
                <a:path w="2194560" h="419100">
                  <a:moveTo>
                    <a:pt x="2194179" y="0"/>
                  </a:moveTo>
                  <a:lnTo>
                    <a:pt x="2165604" y="0"/>
                  </a:lnTo>
                  <a:lnTo>
                    <a:pt x="2165604" y="419100"/>
                  </a:lnTo>
                  <a:lnTo>
                    <a:pt x="2194179" y="419100"/>
                  </a:lnTo>
                  <a:lnTo>
                    <a:pt x="219417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6202679" y="0"/>
            <a:ext cx="2292096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28778" y="0"/>
            <a:ext cx="28575" cy="419100"/>
          </a:xfrm>
          <a:custGeom>
            <a:avLst/>
            <a:gdLst/>
            <a:ahLst/>
            <a:cxnLst/>
            <a:rect l="l" t="t" r="r" b="b"/>
            <a:pathLst>
              <a:path w="28575" h="419100">
                <a:moveTo>
                  <a:pt x="0" y="419100"/>
                </a:moveTo>
                <a:lnTo>
                  <a:pt x="28575" y="419100"/>
                </a:lnTo>
                <a:lnTo>
                  <a:pt x="28575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89810" y="0"/>
            <a:ext cx="28575" cy="419100"/>
          </a:xfrm>
          <a:custGeom>
            <a:avLst/>
            <a:gdLst/>
            <a:ahLst/>
            <a:cxnLst/>
            <a:rect l="l" t="t" r="r" b="b"/>
            <a:pathLst>
              <a:path w="28575" h="419100">
                <a:moveTo>
                  <a:pt x="0" y="419100"/>
                </a:moveTo>
                <a:lnTo>
                  <a:pt x="28575" y="419100"/>
                </a:lnTo>
                <a:lnTo>
                  <a:pt x="28575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273050" y="0"/>
            <a:ext cx="11729720" cy="6751320"/>
            <a:chOff x="273050" y="0"/>
            <a:chExt cx="11729720" cy="6751320"/>
          </a:xfrm>
        </p:grpSpPr>
        <p:sp>
          <p:nvSpPr>
            <p:cNvPr id="13" name="object 13"/>
            <p:cNvSpPr/>
            <p:nvPr/>
          </p:nvSpPr>
          <p:spPr>
            <a:xfrm>
              <a:off x="8775192" y="0"/>
              <a:ext cx="2314955" cy="4831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801290" y="0"/>
              <a:ext cx="2212975" cy="407034"/>
            </a:xfrm>
            <a:custGeom>
              <a:avLst/>
              <a:gdLst/>
              <a:ahLst/>
              <a:cxnLst/>
              <a:rect l="l" t="t" r="r" b="b"/>
              <a:pathLst>
                <a:path w="2212975" h="407034">
                  <a:moveTo>
                    <a:pt x="28575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28575" y="406908"/>
                  </a:lnTo>
                  <a:lnTo>
                    <a:pt x="28575" y="0"/>
                  </a:lnTo>
                  <a:close/>
                </a:path>
                <a:path w="2212975" h="407034">
                  <a:moveTo>
                    <a:pt x="2212467" y="0"/>
                  </a:moveTo>
                  <a:lnTo>
                    <a:pt x="2183892" y="0"/>
                  </a:lnTo>
                  <a:lnTo>
                    <a:pt x="2183892" y="406908"/>
                  </a:lnTo>
                  <a:lnTo>
                    <a:pt x="2212467" y="406908"/>
                  </a:lnTo>
                  <a:lnTo>
                    <a:pt x="221246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4800" y="124968"/>
              <a:ext cx="11666220" cy="6594475"/>
            </a:xfrm>
            <a:custGeom>
              <a:avLst/>
              <a:gdLst/>
              <a:ahLst/>
              <a:cxnLst/>
              <a:rect l="l" t="t" r="r" b="b"/>
              <a:pathLst>
                <a:path w="11666220" h="6594475">
                  <a:moveTo>
                    <a:pt x="11269345" y="0"/>
                  </a:moveTo>
                  <a:lnTo>
                    <a:pt x="396849" y="0"/>
                  </a:lnTo>
                  <a:lnTo>
                    <a:pt x="350568" y="2669"/>
                  </a:lnTo>
                  <a:lnTo>
                    <a:pt x="305854" y="10481"/>
                  </a:lnTo>
                  <a:lnTo>
                    <a:pt x="263007" y="23135"/>
                  </a:lnTo>
                  <a:lnTo>
                    <a:pt x="222324" y="40336"/>
                  </a:lnTo>
                  <a:lnTo>
                    <a:pt x="184102" y="61785"/>
                  </a:lnTo>
                  <a:lnTo>
                    <a:pt x="148639" y="87184"/>
                  </a:lnTo>
                  <a:lnTo>
                    <a:pt x="116233" y="116236"/>
                  </a:lnTo>
                  <a:lnTo>
                    <a:pt x="87182" y="148644"/>
                  </a:lnTo>
                  <a:lnTo>
                    <a:pt x="61784" y="184108"/>
                  </a:lnTo>
                  <a:lnTo>
                    <a:pt x="40335" y="222333"/>
                  </a:lnTo>
                  <a:lnTo>
                    <a:pt x="23135" y="263019"/>
                  </a:lnTo>
                  <a:lnTo>
                    <a:pt x="10480" y="305870"/>
                  </a:lnTo>
                  <a:lnTo>
                    <a:pt x="2669" y="350588"/>
                  </a:lnTo>
                  <a:lnTo>
                    <a:pt x="0" y="396874"/>
                  </a:lnTo>
                  <a:lnTo>
                    <a:pt x="0" y="6197498"/>
                  </a:lnTo>
                  <a:lnTo>
                    <a:pt x="2669" y="6243779"/>
                  </a:lnTo>
                  <a:lnTo>
                    <a:pt x="10480" y="6288493"/>
                  </a:lnTo>
                  <a:lnTo>
                    <a:pt x="23135" y="6331340"/>
                  </a:lnTo>
                  <a:lnTo>
                    <a:pt x="40335" y="6372023"/>
                  </a:lnTo>
                  <a:lnTo>
                    <a:pt x="61784" y="6410245"/>
                  </a:lnTo>
                  <a:lnTo>
                    <a:pt x="87182" y="6445708"/>
                  </a:lnTo>
                  <a:lnTo>
                    <a:pt x="116233" y="6478114"/>
                  </a:lnTo>
                  <a:lnTo>
                    <a:pt x="148639" y="6507165"/>
                  </a:lnTo>
                  <a:lnTo>
                    <a:pt x="184102" y="6532563"/>
                  </a:lnTo>
                  <a:lnTo>
                    <a:pt x="222324" y="6554012"/>
                  </a:lnTo>
                  <a:lnTo>
                    <a:pt x="263007" y="6571212"/>
                  </a:lnTo>
                  <a:lnTo>
                    <a:pt x="305854" y="6583867"/>
                  </a:lnTo>
                  <a:lnTo>
                    <a:pt x="350568" y="6591678"/>
                  </a:lnTo>
                  <a:lnTo>
                    <a:pt x="396849" y="6594348"/>
                  </a:lnTo>
                  <a:lnTo>
                    <a:pt x="11269345" y="6594348"/>
                  </a:lnTo>
                  <a:lnTo>
                    <a:pt x="11315631" y="6591678"/>
                  </a:lnTo>
                  <a:lnTo>
                    <a:pt x="11360349" y="6583867"/>
                  </a:lnTo>
                  <a:lnTo>
                    <a:pt x="11403200" y="6571212"/>
                  </a:lnTo>
                  <a:lnTo>
                    <a:pt x="11443886" y="6554012"/>
                  </a:lnTo>
                  <a:lnTo>
                    <a:pt x="11482111" y="6532563"/>
                  </a:lnTo>
                  <a:lnTo>
                    <a:pt x="11517575" y="6507165"/>
                  </a:lnTo>
                  <a:lnTo>
                    <a:pt x="11549983" y="6478114"/>
                  </a:lnTo>
                  <a:lnTo>
                    <a:pt x="11579035" y="6445708"/>
                  </a:lnTo>
                  <a:lnTo>
                    <a:pt x="11604434" y="6410245"/>
                  </a:lnTo>
                  <a:lnTo>
                    <a:pt x="11625883" y="6372023"/>
                  </a:lnTo>
                  <a:lnTo>
                    <a:pt x="11643084" y="6331340"/>
                  </a:lnTo>
                  <a:lnTo>
                    <a:pt x="11655738" y="6288493"/>
                  </a:lnTo>
                  <a:lnTo>
                    <a:pt x="11663550" y="6243779"/>
                  </a:lnTo>
                  <a:lnTo>
                    <a:pt x="11666220" y="6197498"/>
                  </a:lnTo>
                  <a:lnTo>
                    <a:pt x="11666220" y="396874"/>
                  </a:lnTo>
                  <a:lnTo>
                    <a:pt x="11663550" y="350588"/>
                  </a:lnTo>
                  <a:lnTo>
                    <a:pt x="11655738" y="305870"/>
                  </a:lnTo>
                  <a:lnTo>
                    <a:pt x="11643084" y="263019"/>
                  </a:lnTo>
                  <a:lnTo>
                    <a:pt x="11625883" y="222333"/>
                  </a:lnTo>
                  <a:lnTo>
                    <a:pt x="11604434" y="184108"/>
                  </a:lnTo>
                  <a:lnTo>
                    <a:pt x="11579035" y="148644"/>
                  </a:lnTo>
                  <a:lnTo>
                    <a:pt x="11549983" y="116236"/>
                  </a:lnTo>
                  <a:lnTo>
                    <a:pt x="11517575" y="87184"/>
                  </a:lnTo>
                  <a:lnTo>
                    <a:pt x="11482111" y="61785"/>
                  </a:lnTo>
                  <a:lnTo>
                    <a:pt x="11443886" y="40336"/>
                  </a:lnTo>
                  <a:lnTo>
                    <a:pt x="11403200" y="23135"/>
                  </a:lnTo>
                  <a:lnTo>
                    <a:pt x="11360349" y="10481"/>
                  </a:lnTo>
                  <a:lnTo>
                    <a:pt x="11315631" y="2669"/>
                  </a:lnTo>
                  <a:lnTo>
                    <a:pt x="11269345" y="0"/>
                  </a:lnTo>
                  <a:close/>
                </a:path>
              </a:pathLst>
            </a:custGeom>
            <a:solidFill>
              <a:srgbClr val="FFFFFF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4800" y="124968"/>
              <a:ext cx="11666220" cy="6594475"/>
            </a:xfrm>
            <a:custGeom>
              <a:avLst/>
              <a:gdLst/>
              <a:ahLst/>
              <a:cxnLst/>
              <a:rect l="l" t="t" r="r" b="b"/>
              <a:pathLst>
                <a:path w="11666220" h="6594475">
                  <a:moveTo>
                    <a:pt x="0" y="396874"/>
                  </a:moveTo>
                  <a:lnTo>
                    <a:pt x="2669" y="350588"/>
                  </a:lnTo>
                  <a:lnTo>
                    <a:pt x="10480" y="305870"/>
                  </a:lnTo>
                  <a:lnTo>
                    <a:pt x="23135" y="263019"/>
                  </a:lnTo>
                  <a:lnTo>
                    <a:pt x="40335" y="222333"/>
                  </a:lnTo>
                  <a:lnTo>
                    <a:pt x="61784" y="184108"/>
                  </a:lnTo>
                  <a:lnTo>
                    <a:pt x="87182" y="148644"/>
                  </a:lnTo>
                  <a:lnTo>
                    <a:pt x="116233" y="116236"/>
                  </a:lnTo>
                  <a:lnTo>
                    <a:pt x="148639" y="87184"/>
                  </a:lnTo>
                  <a:lnTo>
                    <a:pt x="184102" y="61785"/>
                  </a:lnTo>
                  <a:lnTo>
                    <a:pt x="222324" y="40336"/>
                  </a:lnTo>
                  <a:lnTo>
                    <a:pt x="263007" y="23135"/>
                  </a:lnTo>
                  <a:lnTo>
                    <a:pt x="305854" y="10481"/>
                  </a:lnTo>
                  <a:lnTo>
                    <a:pt x="350568" y="2669"/>
                  </a:lnTo>
                  <a:lnTo>
                    <a:pt x="396849" y="0"/>
                  </a:lnTo>
                  <a:lnTo>
                    <a:pt x="11269345" y="0"/>
                  </a:lnTo>
                  <a:lnTo>
                    <a:pt x="11315631" y="2669"/>
                  </a:lnTo>
                  <a:lnTo>
                    <a:pt x="11360349" y="10481"/>
                  </a:lnTo>
                  <a:lnTo>
                    <a:pt x="11403200" y="23135"/>
                  </a:lnTo>
                  <a:lnTo>
                    <a:pt x="11443886" y="40336"/>
                  </a:lnTo>
                  <a:lnTo>
                    <a:pt x="11482111" y="61785"/>
                  </a:lnTo>
                  <a:lnTo>
                    <a:pt x="11517575" y="87184"/>
                  </a:lnTo>
                  <a:lnTo>
                    <a:pt x="11549983" y="116236"/>
                  </a:lnTo>
                  <a:lnTo>
                    <a:pt x="11579035" y="148644"/>
                  </a:lnTo>
                  <a:lnTo>
                    <a:pt x="11604434" y="184108"/>
                  </a:lnTo>
                  <a:lnTo>
                    <a:pt x="11625883" y="222333"/>
                  </a:lnTo>
                  <a:lnTo>
                    <a:pt x="11643084" y="263019"/>
                  </a:lnTo>
                  <a:lnTo>
                    <a:pt x="11655738" y="305870"/>
                  </a:lnTo>
                  <a:lnTo>
                    <a:pt x="11663550" y="350588"/>
                  </a:lnTo>
                  <a:lnTo>
                    <a:pt x="11666220" y="396874"/>
                  </a:lnTo>
                  <a:lnTo>
                    <a:pt x="11666220" y="6197498"/>
                  </a:lnTo>
                  <a:lnTo>
                    <a:pt x="11663550" y="6243779"/>
                  </a:lnTo>
                  <a:lnTo>
                    <a:pt x="11655738" y="6288493"/>
                  </a:lnTo>
                  <a:lnTo>
                    <a:pt x="11643084" y="6331340"/>
                  </a:lnTo>
                  <a:lnTo>
                    <a:pt x="11625883" y="6372023"/>
                  </a:lnTo>
                  <a:lnTo>
                    <a:pt x="11604434" y="6410245"/>
                  </a:lnTo>
                  <a:lnTo>
                    <a:pt x="11579035" y="6445708"/>
                  </a:lnTo>
                  <a:lnTo>
                    <a:pt x="11549983" y="6478114"/>
                  </a:lnTo>
                  <a:lnTo>
                    <a:pt x="11517575" y="6507165"/>
                  </a:lnTo>
                  <a:lnTo>
                    <a:pt x="11482111" y="6532563"/>
                  </a:lnTo>
                  <a:lnTo>
                    <a:pt x="11443886" y="6554012"/>
                  </a:lnTo>
                  <a:lnTo>
                    <a:pt x="11403200" y="6571212"/>
                  </a:lnTo>
                  <a:lnTo>
                    <a:pt x="11360349" y="6583867"/>
                  </a:lnTo>
                  <a:lnTo>
                    <a:pt x="11315631" y="6591678"/>
                  </a:lnTo>
                  <a:lnTo>
                    <a:pt x="11269345" y="6594348"/>
                  </a:lnTo>
                  <a:lnTo>
                    <a:pt x="396849" y="6594348"/>
                  </a:lnTo>
                  <a:lnTo>
                    <a:pt x="350568" y="6591678"/>
                  </a:lnTo>
                  <a:lnTo>
                    <a:pt x="305854" y="6583867"/>
                  </a:lnTo>
                  <a:lnTo>
                    <a:pt x="263007" y="6571212"/>
                  </a:lnTo>
                  <a:lnTo>
                    <a:pt x="222324" y="6554012"/>
                  </a:lnTo>
                  <a:lnTo>
                    <a:pt x="184102" y="6532563"/>
                  </a:lnTo>
                  <a:lnTo>
                    <a:pt x="148639" y="6507165"/>
                  </a:lnTo>
                  <a:lnTo>
                    <a:pt x="116233" y="6478114"/>
                  </a:lnTo>
                  <a:lnTo>
                    <a:pt x="87182" y="6445708"/>
                  </a:lnTo>
                  <a:lnTo>
                    <a:pt x="61784" y="6410245"/>
                  </a:lnTo>
                  <a:lnTo>
                    <a:pt x="40335" y="6372023"/>
                  </a:lnTo>
                  <a:lnTo>
                    <a:pt x="23135" y="6331340"/>
                  </a:lnTo>
                  <a:lnTo>
                    <a:pt x="10480" y="6288493"/>
                  </a:lnTo>
                  <a:lnTo>
                    <a:pt x="2669" y="6243779"/>
                  </a:lnTo>
                  <a:lnTo>
                    <a:pt x="0" y="6197498"/>
                  </a:lnTo>
                  <a:lnTo>
                    <a:pt x="0" y="396874"/>
                  </a:lnTo>
                  <a:close/>
                </a:path>
              </a:pathLst>
            </a:custGeom>
            <a:ln w="63500">
              <a:solidFill>
                <a:srgbClr val="473B3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438073" y="353682"/>
            <a:ext cx="11398885" cy="6137910"/>
            <a:chOff x="438073" y="353682"/>
            <a:chExt cx="11398885" cy="6137910"/>
          </a:xfrm>
        </p:grpSpPr>
        <p:sp>
          <p:nvSpPr>
            <p:cNvPr id="18" name="object 18"/>
            <p:cNvSpPr/>
            <p:nvPr/>
          </p:nvSpPr>
          <p:spPr>
            <a:xfrm>
              <a:off x="438073" y="353694"/>
              <a:ext cx="11398885" cy="328295"/>
            </a:xfrm>
            <a:custGeom>
              <a:avLst/>
              <a:gdLst/>
              <a:ahLst/>
              <a:cxnLst/>
              <a:rect l="l" t="t" r="r" b="b"/>
              <a:pathLst>
                <a:path w="11398885" h="328295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27787"/>
                  </a:lnTo>
                  <a:lnTo>
                    <a:pt x="2318969" y="327787"/>
                  </a:lnTo>
                  <a:lnTo>
                    <a:pt x="5921197" y="327787"/>
                  </a:lnTo>
                  <a:lnTo>
                    <a:pt x="11398580" y="327787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38073" y="681481"/>
              <a:ext cx="11398885" cy="328295"/>
            </a:xfrm>
            <a:custGeom>
              <a:avLst/>
              <a:gdLst/>
              <a:ahLst/>
              <a:cxnLst/>
              <a:rect l="l" t="t" r="r" b="b"/>
              <a:pathLst>
                <a:path w="11398885" h="328294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27787"/>
                  </a:lnTo>
                  <a:lnTo>
                    <a:pt x="2318969" y="327787"/>
                  </a:lnTo>
                  <a:lnTo>
                    <a:pt x="5921197" y="327787"/>
                  </a:lnTo>
                  <a:lnTo>
                    <a:pt x="11398580" y="327787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38073" y="1009256"/>
              <a:ext cx="11398885" cy="328295"/>
            </a:xfrm>
            <a:custGeom>
              <a:avLst/>
              <a:gdLst/>
              <a:ahLst/>
              <a:cxnLst/>
              <a:rect l="l" t="t" r="r" b="b"/>
              <a:pathLst>
                <a:path w="11398885" h="328294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27799"/>
                  </a:lnTo>
                  <a:lnTo>
                    <a:pt x="2318969" y="327799"/>
                  </a:lnTo>
                  <a:lnTo>
                    <a:pt x="5921197" y="327799"/>
                  </a:lnTo>
                  <a:lnTo>
                    <a:pt x="11398580" y="327799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8073" y="1337043"/>
              <a:ext cx="11398885" cy="328295"/>
            </a:xfrm>
            <a:custGeom>
              <a:avLst/>
              <a:gdLst/>
              <a:ahLst/>
              <a:cxnLst/>
              <a:rect l="l" t="t" r="r" b="b"/>
              <a:pathLst>
                <a:path w="11398885" h="328294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27799"/>
                  </a:lnTo>
                  <a:lnTo>
                    <a:pt x="2318969" y="327799"/>
                  </a:lnTo>
                  <a:lnTo>
                    <a:pt x="5921197" y="327799"/>
                  </a:lnTo>
                  <a:lnTo>
                    <a:pt x="11398580" y="327799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38073" y="1664842"/>
              <a:ext cx="11398885" cy="274320"/>
            </a:xfrm>
            <a:custGeom>
              <a:avLst/>
              <a:gdLst/>
              <a:ahLst/>
              <a:cxnLst/>
              <a:rect l="l" t="t" r="r" b="b"/>
              <a:pathLst>
                <a:path w="11398885" h="274319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318969" y="274320"/>
                  </a:lnTo>
                  <a:lnTo>
                    <a:pt x="5921197" y="274320"/>
                  </a:lnTo>
                  <a:lnTo>
                    <a:pt x="11398580" y="274320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38073" y="1939162"/>
              <a:ext cx="11398885" cy="274320"/>
            </a:xfrm>
            <a:custGeom>
              <a:avLst/>
              <a:gdLst/>
              <a:ahLst/>
              <a:cxnLst/>
              <a:rect l="l" t="t" r="r" b="b"/>
              <a:pathLst>
                <a:path w="11398885" h="274319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318969" y="274320"/>
                  </a:lnTo>
                  <a:lnTo>
                    <a:pt x="5921197" y="274320"/>
                  </a:lnTo>
                  <a:lnTo>
                    <a:pt x="11398580" y="274320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38073" y="2213482"/>
              <a:ext cx="11398885" cy="274320"/>
            </a:xfrm>
            <a:custGeom>
              <a:avLst/>
              <a:gdLst/>
              <a:ahLst/>
              <a:cxnLst/>
              <a:rect l="l" t="t" r="r" b="b"/>
              <a:pathLst>
                <a:path w="11398885" h="274319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318969" y="274320"/>
                  </a:lnTo>
                  <a:lnTo>
                    <a:pt x="5921197" y="274320"/>
                  </a:lnTo>
                  <a:lnTo>
                    <a:pt x="11398580" y="274320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38073" y="2487790"/>
              <a:ext cx="11398885" cy="328295"/>
            </a:xfrm>
            <a:custGeom>
              <a:avLst/>
              <a:gdLst/>
              <a:ahLst/>
              <a:cxnLst/>
              <a:rect l="l" t="t" r="r" b="b"/>
              <a:pathLst>
                <a:path w="11398885" h="328294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27799"/>
                  </a:lnTo>
                  <a:lnTo>
                    <a:pt x="2318969" y="327799"/>
                  </a:lnTo>
                  <a:lnTo>
                    <a:pt x="5921197" y="327799"/>
                  </a:lnTo>
                  <a:lnTo>
                    <a:pt x="11398580" y="327799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38073" y="2815627"/>
              <a:ext cx="11398885" cy="309245"/>
            </a:xfrm>
            <a:custGeom>
              <a:avLst/>
              <a:gdLst/>
              <a:ahLst/>
              <a:cxnLst/>
              <a:rect l="l" t="t" r="r" b="b"/>
              <a:pathLst>
                <a:path w="11398885" h="309244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08952"/>
                  </a:lnTo>
                  <a:lnTo>
                    <a:pt x="2318969" y="308952"/>
                  </a:lnTo>
                  <a:lnTo>
                    <a:pt x="5921197" y="308952"/>
                  </a:lnTo>
                  <a:lnTo>
                    <a:pt x="11398580" y="308952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38073" y="3124568"/>
              <a:ext cx="11398885" cy="328295"/>
            </a:xfrm>
            <a:custGeom>
              <a:avLst/>
              <a:gdLst/>
              <a:ahLst/>
              <a:cxnLst/>
              <a:rect l="l" t="t" r="r" b="b"/>
              <a:pathLst>
                <a:path w="11398885" h="328295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27799"/>
                  </a:lnTo>
                  <a:lnTo>
                    <a:pt x="2318969" y="327799"/>
                  </a:lnTo>
                  <a:lnTo>
                    <a:pt x="5921197" y="327799"/>
                  </a:lnTo>
                  <a:lnTo>
                    <a:pt x="11398580" y="327799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38073" y="3452355"/>
              <a:ext cx="11398885" cy="328295"/>
            </a:xfrm>
            <a:custGeom>
              <a:avLst/>
              <a:gdLst/>
              <a:ahLst/>
              <a:cxnLst/>
              <a:rect l="l" t="t" r="r" b="b"/>
              <a:pathLst>
                <a:path w="11398885" h="328295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27799"/>
                  </a:lnTo>
                  <a:lnTo>
                    <a:pt x="2318969" y="327799"/>
                  </a:lnTo>
                  <a:lnTo>
                    <a:pt x="5921197" y="327799"/>
                  </a:lnTo>
                  <a:lnTo>
                    <a:pt x="11398580" y="327799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38073" y="3780142"/>
              <a:ext cx="11398885" cy="328295"/>
            </a:xfrm>
            <a:custGeom>
              <a:avLst/>
              <a:gdLst/>
              <a:ahLst/>
              <a:cxnLst/>
              <a:rect l="l" t="t" r="r" b="b"/>
              <a:pathLst>
                <a:path w="11398885" h="328295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27799"/>
                  </a:lnTo>
                  <a:lnTo>
                    <a:pt x="2318969" y="327799"/>
                  </a:lnTo>
                  <a:lnTo>
                    <a:pt x="5921197" y="327799"/>
                  </a:lnTo>
                  <a:lnTo>
                    <a:pt x="11398580" y="327799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38073" y="4107941"/>
              <a:ext cx="11398885" cy="274320"/>
            </a:xfrm>
            <a:custGeom>
              <a:avLst/>
              <a:gdLst/>
              <a:ahLst/>
              <a:cxnLst/>
              <a:rect l="l" t="t" r="r" b="b"/>
              <a:pathLst>
                <a:path w="11398885" h="274320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318969" y="274320"/>
                  </a:lnTo>
                  <a:lnTo>
                    <a:pt x="5921197" y="274320"/>
                  </a:lnTo>
                  <a:lnTo>
                    <a:pt x="11398580" y="274320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38073" y="4382249"/>
              <a:ext cx="11398885" cy="328295"/>
            </a:xfrm>
            <a:custGeom>
              <a:avLst/>
              <a:gdLst/>
              <a:ahLst/>
              <a:cxnLst/>
              <a:rect l="l" t="t" r="r" b="b"/>
              <a:pathLst>
                <a:path w="11398885" h="328295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27799"/>
                  </a:lnTo>
                  <a:lnTo>
                    <a:pt x="2318969" y="327799"/>
                  </a:lnTo>
                  <a:lnTo>
                    <a:pt x="5921197" y="327799"/>
                  </a:lnTo>
                  <a:lnTo>
                    <a:pt x="11398580" y="327799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38073" y="4710036"/>
              <a:ext cx="11398885" cy="328295"/>
            </a:xfrm>
            <a:custGeom>
              <a:avLst/>
              <a:gdLst/>
              <a:ahLst/>
              <a:cxnLst/>
              <a:rect l="l" t="t" r="r" b="b"/>
              <a:pathLst>
                <a:path w="11398885" h="328295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27799"/>
                  </a:lnTo>
                  <a:lnTo>
                    <a:pt x="2318969" y="327799"/>
                  </a:lnTo>
                  <a:lnTo>
                    <a:pt x="5921197" y="327799"/>
                  </a:lnTo>
                  <a:lnTo>
                    <a:pt x="11398580" y="327799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38073" y="5037848"/>
              <a:ext cx="11398885" cy="276225"/>
            </a:xfrm>
            <a:custGeom>
              <a:avLst/>
              <a:gdLst/>
              <a:ahLst/>
              <a:cxnLst/>
              <a:rect l="l" t="t" r="r" b="b"/>
              <a:pathLst>
                <a:path w="11398885" h="276225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275704"/>
                  </a:lnTo>
                  <a:lnTo>
                    <a:pt x="2318969" y="275704"/>
                  </a:lnTo>
                  <a:lnTo>
                    <a:pt x="5921197" y="275704"/>
                  </a:lnTo>
                  <a:lnTo>
                    <a:pt x="11398580" y="275704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38073" y="5313578"/>
              <a:ext cx="11398885" cy="332740"/>
            </a:xfrm>
            <a:custGeom>
              <a:avLst/>
              <a:gdLst/>
              <a:ahLst/>
              <a:cxnLst/>
              <a:rect l="l" t="t" r="r" b="b"/>
              <a:pathLst>
                <a:path w="11398885" h="332739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332511"/>
                  </a:lnTo>
                  <a:lnTo>
                    <a:pt x="2318969" y="332511"/>
                  </a:lnTo>
                  <a:lnTo>
                    <a:pt x="5921197" y="332511"/>
                  </a:lnTo>
                  <a:lnTo>
                    <a:pt x="11398580" y="332511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38073" y="5646102"/>
              <a:ext cx="11398885" cy="274320"/>
            </a:xfrm>
            <a:custGeom>
              <a:avLst/>
              <a:gdLst/>
              <a:ahLst/>
              <a:cxnLst/>
              <a:rect l="l" t="t" r="r" b="b"/>
              <a:pathLst>
                <a:path w="11398885" h="274320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274307"/>
                  </a:lnTo>
                  <a:lnTo>
                    <a:pt x="2318969" y="274307"/>
                  </a:lnTo>
                  <a:lnTo>
                    <a:pt x="5921197" y="274307"/>
                  </a:lnTo>
                  <a:lnTo>
                    <a:pt x="11398580" y="274307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38073" y="5920409"/>
              <a:ext cx="11398885" cy="274320"/>
            </a:xfrm>
            <a:custGeom>
              <a:avLst/>
              <a:gdLst/>
              <a:ahLst/>
              <a:cxnLst/>
              <a:rect l="l" t="t" r="r" b="b"/>
              <a:pathLst>
                <a:path w="11398885" h="274320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318969" y="274320"/>
                  </a:lnTo>
                  <a:lnTo>
                    <a:pt x="5921197" y="274320"/>
                  </a:lnTo>
                  <a:lnTo>
                    <a:pt x="11398580" y="274320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38073" y="6194729"/>
              <a:ext cx="11398885" cy="296545"/>
            </a:xfrm>
            <a:custGeom>
              <a:avLst/>
              <a:gdLst/>
              <a:ahLst/>
              <a:cxnLst/>
              <a:rect l="l" t="t" r="r" b="b"/>
              <a:pathLst>
                <a:path w="11398885" h="296545">
                  <a:moveTo>
                    <a:pt x="11398580" y="0"/>
                  </a:moveTo>
                  <a:lnTo>
                    <a:pt x="5921197" y="0"/>
                  </a:lnTo>
                  <a:lnTo>
                    <a:pt x="2319020" y="0"/>
                  </a:lnTo>
                  <a:lnTo>
                    <a:pt x="0" y="0"/>
                  </a:lnTo>
                  <a:lnTo>
                    <a:pt x="0" y="296481"/>
                  </a:lnTo>
                  <a:lnTo>
                    <a:pt x="2318969" y="296481"/>
                  </a:lnTo>
                  <a:lnTo>
                    <a:pt x="5921197" y="296481"/>
                  </a:lnTo>
                  <a:lnTo>
                    <a:pt x="11398580" y="296481"/>
                  </a:lnTo>
                  <a:lnTo>
                    <a:pt x="1139858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/>
          <p:nvPr/>
        </p:nvSpPr>
        <p:spPr>
          <a:xfrm>
            <a:off x="2757042" y="347345"/>
            <a:ext cx="0" cy="6150610"/>
          </a:xfrm>
          <a:custGeom>
            <a:avLst/>
            <a:gdLst/>
            <a:ahLst/>
            <a:cxnLst/>
            <a:rect l="l" t="t" r="r" b="b"/>
            <a:pathLst>
              <a:path w="0" h="6150610">
                <a:moveTo>
                  <a:pt x="0" y="0"/>
                </a:moveTo>
                <a:lnTo>
                  <a:pt x="0" y="61502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359271" y="347345"/>
            <a:ext cx="0" cy="6150610"/>
          </a:xfrm>
          <a:custGeom>
            <a:avLst/>
            <a:gdLst/>
            <a:ahLst/>
            <a:cxnLst/>
            <a:rect l="l" t="t" r="r" b="b"/>
            <a:pathLst>
              <a:path w="0" h="6150610">
                <a:moveTo>
                  <a:pt x="0" y="0"/>
                </a:moveTo>
                <a:lnTo>
                  <a:pt x="0" y="61502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1723" y="681481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31723" y="1009269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31723" y="1337055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31723" y="1664842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31723" y="1939163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31723" y="2213482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31723" y="2487802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31723" y="2815589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31723" y="3124580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31723" y="3452367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31723" y="3780154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31723" y="4107941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31723" y="4382261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1723" y="4710048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31723" y="5037835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31723" y="5313553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31723" y="5646089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31723" y="5920409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31723" y="347345"/>
            <a:ext cx="11411585" cy="6150610"/>
          </a:xfrm>
          <a:custGeom>
            <a:avLst/>
            <a:gdLst/>
            <a:ahLst/>
            <a:cxnLst/>
            <a:rect l="l" t="t" r="r" b="b"/>
            <a:pathLst>
              <a:path w="11411585" h="6150610">
                <a:moveTo>
                  <a:pt x="0" y="5847384"/>
                </a:moveTo>
                <a:lnTo>
                  <a:pt x="11411280" y="5847384"/>
                </a:lnTo>
              </a:path>
              <a:path w="11411585" h="6150610">
                <a:moveTo>
                  <a:pt x="6350" y="0"/>
                </a:moveTo>
                <a:lnTo>
                  <a:pt x="6350" y="6150216"/>
                </a:lnTo>
              </a:path>
              <a:path w="11411585" h="6150610">
                <a:moveTo>
                  <a:pt x="11404930" y="0"/>
                </a:moveTo>
                <a:lnTo>
                  <a:pt x="11404930" y="61502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31723" y="353695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31723" y="6491211"/>
            <a:ext cx="11411585" cy="0"/>
          </a:xfrm>
          <a:custGeom>
            <a:avLst/>
            <a:gdLst/>
            <a:ahLst/>
            <a:cxnLst/>
            <a:rect l="l" t="t" r="r" b="b"/>
            <a:pathLst>
              <a:path w="11411585" h="0">
                <a:moveTo>
                  <a:pt x="0" y="0"/>
                </a:moveTo>
                <a:lnTo>
                  <a:pt x="114112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517042" y="377697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Monosakarida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36291" y="377697"/>
            <a:ext cx="958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Kejadian</a:t>
            </a:r>
            <a:r>
              <a:rPr dirty="0" sz="1200" spc="-4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alami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438646" y="377697"/>
            <a:ext cx="1139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Peranan</a:t>
            </a:r>
            <a:r>
              <a:rPr dirty="0" sz="1200" spc="-5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fisiologis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95222" y="705358"/>
            <a:ext cx="4057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 b="1">
                <a:latin typeface="Carlito"/>
                <a:cs typeface="Carlito"/>
              </a:rPr>
              <a:t>T</a:t>
            </a:r>
            <a:r>
              <a:rPr dirty="0" sz="1200" b="1">
                <a:latin typeface="Carlito"/>
                <a:cs typeface="Carlito"/>
              </a:rPr>
              <a:t>riosa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7042" y="1033398"/>
            <a:ext cx="911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Gliseraldehida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836291" y="1033398"/>
            <a:ext cx="145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Meluas </a:t>
            </a:r>
            <a:r>
              <a:rPr dirty="0" sz="1200" spc="-5">
                <a:latin typeface="Carlito"/>
                <a:cs typeface="Carlito"/>
              </a:rPr>
              <a:t>(sebagai</a:t>
            </a:r>
            <a:r>
              <a:rPr dirty="0" sz="1200" spc="-8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fosfat)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38646" y="1033398"/>
            <a:ext cx="2553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rlito"/>
                <a:cs typeface="Carlito"/>
              </a:rPr>
              <a:t>3-fosfat </a:t>
            </a:r>
            <a:r>
              <a:rPr dirty="0" sz="1200">
                <a:latin typeface="Carlito"/>
                <a:cs typeface="Carlito"/>
              </a:rPr>
              <a:t>adalah </a:t>
            </a:r>
            <a:r>
              <a:rPr dirty="0" sz="1200" spc="-15">
                <a:latin typeface="Carlito"/>
                <a:cs typeface="Carlito"/>
              </a:rPr>
              <a:t>zat </a:t>
            </a:r>
            <a:r>
              <a:rPr dirty="0" sz="1200" spc="-10">
                <a:latin typeface="Carlito"/>
                <a:cs typeface="Carlito"/>
              </a:rPr>
              <a:t>antara </a:t>
            </a:r>
            <a:r>
              <a:rPr dirty="0" sz="1200">
                <a:latin typeface="Carlito"/>
                <a:cs typeface="Carlito"/>
              </a:rPr>
              <a:t>dalam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glikolisis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17042" y="1361313"/>
            <a:ext cx="1048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rlito"/>
                <a:cs typeface="Carlito"/>
              </a:rPr>
              <a:t>dihidroksiaseton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36291" y="1361313"/>
            <a:ext cx="145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Meluas </a:t>
            </a:r>
            <a:r>
              <a:rPr dirty="0" sz="1200" spc="-5">
                <a:latin typeface="Carlito"/>
                <a:cs typeface="Carlito"/>
              </a:rPr>
              <a:t>(sebagai</a:t>
            </a:r>
            <a:r>
              <a:rPr dirty="0" sz="1200" spc="-8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fosfat)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438646" y="1361313"/>
            <a:ext cx="2553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rlito"/>
                <a:cs typeface="Carlito"/>
              </a:rPr>
              <a:t>3-fosfat </a:t>
            </a:r>
            <a:r>
              <a:rPr dirty="0" sz="1200">
                <a:latin typeface="Carlito"/>
                <a:cs typeface="Carlito"/>
              </a:rPr>
              <a:t>adalah </a:t>
            </a:r>
            <a:r>
              <a:rPr dirty="0" sz="1200" spc="-15">
                <a:latin typeface="Carlito"/>
                <a:cs typeface="Carlito"/>
              </a:rPr>
              <a:t>zat </a:t>
            </a:r>
            <a:r>
              <a:rPr dirty="0" sz="1200" spc="-10">
                <a:latin typeface="Carlito"/>
                <a:cs typeface="Carlito"/>
              </a:rPr>
              <a:t>antara </a:t>
            </a:r>
            <a:r>
              <a:rPr dirty="0" sz="1200">
                <a:latin typeface="Carlito"/>
                <a:cs typeface="Carlito"/>
              </a:rPr>
              <a:t>dalam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glikolisis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54074" y="1688972"/>
            <a:ext cx="488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 b="1">
                <a:latin typeface="Carlito"/>
                <a:cs typeface="Carlito"/>
              </a:rPr>
              <a:t>T</a:t>
            </a:r>
            <a:r>
              <a:rPr dirty="0" sz="1200" spc="-15" b="1">
                <a:latin typeface="Carlito"/>
                <a:cs typeface="Carlito"/>
              </a:rPr>
              <a:t>e</a:t>
            </a:r>
            <a:r>
              <a:rPr dirty="0" sz="1200" b="1">
                <a:latin typeface="Carlito"/>
                <a:cs typeface="Carlito"/>
              </a:rPr>
              <a:t>trosa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17042" y="1962988"/>
            <a:ext cx="6838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D-erytrose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836291" y="1962988"/>
            <a:ext cx="8382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rlito"/>
                <a:cs typeface="Carlito"/>
              </a:rPr>
              <a:t>Tersebar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luas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438646" y="1962988"/>
            <a:ext cx="36004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rlito"/>
                <a:cs typeface="Carlito"/>
              </a:rPr>
              <a:t>4-fosfat </a:t>
            </a:r>
            <a:r>
              <a:rPr dirty="0" sz="1200">
                <a:latin typeface="Carlito"/>
                <a:cs typeface="Carlito"/>
              </a:rPr>
              <a:t>adalah </a:t>
            </a:r>
            <a:r>
              <a:rPr dirty="0" sz="1200" spc="-10">
                <a:latin typeface="Carlito"/>
                <a:cs typeface="Carlito"/>
              </a:rPr>
              <a:t>perantara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5">
                <a:latin typeface="Carlito"/>
                <a:cs typeface="Carlito"/>
              </a:rPr>
              <a:t>metabolisme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karbohidrat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32738" y="2237994"/>
            <a:ext cx="530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latin typeface="Carlito"/>
                <a:cs typeface="Carlito"/>
              </a:rPr>
              <a:t>P</a:t>
            </a:r>
            <a:r>
              <a:rPr dirty="0" sz="1200" spc="-5" b="1">
                <a:latin typeface="Carlito"/>
                <a:cs typeface="Carlito"/>
              </a:rPr>
              <a:t>e</a:t>
            </a:r>
            <a:r>
              <a:rPr dirty="0" sz="1200" spc="-10" b="1">
                <a:latin typeface="Carlito"/>
                <a:cs typeface="Carlito"/>
              </a:rPr>
              <a:t>nt</a:t>
            </a:r>
            <a:r>
              <a:rPr dirty="0" sz="1200" b="1">
                <a:latin typeface="Carlito"/>
                <a:cs typeface="Carlito"/>
              </a:rPr>
              <a:t>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17042" y="2512314"/>
            <a:ext cx="807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D-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arabinosa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36291" y="2512314"/>
            <a:ext cx="2442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Beberapa tumbuhan, </a:t>
            </a:r>
            <a:r>
              <a:rPr dirty="0" sz="1200">
                <a:latin typeface="Carlito"/>
                <a:cs typeface="Carlito"/>
              </a:rPr>
              <a:t>hasil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tuberkulosis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438646" y="2512314"/>
            <a:ext cx="2000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rlito"/>
                <a:cs typeface="Carlito"/>
              </a:rPr>
              <a:t>Glikosida </a:t>
            </a:r>
            <a:r>
              <a:rPr dirty="0" sz="1200" spc="-5">
                <a:latin typeface="Carlito"/>
                <a:cs typeface="Carlito"/>
              </a:rPr>
              <a:t>tumbuhan, dinding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sel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17042" y="2839669"/>
            <a:ext cx="7766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L-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arabinosa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36291" y="2839669"/>
            <a:ext cx="30645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rlito"/>
                <a:cs typeface="Carlito"/>
              </a:rPr>
              <a:t>Tersebar </a:t>
            </a:r>
            <a:r>
              <a:rPr dirty="0" sz="1200">
                <a:latin typeface="Carlito"/>
                <a:cs typeface="Carlito"/>
              </a:rPr>
              <a:t>luas pada </a:t>
            </a:r>
            <a:r>
              <a:rPr dirty="0" sz="1200" spc="-5">
                <a:latin typeface="Carlito"/>
                <a:cs typeface="Carlito"/>
              </a:rPr>
              <a:t>tumbuhan, </a:t>
            </a:r>
            <a:r>
              <a:rPr dirty="0" sz="1200">
                <a:latin typeface="Carlito"/>
                <a:cs typeface="Carlito"/>
              </a:rPr>
              <a:t>dinding </a:t>
            </a:r>
            <a:r>
              <a:rPr dirty="0" sz="1200" spc="-5">
                <a:latin typeface="Carlito"/>
                <a:cs typeface="Carlito"/>
              </a:rPr>
              <a:t>sel</a:t>
            </a:r>
            <a:r>
              <a:rPr dirty="0" sz="1200" spc="-7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bakteri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438646" y="2839669"/>
            <a:ext cx="28854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Konstituen dinding sel, </a:t>
            </a:r>
            <a:r>
              <a:rPr dirty="0" sz="1200" spc="-10">
                <a:latin typeface="Carlito"/>
                <a:cs typeface="Carlito"/>
              </a:rPr>
              <a:t>glikoprotein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tumbuhan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17042" y="3148965"/>
            <a:ext cx="582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D-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ribosa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36291" y="3148965"/>
            <a:ext cx="2003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rlito"/>
                <a:cs typeface="Carlito"/>
              </a:rPr>
              <a:t>Tersebar </a:t>
            </a:r>
            <a:r>
              <a:rPr dirty="0" sz="1200">
                <a:latin typeface="Carlito"/>
                <a:cs typeface="Carlito"/>
              </a:rPr>
              <a:t>luas, </a:t>
            </a:r>
            <a:r>
              <a:rPr dirty="0" sz="1200" spc="-5">
                <a:latin typeface="Carlito"/>
                <a:cs typeface="Carlito"/>
              </a:rPr>
              <a:t>semua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organisme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438646" y="3148965"/>
            <a:ext cx="18053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Konstituen </a:t>
            </a:r>
            <a:r>
              <a:rPr dirty="0" sz="1200">
                <a:latin typeface="Carlito"/>
                <a:cs typeface="Carlito"/>
              </a:rPr>
              <a:t>asam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ribonukleat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17042" y="3477005"/>
            <a:ext cx="10172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2-d-decayribosa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836291" y="3477005"/>
            <a:ext cx="2003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rlito"/>
                <a:cs typeface="Carlito"/>
              </a:rPr>
              <a:t>Tersebar </a:t>
            </a:r>
            <a:r>
              <a:rPr dirty="0" sz="1200">
                <a:latin typeface="Carlito"/>
                <a:cs typeface="Carlito"/>
              </a:rPr>
              <a:t>luas, </a:t>
            </a:r>
            <a:r>
              <a:rPr dirty="0" sz="1200" spc="-5">
                <a:latin typeface="Carlito"/>
                <a:cs typeface="Carlito"/>
              </a:rPr>
              <a:t>semua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organisme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438646" y="3477005"/>
            <a:ext cx="2117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Konstituen </a:t>
            </a:r>
            <a:r>
              <a:rPr dirty="0" sz="1200">
                <a:latin typeface="Carlito"/>
                <a:cs typeface="Carlito"/>
              </a:rPr>
              <a:t>asam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dekriribonukleat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17042" y="3804920"/>
            <a:ext cx="549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D-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xilosa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836291" y="3804920"/>
            <a:ext cx="732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Bahan</a:t>
            </a:r>
            <a:r>
              <a:rPr dirty="0" sz="1200" spc="-85">
                <a:latin typeface="Carlito"/>
                <a:cs typeface="Carlito"/>
              </a:rPr>
              <a:t> </a:t>
            </a:r>
            <a:r>
              <a:rPr dirty="0" sz="1200" spc="-15">
                <a:latin typeface="Carlito"/>
                <a:cs typeface="Carlito"/>
              </a:rPr>
              <a:t>kayu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438646" y="3804920"/>
            <a:ext cx="21539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Konstituen polisakarida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tumbuhan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57122" y="4132579"/>
            <a:ext cx="480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rlito"/>
                <a:cs typeface="Carlito"/>
              </a:rPr>
              <a:t>H</a:t>
            </a:r>
            <a:r>
              <a:rPr dirty="0" sz="1200" spc="-30" b="1">
                <a:latin typeface="Carlito"/>
                <a:cs typeface="Carlito"/>
              </a:rPr>
              <a:t>e</a:t>
            </a:r>
            <a:r>
              <a:rPr dirty="0" sz="1200" spc="-25" b="1">
                <a:latin typeface="Carlito"/>
                <a:cs typeface="Carlito"/>
              </a:rPr>
              <a:t>x</a:t>
            </a:r>
            <a:r>
              <a:rPr dirty="0" sz="1200" b="1">
                <a:latin typeface="Carlito"/>
                <a:cs typeface="Carlito"/>
              </a:rPr>
              <a:t>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17042" y="4407154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D-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galaktosal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836291" y="4407154"/>
            <a:ext cx="838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rlito"/>
                <a:cs typeface="Carlito"/>
              </a:rPr>
              <a:t>Tersebar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luas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438646" y="4407154"/>
            <a:ext cx="3429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Milik(sebagai </a:t>
            </a:r>
            <a:r>
              <a:rPr dirty="0" sz="1200">
                <a:latin typeface="Carlito"/>
                <a:cs typeface="Carlito"/>
              </a:rPr>
              <a:t>bagian dari </a:t>
            </a:r>
            <a:r>
              <a:rPr dirty="0" sz="1200" spc="-5">
                <a:latin typeface="Carlito"/>
                <a:cs typeface="Carlito"/>
              </a:rPr>
              <a:t>laktosa), struktur</a:t>
            </a:r>
            <a:r>
              <a:rPr dirty="0" sz="1200" spc="-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polisakarida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17042" y="4734814"/>
            <a:ext cx="7181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rlito"/>
                <a:cs typeface="Carlito"/>
              </a:rPr>
              <a:t>L-galaktosa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836291" y="4734814"/>
            <a:ext cx="1589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Carlito"/>
                <a:cs typeface="Carlito"/>
              </a:rPr>
              <a:t>Agar, </a:t>
            </a:r>
            <a:r>
              <a:rPr dirty="0" sz="1200" spc="-5">
                <a:latin typeface="Carlito"/>
                <a:cs typeface="Carlito"/>
              </a:rPr>
              <a:t>polisakarida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lainnya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438646" y="4734814"/>
            <a:ext cx="1310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Struktur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polisakarida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17042" y="5062854"/>
            <a:ext cx="665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D-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glukosa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836291" y="5062854"/>
            <a:ext cx="838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rlito"/>
                <a:cs typeface="Carlito"/>
              </a:rPr>
              <a:t>Tersebar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luas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438646" y="5062854"/>
            <a:ext cx="49803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Sumber </a:t>
            </a:r>
            <a:r>
              <a:rPr dirty="0" sz="1200" spc="-5">
                <a:latin typeface="Carlito"/>
                <a:cs typeface="Carlito"/>
              </a:rPr>
              <a:t>energi utama untuk metabolism hewan, peran structural </a:t>
            </a:r>
            <a:r>
              <a:rPr dirty="0" sz="1200">
                <a:latin typeface="Carlito"/>
                <a:cs typeface="Carlito"/>
              </a:rPr>
              <a:t>dalam</a:t>
            </a:r>
            <a:r>
              <a:rPr dirty="0" sz="1200" spc="-10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selulosa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17042" y="5338698"/>
            <a:ext cx="7702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D-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mannosa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836291" y="5338698"/>
            <a:ext cx="2705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rlito"/>
                <a:cs typeface="Carlito"/>
              </a:rPr>
              <a:t>Polisakarida </a:t>
            </a:r>
            <a:r>
              <a:rPr dirty="0" sz="1200" spc="-5">
                <a:latin typeface="Carlito"/>
                <a:cs typeface="Carlito"/>
              </a:rPr>
              <a:t>tumbuhan, </a:t>
            </a:r>
            <a:r>
              <a:rPr dirty="0" sz="1200" spc="-10">
                <a:latin typeface="Carlito"/>
                <a:cs typeface="Carlito"/>
              </a:rPr>
              <a:t>glikoprotein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hewan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438646" y="5338698"/>
            <a:ext cx="1310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Struktur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polisakarida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17042" y="5671210"/>
            <a:ext cx="698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P-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fruktosa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836291" y="5671210"/>
            <a:ext cx="2625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Bagian </a:t>
            </a:r>
            <a:r>
              <a:rPr dirty="0" sz="1200">
                <a:latin typeface="Carlito"/>
                <a:cs typeface="Carlito"/>
              </a:rPr>
              <a:t>gula </a:t>
            </a:r>
            <a:r>
              <a:rPr dirty="0" sz="1200" spc="-5">
                <a:latin typeface="Carlito"/>
                <a:cs typeface="Carlito"/>
              </a:rPr>
              <a:t>tumbuhan utama </a:t>
            </a:r>
            <a:r>
              <a:rPr dirty="0" sz="1200">
                <a:latin typeface="Carlito"/>
                <a:cs typeface="Carlito"/>
              </a:rPr>
              <a:t>dari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sukrosa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438646" y="5671210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Zat </a:t>
            </a:r>
            <a:r>
              <a:rPr dirty="0" sz="1200" spc="-10">
                <a:latin typeface="Carlito"/>
                <a:cs typeface="Carlito"/>
              </a:rPr>
              <a:t>antara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10">
                <a:latin typeface="Carlito"/>
                <a:cs typeface="Carlito"/>
              </a:rPr>
              <a:t>glikolisis (ester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fosfat)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322069" y="5945530"/>
            <a:ext cx="550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rlito"/>
                <a:cs typeface="Carlito"/>
              </a:rPr>
              <a:t>H</a:t>
            </a:r>
            <a:r>
              <a:rPr dirty="0" sz="1200" spc="-5" b="1">
                <a:latin typeface="Carlito"/>
                <a:cs typeface="Carlito"/>
              </a:rPr>
              <a:t>e</a:t>
            </a:r>
            <a:r>
              <a:rPr dirty="0" sz="1200" b="1">
                <a:latin typeface="Carlito"/>
                <a:cs typeface="Carlito"/>
              </a:rPr>
              <a:t>p</a:t>
            </a:r>
            <a:r>
              <a:rPr dirty="0" sz="1200" spc="-10" b="1">
                <a:latin typeface="Carlito"/>
                <a:cs typeface="Carlito"/>
              </a:rPr>
              <a:t>t</a:t>
            </a:r>
            <a:r>
              <a:rPr dirty="0" sz="1200" b="1">
                <a:latin typeface="Carlito"/>
                <a:cs typeface="Carlito"/>
              </a:rPr>
              <a:t>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17042" y="6219850"/>
            <a:ext cx="1084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D-sodobeptulosa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836291" y="6219850"/>
            <a:ext cx="1053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rlito"/>
                <a:cs typeface="Carlito"/>
              </a:rPr>
              <a:t>Banyak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tanaman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438646" y="6219850"/>
            <a:ext cx="3769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rlito"/>
                <a:cs typeface="Carlito"/>
              </a:rPr>
              <a:t>Perantara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5">
                <a:latin typeface="Carlito"/>
                <a:cs typeface="Carlito"/>
              </a:rPr>
              <a:t>siklus calvin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10">
                <a:latin typeface="Carlito"/>
                <a:cs typeface="Carlito"/>
              </a:rPr>
              <a:t>fotosintesis </a:t>
            </a:r>
            <a:r>
              <a:rPr dirty="0" sz="1200">
                <a:latin typeface="Carlito"/>
                <a:cs typeface="Carlito"/>
              </a:rPr>
              <a:t>dan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pentose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0221" y="1870075"/>
            <a:ext cx="11576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75">
                <a:solidFill>
                  <a:srgbClr val="525252"/>
                </a:solidFill>
                <a:latin typeface="Carlito"/>
                <a:cs typeface="Carlito"/>
              </a:rPr>
              <a:t>T</a:t>
            </a:r>
            <a:r>
              <a:rPr dirty="0" sz="3600" spc="-5">
                <a:solidFill>
                  <a:srgbClr val="525252"/>
                </a:solidFill>
                <a:latin typeface="Carlito"/>
                <a:cs typeface="Carlito"/>
              </a:rPr>
              <a:t>riosa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293" y="1161541"/>
            <a:ext cx="11872595" cy="5696585"/>
            <a:chOff x="320293" y="1161541"/>
            <a:chExt cx="11872595" cy="5696585"/>
          </a:xfrm>
        </p:grpSpPr>
        <p:sp>
          <p:nvSpPr>
            <p:cNvPr id="3" name="object 3"/>
            <p:cNvSpPr/>
            <p:nvPr/>
          </p:nvSpPr>
          <p:spPr>
            <a:xfrm>
              <a:off x="352043" y="1193291"/>
              <a:ext cx="11417935" cy="5506720"/>
            </a:xfrm>
            <a:custGeom>
              <a:avLst/>
              <a:gdLst/>
              <a:ahLst/>
              <a:cxnLst/>
              <a:rect l="l" t="t" r="r" b="b"/>
              <a:pathLst>
                <a:path w="11417935" h="5506720">
                  <a:moveTo>
                    <a:pt x="11086465" y="0"/>
                  </a:moveTo>
                  <a:lnTo>
                    <a:pt x="331355" y="0"/>
                  </a:lnTo>
                  <a:lnTo>
                    <a:pt x="282389" y="3592"/>
                  </a:lnTo>
                  <a:lnTo>
                    <a:pt x="235654" y="14027"/>
                  </a:lnTo>
                  <a:lnTo>
                    <a:pt x="191662" y="30794"/>
                  </a:lnTo>
                  <a:lnTo>
                    <a:pt x="150927" y="53378"/>
                  </a:lnTo>
                  <a:lnTo>
                    <a:pt x="113960" y="81269"/>
                  </a:lnTo>
                  <a:lnTo>
                    <a:pt x="81274" y="113953"/>
                  </a:lnTo>
                  <a:lnTo>
                    <a:pt x="53382" y="150918"/>
                  </a:lnTo>
                  <a:lnTo>
                    <a:pt x="30796" y="191652"/>
                  </a:lnTo>
                  <a:lnTo>
                    <a:pt x="14028" y="235642"/>
                  </a:lnTo>
                  <a:lnTo>
                    <a:pt x="3592" y="282377"/>
                  </a:lnTo>
                  <a:lnTo>
                    <a:pt x="0" y="331343"/>
                  </a:lnTo>
                  <a:lnTo>
                    <a:pt x="0" y="5174856"/>
                  </a:lnTo>
                  <a:lnTo>
                    <a:pt x="3592" y="5223822"/>
                  </a:lnTo>
                  <a:lnTo>
                    <a:pt x="14028" y="5270557"/>
                  </a:lnTo>
                  <a:lnTo>
                    <a:pt x="30796" y="5314549"/>
                  </a:lnTo>
                  <a:lnTo>
                    <a:pt x="53382" y="5355284"/>
                  </a:lnTo>
                  <a:lnTo>
                    <a:pt x="81274" y="5392251"/>
                  </a:lnTo>
                  <a:lnTo>
                    <a:pt x="113960" y="5424937"/>
                  </a:lnTo>
                  <a:lnTo>
                    <a:pt x="150927" y="5452829"/>
                  </a:lnTo>
                  <a:lnTo>
                    <a:pt x="191662" y="5475415"/>
                  </a:lnTo>
                  <a:lnTo>
                    <a:pt x="235654" y="5492183"/>
                  </a:lnTo>
                  <a:lnTo>
                    <a:pt x="282389" y="5502619"/>
                  </a:lnTo>
                  <a:lnTo>
                    <a:pt x="331355" y="5506212"/>
                  </a:lnTo>
                  <a:lnTo>
                    <a:pt x="11086465" y="5506212"/>
                  </a:lnTo>
                  <a:lnTo>
                    <a:pt x="11135430" y="5502619"/>
                  </a:lnTo>
                  <a:lnTo>
                    <a:pt x="11182165" y="5492183"/>
                  </a:lnTo>
                  <a:lnTo>
                    <a:pt x="11226155" y="5475415"/>
                  </a:lnTo>
                  <a:lnTo>
                    <a:pt x="11266889" y="5452829"/>
                  </a:lnTo>
                  <a:lnTo>
                    <a:pt x="11303854" y="5424937"/>
                  </a:lnTo>
                  <a:lnTo>
                    <a:pt x="11336538" y="5392251"/>
                  </a:lnTo>
                  <a:lnTo>
                    <a:pt x="11364429" y="5355284"/>
                  </a:lnTo>
                  <a:lnTo>
                    <a:pt x="11387013" y="5314549"/>
                  </a:lnTo>
                  <a:lnTo>
                    <a:pt x="11403780" y="5270557"/>
                  </a:lnTo>
                  <a:lnTo>
                    <a:pt x="11414215" y="5223822"/>
                  </a:lnTo>
                  <a:lnTo>
                    <a:pt x="11417808" y="5174856"/>
                  </a:lnTo>
                  <a:lnTo>
                    <a:pt x="11417808" y="331343"/>
                  </a:lnTo>
                  <a:lnTo>
                    <a:pt x="11414215" y="282377"/>
                  </a:lnTo>
                  <a:lnTo>
                    <a:pt x="11403780" y="235642"/>
                  </a:lnTo>
                  <a:lnTo>
                    <a:pt x="11387013" y="191652"/>
                  </a:lnTo>
                  <a:lnTo>
                    <a:pt x="11364429" y="150918"/>
                  </a:lnTo>
                  <a:lnTo>
                    <a:pt x="11336538" y="113953"/>
                  </a:lnTo>
                  <a:lnTo>
                    <a:pt x="11303854" y="81269"/>
                  </a:lnTo>
                  <a:lnTo>
                    <a:pt x="11266889" y="53378"/>
                  </a:lnTo>
                  <a:lnTo>
                    <a:pt x="11226155" y="30794"/>
                  </a:lnTo>
                  <a:lnTo>
                    <a:pt x="11182165" y="14027"/>
                  </a:lnTo>
                  <a:lnTo>
                    <a:pt x="11135430" y="3592"/>
                  </a:lnTo>
                  <a:lnTo>
                    <a:pt x="11086465" y="0"/>
                  </a:lnTo>
                  <a:close/>
                </a:path>
              </a:pathLst>
            </a:custGeom>
            <a:solidFill>
              <a:srgbClr val="FFFFFF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52043" y="1193291"/>
              <a:ext cx="11417935" cy="5506720"/>
            </a:xfrm>
            <a:custGeom>
              <a:avLst/>
              <a:gdLst/>
              <a:ahLst/>
              <a:cxnLst/>
              <a:rect l="l" t="t" r="r" b="b"/>
              <a:pathLst>
                <a:path w="11417935" h="5506720">
                  <a:moveTo>
                    <a:pt x="0" y="331343"/>
                  </a:moveTo>
                  <a:lnTo>
                    <a:pt x="3592" y="282377"/>
                  </a:lnTo>
                  <a:lnTo>
                    <a:pt x="14028" y="235642"/>
                  </a:lnTo>
                  <a:lnTo>
                    <a:pt x="30796" y="191652"/>
                  </a:lnTo>
                  <a:lnTo>
                    <a:pt x="53382" y="150918"/>
                  </a:lnTo>
                  <a:lnTo>
                    <a:pt x="81274" y="113953"/>
                  </a:lnTo>
                  <a:lnTo>
                    <a:pt x="113960" y="81269"/>
                  </a:lnTo>
                  <a:lnTo>
                    <a:pt x="150927" y="53378"/>
                  </a:lnTo>
                  <a:lnTo>
                    <a:pt x="191662" y="30794"/>
                  </a:lnTo>
                  <a:lnTo>
                    <a:pt x="235654" y="14027"/>
                  </a:lnTo>
                  <a:lnTo>
                    <a:pt x="282389" y="3592"/>
                  </a:lnTo>
                  <a:lnTo>
                    <a:pt x="331355" y="0"/>
                  </a:lnTo>
                  <a:lnTo>
                    <a:pt x="11086465" y="0"/>
                  </a:lnTo>
                  <a:lnTo>
                    <a:pt x="11135430" y="3592"/>
                  </a:lnTo>
                  <a:lnTo>
                    <a:pt x="11182165" y="14027"/>
                  </a:lnTo>
                  <a:lnTo>
                    <a:pt x="11226155" y="30794"/>
                  </a:lnTo>
                  <a:lnTo>
                    <a:pt x="11266889" y="53378"/>
                  </a:lnTo>
                  <a:lnTo>
                    <a:pt x="11303854" y="81269"/>
                  </a:lnTo>
                  <a:lnTo>
                    <a:pt x="11336538" y="113953"/>
                  </a:lnTo>
                  <a:lnTo>
                    <a:pt x="11364429" y="150918"/>
                  </a:lnTo>
                  <a:lnTo>
                    <a:pt x="11387013" y="191652"/>
                  </a:lnTo>
                  <a:lnTo>
                    <a:pt x="11403780" y="235642"/>
                  </a:lnTo>
                  <a:lnTo>
                    <a:pt x="11414215" y="282377"/>
                  </a:lnTo>
                  <a:lnTo>
                    <a:pt x="11417808" y="331343"/>
                  </a:lnTo>
                  <a:lnTo>
                    <a:pt x="11417808" y="5174856"/>
                  </a:lnTo>
                  <a:lnTo>
                    <a:pt x="11414215" y="5223822"/>
                  </a:lnTo>
                  <a:lnTo>
                    <a:pt x="11403780" y="5270557"/>
                  </a:lnTo>
                  <a:lnTo>
                    <a:pt x="11387013" y="5314549"/>
                  </a:lnTo>
                  <a:lnTo>
                    <a:pt x="11364429" y="5355284"/>
                  </a:lnTo>
                  <a:lnTo>
                    <a:pt x="11336538" y="5392251"/>
                  </a:lnTo>
                  <a:lnTo>
                    <a:pt x="11303854" y="5424937"/>
                  </a:lnTo>
                  <a:lnTo>
                    <a:pt x="11266889" y="5452829"/>
                  </a:lnTo>
                  <a:lnTo>
                    <a:pt x="11226155" y="5475415"/>
                  </a:lnTo>
                  <a:lnTo>
                    <a:pt x="11182165" y="5492183"/>
                  </a:lnTo>
                  <a:lnTo>
                    <a:pt x="11135430" y="5502619"/>
                  </a:lnTo>
                  <a:lnTo>
                    <a:pt x="11086465" y="5506212"/>
                  </a:lnTo>
                  <a:lnTo>
                    <a:pt x="331355" y="5506212"/>
                  </a:lnTo>
                  <a:lnTo>
                    <a:pt x="282389" y="5502619"/>
                  </a:lnTo>
                  <a:lnTo>
                    <a:pt x="235654" y="5492183"/>
                  </a:lnTo>
                  <a:lnTo>
                    <a:pt x="191662" y="5475415"/>
                  </a:lnTo>
                  <a:lnTo>
                    <a:pt x="150927" y="5452829"/>
                  </a:lnTo>
                  <a:lnTo>
                    <a:pt x="113960" y="5424937"/>
                  </a:lnTo>
                  <a:lnTo>
                    <a:pt x="81274" y="5392251"/>
                  </a:lnTo>
                  <a:lnTo>
                    <a:pt x="53382" y="5355284"/>
                  </a:lnTo>
                  <a:lnTo>
                    <a:pt x="30796" y="5314549"/>
                  </a:lnTo>
                  <a:lnTo>
                    <a:pt x="14028" y="5270557"/>
                  </a:lnTo>
                  <a:lnTo>
                    <a:pt x="3592" y="5223822"/>
                  </a:lnTo>
                  <a:lnTo>
                    <a:pt x="0" y="5174856"/>
                  </a:lnTo>
                  <a:lnTo>
                    <a:pt x="0" y="331343"/>
                  </a:lnTo>
                  <a:close/>
                </a:path>
              </a:pathLst>
            </a:custGeom>
            <a:ln w="63499">
              <a:solidFill>
                <a:srgbClr val="473B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688324" y="4038569"/>
              <a:ext cx="3503675" cy="2819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891566" y="4219956"/>
              <a:ext cx="3294379" cy="2638425"/>
            </a:xfrm>
            <a:custGeom>
              <a:avLst/>
              <a:gdLst/>
              <a:ahLst/>
              <a:cxnLst/>
              <a:rect l="l" t="t" r="r" b="b"/>
              <a:pathLst>
                <a:path w="3294379" h="2638425">
                  <a:moveTo>
                    <a:pt x="2088732" y="1690190"/>
                  </a:moveTo>
                  <a:lnTo>
                    <a:pt x="2016744" y="1691955"/>
                  </a:lnTo>
                  <a:lnTo>
                    <a:pt x="1950658" y="1696927"/>
                  </a:lnTo>
                  <a:lnTo>
                    <a:pt x="1890014" y="1704951"/>
                  </a:lnTo>
                  <a:lnTo>
                    <a:pt x="1834350" y="1715867"/>
                  </a:lnTo>
                  <a:lnTo>
                    <a:pt x="1783206" y="1729518"/>
                  </a:lnTo>
                  <a:lnTo>
                    <a:pt x="1736119" y="1745747"/>
                  </a:lnTo>
                  <a:lnTo>
                    <a:pt x="1692630" y="1764396"/>
                  </a:lnTo>
                  <a:lnTo>
                    <a:pt x="1652277" y="1785306"/>
                  </a:lnTo>
                  <a:lnTo>
                    <a:pt x="1614599" y="1808321"/>
                  </a:lnTo>
                  <a:lnTo>
                    <a:pt x="1579134" y="1833282"/>
                  </a:lnTo>
                  <a:lnTo>
                    <a:pt x="1545421" y="1860031"/>
                  </a:lnTo>
                  <a:lnTo>
                    <a:pt x="1513000" y="1888412"/>
                  </a:lnTo>
                  <a:lnTo>
                    <a:pt x="1481409" y="1918266"/>
                  </a:lnTo>
                  <a:lnTo>
                    <a:pt x="1450187" y="1949435"/>
                  </a:lnTo>
                  <a:lnTo>
                    <a:pt x="1354122" y="2049259"/>
                  </a:lnTo>
                  <a:lnTo>
                    <a:pt x="1337156" y="2066610"/>
                  </a:lnTo>
                  <a:lnTo>
                    <a:pt x="1301887" y="2101747"/>
                  </a:lnTo>
                  <a:lnTo>
                    <a:pt x="1264451" y="2137332"/>
                  </a:lnTo>
                  <a:lnTo>
                    <a:pt x="1224386" y="2173207"/>
                  </a:lnTo>
                  <a:lnTo>
                    <a:pt x="1181231" y="2209215"/>
                  </a:lnTo>
                  <a:lnTo>
                    <a:pt x="1134525" y="2245197"/>
                  </a:lnTo>
                  <a:lnTo>
                    <a:pt x="1083808" y="2280996"/>
                  </a:lnTo>
                  <a:lnTo>
                    <a:pt x="1028617" y="2316454"/>
                  </a:lnTo>
                  <a:lnTo>
                    <a:pt x="968491" y="2351414"/>
                  </a:lnTo>
                  <a:lnTo>
                    <a:pt x="902970" y="2385718"/>
                  </a:lnTo>
                  <a:lnTo>
                    <a:pt x="868042" y="2402574"/>
                  </a:lnTo>
                  <a:lnTo>
                    <a:pt x="831592" y="2419207"/>
                  </a:lnTo>
                  <a:lnTo>
                    <a:pt x="793563" y="2435597"/>
                  </a:lnTo>
                  <a:lnTo>
                    <a:pt x="753897" y="2451725"/>
                  </a:lnTo>
                  <a:lnTo>
                    <a:pt x="712536" y="2467570"/>
                  </a:lnTo>
                  <a:lnTo>
                    <a:pt x="669422" y="2483113"/>
                  </a:lnTo>
                  <a:lnTo>
                    <a:pt x="624499" y="2498334"/>
                  </a:lnTo>
                  <a:lnTo>
                    <a:pt x="577707" y="2513214"/>
                  </a:lnTo>
                  <a:lnTo>
                    <a:pt x="528991" y="2527733"/>
                  </a:lnTo>
                  <a:lnTo>
                    <a:pt x="478291" y="2541870"/>
                  </a:lnTo>
                  <a:lnTo>
                    <a:pt x="425551" y="2555607"/>
                  </a:lnTo>
                  <a:lnTo>
                    <a:pt x="370712" y="2568923"/>
                  </a:lnTo>
                  <a:lnTo>
                    <a:pt x="313718" y="2581800"/>
                  </a:lnTo>
                  <a:lnTo>
                    <a:pt x="254510" y="2594216"/>
                  </a:lnTo>
                  <a:lnTo>
                    <a:pt x="193031" y="2606153"/>
                  </a:lnTo>
                  <a:lnTo>
                    <a:pt x="129223" y="2617591"/>
                  </a:lnTo>
                  <a:lnTo>
                    <a:pt x="63028" y="2628510"/>
                  </a:lnTo>
                  <a:lnTo>
                    <a:pt x="0" y="2638041"/>
                  </a:lnTo>
                  <a:lnTo>
                    <a:pt x="3294337" y="2638041"/>
                  </a:lnTo>
                  <a:lnTo>
                    <a:pt x="3294337" y="1693560"/>
                  </a:lnTo>
                  <a:lnTo>
                    <a:pt x="2202750" y="1693560"/>
                  </a:lnTo>
                  <a:lnTo>
                    <a:pt x="2167085" y="1691792"/>
                  </a:lnTo>
                  <a:lnTo>
                    <a:pt x="2127084" y="1690560"/>
                  </a:lnTo>
                  <a:lnTo>
                    <a:pt x="2088732" y="1690190"/>
                  </a:lnTo>
                  <a:close/>
                </a:path>
                <a:path w="3294379" h="2638425">
                  <a:moveTo>
                    <a:pt x="3294337" y="0"/>
                  </a:moveTo>
                  <a:lnTo>
                    <a:pt x="3254377" y="4841"/>
                  </a:lnTo>
                  <a:lnTo>
                    <a:pt x="3216322" y="11297"/>
                  </a:lnTo>
                  <a:lnTo>
                    <a:pt x="3145726" y="28868"/>
                  </a:lnTo>
                  <a:lnTo>
                    <a:pt x="3082143" y="52340"/>
                  </a:lnTo>
                  <a:lnTo>
                    <a:pt x="3025170" y="81337"/>
                  </a:lnTo>
                  <a:lnTo>
                    <a:pt x="2974400" y="115487"/>
                  </a:lnTo>
                  <a:lnTo>
                    <a:pt x="2929430" y="154416"/>
                  </a:lnTo>
                  <a:lnTo>
                    <a:pt x="2889853" y="197751"/>
                  </a:lnTo>
                  <a:lnTo>
                    <a:pt x="2855266" y="245118"/>
                  </a:lnTo>
                  <a:lnTo>
                    <a:pt x="2825264" y="296143"/>
                  </a:lnTo>
                  <a:lnTo>
                    <a:pt x="2799441" y="350454"/>
                  </a:lnTo>
                  <a:lnTo>
                    <a:pt x="2777394" y="407676"/>
                  </a:lnTo>
                  <a:lnTo>
                    <a:pt x="2758716" y="467435"/>
                  </a:lnTo>
                  <a:lnTo>
                    <a:pt x="2743003" y="529359"/>
                  </a:lnTo>
                  <a:lnTo>
                    <a:pt x="2729850" y="593074"/>
                  </a:lnTo>
                  <a:lnTo>
                    <a:pt x="2718852" y="658205"/>
                  </a:lnTo>
                  <a:lnTo>
                    <a:pt x="2709605" y="724381"/>
                  </a:lnTo>
                  <a:lnTo>
                    <a:pt x="2701704" y="791226"/>
                  </a:lnTo>
                  <a:lnTo>
                    <a:pt x="2694743" y="858368"/>
                  </a:lnTo>
                  <a:lnTo>
                    <a:pt x="2685180" y="958819"/>
                  </a:lnTo>
                  <a:lnTo>
                    <a:pt x="2682024" y="992047"/>
                  </a:lnTo>
                  <a:lnTo>
                    <a:pt x="2675457" y="1057837"/>
                  </a:lnTo>
                  <a:lnTo>
                    <a:pt x="2668210" y="1122429"/>
                  </a:lnTo>
                  <a:lnTo>
                    <a:pt x="2659880" y="1185449"/>
                  </a:lnTo>
                  <a:lnTo>
                    <a:pt x="2650061" y="1246525"/>
                  </a:lnTo>
                  <a:lnTo>
                    <a:pt x="2638349" y="1305283"/>
                  </a:lnTo>
                  <a:lnTo>
                    <a:pt x="2624339" y="1361348"/>
                  </a:lnTo>
                  <a:lnTo>
                    <a:pt x="2607626" y="1414348"/>
                  </a:lnTo>
                  <a:lnTo>
                    <a:pt x="2587804" y="1463909"/>
                  </a:lnTo>
                  <a:lnTo>
                    <a:pt x="2564470" y="1509657"/>
                  </a:lnTo>
                  <a:lnTo>
                    <a:pt x="2537218" y="1551219"/>
                  </a:lnTo>
                  <a:lnTo>
                    <a:pt x="2505643" y="1588222"/>
                  </a:lnTo>
                  <a:lnTo>
                    <a:pt x="2469342" y="1620290"/>
                  </a:lnTo>
                  <a:lnTo>
                    <a:pt x="2427907" y="1647052"/>
                  </a:lnTo>
                  <a:lnTo>
                    <a:pt x="2380936" y="1668134"/>
                  </a:lnTo>
                  <a:lnTo>
                    <a:pt x="2328022" y="1683161"/>
                  </a:lnTo>
                  <a:lnTo>
                    <a:pt x="2268762" y="1691761"/>
                  </a:lnTo>
                  <a:lnTo>
                    <a:pt x="2202750" y="1693560"/>
                  </a:lnTo>
                  <a:lnTo>
                    <a:pt x="3294337" y="1693560"/>
                  </a:lnTo>
                  <a:lnTo>
                    <a:pt x="3294337" y="0"/>
                  </a:lnTo>
                  <a:close/>
                </a:path>
              </a:pathLst>
            </a:custGeom>
            <a:solidFill>
              <a:srgbClr val="C5A6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154667" y="4399792"/>
              <a:ext cx="3037331" cy="24582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281160" y="4581144"/>
              <a:ext cx="2895600" cy="2273935"/>
            </a:xfrm>
            <a:custGeom>
              <a:avLst/>
              <a:gdLst/>
              <a:ahLst/>
              <a:cxnLst/>
              <a:rect l="l" t="t" r="r" b="b"/>
              <a:pathLst>
                <a:path w="2895600" h="2273934">
                  <a:moveTo>
                    <a:pt x="2895600" y="0"/>
                  </a:moveTo>
                  <a:lnTo>
                    <a:pt x="2855546" y="5010"/>
                  </a:lnTo>
                  <a:lnTo>
                    <a:pt x="2817729" y="11916"/>
                  </a:lnTo>
                  <a:lnTo>
                    <a:pt x="2748526" y="31153"/>
                  </a:lnTo>
                  <a:lnTo>
                    <a:pt x="2687431" y="57193"/>
                  </a:lnTo>
                  <a:lnTo>
                    <a:pt x="2633884" y="89522"/>
                  </a:lnTo>
                  <a:lnTo>
                    <a:pt x="2587327" y="127622"/>
                  </a:lnTo>
                  <a:lnTo>
                    <a:pt x="2547199" y="170979"/>
                  </a:lnTo>
                  <a:lnTo>
                    <a:pt x="2512941" y="219075"/>
                  </a:lnTo>
                  <a:lnTo>
                    <a:pt x="2483993" y="271395"/>
                  </a:lnTo>
                  <a:lnTo>
                    <a:pt x="2459795" y="327422"/>
                  </a:lnTo>
                  <a:lnTo>
                    <a:pt x="2439789" y="386641"/>
                  </a:lnTo>
                  <a:lnTo>
                    <a:pt x="2423414" y="448535"/>
                  </a:lnTo>
                  <a:lnTo>
                    <a:pt x="2410110" y="512588"/>
                  </a:lnTo>
                  <a:lnTo>
                    <a:pt x="2399319" y="578285"/>
                  </a:lnTo>
                  <a:lnTo>
                    <a:pt x="2390481" y="645109"/>
                  </a:lnTo>
                  <a:lnTo>
                    <a:pt x="2379660" y="746329"/>
                  </a:lnTo>
                  <a:lnTo>
                    <a:pt x="2366844" y="880417"/>
                  </a:lnTo>
                  <a:lnTo>
                    <a:pt x="2359868" y="945926"/>
                  </a:lnTo>
                  <a:lnTo>
                    <a:pt x="2351766" y="1009724"/>
                  </a:lnTo>
                  <a:lnTo>
                    <a:pt x="2341979" y="1071294"/>
                  </a:lnTo>
                  <a:lnTo>
                    <a:pt x="2329949" y="1130121"/>
                  </a:lnTo>
                  <a:lnTo>
                    <a:pt x="2315114" y="1185688"/>
                  </a:lnTo>
                  <a:lnTo>
                    <a:pt x="2296916" y="1237480"/>
                  </a:lnTo>
                  <a:lnTo>
                    <a:pt x="2274794" y="1284979"/>
                  </a:lnTo>
                  <a:lnTo>
                    <a:pt x="2248190" y="1327671"/>
                  </a:lnTo>
                  <a:lnTo>
                    <a:pt x="2216544" y="1365039"/>
                  </a:lnTo>
                  <a:lnTo>
                    <a:pt x="2179296" y="1396567"/>
                  </a:lnTo>
                  <a:lnTo>
                    <a:pt x="2135886" y="1421738"/>
                  </a:lnTo>
                  <a:lnTo>
                    <a:pt x="2085755" y="1440038"/>
                  </a:lnTo>
                  <a:lnTo>
                    <a:pt x="2028344" y="1450949"/>
                  </a:lnTo>
                  <a:lnTo>
                    <a:pt x="1963092" y="1453956"/>
                  </a:lnTo>
                  <a:lnTo>
                    <a:pt x="1927352" y="1452333"/>
                  </a:lnTo>
                  <a:lnTo>
                    <a:pt x="1887141" y="1451168"/>
                  </a:lnTo>
                  <a:lnTo>
                    <a:pt x="1848872" y="1451019"/>
                  </a:lnTo>
                  <a:lnTo>
                    <a:pt x="1777838" y="1453658"/>
                  </a:lnTo>
                  <a:lnTo>
                    <a:pt x="1713608" y="1460032"/>
                  </a:lnTo>
                  <a:lnTo>
                    <a:pt x="1655541" y="1469922"/>
                  </a:lnTo>
                  <a:lnTo>
                    <a:pt x="1602994" y="1483107"/>
                  </a:lnTo>
                  <a:lnTo>
                    <a:pt x="1555326" y="1499369"/>
                  </a:lnTo>
                  <a:lnTo>
                    <a:pt x="1511895" y="1518487"/>
                  </a:lnTo>
                  <a:lnTo>
                    <a:pt x="1472058" y="1540243"/>
                  </a:lnTo>
                  <a:lnTo>
                    <a:pt x="1435174" y="1564417"/>
                  </a:lnTo>
                  <a:lnTo>
                    <a:pt x="1400600" y="1590790"/>
                  </a:lnTo>
                  <a:lnTo>
                    <a:pt x="1367696" y="1619142"/>
                  </a:lnTo>
                  <a:lnTo>
                    <a:pt x="1335819" y="1649253"/>
                  </a:lnTo>
                  <a:lnTo>
                    <a:pt x="1288524" y="1697240"/>
                  </a:lnTo>
                  <a:lnTo>
                    <a:pt x="1223069" y="1765333"/>
                  </a:lnTo>
                  <a:lnTo>
                    <a:pt x="1205742" y="1782907"/>
                  </a:lnTo>
                  <a:lnTo>
                    <a:pt x="1169372" y="1818525"/>
                  </a:lnTo>
                  <a:lnTo>
                    <a:pt x="1130177" y="1854587"/>
                  </a:lnTo>
                  <a:lnTo>
                    <a:pt x="1087515" y="1890872"/>
                  </a:lnTo>
                  <a:lnTo>
                    <a:pt x="1040746" y="1927161"/>
                  </a:lnTo>
                  <a:lnTo>
                    <a:pt x="989226" y="1963234"/>
                  </a:lnTo>
                  <a:lnTo>
                    <a:pt x="932314" y="1998874"/>
                  </a:lnTo>
                  <a:lnTo>
                    <a:pt x="869369" y="2033858"/>
                  </a:lnTo>
                  <a:lnTo>
                    <a:pt x="799747" y="2067970"/>
                  </a:lnTo>
                  <a:lnTo>
                    <a:pt x="762232" y="2084629"/>
                  </a:lnTo>
                  <a:lnTo>
                    <a:pt x="722808" y="2100988"/>
                  </a:lnTo>
                  <a:lnTo>
                    <a:pt x="681393" y="2117018"/>
                  </a:lnTo>
                  <a:lnTo>
                    <a:pt x="637909" y="2132693"/>
                  </a:lnTo>
                  <a:lnTo>
                    <a:pt x="592274" y="2147985"/>
                  </a:lnTo>
                  <a:lnTo>
                    <a:pt x="544408" y="2162867"/>
                  </a:lnTo>
                  <a:lnTo>
                    <a:pt x="494232" y="2177311"/>
                  </a:lnTo>
                  <a:lnTo>
                    <a:pt x="441664" y="2191289"/>
                  </a:lnTo>
                  <a:lnTo>
                    <a:pt x="386625" y="2204775"/>
                  </a:lnTo>
                  <a:lnTo>
                    <a:pt x="329035" y="2217741"/>
                  </a:lnTo>
                  <a:lnTo>
                    <a:pt x="268812" y="2230159"/>
                  </a:lnTo>
                  <a:lnTo>
                    <a:pt x="205878" y="2242002"/>
                  </a:lnTo>
                  <a:lnTo>
                    <a:pt x="140151" y="2253243"/>
                  </a:lnTo>
                  <a:lnTo>
                    <a:pt x="71552" y="2263853"/>
                  </a:lnTo>
                  <a:lnTo>
                    <a:pt x="0" y="2273807"/>
                  </a:lnTo>
                  <a:lnTo>
                    <a:pt x="2895600" y="2273807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D3BC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22035" y="2634995"/>
              <a:ext cx="1029703" cy="3657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594602" y="2634995"/>
              <a:ext cx="958342" cy="3657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487665" y="2634995"/>
              <a:ext cx="1915541" cy="3657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329038" y="2634995"/>
              <a:ext cx="1059687" cy="3657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12018" y="2634995"/>
              <a:ext cx="347929" cy="3657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766815" y="3000451"/>
              <a:ext cx="852589" cy="3660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477253" y="3000451"/>
              <a:ext cx="1045463" cy="3660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373365" y="3000451"/>
              <a:ext cx="228600" cy="3660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25765" y="3000451"/>
              <a:ext cx="1294765" cy="3660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751442" y="3000451"/>
              <a:ext cx="881481" cy="3660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556114" y="3000451"/>
              <a:ext cx="899668" cy="3660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542788" y="3366769"/>
              <a:ext cx="1197063" cy="3657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79946" y="3366769"/>
              <a:ext cx="1506220" cy="3657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130793" y="3366769"/>
              <a:ext cx="674751" cy="3657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670671" y="3366769"/>
              <a:ext cx="1511300" cy="3657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055987" y="3366769"/>
              <a:ext cx="524255" cy="3657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449178" y="3366769"/>
              <a:ext cx="201777" cy="3657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780532" y="3732530"/>
              <a:ext cx="1058189" cy="3657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792722" y="3732530"/>
              <a:ext cx="958342" cy="3657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685786" y="3732530"/>
              <a:ext cx="960031" cy="3657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597518" y="3732530"/>
              <a:ext cx="1059688" cy="3657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578975" y="3732530"/>
              <a:ext cx="881481" cy="3657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690615" y="4098290"/>
              <a:ext cx="900023" cy="3657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535165" y="4098290"/>
              <a:ext cx="1506220" cy="3657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986013" y="4098290"/>
              <a:ext cx="674751" cy="3657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525890" y="4098290"/>
              <a:ext cx="1110996" cy="3657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586595" y="4098290"/>
              <a:ext cx="621029" cy="3657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153523" y="4098290"/>
              <a:ext cx="430783" cy="3657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966714" y="4463745"/>
              <a:ext cx="752474" cy="36606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568693" y="4463745"/>
              <a:ext cx="524255" cy="36606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961886" y="4463745"/>
              <a:ext cx="201168" cy="36606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062470" y="4463745"/>
              <a:ext cx="959688" cy="36606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970774" y="4463745"/>
              <a:ext cx="1307592" cy="36606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222359" y="4463745"/>
              <a:ext cx="1032840" cy="36606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803646" y="4830190"/>
              <a:ext cx="3062604" cy="3657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797162" y="4830190"/>
              <a:ext cx="1627631" cy="3657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527546" y="5195951"/>
              <a:ext cx="1059688" cy="3657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510525" y="5195951"/>
              <a:ext cx="1181227" cy="36576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615807" y="5195951"/>
              <a:ext cx="316992" cy="3657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774302" y="5195951"/>
              <a:ext cx="201168" cy="3657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874887" y="5195951"/>
              <a:ext cx="805433" cy="36576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61771" y="2334780"/>
              <a:ext cx="4536185" cy="332155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25834" y="2398856"/>
              <a:ext cx="4360545" cy="3145790"/>
            </a:xfrm>
            <a:custGeom>
              <a:avLst/>
              <a:gdLst/>
              <a:ahLst/>
              <a:cxnLst/>
              <a:rect l="l" t="t" r="r" b="b"/>
              <a:pathLst>
                <a:path w="4360545" h="3145790">
                  <a:moveTo>
                    <a:pt x="3649988" y="0"/>
                  </a:moveTo>
                  <a:lnTo>
                    <a:pt x="3611905" y="1512"/>
                  </a:lnTo>
                  <a:lnTo>
                    <a:pt x="3572653" y="4847"/>
                  </a:lnTo>
                  <a:lnTo>
                    <a:pt x="3532220" y="10044"/>
                  </a:lnTo>
                  <a:lnTo>
                    <a:pt x="3490592" y="17140"/>
                  </a:lnTo>
                  <a:lnTo>
                    <a:pt x="3447757" y="26175"/>
                  </a:lnTo>
                  <a:lnTo>
                    <a:pt x="3403703" y="37186"/>
                  </a:lnTo>
                  <a:lnTo>
                    <a:pt x="3358417" y="50214"/>
                  </a:lnTo>
                  <a:lnTo>
                    <a:pt x="3311886" y="65295"/>
                  </a:lnTo>
                  <a:lnTo>
                    <a:pt x="3264099" y="82469"/>
                  </a:lnTo>
                  <a:lnTo>
                    <a:pt x="3209596" y="109930"/>
                  </a:lnTo>
                  <a:lnTo>
                    <a:pt x="3156269" y="135903"/>
                  </a:lnTo>
                  <a:lnTo>
                    <a:pt x="3104098" y="160422"/>
                  </a:lnTo>
                  <a:lnTo>
                    <a:pt x="3053060" y="183516"/>
                  </a:lnTo>
                  <a:lnTo>
                    <a:pt x="3003135" y="205218"/>
                  </a:lnTo>
                  <a:lnTo>
                    <a:pt x="2954301" y="225559"/>
                  </a:lnTo>
                  <a:lnTo>
                    <a:pt x="2906537" y="244569"/>
                  </a:lnTo>
                  <a:lnTo>
                    <a:pt x="2859822" y="262281"/>
                  </a:lnTo>
                  <a:lnTo>
                    <a:pt x="2814135" y="278726"/>
                  </a:lnTo>
                  <a:lnTo>
                    <a:pt x="2769454" y="293934"/>
                  </a:lnTo>
                  <a:lnTo>
                    <a:pt x="2725758" y="307937"/>
                  </a:lnTo>
                  <a:lnTo>
                    <a:pt x="2683025" y="320767"/>
                  </a:lnTo>
                  <a:lnTo>
                    <a:pt x="2641236" y="332455"/>
                  </a:lnTo>
                  <a:lnTo>
                    <a:pt x="2600367" y="343031"/>
                  </a:lnTo>
                  <a:lnTo>
                    <a:pt x="2560399" y="352528"/>
                  </a:lnTo>
                  <a:lnTo>
                    <a:pt x="2521310" y="360977"/>
                  </a:lnTo>
                  <a:lnTo>
                    <a:pt x="2483078" y="368408"/>
                  </a:lnTo>
                  <a:lnTo>
                    <a:pt x="2409101" y="380345"/>
                  </a:lnTo>
                  <a:lnTo>
                    <a:pt x="2338300" y="388590"/>
                  </a:lnTo>
                  <a:lnTo>
                    <a:pt x="2270504" y="393392"/>
                  </a:lnTo>
                  <a:lnTo>
                    <a:pt x="2205544" y="395001"/>
                  </a:lnTo>
                  <a:lnTo>
                    <a:pt x="2174073" y="394688"/>
                  </a:lnTo>
                  <a:lnTo>
                    <a:pt x="2113047" y="391979"/>
                  </a:lnTo>
                  <a:lnTo>
                    <a:pt x="2054430" y="386704"/>
                  </a:lnTo>
                  <a:lnTo>
                    <a:pt x="1998053" y="379113"/>
                  </a:lnTo>
                  <a:lnTo>
                    <a:pt x="1943747" y="369457"/>
                  </a:lnTo>
                  <a:lnTo>
                    <a:pt x="1891341" y="357986"/>
                  </a:lnTo>
                  <a:lnTo>
                    <a:pt x="1840665" y="344950"/>
                  </a:lnTo>
                  <a:lnTo>
                    <a:pt x="1791549" y="330600"/>
                  </a:lnTo>
                  <a:lnTo>
                    <a:pt x="1743823" y="315186"/>
                  </a:lnTo>
                  <a:lnTo>
                    <a:pt x="1674468" y="290618"/>
                  </a:lnTo>
                  <a:lnTo>
                    <a:pt x="1629474" y="273639"/>
                  </a:lnTo>
                  <a:lnTo>
                    <a:pt x="1520094" y="230919"/>
                  </a:lnTo>
                  <a:lnTo>
                    <a:pt x="1455746" y="206351"/>
                  </a:lnTo>
                  <a:lnTo>
                    <a:pt x="1413026" y="190938"/>
                  </a:lnTo>
                  <a:lnTo>
                    <a:pt x="1370252" y="176588"/>
                  </a:lnTo>
                  <a:lnTo>
                    <a:pt x="1327252" y="163554"/>
                  </a:lnTo>
                  <a:lnTo>
                    <a:pt x="1283858" y="152084"/>
                  </a:lnTo>
                  <a:lnTo>
                    <a:pt x="1239899" y="142429"/>
                  </a:lnTo>
                  <a:lnTo>
                    <a:pt x="1195204" y="134840"/>
                  </a:lnTo>
                  <a:lnTo>
                    <a:pt x="1149604" y="129566"/>
                  </a:lnTo>
                  <a:lnTo>
                    <a:pt x="1102930" y="126859"/>
                  </a:lnTo>
                  <a:lnTo>
                    <a:pt x="1079136" y="126546"/>
                  </a:lnTo>
                  <a:lnTo>
                    <a:pt x="1055010" y="126969"/>
                  </a:lnTo>
                  <a:lnTo>
                    <a:pt x="1005675" y="130146"/>
                  </a:lnTo>
                  <a:lnTo>
                    <a:pt x="954755" y="136640"/>
                  </a:lnTo>
                  <a:lnTo>
                    <a:pt x="902080" y="146701"/>
                  </a:lnTo>
                  <a:lnTo>
                    <a:pt x="847480" y="160581"/>
                  </a:lnTo>
                  <a:lnTo>
                    <a:pt x="790785" y="178530"/>
                  </a:lnTo>
                  <a:lnTo>
                    <a:pt x="731825" y="200797"/>
                  </a:lnTo>
                  <a:lnTo>
                    <a:pt x="670429" y="227633"/>
                  </a:lnTo>
                  <a:lnTo>
                    <a:pt x="606429" y="259289"/>
                  </a:lnTo>
                  <a:lnTo>
                    <a:pt x="539653" y="296015"/>
                  </a:lnTo>
                  <a:lnTo>
                    <a:pt x="505171" y="316357"/>
                  </a:lnTo>
                  <a:lnTo>
                    <a:pt x="469932" y="338061"/>
                  </a:lnTo>
                  <a:lnTo>
                    <a:pt x="433914" y="361157"/>
                  </a:lnTo>
                  <a:lnTo>
                    <a:pt x="397096" y="385678"/>
                  </a:lnTo>
                  <a:lnTo>
                    <a:pt x="359456" y="411653"/>
                  </a:lnTo>
                  <a:lnTo>
                    <a:pt x="323295" y="445409"/>
                  </a:lnTo>
                  <a:lnTo>
                    <a:pt x="289433" y="478134"/>
                  </a:lnTo>
                  <a:lnTo>
                    <a:pt x="257809" y="509870"/>
                  </a:lnTo>
                  <a:lnTo>
                    <a:pt x="228362" y="540660"/>
                  </a:lnTo>
                  <a:lnTo>
                    <a:pt x="201029" y="570545"/>
                  </a:lnTo>
                  <a:lnTo>
                    <a:pt x="175749" y="599568"/>
                  </a:lnTo>
                  <a:lnTo>
                    <a:pt x="131099" y="655191"/>
                  </a:lnTo>
                  <a:lnTo>
                    <a:pt x="93918" y="707866"/>
                  </a:lnTo>
                  <a:lnTo>
                    <a:pt x="63712" y="757926"/>
                  </a:lnTo>
                  <a:lnTo>
                    <a:pt x="39986" y="805706"/>
                  </a:lnTo>
                  <a:lnTo>
                    <a:pt x="22246" y="851542"/>
                  </a:lnTo>
                  <a:lnTo>
                    <a:pt x="9998" y="895768"/>
                  </a:lnTo>
                  <a:lnTo>
                    <a:pt x="2747" y="938719"/>
                  </a:lnTo>
                  <a:lnTo>
                    <a:pt x="0" y="980730"/>
                  </a:lnTo>
                  <a:lnTo>
                    <a:pt x="160" y="1001488"/>
                  </a:lnTo>
                  <a:lnTo>
                    <a:pt x="3240" y="1042716"/>
                  </a:lnTo>
                  <a:lnTo>
                    <a:pt x="9587" y="1083842"/>
                  </a:lnTo>
                  <a:lnTo>
                    <a:pt x="18707" y="1125199"/>
                  </a:lnTo>
                  <a:lnTo>
                    <a:pt x="30105" y="1167122"/>
                  </a:lnTo>
                  <a:lnTo>
                    <a:pt x="50393" y="1231803"/>
                  </a:lnTo>
                  <a:lnTo>
                    <a:pt x="80805" y="1323151"/>
                  </a:lnTo>
                  <a:lnTo>
                    <a:pt x="96339" y="1371768"/>
                  </a:lnTo>
                  <a:lnTo>
                    <a:pt x="111433" y="1422793"/>
                  </a:lnTo>
                  <a:lnTo>
                    <a:pt x="125592" y="1476561"/>
                  </a:lnTo>
                  <a:lnTo>
                    <a:pt x="138322" y="1533407"/>
                  </a:lnTo>
                  <a:lnTo>
                    <a:pt x="149129" y="1593666"/>
                  </a:lnTo>
                  <a:lnTo>
                    <a:pt x="157517" y="1657672"/>
                  </a:lnTo>
                  <a:lnTo>
                    <a:pt x="162994" y="1725761"/>
                  </a:lnTo>
                  <a:lnTo>
                    <a:pt x="165064" y="1798266"/>
                  </a:lnTo>
                  <a:lnTo>
                    <a:pt x="164668" y="1836280"/>
                  </a:lnTo>
                  <a:lnTo>
                    <a:pt x="163234" y="1875524"/>
                  </a:lnTo>
                  <a:lnTo>
                    <a:pt x="160701" y="1916039"/>
                  </a:lnTo>
                  <a:lnTo>
                    <a:pt x="157008" y="1957868"/>
                  </a:lnTo>
                  <a:lnTo>
                    <a:pt x="152093" y="2001053"/>
                  </a:lnTo>
                  <a:lnTo>
                    <a:pt x="145893" y="2045635"/>
                  </a:lnTo>
                  <a:lnTo>
                    <a:pt x="138348" y="2091656"/>
                  </a:lnTo>
                  <a:lnTo>
                    <a:pt x="129394" y="2139157"/>
                  </a:lnTo>
                  <a:lnTo>
                    <a:pt x="118971" y="2188182"/>
                  </a:lnTo>
                  <a:lnTo>
                    <a:pt x="107017" y="2238772"/>
                  </a:lnTo>
                  <a:lnTo>
                    <a:pt x="93470" y="2290967"/>
                  </a:lnTo>
                  <a:lnTo>
                    <a:pt x="78268" y="2344812"/>
                  </a:lnTo>
                  <a:lnTo>
                    <a:pt x="61349" y="2400346"/>
                  </a:lnTo>
                  <a:lnTo>
                    <a:pt x="50332" y="2429747"/>
                  </a:lnTo>
                  <a:lnTo>
                    <a:pt x="41038" y="2458487"/>
                  </a:lnTo>
                  <a:lnTo>
                    <a:pt x="27514" y="2513999"/>
                  </a:lnTo>
                  <a:lnTo>
                    <a:pt x="20576" y="2566917"/>
                  </a:lnTo>
                  <a:lnTo>
                    <a:pt x="19515" y="2592414"/>
                  </a:lnTo>
                  <a:lnTo>
                    <a:pt x="20026" y="2617274"/>
                  </a:lnTo>
                  <a:lnTo>
                    <a:pt x="25663" y="2665104"/>
                  </a:lnTo>
                  <a:lnTo>
                    <a:pt x="37286" y="2710439"/>
                  </a:lnTo>
                  <a:lnTo>
                    <a:pt x="54696" y="2753313"/>
                  </a:lnTo>
                  <a:lnTo>
                    <a:pt x="77693" y="2793760"/>
                  </a:lnTo>
                  <a:lnTo>
                    <a:pt x="106076" y="2831813"/>
                  </a:lnTo>
                  <a:lnTo>
                    <a:pt x="139646" y="2867505"/>
                  </a:lnTo>
                  <a:lnTo>
                    <a:pt x="178202" y="2900869"/>
                  </a:lnTo>
                  <a:lnTo>
                    <a:pt x="221545" y="2931940"/>
                  </a:lnTo>
                  <a:lnTo>
                    <a:pt x="269474" y="2960751"/>
                  </a:lnTo>
                  <a:lnTo>
                    <a:pt x="321789" y="2987334"/>
                  </a:lnTo>
                  <a:lnTo>
                    <a:pt x="378291" y="3011724"/>
                  </a:lnTo>
                  <a:lnTo>
                    <a:pt x="438778" y="3033953"/>
                  </a:lnTo>
                  <a:lnTo>
                    <a:pt x="503052" y="3054056"/>
                  </a:lnTo>
                  <a:lnTo>
                    <a:pt x="570912" y="3072065"/>
                  </a:lnTo>
                  <a:lnTo>
                    <a:pt x="642157" y="3088014"/>
                  </a:lnTo>
                  <a:lnTo>
                    <a:pt x="716588" y="3101936"/>
                  </a:lnTo>
                  <a:lnTo>
                    <a:pt x="754936" y="3108148"/>
                  </a:lnTo>
                  <a:lnTo>
                    <a:pt x="794006" y="3113865"/>
                  </a:lnTo>
                  <a:lnTo>
                    <a:pt x="833771" y="3119093"/>
                  </a:lnTo>
                  <a:lnTo>
                    <a:pt x="874208" y="3123835"/>
                  </a:lnTo>
                  <a:lnTo>
                    <a:pt x="915292" y="3128095"/>
                  </a:lnTo>
                  <a:lnTo>
                    <a:pt x="956997" y="3131877"/>
                  </a:lnTo>
                  <a:lnTo>
                    <a:pt x="999298" y="3135187"/>
                  </a:lnTo>
                  <a:lnTo>
                    <a:pt x="1042171" y="3138027"/>
                  </a:lnTo>
                  <a:lnTo>
                    <a:pt x="1085590" y="3140402"/>
                  </a:lnTo>
                  <a:lnTo>
                    <a:pt x="1129531" y="3142317"/>
                  </a:lnTo>
                  <a:lnTo>
                    <a:pt x="1173968" y="3143775"/>
                  </a:lnTo>
                  <a:lnTo>
                    <a:pt x="1218876" y="3144781"/>
                  </a:lnTo>
                  <a:lnTo>
                    <a:pt x="1264230" y="3145338"/>
                  </a:lnTo>
                  <a:lnTo>
                    <a:pt x="1310006" y="3145451"/>
                  </a:lnTo>
                  <a:lnTo>
                    <a:pt x="1356178" y="3145125"/>
                  </a:lnTo>
                  <a:lnTo>
                    <a:pt x="1402722" y="3144363"/>
                  </a:lnTo>
                  <a:lnTo>
                    <a:pt x="1449612" y="3143169"/>
                  </a:lnTo>
                  <a:lnTo>
                    <a:pt x="1496823" y="3141548"/>
                  </a:lnTo>
                  <a:lnTo>
                    <a:pt x="1544330" y="3139504"/>
                  </a:lnTo>
                  <a:lnTo>
                    <a:pt x="1592109" y="3137041"/>
                  </a:lnTo>
                  <a:lnTo>
                    <a:pt x="1640134" y="3134163"/>
                  </a:lnTo>
                  <a:lnTo>
                    <a:pt x="1688380" y="3130874"/>
                  </a:lnTo>
                  <a:lnTo>
                    <a:pt x="1736823" y="3127179"/>
                  </a:lnTo>
                  <a:lnTo>
                    <a:pt x="1785437" y="3123081"/>
                  </a:lnTo>
                  <a:lnTo>
                    <a:pt x="1834197" y="3118586"/>
                  </a:lnTo>
                  <a:lnTo>
                    <a:pt x="1883078" y="3113696"/>
                  </a:lnTo>
                  <a:lnTo>
                    <a:pt x="1932055" y="3108417"/>
                  </a:lnTo>
                  <a:lnTo>
                    <a:pt x="1981104" y="3102752"/>
                  </a:lnTo>
                  <a:lnTo>
                    <a:pt x="2030199" y="3096706"/>
                  </a:lnTo>
                  <a:lnTo>
                    <a:pt x="2079315" y="3090282"/>
                  </a:lnTo>
                  <a:lnTo>
                    <a:pt x="2128427" y="3083486"/>
                  </a:lnTo>
                  <a:lnTo>
                    <a:pt x="2177511" y="3076320"/>
                  </a:lnTo>
                  <a:lnTo>
                    <a:pt x="2226540" y="3068790"/>
                  </a:lnTo>
                  <a:lnTo>
                    <a:pt x="2275491" y="3060899"/>
                  </a:lnTo>
                  <a:lnTo>
                    <a:pt x="2324338" y="3052652"/>
                  </a:lnTo>
                  <a:lnTo>
                    <a:pt x="2373056" y="3044053"/>
                  </a:lnTo>
                  <a:lnTo>
                    <a:pt x="2421621" y="3035106"/>
                  </a:lnTo>
                  <a:lnTo>
                    <a:pt x="2470006" y="3025814"/>
                  </a:lnTo>
                  <a:lnTo>
                    <a:pt x="2518188" y="3016184"/>
                  </a:lnTo>
                  <a:lnTo>
                    <a:pt x="2566140" y="3006217"/>
                  </a:lnTo>
                  <a:lnTo>
                    <a:pt x="2613839" y="2995919"/>
                  </a:lnTo>
                  <a:lnTo>
                    <a:pt x="2661259" y="2985295"/>
                  </a:lnTo>
                  <a:lnTo>
                    <a:pt x="2708375" y="2974347"/>
                  </a:lnTo>
                  <a:lnTo>
                    <a:pt x="2755162" y="2963080"/>
                  </a:lnTo>
                  <a:lnTo>
                    <a:pt x="2801595" y="2951499"/>
                  </a:lnTo>
                  <a:lnTo>
                    <a:pt x="2847649" y="2939607"/>
                  </a:lnTo>
                  <a:lnTo>
                    <a:pt x="2893299" y="2927409"/>
                  </a:lnTo>
                  <a:lnTo>
                    <a:pt x="2938521" y="2914909"/>
                  </a:lnTo>
                  <a:lnTo>
                    <a:pt x="2983288" y="2902111"/>
                  </a:lnTo>
                  <a:lnTo>
                    <a:pt x="3027576" y="2889020"/>
                  </a:lnTo>
                  <a:lnTo>
                    <a:pt x="3071361" y="2875638"/>
                  </a:lnTo>
                  <a:lnTo>
                    <a:pt x="3114616" y="2861972"/>
                  </a:lnTo>
                  <a:lnTo>
                    <a:pt x="3157317" y="2848024"/>
                  </a:lnTo>
                  <a:lnTo>
                    <a:pt x="3199440" y="2833799"/>
                  </a:lnTo>
                  <a:lnTo>
                    <a:pt x="3240958" y="2819301"/>
                  </a:lnTo>
                  <a:lnTo>
                    <a:pt x="3281847" y="2804535"/>
                  </a:lnTo>
                  <a:lnTo>
                    <a:pt x="3322083" y="2789504"/>
                  </a:lnTo>
                  <a:lnTo>
                    <a:pt x="3361639" y="2774212"/>
                  </a:lnTo>
                  <a:lnTo>
                    <a:pt x="3400491" y="2758665"/>
                  </a:lnTo>
                  <a:lnTo>
                    <a:pt x="3438614" y="2742865"/>
                  </a:lnTo>
                  <a:lnTo>
                    <a:pt x="3475984" y="2726818"/>
                  </a:lnTo>
                  <a:lnTo>
                    <a:pt x="3512574" y="2710527"/>
                  </a:lnTo>
                  <a:lnTo>
                    <a:pt x="3548360" y="2693996"/>
                  </a:lnTo>
                  <a:lnTo>
                    <a:pt x="3583316" y="2677230"/>
                  </a:lnTo>
                  <a:lnTo>
                    <a:pt x="3617419" y="2660233"/>
                  </a:lnTo>
                  <a:lnTo>
                    <a:pt x="3682962" y="2625563"/>
                  </a:lnTo>
                  <a:lnTo>
                    <a:pt x="3744789" y="2590018"/>
                  </a:lnTo>
                  <a:lnTo>
                    <a:pt x="3802699" y="2553632"/>
                  </a:lnTo>
                  <a:lnTo>
                    <a:pt x="3856493" y="2516439"/>
                  </a:lnTo>
                  <a:lnTo>
                    <a:pt x="3905970" y="2478471"/>
                  </a:lnTo>
                  <a:lnTo>
                    <a:pt x="3950930" y="2439762"/>
                  </a:lnTo>
                  <a:lnTo>
                    <a:pt x="3991174" y="2400346"/>
                  </a:lnTo>
                  <a:lnTo>
                    <a:pt x="4021108" y="2365832"/>
                  </a:lnTo>
                  <a:lnTo>
                    <a:pt x="4050435" y="2326103"/>
                  </a:lnTo>
                  <a:lnTo>
                    <a:pt x="4079056" y="2281466"/>
                  </a:lnTo>
                  <a:lnTo>
                    <a:pt x="4106870" y="2232230"/>
                  </a:lnTo>
                  <a:lnTo>
                    <a:pt x="4133776" y="2178705"/>
                  </a:lnTo>
                  <a:lnTo>
                    <a:pt x="4159674" y="2121199"/>
                  </a:lnTo>
                  <a:lnTo>
                    <a:pt x="4184463" y="2060022"/>
                  </a:lnTo>
                  <a:lnTo>
                    <a:pt x="4208043" y="1995481"/>
                  </a:lnTo>
                  <a:lnTo>
                    <a:pt x="4230313" y="1927886"/>
                  </a:lnTo>
                  <a:lnTo>
                    <a:pt x="4251173" y="1857545"/>
                  </a:lnTo>
                  <a:lnTo>
                    <a:pt x="4270522" y="1784768"/>
                  </a:lnTo>
                  <a:lnTo>
                    <a:pt x="4279599" y="1747562"/>
                  </a:lnTo>
                  <a:lnTo>
                    <a:pt x="4288260" y="1709862"/>
                  </a:lnTo>
                  <a:lnTo>
                    <a:pt x="4296493" y="1671708"/>
                  </a:lnTo>
                  <a:lnTo>
                    <a:pt x="4304286" y="1633138"/>
                  </a:lnTo>
                  <a:lnTo>
                    <a:pt x="4311626" y="1594190"/>
                  </a:lnTo>
                  <a:lnTo>
                    <a:pt x="4318500" y="1554903"/>
                  </a:lnTo>
                  <a:lnTo>
                    <a:pt x="4324895" y="1515315"/>
                  </a:lnTo>
                  <a:lnTo>
                    <a:pt x="4330801" y="1475466"/>
                  </a:lnTo>
                  <a:lnTo>
                    <a:pt x="4336202" y="1435394"/>
                  </a:lnTo>
                  <a:lnTo>
                    <a:pt x="4341088" y="1395137"/>
                  </a:lnTo>
                  <a:lnTo>
                    <a:pt x="4345446" y="1354734"/>
                  </a:lnTo>
                  <a:lnTo>
                    <a:pt x="4349262" y="1314224"/>
                  </a:lnTo>
                  <a:lnTo>
                    <a:pt x="4352525" y="1273645"/>
                  </a:lnTo>
                  <a:lnTo>
                    <a:pt x="4355222" y="1233035"/>
                  </a:lnTo>
                  <a:lnTo>
                    <a:pt x="4357340" y="1192434"/>
                  </a:lnTo>
                  <a:lnTo>
                    <a:pt x="4358866" y="1151881"/>
                  </a:lnTo>
                  <a:lnTo>
                    <a:pt x="4359789" y="1111412"/>
                  </a:lnTo>
                  <a:lnTo>
                    <a:pt x="4360096" y="1071068"/>
                  </a:lnTo>
                  <a:lnTo>
                    <a:pt x="4359773" y="1030887"/>
                  </a:lnTo>
                  <a:lnTo>
                    <a:pt x="4358810" y="990907"/>
                  </a:lnTo>
                  <a:lnTo>
                    <a:pt x="4357192" y="951167"/>
                  </a:lnTo>
                  <a:lnTo>
                    <a:pt x="4354907" y="911706"/>
                  </a:lnTo>
                  <a:lnTo>
                    <a:pt x="4351943" y="872562"/>
                  </a:lnTo>
                  <a:lnTo>
                    <a:pt x="4348287" y="833774"/>
                  </a:lnTo>
                  <a:lnTo>
                    <a:pt x="4343928" y="795380"/>
                  </a:lnTo>
                  <a:lnTo>
                    <a:pt x="4338851" y="757420"/>
                  </a:lnTo>
                  <a:lnTo>
                    <a:pt x="4326496" y="682952"/>
                  </a:lnTo>
                  <a:lnTo>
                    <a:pt x="4311123" y="610679"/>
                  </a:lnTo>
                  <a:lnTo>
                    <a:pt x="4292631" y="540910"/>
                  </a:lnTo>
                  <a:lnTo>
                    <a:pt x="4270920" y="473954"/>
                  </a:lnTo>
                  <a:lnTo>
                    <a:pt x="4245889" y="410120"/>
                  </a:lnTo>
                  <a:lnTo>
                    <a:pt x="4217438" y="349716"/>
                  </a:lnTo>
                  <a:lnTo>
                    <a:pt x="4185466" y="293051"/>
                  </a:lnTo>
                  <a:lnTo>
                    <a:pt x="4149873" y="240435"/>
                  </a:lnTo>
                  <a:lnTo>
                    <a:pt x="4110557" y="192175"/>
                  </a:lnTo>
                  <a:lnTo>
                    <a:pt x="4067420" y="148581"/>
                  </a:lnTo>
                  <a:lnTo>
                    <a:pt x="4020359" y="109961"/>
                  </a:lnTo>
                  <a:lnTo>
                    <a:pt x="3969275" y="76625"/>
                  </a:lnTo>
                  <a:lnTo>
                    <a:pt x="3914068" y="48881"/>
                  </a:lnTo>
                  <a:lnTo>
                    <a:pt x="3854636" y="27037"/>
                  </a:lnTo>
                  <a:lnTo>
                    <a:pt x="3790879" y="11403"/>
                  </a:lnTo>
                  <a:lnTo>
                    <a:pt x="3722696" y="2288"/>
                  </a:lnTo>
                  <a:lnTo>
                    <a:pt x="3686914" y="271"/>
                  </a:lnTo>
                  <a:lnTo>
                    <a:pt x="3649988" y="0"/>
                  </a:lnTo>
                  <a:close/>
                </a:path>
              </a:pathLst>
            </a:custGeom>
            <a:solidFill>
              <a:srgbClr val="C5A6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73023" y="2592336"/>
              <a:ext cx="4313682" cy="308686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37092" y="2656439"/>
              <a:ext cx="4137660" cy="2910840"/>
            </a:xfrm>
            <a:custGeom>
              <a:avLst/>
              <a:gdLst/>
              <a:ahLst/>
              <a:cxnLst/>
              <a:rect l="l" t="t" r="r" b="b"/>
              <a:pathLst>
                <a:path w="4137660" h="2910840">
                  <a:moveTo>
                    <a:pt x="3486060" y="0"/>
                  </a:moveTo>
                  <a:lnTo>
                    <a:pt x="3408827" y="2778"/>
                  </a:lnTo>
                  <a:lnTo>
                    <a:pt x="3368300" y="7075"/>
                  </a:lnTo>
                  <a:lnTo>
                    <a:pt x="3326480" y="13371"/>
                  </a:lnTo>
                  <a:lnTo>
                    <a:pt x="3283352" y="21708"/>
                  </a:lnTo>
                  <a:lnTo>
                    <a:pt x="3238901" y="32130"/>
                  </a:lnTo>
                  <a:lnTo>
                    <a:pt x="3193114" y="44681"/>
                  </a:lnTo>
                  <a:lnTo>
                    <a:pt x="3145974" y="59405"/>
                  </a:lnTo>
                  <a:lnTo>
                    <a:pt x="3097469" y="76346"/>
                  </a:lnTo>
                  <a:lnTo>
                    <a:pt x="3042341" y="103400"/>
                  </a:lnTo>
                  <a:lnTo>
                    <a:pt x="2988482" y="128891"/>
                  </a:lnTo>
                  <a:lnTo>
                    <a:pt x="2935867" y="152854"/>
                  </a:lnTo>
                  <a:lnTo>
                    <a:pt x="2884471" y="175324"/>
                  </a:lnTo>
                  <a:lnTo>
                    <a:pt x="2834271" y="196337"/>
                  </a:lnTo>
                  <a:lnTo>
                    <a:pt x="2785241" y="215928"/>
                  </a:lnTo>
                  <a:lnTo>
                    <a:pt x="2737357" y="234131"/>
                  </a:lnTo>
                  <a:lnTo>
                    <a:pt x="2690595" y="250983"/>
                  </a:lnTo>
                  <a:lnTo>
                    <a:pt x="2644930" y="266518"/>
                  </a:lnTo>
                  <a:lnTo>
                    <a:pt x="2600338" y="280771"/>
                  </a:lnTo>
                  <a:lnTo>
                    <a:pt x="2556794" y="293777"/>
                  </a:lnTo>
                  <a:lnTo>
                    <a:pt x="2514274" y="305572"/>
                  </a:lnTo>
                  <a:lnTo>
                    <a:pt x="2472753" y="316191"/>
                  </a:lnTo>
                  <a:lnTo>
                    <a:pt x="2432207" y="325669"/>
                  </a:lnTo>
                  <a:lnTo>
                    <a:pt x="2392611" y="334040"/>
                  </a:lnTo>
                  <a:lnTo>
                    <a:pt x="2353941" y="341341"/>
                  </a:lnTo>
                  <a:lnTo>
                    <a:pt x="2316172" y="347606"/>
                  </a:lnTo>
                  <a:lnTo>
                    <a:pt x="2243241" y="357170"/>
                  </a:lnTo>
                  <a:lnTo>
                    <a:pt x="2173622" y="363013"/>
                  </a:lnTo>
                  <a:lnTo>
                    <a:pt x="2107118" y="365416"/>
                  </a:lnTo>
                  <a:lnTo>
                    <a:pt x="2074974" y="365415"/>
                  </a:lnTo>
                  <a:lnTo>
                    <a:pt x="2012778" y="363186"/>
                  </a:lnTo>
                  <a:lnTo>
                    <a:pt x="1953208" y="358220"/>
                  </a:lnTo>
                  <a:lnTo>
                    <a:pt x="1896069" y="350798"/>
                  </a:lnTo>
                  <a:lnTo>
                    <a:pt x="1841165" y="341201"/>
                  </a:lnTo>
                  <a:lnTo>
                    <a:pt x="1788301" y="329712"/>
                  </a:lnTo>
                  <a:lnTo>
                    <a:pt x="1737280" y="316610"/>
                  </a:lnTo>
                  <a:lnTo>
                    <a:pt x="1687906" y="302177"/>
                  </a:lnTo>
                  <a:lnTo>
                    <a:pt x="1639984" y="286694"/>
                  </a:lnTo>
                  <a:lnTo>
                    <a:pt x="1593318" y="270443"/>
                  </a:lnTo>
                  <a:lnTo>
                    <a:pt x="1547713" y="253704"/>
                  </a:lnTo>
                  <a:lnTo>
                    <a:pt x="1415300" y="203376"/>
                  </a:lnTo>
                  <a:lnTo>
                    <a:pt x="1371978" y="187499"/>
                  </a:lnTo>
                  <a:lnTo>
                    <a:pt x="1328737" y="172541"/>
                  </a:lnTo>
                  <a:lnTo>
                    <a:pt x="1285382" y="158782"/>
                  </a:lnTo>
                  <a:lnTo>
                    <a:pt x="1241716" y="146505"/>
                  </a:lnTo>
                  <a:lnTo>
                    <a:pt x="1197545" y="135989"/>
                  </a:lnTo>
                  <a:lnTo>
                    <a:pt x="1152671" y="127516"/>
                  </a:lnTo>
                  <a:lnTo>
                    <a:pt x="1106900" y="121368"/>
                  </a:lnTo>
                  <a:lnTo>
                    <a:pt x="1060036" y="117826"/>
                  </a:lnTo>
                  <a:lnTo>
                    <a:pt x="1036133" y="117119"/>
                  </a:lnTo>
                  <a:lnTo>
                    <a:pt x="1011882" y="117170"/>
                  </a:lnTo>
                  <a:lnTo>
                    <a:pt x="962244" y="119681"/>
                  </a:lnTo>
                  <a:lnTo>
                    <a:pt x="910924" y="125642"/>
                  </a:lnTo>
                  <a:lnTo>
                    <a:pt x="857729" y="135333"/>
                  </a:lnTo>
                  <a:lnTo>
                    <a:pt x="802460" y="149036"/>
                  </a:lnTo>
                  <a:lnTo>
                    <a:pt x="744924" y="167031"/>
                  </a:lnTo>
                  <a:lnTo>
                    <a:pt x="684924" y="189600"/>
                  </a:lnTo>
                  <a:lnTo>
                    <a:pt x="622264" y="217024"/>
                  </a:lnTo>
                  <a:lnTo>
                    <a:pt x="556748" y="249584"/>
                  </a:lnTo>
                  <a:lnTo>
                    <a:pt x="522859" y="267878"/>
                  </a:lnTo>
                  <a:lnTo>
                    <a:pt x="488182" y="287561"/>
                  </a:lnTo>
                  <a:lnTo>
                    <a:pt x="452693" y="308669"/>
                  </a:lnTo>
                  <a:lnTo>
                    <a:pt x="416368" y="331237"/>
                  </a:lnTo>
                  <a:lnTo>
                    <a:pt x="379182" y="355299"/>
                  </a:lnTo>
                  <a:lnTo>
                    <a:pt x="341111" y="380892"/>
                  </a:lnTo>
                  <a:lnTo>
                    <a:pt x="304123" y="414611"/>
                  </a:lnTo>
                  <a:lnTo>
                    <a:pt x="269678" y="447219"/>
                  </a:lnTo>
                  <a:lnTo>
                    <a:pt x="237702" y="478766"/>
                  </a:lnTo>
                  <a:lnTo>
                    <a:pt x="208122" y="509301"/>
                  </a:lnTo>
                  <a:lnTo>
                    <a:pt x="180862" y="538872"/>
                  </a:lnTo>
                  <a:lnTo>
                    <a:pt x="133011" y="595320"/>
                  </a:lnTo>
                  <a:lnTo>
                    <a:pt x="93555" y="648501"/>
                  </a:lnTo>
                  <a:lnTo>
                    <a:pt x="61905" y="698805"/>
                  </a:lnTo>
                  <a:lnTo>
                    <a:pt x="37467" y="746625"/>
                  </a:lnTo>
                  <a:lnTo>
                    <a:pt x="19649" y="792350"/>
                  </a:lnTo>
                  <a:lnTo>
                    <a:pt x="7860" y="836373"/>
                  </a:lnTo>
                  <a:lnTo>
                    <a:pt x="1508" y="879085"/>
                  </a:lnTo>
                  <a:lnTo>
                    <a:pt x="0" y="920876"/>
                  </a:lnTo>
                  <a:lnTo>
                    <a:pt x="877" y="941549"/>
                  </a:lnTo>
                  <a:lnTo>
                    <a:pt x="5526" y="982692"/>
                  </a:lnTo>
                  <a:lnTo>
                    <a:pt x="13539" y="1023894"/>
                  </a:lnTo>
                  <a:lnTo>
                    <a:pt x="24324" y="1065544"/>
                  </a:lnTo>
                  <a:lnTo>
                    <a:pt x="37290" y="1108034"/>
                  </a:lnTo>
                  <a:lnTo>
                    <a:pt x="75360" y="1220499"/>
                  </a:lnTo>
                  <a:lnTo>
                    <a:pt x="91295" y="1269008"/>
                  </a:lnTo>
                  <a:lnTo>
                    <a:pt x="106747" y="1320117"/>
                  </a:lnTo>
                  <a:lnTo>
                    <a:pt x="121123" y="1374217"/>
                  </a:lnTo>
                  <a:lnTo>
                    <a:pt x="133832" y="1431700"/>
                  </a:lnTo>
                  <a:lnTo>
                    <a:pt x="144281" y="1492955"/>
                  </a:lnTo>
                  <a:lnTo>
                    <a:pt x="151878" y="1558375"/>
                  </a:lnTo>
                  <a:lnTo>
                    <a:pt x="156032" y="1628351"/>
                  </a:lnTo>
                  <a:lnTo>
                    <a:pt x="156632" y="1665169"/>
                  </a:lnTo>
                  <a:lnTo>
                    <a:pt x="156150" y="1703273"/>
                  </a:lnTo>
                  <a:lnTo>
                    <a:pt x="154511" y="1742712"/>
                  </a:lnTo>
                  <a:lnTo>
                    <a:pt x="151640" y="1783534"/>
                  </a:lnTo>
                  <a:lnTo>
                    <a:pt x="147465" y="1825788"/>
                  </a:lnTo>
                  <a:lnTo>
                    <a:pt x="141911" y="1869523"/>
                  </a:lnTo>
                  <a:lnTo>
                    <a:pt x="134904" y="1914788"/>
                  </a:lnTo>
                  <a:lnTo>
                    <a:pt x="126370" y="1961633"/>
                  </a:lnTo>
                  <a:lnTo>
                    <a:pt x="116235" y="2010105"/>
                  </a:lnTo>
                  <a:lnTo>
                    <a:pt x="104425" y="2060253"/>
                  </a:lnTo>
                  <a:lnTo>
                    <a:pt x="90866" y="2112128"/>
                  </a:lnTo>
                  <a:lnTo>
                    <a:pt x="75485" y="2165777"/>
                  </a:lnTo>
                  <a:lnTo>
                    <a:pt x="58206" y="2221249"/>
                  </a:lnTo>
                  <a:lnTo>
                    <a:pt x="47153" y="2250135"/>
                  </a:lnTo>
                  <a:lnTo>
                    <a:pt x="37943" y="2278331"/>
                  </a:lnTo>
                  <a:lnTo>
                    <a:pt x="24937" y="2332670"/>
                  </a:lnTo>
                  <a:lnTo>
                    <a:pt x="18961" y="2384303"/>
                  </a:lnTo>
                  <a:lnTo>
                    <a:pt x="18538" y="2409116"/>
                  </a:lnTo>
                  <a:lnTo>
                    <a:pt x="19787" y="2433267"/>
                  </a:lnTo>
                  <a:lnTo>
                    <a:pt x="27188" y="2479600"/>
                  </a:lnTo>
                  <a:lnTo>
                    <a:pt x="40935" y="2523337"/>
                  </a:lnTo>
                  <a:lnTo>
                    <a:pt x="60801" y="2564517"/>
                  </a:lnTo>
                  <a:lnTo>
                    <a:pt x="86559" y="2603177"/>
                  </a:lnTo>
                  <a:lnTo>
                    <a:pt x="117980" y="2639353"/>
                  </a:lnTo>
                  <a:lnTo>
                    <a:pt x="154837" y="2673083"/>
                  </a:lnTo>
                  <a:lnTo>
                    <a:pt x="196902" y="2704403"/>
                  </a:lnTo>
                  <a:lnTo>
                    <a:pt x="243947" y="2733351"/>
                  </a:lnTo>
                  <a:lnTo>
                    <a:pt x="295745" y="2759964"/>
                  </a:lnTo>
                  <a:lnTo>
                    <a:pt x="352068" y="2784278"/>
                  </a:lnTo>
                  <a:lnTo>
                    <a:pt x="412688" y="2806332"/>
                  </a:lnTo>
                  <a:lnTo>
                    <a:pt x="477377" y="2826161"/>
                  </a:lnTo>
                  <a:lnTo>
                    <a:pt x="545908" y="2843804"/>
                  </a:lnTo>
                  <a:lnTo>
                    <a:pt x="618052" y="2859297"/>
                  </a:lnTo>
                  <a:lnTo>
                    <a:pt x="693583" y="2872677"/>
                  </a:lnTo>
                  <a:lnTo>
                    <a:pt x="732548" y="2878586"/>
                  </a:lnTo>
                  <a:lnTo>
                    <a:pt x="772273" y="2883981"/>
                  </a:lnTo>
                  <a:lnTo>
                    <a:pt x="812731" y="2888867"/>
                  </a:lnTo>
                  <a:lnTo>
                    <a:pt x="853893" y="2893247"/>
                  </a:lnTo>
                  <a:lnTo>
                    <a:pt x="895731" y="2897127"/>
                  </a:lnTo>
                  <a:lnTo>
                    <a:pt x="938216" y="2900511"/>
                  </a:lnTo>
                  <a:lnTo>
                    <a:pt x="981320" y="2903404"/>
                  </a:lnTo>
                  <a:lnTo>
                    <a:pt x="1025014" y="2905811"/>
                  </a:lnTo>
                  <a:lnTo>
                    <a:pt x="1069271" y="2907736"/>
                  </a:lnTo>
                  <a:lnTo>
                    <a:pt x="1114060" y="2909183"/>
                  </a:lnTo>
                  <a:lnTo>
                    <a:pt x="1159355" y="2910158"/>
                  </a:lnTo>
                  <a:lnTo>
                    <a:pt x="1205126" y="2910665"/>
                  </a:lnTo>
                  <a:lnTo>
                    <a:pt x="1251345" y="2910709"/>
                  </a:lnTo>
                  <a:lnTo>
                    <a:pt x="1297984" y="2910294"/>
                  </a:lnTo>
                  <a:lnTo>
                    <a:pt x="1345013" y="2909424"/>
                  </a:lnTo>
                  <a:lnTo>
                    <a:pt x="1392406" y="2908106"/>
                  </a:lnTo>
                  <a:lnTo>
                    <a:pt x="1440132" y="2906343"/>
                  </a:lnTo>
                  <a:lnTo>
                    <a:pt x="1488164" y="2904139"/>
                  </a:lnTo>
                  <a:lnTo>
                    <a:pt x="1536474" y="2901500"/>
                  </a:lnTo>
                  <a:lnTo>
                    <a:pt x="1585032" y="2898430"/>
                  </a:lnTo>
                  <a:lnTo>
                    <a:pt x="1633810" y="2894934"/>
                  </a:lnTo>
                  <a:lnTo>
                    <a:pt x="1682780" y="2891016"/>
                  </a:lnTo>
                  <a:lnTo>
                    <a:pt x="1731914" y="2886682"/>
                  </a:lnTo>
                  <a:lnTo>
                    <a:pt x="1781182" y="2881935"/>
                  </a:lnTo>
                  <a:lnTo>
                    <a:pt x="1830557" y="2876780"/>
                  </a:lnTo>
                  <a:lnTo>
                    <a:pt x="1880010" y="2871222"/>
                  </a:lnTo>
                  <a:lnTo>
                    <a:pt x="1929512" y="2865266"/>
                  </a:lnTo>
                  <a:lnTo>
                    <a:pt x="1979035" y="2858916"/>
                  </a:lnTo>
                  <a:lnTo>
                    <a:pt x="2028551" y="2852176"/>
                  </a:lnTo>
                  <a:lnTo>
                    <a:pt x="2078031" y="2845053"/>
                  </a:lnTo>
                  <a:lnTo>
                    <a:pt x="2127447" y="2837549"/>
                  </a:lnTo>
                  <a:lnTo>
                    <a:pt x="2176769" y="2829670"/>
                  </a:lnTo>
                  <a:lnTo>
                    <a:pt x="2225971" y="2821420"/>
                  </a:lnTo>
                  <a:lnTo>
                    <a:pt x="2275022" y="2812805"/>
                  </a:lnTo>
                  <a:lnTo>
                    <a:pt x="2323895" y="2803828"/>
                  </a:lnTo>
                  <a:lnTo>
                    <a:pt x="2372562" y="2794494"/>
                  </a:lnTo>
                  <a:lnTo>
                    <a:pt x="2420993" y="2784808"/>
                  </a:lnTo>
                  <a:lnTo>
                    <a:pt x="2469161" y="2774775"/>
                  </a:lnTo>
                  <a:lnTo>
                    <a:pt x="2517037" y="2764398"/>
                  </a:lnTo>
                  <a:lnTo>
                    <a:pt x="2564592" y="2753684"/>
                  </a:lnTo>
                  <a:lnTo>
                    <a:pt x="2611798" y="2742636"/>
                  </a:lnTo>
                  <a:lnTo>
                    <a:pt x="2658626" y="2731259"/>
                  </a:lnTo>
                  <a:lnTo>
                    <a:pt x="2705048" y="2719558"/>
                  </a:lnTo>
                  <a:lnTo>
                    <a:pt x="2751036" y="2707537"/>
                  </a:lnTo>
                  <a:lnTo>
                    <a:pt x="2796561" y="2695201"/>
                  </a:lnTo>
                  <a:lnTo>
                    <a:pt x="2841595" y="2682555"/>
                  </a:lnTo>
                  <a:lnTo>
                    <a:pt x="2886109" y="2669603"/>
                  </a:lnTo>
                  <a:lnTo>
                    <a:pt x="2930074" y="2656350"/>
                  </a:lnTo>
                  <a:lnTo>
                    <a:pt x="2973463" y="2642800"/>
                  </a:lnTo>
                  <a:lnTo>
                    <a:pt x="3016247" y="2628958"/>
                  </a:lnTo>
                  <a:lnTo>
                    <a:pt x="3058396" y="2614830"/>
                  </a:lnTo>
                  <a:lnTo>
                    <a:pt x="3099884" y="2600418"/>
                  </a:lnTo>
                  <a:lnTo>
                    <a:pt x="3140681" y="2585729"/>
                  </a:lnTo>
                  <a:lnTo>
                    <a:pt x="3180759" y="2570766"/>
                  </a:lnTo>
                  <a:lnTo>
                    <a:pt x="3220089" y="2555535"/>
                  </a:lnTo>
                  <a:lnTo>
                    <a:pt x="3258643" y="2540039"/>
                  </a:lnTo>
                  <a:lnTo>
                    <a:pt x="3296392" y="2524284"/>
                  </a:lnTo>
                  <a:lnTo>
                    <a:pt x="3333309" y="2508275"/>
                  </a:lnTo>
                  <a:lnTo>
                    <a:pt x="3369364" y="2492015"/>
                  </a:lnTo>
                  <a:lnTo>
                    <a:pt x="3404529" y="2475509"/>
                  </a:lnTo>
                  <a:lnTo>
                    <a:pt x="3438776" y="2458763"/>
                  </a:lnTo>
                  <a:lnTo>
                    <a:pt x="3504401" y="2424567"/>
                  </a:lnTo>
                  <a:lnTo>
                    <a:pt x="3566010" y="2389462"/>
                  </a:lnTo>
                  <a:lnTo>
                    <a:pt x="3623377" y="2353486"/>
                  </a:lnTo>
                  <a:lnTo>
                    <a:pt x="3676273" y="2316677"/>
                  </a:lnTo>
                  <a:lnTo>
                    <a:pt x="3724471" y="2279071"/>
                  </a:lnTo>
                  <a:lnTo>
                    <a:pt x="3767742" y="2240705"/>
                  </a:lnTo>
                  <a:lnTo>
                    <a:pt x="3802731" y="2204768"/>
                  </a:lnTo>
                  <a:lnTo>
                    <a:pt x="3832804" y="2167588"/>
                  </a:lnTo>
                  <a:lnTo>
                    <a:pt x="3862151" y="2125074"/>
                  </a:lnTo>
                  <a:lnTo>
                    <a:pt x="3890656" y="2077578"/>
                  </a:lnTo>
                  <a:lnTo>
                    <a:pt x="3918200" y="2025449"/>
                  </a:lnTo>
                  <a:lnTo>
                    <a:pt x="3944668" y="1969039"/>
                  </a:lnTo>
                  <a:lnTo>
                    <a:pt x="3969942" y="1908698"/>
                  </a:lnTo>
                  <a:lnTo>
                    <a:pt x="3993905" y="1844777"/>
                  </a:lnTo>
                  <a:lnTo>
                    <a:pt x="4016441" y="1777626"/>
                  </a:lnTo>
                  <a:lnTo>
                    <a:pt x="4037431" y="1707596"/>
                  </a:lnTo>
                  <a:lnTo>
                    <a:pt x="4056760" y="1635038"/>
                  </a:lnTo>
                  <a:lnTo>
                    <a:pt x="4065764" y="1597920"/>
                  </a:lnTo>
                  <a:lnTo>
                    <a:pt x="4074309" y="1560302"/>
                  </a:lnTo>
                  <a:lnTo>
                    <a:pt x="4082380" y="1522226"/>
                  </a:lnTo>
                  <a:lnTo>
                    <a:pt x="4089963" y="1483738"/>
                  </a:lnTo>
                  <a:lnTo>
                    <a:pt x="4097042" y="1444881"/>
                  </a:lnTo>
                  <a:lnTo>
                    <a:pt x="4103604" y="1405699"/>
                  </a:lnTo>
                  <a:lnTo>
                    <a:pt x="4109633" y="1366235"/>
                  </a:lnTo>
                  <a:lnTo>
                    <a:pt x="4115114" y="1326533"/>
                  </a:lnTo>
                  <a:lnTo>
                    <a:pt x="4120034" y="1286638"/>
                  </a:lnTo>
                  <a:lnTo>
                    <a:pt x="4124378" y="1246593"/>
                  </a:lnTo>
                  <a:lnTo>
                    <a:pt x="4128130" y="1206441"/>
                  </a:lnTo>
                  <a:lnTo>
                    <a:pt x="4131277" y="1166227"/>
                  </a:lnTo>
                  <a:lnTo>
                    <a:pt x="4133804" y="1125995"/>
                  </a:lnTo>
                  <a:lnTo>
                    <a:pt x="4135696" y="1085788"/>
                  </a:lnTo>
                  <a:lnTo>
                    <a:pt x="4136938" y="1045650"/>
                  </a:lnTo>
                  <a:lnTo>
                    <a:pt x="4137516" y="1005625"/>
                  </a:lnTo>
                  <a:lnTo>
                    <a:pt x="4137415" y="965757"/>
                  </a:lnTo>
                  <a:lnTo>
                    <a:pt x="4136621" y="926090"/>
                  </a:lnTo>
                  <a:lnTo>
                    <a:pt x="4135118" y="886667"/>
                  </a:lnTo>
                  <a:lnTo>
                    <a:pt x="4132893" y="847532"/>
                  </a:lnTo>
                  <a:lnTo>
                    <a:pt x="4129931" y="808730"/>
                  </a:lnTo>
                  <a:lnTo>
                    <a:pt x="4126217" y="770303"/>
                  </a:lnTo>
                  <a:lnTo>
                    <a:pt x="4121736" y="732297"/>
                  </a:lnTo>
                  <a:lnTo>
                    <a:pt x="4110416" y="657718"/>
                  </a:lnTo>
                  <a:lnTo>
                    <a:pt x="4095854" y="585344"/>
                  </a:lnTo>
                  <a:lnTo>
                    <a:pt x="4077934" y="515526"/>
                  </a:lnTo>
                  <a:lnTo>
                    <a:pt x="4056537" y="448615"/>
                  </a:lnTo>
                  <a:lnTo>
                    <a:pt x="4031548" y="384960"/>
                  </a:lnTo>
                  <a:lnTo>
                    <a:pt x="4002849" y="324913"/>
                  </a:lnTo>
                  <a:lnTo>
                    <a:pt x="3970322" y="268824"/>
                  </a:lnTo>
                  <a:lnTo>
                    <a:pt x="3933852" y="217044"/>
                  </a:lnTo>
                  <a:lnTo>
                    <a:pt x="3893321" y="169924"/>
                  </a:lnTo>
                  <a:lnTo>
                    <a:pt x="3848611" y="127814"/>
                  </a:lnTo>
                  <a:lnTo>
                    <a:pt x="3799606" y="91064"/>
                  </a:lnTo>
                  <a:lnTo>
                    <a:pt x="3746190" y="60026"/>
                  </a:lnTo>
                  <a:lnTo>
                    <a:pt x="3688244" y="35050"/>
                  </a:lnTo>
                  <a:lnTo>
                    <a:pt x="3625652" y="16486"/>
                  </a:lnTo>
                  <a:lnTo>
                    <a:pt x="3558296" y="4686"/>
                  </a:lnTo>
                  <a:lnTo>
                    <a:pt x="3522796" y="1432"/>
                  </a:lnTo>
                  <a:lnTo>
                    <a:pt x="3486060" y="0"/>
                  </a:lnTo>
                  <a:close/>
                </a:path>
              </a:pathLst>
            </a:custGeom>
            <a:solidFill>
              <a:srgbClr val="D2B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015998" y="3455796"/>
              <a:ext cx="1835785" cy="57302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2422" y="1115822"/>
            <a:ext cx="11609705" cy="5742305"/>
            <a:chOff x="582422" y="1115822"/>
            <a:chExt cx="11609705" cy="5742305"/>
          </a:xfrm>
        </p:grpSpPr>
        <p:sp>
          <p:nvSpPr>
            <p:cNvPr id="3" name="object 3"/>
            <p:cNvSpPr/>
            <p:nvPr/>
          </p:nvSpPr>
          <p:spPr>
            <a:xfrm>
              <a:off x="614172" y="1147572"/>
              <a:ext cx="11417935" cy="5506720"/>
            </a:xfrm>
            <a:custGeom>
              <a:avLst/>
              <a:gdLst/>
              <a:ahLst/>
              <a:cxnLst/>
              <a:rect l="l" t="t" r="r" b="b"/>
              <a:pathLst>
                <a:path w="11417935" h="5506720">
                  <a:moveTo>
                    <a:pt x="11086465" y="0"/>
                  </a:moveTo>
                  <a:lnTo>
                    <a:pt x="331355" y="0"/>
                  </a:lnTo>
                  <a:lnTo>
                    <a:pt x="282389" y="3592"/>
                  </a:lnTo>
                  <a:lnTo>
                    <a:pt x="235654" y="14027"/>
                  </a:lnTo>
                  <a:lnTo>
                    <a:pt x="191662" y="30794"/>
                  </a:lnTo>
                  <a:lnTo>
                    <a:pt x="150927" y="53378"/>
                  </a:lnTo>
                  <a:lnTo>
                    <a:pt x="113960" y="81269"/>
                  </a:lnTo>
                  <a:lnTo>
                    <a:pt x="81274" y="113953"/>
                  </a:lnTo>
                  <a:lnTo>
                    <a:pt x="53382" y="150918"/>
                  </a:lnTo>
                  <a:lnTo>
                    <a:pt x="30796" y="191652"/>
                  </a:lnTo>
                  <a:lnTo>
                    <a:pt x="14028" y="235642"/>
                  </a:lnTo>
                  <a:lnTo>
                    <a:pt x="3592" y="282377"/>
                  </a:lnTo>
                  <a:lnTo>
                    <a:pt x="0" y="331342"/>
                  </a:lnTo>
                  <a:lnTo>
                    <a:pt x="0" y="5174856"/>
                  </a:lnTo>
                  <a:lnTo>
                    <a:pt x="3592" y="5223822"/>
                  </a:lnTo>
                  <a:lnTo>
                    <a:pt x="14028" y="5270557"/>
                  </a:lnTo>
                  <a:lnTo>
                    <a:pt x="30796" y="5314549"/>
                  </a:lnTo>
                  <a:lnTo>
                    <a:pt x="53382" y="5355284"/>
                  </a:lnTo>
                  <a:lnTo>
                    <a:pt x="81274" y="5392251"/>
                  </a:lnTo>
                  <a:lnTo>
                    <a:pt x="113960" y="5424937"/>
                  </a:lnTo>
                  <a:lnTo>
                    <a:pt x="150927" y="5452829"/>
                  </a:lnTo>
                  <a:lnTo>
                    <a:pt x="191662" y="5475415"/>
                  </a:lnTo>
                  <a:lnTo>
                    <a:pt x="235654" y="5492183"/>
                  </a:lnTo>
                  <a:lnTo>
                    <a:pt x="282389" y="5502619"/>
                  </a:lnTo>
                  <a:lnTo>
                    <a:pt x="331355" y="5506212"/>
                  </a:lnTo>
                  <a:lnTo>
                    <a:pt x="11086465" y="5506212"/>
                  </a:lnTo>
                  <a:lnTo>
                    <a:pt x="11135430" y="5502619"/>
                  </a:lnTo>
                  <a:lnTo>
                    <a:pt x="11182165" y="5492183"/>
                  </a:lnTo>
                  <a:lnTo>
                    <a:pt x="11226155" y="5475415"/>
                  </a:lnTo>
                  <a:lnTo>
                    <a:pt x="11266889" y="5452829"/>
                  </a:lnTo>
                  <a:lnTo>
                    <a:pt x="11303854" y="5424937"/>
                  </a:lnTo>
                  <a:lnTo>
                    <a:pt x="11336538" y="5392251"/>
                  </a:lnTo>
                  <a:lnTo>
                    <a:pt x="11364429" y="5355284"/>
                  </a:lnTo>
                  <a:lnTo>
                    <a:pt x="11387013" y="5314549"/>
                  </a:lnTo>
                  <a:lnTo>
                    <a:pt x="11403780" y="5270557"/>
                  </a:lnTo>
                  <a:lnTo>
                    <a:pt x="11414215" y="5223822"/>
                  </a:lnTo>
                  <a:lnTo>
                    <a:pt x="11417808" y="5174856"/>
                  </a:lnTo>
                  <a:lnTo>
                    <a:pt x="11417808" y="331342"/>
                  </a:lnTo>
                  <a:lnTo>
                    <a:pt x="11414215" y="282377"/>
                  </a:lnTo>
                  <a:lnTo>
                    <a:pt x="11403780" y="235642"/>
                  </a:lnTo>
                  <a:lnTo>
                    <a:pt x="11387013" y="191652"/>
                  </a:lnTo>
                  <a:lnTo>
                    <a:pt x="11364429" y="150918"/>
                  </a:lnTo>
                  <a:lnTo>
                    <a:pt x="11336538" y="113953"/>
                  </a:lnTo>
                  <a:lnTo>
                    <a:pt x="11303854" y="81269"/>
                  </a:lnTo>
                  <a:lnTo>
                    <a:pt x="11266889" y="53378"/>
                  </a:lnTo>
                  <a:lnTo>
                    <a:pt x="11226155" y="30794"/>
                  </a:lnTo>
                  <a:lnTo>
                    <a:pt x="11182165" y="14027"/>
                  </a:lnTo>
                  <a:lnTo>
                    <a:pt x="11135430" y="3592"/>
                  </a:lnTo>
                  <a:lnTo>
                    <a:pt x="11086465" y="0"/>
                  </a:lnTo>
                  <a:close/>
                </a:path>
              </a:pathLst>
            </a:custGeom>
            <a:solidFill>
              <a:srgbClr val="FFFFFF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14172" y="1147572"/>
              <a:ext cx="11417935" cy="5506720"/>
            </a:xfrm>
            <a:custGeom>
              <a:avLst/>
              <a:gdLst/>
              <a:ahLst/>
              <a:cxnLst/>
              <a:rect l="l" t="t" r="r" b="b"/>
              <a:pathLst>
                <a:path w="11417935" h="5506720">
                  <a:moveTo>
                    <a:pt x="0" y="331342"/>
                  </a:moveTo>
                  <a:lnTo>
                    <a:pt x="3592" y="282377"/>
                  </a:lnTo>
                  <a:lnTo>
                    <a:pt x="14028" y="235642"/>
                  </a:lnTo>
                  <a:lnTo>
                    <a:pt x="30796" y="191652"/>
                  </a:lnTo>
                  <a:lnTo>
                    <a:pt x="53382" y="150918"/>
                  </a:lnTo>
                  <a:lnTo>
                    <a:pt x="81274" y="113953"/>
                  </a:lnTo>
                  <a:lnTo>
                    <a:pt x="113960" y="81269"/>
                  </a:lnTo>
                  <a:lnTo>
                    <a:pt x="150927" y="53378"/>
                  </a:lnTo>
                  <a:lnTo>
                    <a:pt x="191662" y="30794"/>
                  </a:lnTo>
                  <a:lnTo>
                    <a:pt x="235654" y="14027"/>
                  </a:lnTo>
                  <a:lnTo>
                    <a:pt x="282389" y="3592"/>
                  </a:lnTo>
                  <a:lnTo>
                    <a:pt x="331355" y="0"/>
                  </a:lnTo>
                  <a:lnTo>
                    <a:pt x="11086465" y="0"/>
                  </a:lnTo>
                  <a:lnTo>
                    <a:pt x="11135430" y="3592"/>
                  </a:lnTo>
                  <a:lnTo>
                    <a:pt x="11182165" y="14027"/>
                  </a:lnTo>
                  <a:lnTo>
                    <a:pt x="11226155" y="30794"/>
                  </a:lnTo>
                  <a:lnTo>
                    <a:pt x="11266889" y="53378"/>
                  </a:lnTo>
                  <a:lnTo>
                    <a:pt x="11303854" y="81269"/>
                  </a:lnTo>
                  <a:lnTo>
                    <a:pt x="11336538" y="113953"/>
                  </a:lnTo>
                  <a:lnTo>
                    <a:pt x="11364429" y="150918"/>
                  </a:lnTo>
                  <a:lnTo>
                    <a:pt x="11387013" y="191652"/>
                  </a:lnTo>
                  <a:lnTo>
                    <a:pt x="11403780" y="235642"/>
                  </a:lnTo>
                  <a:lnTo>
                    <a:pt x="11414215" y="282377"/>
                  </a:lnTo>
                  <a:lnTo>
                    <a:pt x="11417808" y="331342"/>
                  </a:lnTo>
                  <a:lnTo>
                    <a:pt x="11417808" y="5174856"/>
                  </a:lnTo>
                  <a:lnTo>
                    <a:pt x="11414215" y="5223822"/>
                  </a:lnTo>
                  <a:lnTo>
                    <a:pt x="11403780" y="5270557"/>
                  </a:lnTo>
                  <a:lnTo>
                    <a:pt x="11387013" y="5314549"/>
                  </a:lnTo>
                  <a:lnTo>
                    <a:pt x="11364429" y="5355284"/>
                  </a:lnTo>
                  <a:lnTo>
                    <a:pt x="11336538" y="5392251"/>
                  </a:lnTo>
                  <a:lnTo>
                    <a:pt x="11303854" y="5424937"/>
                  </a:lnTo>
                  <a:lnTo>
                    <a:pt x="11266889" y="5452829"/>
                  </a:lnTo>
                  <a:lnTo>
                    <a:pt x="11226155" y="5475415"/>
                  </a:lnTo>
                  <a:lnTo>
                    <a:pt x="11182165" y="5492183"/>
                  </a:lnTo>
                  <a:lnTo>
                    <a:pt x="11135430" y="5502619"/>
                  </a:lnTo>
                  <a:lnTo>
                    <a:pt x="11086465" y="5506212"/>
                  </a:lnTo>
                  <a:lnTo>
                    <a:pt x="331355" y="5506212"/>
                  </a:lnTo>
                  <a:lnTo>
                    <a:pt x="282389" y="5502619"/>
                  </a:lnTo>
                  <a:lnTo>
                    <a:pt x="235654" y="5492183"/>
                  </a:lnTo>
                  <a:lnTo>
                    <a:pt x="191662" y="5475415"/>
                  </a:lnTo>
                  <a:lnTo>
                    <a:pt x="150927" y="5452829"/>
                  </a:lnTo>
                  <a:lnTo>
                    <a:pt x="113960" y="5424937"/>
                  </a:lnTo>
                  <a:lnTo>
                    <a:pt x="81274" y="5392251"/>
                  </a:lnTo>
                  <a:lnTo>
                    <a:pt x="53382" y="5355284"/>
                  </a:lnTo>
                  <a:lnTo>
                    <a:pt x="30796" y="5314549"/>
                  </a:lnTo>
                  <a:lnTo>
                    <a:pt x="14028" y="5270557"/>
                  </a:lnTo>
                  <a:lnTo>
                    <a:pt x="3592" y="5223822"/>
                  </a:lnTo>
                  <a:lnTo>
                    <a:pt x="0" y="5174856"/>
                  </a:lnTo>
                  <a:lnTo>
                    <a:pt x="0" y="331342"/>
                  </a:lnTo>
                  <a:close/>
                </a:path>
              </a:pathLst>
            </a:custGeom>
            <a:ln w="63499">
              <a:solidFill>
                <a:srgbClr val="473B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276076" y="4677156"/>
              <a:ext cx="915923" cy="21808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337036" y="4738115"/>
              <a:ext cx="854964" cy="21198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11740" y="6252972"/>
              <a:ext cx="508000" cy="506095"/>
            </a:xfrm>
            <a:custGeom>
              <a:avLst/>
              <a:gdLst/>
              <a:ahLst/>
              <a:cxnLst/>
              <a:rect l="l" t="t" r="r" b="b"/>
              <a:pathLst>
                <a:path w="508000" h="506095">
                  <a:moveTo>
                    <a:pt x="253745" y="0"/>
                  </a:moveTo>
                  <a:lnTo>
                    <a:pt x="208150" y="4075"/>
                  </a:lnTo>
                  <a:lnTo>
                    <a:pt x="165229" y="15826"/>
                  </a:lnTo>
                  <a:lnTo>
                    <a:pt x="125701" y="34538"/>
                  </a:lnTo>
                  <a:lnTo>
                    <a:pt x="90284" y="59496"/>
                  </a:lnTo>
                  <a:lnTo>
                    <a:pt x="59697" y="89987"/>
                  </a:lnTo>
                  <a:lnTo>
                    <a:pt x="34656" y="125295"/>
                  </a:lnTo>
                  <a:lnTo>
                    <a:pt x="15881" y="164707"/>
                  </a:lnTo>
                  <a:lnTo>
                    <a:pt x="4090" y="207508"/>
                  </a:lnTo>
                  <a:lnTo>
                    <a:pt x="0" y="252983"/>
                  </a:lnTo>
                  <a:lnTo>
                    <a:pt x="4090" y="298456"/>
                  </a:lnTo>
                  <a:lnTo>
                    <a:pt x="15881" y="341255"/>
                  </a:lnTo>
                  <a:lnTo>
                    <a:pt x="34656" y="380666"/>
                  </a:lnTo>
                  <a:lnTo>
                    <a:pt x="59697" y="415975"/>
                  </a:lnTo>
                  <a:lnTo>
                    <a:pt x="90284" y="446467"/>
                  </a:lnTo>
                  <a:lnTo>
                    <a:pt x="125701" y="471426"/>
                  </a:lnTo>
                  <a:lnTo>
                    <a:pt x="165229" y="490139"/>
                  </a:lnTo>
                  <a:lnTo>
                    <a:pt x="208150" y="501891"/>
                  </a:lnTo>
                  <a:lnTo>
                    <a:pt x="253745" y="505967"/>
                  </a:lnTo>
                  <a:lnTo>
                    <a:pt x="299341" y="501891"/>
                  </a:lnTo>
                  <a:lnTo>
                    <a:pt x="342262" y="490139"/>
                  </a:lnTo>
                  <a:lnTo>
                    <a:pt x="381790" y="471426"/>
                  </a:lnTo>
                  <a:lnTo>
                    <a:pt x="417207" y="446467"/>
                  </a:lnTo>
                  <a:lnTo>
                    <a:pt x="447794" y="415975"/>
                  </a:lnTo>
                  <a:lnTo>
                    <a:pt x="472835" y="380666"/>
                  </a:lnTo>
                  <a:lnTo>
                    <a:pt x="491610" y="341255"/>
                  </a:lnTo>
                  <a:lnTo>
                    <a:pt x="503401" y="298456"/>
                  </a:lnTo>
                  <a:lnTo>
                    <a:pt x="507491" y="252983"/>
                  </a:lnTo>
                  <a:lnTo>
                    <a:pt x="503401" y="207508"/>
                  </a:lnTo>
                  <a:lnTo>
                    <a:pt x="491610" y="164707"/>
                  </a:lnTo>
                  <a:lnTo>
                    <a:pt x="472835" y="125295"/>
                  </a:lnTo>
                  <a:lnTo>
                    <a:pt x="447794" y="89987"/>
                  </a:lnTo>
                  <a:lnTo>
                    <a:pt x="417207" y="59496"/>
                  </a:lnTo>
                  <a:lnTo>
                    <a:pt x="381790" y="34538"/>
                  </a:lnTo>
                  <a:lnTo>
                    <a:pt x="342262" y="15826"/>
                  </a:lnTo>
                  <a:lnTo>
                    <a:pt x="299341" y="4075"/>
                  </a:lnTo>
                  <a:lnTo>
                    <a:pt x="253745" y="0"/>
                  </a:lnTo>
                  <a:close/>
                </a:path>
              </a:pathLst>
            </a:custGeom>
            <a:solidFill>
              <a:srgbClr val="9374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05643" y="6199631"/>
              <a:ext cx="506095" cy="508000"/>
            </a:xfrm>
            <a:custGeom>
              <a:avLst/>
              <a:gdLst/>
              <a:ahLst/>
              <a:cxnLst/>
              <a:rect l="l" t="t" r="r" b="b"/>
              <a:pathLst>
                <a:path w="506095" h="508000">
                  <a:moveTo>
                    <a:pt x="252983" y="507492"/>
                  </a:moveTo>
                  <a:lnTo>
                    <a:pt x="298453" y="503403"/>
                  </a:lnTo>
                  <a:lnTo>
                    <a:pt x="341250" y="491617"/>
                  </a:lnTo>
                  <a:lnTo>
                    <a:pt x="380661" y="472849"/>
                  </a:lnTo>
                  <a:lnTo>
                    <a:pt x="415970" y="447815"/>
                  </a:lnTo>
                  <a:lnTo>
                    <a:pt x="446463" y="417233"/>
                  </a:lnTo>
                  <a:lnTo>
                    <a:pt x="471423" y="381818"/>
                  </a:lnTo>
                  <a:lnTo>
                    <a:pt x="490138" y="342287"/>
                  </a:lnTo>
                  <a:lnTo>
                    <a:pt x="501891" y="299358"/>
                  </a:lnTo>
                  <a:lnTo>
                    <a:pt x="505967" y="253746"/>
                  </a:lnTo>
                  <a:lnTo>
                    <a:pt x="501891" y="208133"/>
                  </a:lnTo>
                  <a:lnTo>
                    <a:pt x="490138" y="165204"/>
                  </a:lnTo>
                  <a:lnTo>
                    <a:pt x="471423" y="125673"/>
                  </a:lnTo>
                  <a:lnTo>
                    <a:pt x="446463" y="90258"/>
                  </a:lnTo>
                  <a:lnTo>
                    <a:pt x="415970" y="59676"/>
                  </a:lnTo>
                  <a:lnTo>
                    <a:pt x="380661" y="34642"/>
                  </a:lnTo>
                  <a:lnTo>
                    <a:pt x="341250" y="15874"/>
                  </a:lnTo>
                  <a:lnTo>
                    <a:pt x="298453" y="4088"/>
                  </a:lnTo>
                  <a:lnTo>
                    <a:pt x="252983" y="0"/>
                  </a:lnTo>
                  <a:lnTo>
                    <a:pt x="207514" y="4088"/>
                  </a:lnTo>
                  <a:lnTo>
                    <a:pt x="164717" y="15874"/>
                  </a:lnTo>
                  <a:lnTo>
                    <a:pt x="125306" y="34642"/>
                  </a:lnTo>
                  <a:lnTo>
                    <a:pt x="89997" y="59676"/>
                  </a:lnTo>
                  <a:lnTo>
                    <a:pt x="59504" y="90258"/>
                  </a:lnTo>
                  <a:lnTo>
                    <a:pt x="34544" y="125673"/>
                  </a:lnTo>
                  <a:lnTo>
                    <a:pt x="15829" y="165204"/>
                  </a:lnTo>
                  <a:lnTo>
                    <a:pt x="4076" y="208133"/>
                  </a:lnTo>
                  <a:lnTo>
                    <a:pt x="0" y="253746"/>
                  </a:lnTo>
                  <a:lnTo>
                    <a:pt x="4076" y="299358"/>
                  </a:lnTo>
                  <a:lnTo>
                    <a:pt x="15829" y="342287"/>
                  </a:lnTo>
                  <a:lnTo>
                    <a:pt x="34544" y="381818"/>
                  </a:lnTo>
                  <a:lnTo>
                    <a:pt x="59504" y="417233"/>
                  </a:lnTo>
                  <a:lnTo>
                    <a:pt x="89997" y="447815"/>
                  </a:lnTo>
                  <a:lnTo>
                    <a:pt x="125306" y="472849"/>
                  </a:lnTo>
                  <a:lnTo>
                    <a:pt x="164717" y="491617"/>
                  </a:lnTo>
                  <a:lnTo>
                    <a:pt x="207514" y="503403"/>
                  </a:lnTo>
                  <a:lnTo>
                    <a:pt x="252983" y="507492"/>
                  </a:lnTo>
                  <a:close/>
                </a:path>
              </a:pathLst>
            </a:custGeom>
            <a:ln w="12700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73183" y="6252972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5">
                  <a:moveTo>
                    <a:pt x="252984" y="0"/>
                  </a:moveTo>
                  <a:lnTo>
                    <a:pt x="207514" y="4075"/>
                  </a:lnTo>
                  <a:lnTo>
                    <a:pt x="164717" y="15826"/>
                  </a:lnTo>
                  <a:lnTo>
                    <a:pt x="125306" y="34538"/>
                  </a:lnTo>
                  <a:lnTo>
                    <a:pt x="89997" y="59496"/>
                  </a:lnTo>
                  <a:lnTo>
                    <a:pt x="59504" y="89987"/>
                  </a:lnTo>
                  <a:lnTo>
                    <a:pt x="34543" y="125295"/>
                  </a:lnTo>
                  <a:lnTo>
                    <a:pt x="15829" y="164707"/>
                  </a:lnTo>
                  <a:lnTo>
                    <a:pt x="4076" y="207508"/>
                  </a:lnTo>
                  <a:lnTo>
                    <a:pt x="0" y="252983"/>
                  </a:lnTo>
                  <a:lnTo>
                    <a:pt x="4076" y="298456"/>
                  </a:lnTo>
                  <a:lnTo>
                    <a:pt x="15829" y="341255"/>
                  </a:lnTo>
                  <a:lnTo>
                    <a:pt x="34544" y="380666"/>
                  </a:lnTo>
                  <a:lnTo>
                    <a:pt x="59504" y="415975"/>
                  </a:lnTo>
                  <a:lnTo>
                    <a:pt x="89997" y="446467"/>
                  </a:lnTo>
                  <a:lnTo>
                    <a:pt x="125306" y="471426"/>
                  </a:lnTo>
                  <a:lnTo>
                    <a:pt x="164717" y="490139"/>
                  </a:lnTo>
                  <a:lnTo>
                    <a:pt x="207514" y="501891"/>
                  </a:lnTo>
                  <a:lnTo>
                    <a:pt x="252984" y="505967"/>
                  </a:lnTo>
                  <a:lnTo>
                    <a:pt x="298453" y="501891"/>
                  </a:lnTo>
                  <a:lnTo>
                    <a:pt x="341250" y="490139"/>
                  </a:lnTo>
                  <a:lnTo>
                    <a:pt x="380661" y="471426"/>
                  </a:lnTo>
                  <a:lnTo>
                    <a:pt x="415970" y="446467"/>
                  </a:lnTo>
                  <a:lnTo>
                    <a:pt x="446463" y="415975"/>
                  </a:lnTo>
                  <a:lnTo>
                    <a:pt x="471424" y="380666"/>
                  </a:lnTo>
                  <a:lnTo>
                    <a:pt x="490138" y="341255"/>
                  </a:lnTo>
                  <a:lnTo>
                    <a:pt x="501891" y="298456"/>
                  </a:lnTo>
                  <a:lnTo>
                    <a:pt x="505968" y="252983"/>
                  </a:lnTo>
                  <a:lnTo>
                    <a:pt x="501891" y="207508"/>
                  </a:lnTo>
                  <a:lnTo>
                    <a:pt x="490138" y="164707"/>
                  </a:lnTo>
                  <a:lnTo>
                    <a:pt x="471424" y="125295"/>
                  </a:lnTo>
                  <a:lnTo>
                    <a:pt x="446463" y="89987"/>
                  </a:lnTo>
                  <a:lnTo>
                    <a:pt x="415970" y="59496"/>
                  </a:lnTo>
                  <a:lnTo>
                    <a:pt x="380661" y="34538"/>
                  </a:lnTo>
                  <a:lnTo>
                    <a:pt x="341250" y="15826"/>
                  </a:lnTo>
                  <a:lnTo>
                    <a:pt x="298453" y="4075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D3AE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465564" y="6199631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53745" y="507492"/>
                  </a:moveTo>
                  <a:lnTo>
                    <a:pt x="299341" y="503403"/>
                  </a:lnTo>
                  <a:lnTo>
                    <a:pt x="342262" y="491617"/>
                  </a:lnTo>
                  <a:lnTo>
                    <a:pt x="381790" y="472849"/>
                  </a:lnTo>
                  <a:lnTo>
                    <a:pt x="417207" y="447815"/>
                  </a:lnTo>
                  <a:lnTo>
                    <a:pt x="447794" y="417233"/>
                  </a:lnTo>
                  <a:lnTo>
                    <a:pt x="472835" y="381818"/>
                  </a:lnTo>
                  <a:lnTo>
                    <a:pt x="491610" y="342287"/>
                  </a:lnTo>
                  <a:lnTo>
                    <a:pt x="503401" y="299358"/>
                  </a:lnTo>
                  <a:lnTo>
                    <a:pt x="507491" y="253746"/>
                  </a:lnTo>
                  <a:lnTo>
                    <a:pt x="503401" y="208133"/>
                  </a:lnTo>
                  <a:lnTo>
                    <a:pt x="491610" y="165204"/>
                  </a:lnTo>
                  <a:lnTo>
                    <a:pt x="472835" y="125673"/>
                  </a:lnTo>
                  <a:lnTo>
                    <a:pt x="447794" y="90258"/>
                  </a:lnTo>
                  <a:lnTo>
                    <a:pt x="417207" y="59676"/>
                  </a:lnTo>
                  <a:lnTo>
                    <a:pt x="381790" y="34642"/>
                  </a:lnTo>
                  <a:lnTo>
                    <a:pt x="342262" y="15874"/>
                  </a:lnTo>
                  <a:lnTo>
                    <a:pt x="299341" y="4088"/>
                  </a:lnTo>
                  <a:lnTo>
                    <a:pt x="253745" y="0"/>
                  </a:lnTo>
                  <a:lnTo>
                    <a:pt x="208150" y="4088"/>
                  </a:lnTo>
                  <a:lnTo>
                    <a:pt x="165229" y="15874"/>
                  </a:lnTo>
                  <a:lnTo>
                    <a:pt x="125701" y="34642"/>
                  </a:lnTo>
                  <a:lnTo>
                    <a:pt x="90284" y="59676"/>
                  </a:lnTo>
                  <a:lnTo>
                    <a:pt x="59697" y="90258"/>
                  </a:lnTo>
                  <a:lnTo>
                    <a:pt x="34656" y="125673"/>
                  </a:lnTo>
                  <a:lnTo>
                    <a:pt x="15881" y="165204"/>
                  </a:lnTo>
                  <a:lnTo>
                    <a:pt x="4090" y="208133"/>
                  </a:lnTo>
                  <a:lnTo>
                    <a:pt x="0" y="253746"/>
                  </a:lnTo>
                  <a:lnTo>
                    <a:pt x="4090" y="299358"/>
                  </a:lnTo>
                  <a:lnTo>
                    <a:pt x="15881" y="342287"/>
                  </a:lnTo>
                  <a:lnTo>
                    <a:pt x="34656" y="381818"/>
                  </a:lnTo>
                  <a:lnTo>
                    <a:pt x="59697" y="417233"/>
                  </a:lnTo>
                  <a:lnTo>
                    <a:pt x="90284" y="447815"/>
                  </a:lnTo>
                  <a:lnTo>
                    <a:pt x="125701" y="472849"/>
                  </a:lnTo>
                  <a:lnTo>
                    <a:pt x="165229" y="491617"/>
                  </a:lnTo>
                  <a:lnTo>
                    <a:pt x="208150" y="503403"/>
                  </a:lnTo>
                  <a:lnTo>
                    <a:pt x="253745" y="507492"/>
                  </a:lnTo>
                  <a:close/>
                </a:path>
              </a:pathLst>
            </a:custGeom>
            <a:ln w="12699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843772" y="6246875"/>
              <a:ext cx="506095" cy="508000"/>
            </a:xfrm>
            <a:custGeom>
              <a:avLst/>
              <a:gdLst/>
              <a:ahLst/>
              <a:cxnLst/>
              <a:rect l="l" t="t" r="r" b="b"/>
              <a:pathLst>
                <a:path w="506095" h="508000">
                  <a:moveTo>
                    <a:pt x="252983" y="0"/>
                  </a:moveTo>
                  <a:lnTo>
                    <a:pt x="207514" y="4088"/>
                  </a:lnTo>
                  <a:lnTo>
                    <a:pt x="164717" y="15874"/>
                  </a:lnTo>
                  <a:lnTo>
                    <a:pt x="125306" y="34642"/>
                  </a:lnTo>
                  <a:lnTo>
                    <a:pt x="89997" y="59676"/>
                  </a:lnTo>
                  <a:lnTo>
                    <a:pt x="59504" y="90258"/>
                  </a:lnTo>
                  <a:lnTo>
                    <a:pt x="34544" y="125673"/>
                  </a:lnTo>
                  <a:lnTo>
                    <a:pt x="15829" y="165204"/>
                  </a:lnTo>
                  <a:lnTo>
                    <a:pt x="4076" y="208133"/>
                  </a:lnTo>
                  <a:lnTo>
                    <a:pt x="0" y="253746"/>
                  </a:lnTo>
                  <a:lnTo>
                    <a:pt x="4076" y="299358"/>
                  </a:lnTo>
                  <a:lnTo>
                    <a:pt x="15829" y="342287"/>
                  </a:lnTo>
                  <a:lnTo>
                    <a:pt x="34544" y="381818"/>
                  </a:lnTo>
                  <a:lnTo>
                    <a:pt x="59504" y="417233"/>
                  </a:lnTo>
                  <a:lnTo>
                    <a:pt x="89997" y="447815"/>
                  </a:lnTo>
                  <a:lnTo>
                    <a:pt x="125306" y="472849"/>
                  </a:lnTo>
                  <a:lnTo>
                    <a:pt x="164717" y="491617"/>
                  </a:lnTo>
                  <a:lnTo>
                    <a:pt x="207514" y="503403"/>
                  </a:lnTo>
                  <a:lnTo>
                    <a:pt x="252983" y="507492"/>
                  </a:lnTo>
                  <a:lnTo>
                    <a:pt x="298453" y="503403"/>
                  </a:lnTo>
                  <a:lnTo>
                    <a:pt x="341250" y="491617"/>
                  </a:lnTo>
                  <a:lnTo>
                    <a:pt x="380661" y="472849"/>
                  </a:lnTo>
                  <a:lnTo>
                    <a:pt x="415970" y="447815"/>
                  </a:lnTo>
                  <a:lnTo>
                    <a:pt x="446463" y="417233"/>
                  </a:lnTo>
                  <a:lnTo>
                    <a:pt x="471424" y="381818"/>
                  </a:lnTo>
                  <a:lnTo>
                    <a:pt x="490138" y="342287"/>
                  </a:lnTo>
                  <a:lnTo>
                    <a:pt x="501891" y="299358"/>
                  </a:lnTo>
                  <a:lnTo>
                    <a:pt x="505968" y="253746"/>
                  </a:lnTo>
                  <a:lnTo>
                    <a:pt x="501891" y="208133"/>
                  </a:lnTo>
                  <a:lnTo>
                    <a:pt x="490138" y="165204"/>
                  </a:lnTo>
                  <a:lnTo>
                    <a:pt x="471424" y="125673"/>
                  </a:lnTo>
                  <a:lnTo>
                    <a:pt x="446463" y="90258"/>
                  </a:lnTo>
                  <a:lnTo>
                    <a:pt x="415970" y="59676"/>
                  </a:lnTo>
                  <a:lnTo>
                    <a:pt x="380661" y="34642"/>
                  </a:lnTo>
                  <a:lnTo>
                    <a:pt x="341250" y="15874"/>
                  </a:lnTo>
                  <a:lnTo>
                    <a:pt x="298453" y="4088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E4C9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837676" y="6195060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5">
                  <a:moveTo>
                    <a:pt x="252983" y="505967"/>
                  </a:moveTo>
                  <a:lnTo>
                    <a:pt x="298453" y="501891"/>
                  </a:lnTo>
                  <a:lnTo>
                    <a:pt x="341250" y="490139"/>
                  </a:lnTo>
                  <a:lnTo>
                    <a:pt x="380661" y="471426"/>
                  </a:lnTo>
                  <a:lnTo>
                    <a:pt x="415970" y="446467"/>
                  </a:lnTo>
                  <a:lnTo>
                    <a:pt x="446463" y="415975"/>
                  </a:lnTo>
                  <a:lnTo>
                    <a:pt x="471424" y="380666"/>
                  </a:lnTo>
                  <a:lnTo>
                    <a:pt x="490138" y="341255"/>
                  </a:lnTo>
                  <a:lnTo>
                    <a:pt x="501891" y="298456"/>
                  </a:lnTo>
                  <a:lnTo>
                    <a:pt x="505968" y="252983"/>
                  </a:lnTo>
                  <a:lnTo>
                    <a:pt x="501891" y="207508"/>
                  </a:lnTo>
                  <a:lnTo>
                    <a:pt x="490138" y="164707"/>
                  </a:lnTo>
                  <a:lnTo>
                    <a:pt x="471424" y="125295"/>
                  </a:lnTo>
                  <a:lnTo>
                    <a:pt x="446463" y="89987"/>
                  </a:lnTo>
                  <a:lnTo>
                    <a:pt x="415970" y="59496"/>
                  </a:lnTo>
                  <a:lnTo>
                    <a:pt x="380661" y="34538"/>
                  </a:lnTo>
                  <a:lnTo>
                    <a:pt x="341250" y="15826"/>
                  </a:lnTo>
                  <a:lnTo>
                    <a:pt x="298453" y="4075"/>
                  </a:lnTo>
                  <a:lnTo>
                    <a:pt x="252983" y="0"/>
                  </a:lnTo>
                  <a:lnTo>
                    <a:pt x="207514" y="4075"/>
                  </a:lnTo>
                  <a:lnTo>
                    <a:pt x="164717" y="15826"/>
                  </a:lnTo>
                  <a:lnTo>
                    <a:pt x="125306" y="34538"/>
                  </a:lnTo>
                  <a:lnTo>
                    <a:pt x="89997" y="59496"/>
                  </a:lnTo>
                  <a:lnTo>
                    <a:pt x="59504" y="89987"/>
                  </a:lnTo>
                  <a:lnTo>
                    <a:pt x="34544" y="125295"/>
                  </a:lnTo>
                  <a:lnTo>
                    <a:pt x="15829" y="164707"/>
                  </a:lnTo>
                  <a:lnTo>
                    <a:pt x="4076" y="207508"/>
                  </a:lnTo>
                  <a:lnTo>
                    <a:pt x="0" y="252983"/>
                  </a:lnTo>
                  <a:lnTo>
                    <a:pt x="4076" y="298456"/>
                  </a:lnTo>
                  <a:lnTo>
                    <a:pt x="15829" y="341255"/>
                  </a:lnTo>
                  <a:lnTo>
                    <a:pt x="34544" y="380666"/>
                  </a:lnTo>
                  <a:lnTo>
                    <a:pt x="59504" y="415975"/>
                  </a:lnTo>
                  <a:lnTo>
                    <a:pt x="89997" y="446467"/>
                  </a:lnTo>
                  <a:lnTo>
                    <a:pt x="125306" y="471426"/>
                  </a:lnTo>
                  <a:lnTo>
                    <a:pt x="164717" y="490139"/>
                  </a:lnTo>
                  <a:lnTo>
                    <a:pt x="207514" y="501891"/>
                  </a:lnTo>
                  <a:lnTo>
                    <a:pt x="252983" y="505967"/>
                  </a:lnTo>
                  <a:close/>
                </a:path>
              </a:pathLst>
            </a:custGeom>
            <a:ln w="12700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12131" y="2084197"/>
              <a:ext cx="1069759" cy="3185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27368" y="2084197"/>
              <a:ext cx="910336" cy="318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986905" y="2084197"/>
              <a:ext cx="779068" cy="3185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12328" y="2084197"/>
              <a:ext cx="1804924" cy="3185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457690" y="2084197"/>
              <a:ext cx="779068" cy="3185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002402" y="2388997"/>
              <a:ext cx="1539621" cy="3185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462649" y="2388997"/>
              <a:ext cx="1384680" cy="3185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721473" y="2388997"/>
              <a:ext cx="974699" cy="3185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557005" y="2388997"/>
              <a:ext cx="210311" cy="3185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697214" y="2388997"/>
              <a:ext cx="1011681" cy="3185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42093" y="2388997"/>
              <a:ext cx="621029" cy="3185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442838" y="2693797"/>
              <a:ext cx="856246" cy="3185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231000" y="2693797"/>
              <a:ext cx="856996" cy="3185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041768" y="2693797"/>
              <a:ext cx="1129855" cy="3185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124190" y="2693797"/>
              <a:ext cx="779068" cy="3185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773414" y="2693797"/>
              <a:ext cx="1124712" cy="31851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269102" y="2998597"/>
              <a:ext cx="176784" cy="31851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357494" y="2998597"/>
              <a:ext cx="1566418" cy="31851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793356" y="2998597"/>
              <a:ext cx="251459" cy="31851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960997" y="2998597"/>
              <a:ext cx="640079" cy="3185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552308" y="2998597"/>
              <a:ext cx="801382" cy="31851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296402" y="2998597"/>
              <a:ext cx="780897" cy="31851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947150" y="2998597"/>
              <a:ext cx="1122426" cy="31851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926202" y="3303092"/>
              <a:ext cx="176784" cy="31882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014594" y="3303092"/>
              <a:ext cx="1576451" cy="31882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459600" y="3303092"/>
              <a:ext cx="304800" cy="31882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688200" y="3303092"/>
              <a:ext cx="828446" cy="3188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457820" y="3303092"/>
              <a:ext cx="1285621" cy="31882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695690" y="3303092"/>
              <a:ext cx="1069416" cy="3188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710674" y="3303092"/>
              <a:ext cx="696772" cy="3188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664075" y="3608577"/>
              <a:ext cx="1483740" cy="31851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075552" y="3608577"/>
              <a:ext cx="921003" cy="31851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944232" y="3608577"/>
              <a:ext cx="438911" cy="31851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273416" y="3608577"/>
              <a:ext cx="170688" cy="31851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358761" y="3608577"/>
              <a:ext cx="1320152" cy="31851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602726" y="3608577"/>
              <a:ext cx="866851" cy="31851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404350" y="3608577"/>
              <a:ext cx="1226172" cy="31851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853050" y="3913377"/>
              <a:ext cx="769924" cy="31851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494655" y="3913377"/>
              <a:ext cx="212598" cy="31851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636387" y="3913377"/>
              <a:ext cx="1422781" cy="31851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993000" y="3913377"/>
              <a:ext cx="978839" cy="3185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849489" y="3913377"/>
              <a:ext cx="667880" cy="31851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406129" y="3913377"/>
              <a:ext cx="205740" cy="31851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543290" y="3913377"/>
              <a:ext cx="1208722" cy="31851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9695433" y="3913377"/>
              <a:ext cx="711403" cy="31851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020691" y="4218177"/>
              <a:ext cx="1031443" cy="31851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6000876" y="4218177"/>
              <a:ext cx="1017155" cy="318516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6968617" y="4218177"/>
              <a:ext cx="1034796" cy="318516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930261" y="4218177"/>
              <a:ext cx="875131" cy="31851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680450" y="4218177"/>
              <a:ext cx="208025" cy="31851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819133" y="4218177"/>
              <a:ext cx="917448" cy="31851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9683241" y="4218177"/>
              <a:ext cx="643890" cy="31851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853050" y="4522977"/>
              <a:ext cx="1624964" cy="31851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429120" y="4522977"/>
              <a:ext cx="1483359" cy="31851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7840344" y="4522977"/>
              <a:ext cx="921359" cy="31851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8709405" y="4522977"/>
              <a:ext cx="762000" cy="318516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9398253" y="4522977"/>
              <a:ext cx="1017155" cy="31851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029835" y="4827473"/>
              <a:ext cx="859904" cy="31882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825617" y="4827473"/>
              <a:ext cx="1957323" cy="31882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674228" y="4827473"/>
              <a:ext cx="794067" cy="31882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8416798" y="4827473"/>
              <a:ext cx="1887931" cy="31882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947538" y="5132831"/>
              <a:ext cx="914400" cy="318516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785993" y="5132831"/>
              <a:ext cx="927201" cy="318516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558661" y="5132831"/>
              <a:ext cx="208025" cy="31851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697344" y="5132831"/>
              <a:ext cx="855218" cy="318516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7508113" y="5132831"/>
              <a:ext cx="643890" cy="31851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8023225" y="5132831"/>
              <a:ext cx="1624965" cy="318516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9599422" y="5132831"/>
              <a:ext cx="711403" cy="31851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903341" y="5437631"/>
              <a:ext cx="1483360" cy="31851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314565" y="5437631"/>
              <a:ext cx="463296" cy="318516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7739761" y="5437631"/>
              <a:ext cx="1553908" cy="318516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9175750" y="5437631"/>
              <a:ext cx="210311" cy="318516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943356" y="2261616"/>
              <a:ext cx="2992373" cy="332460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945616" y="2264410"/>
              <a:ext cx="2815590" cy="3147695"/>
            </a:xfrm>
            <a:custGeom>
              <a:avLst/>
              <a:gdLst/>
              <a:ahLst/>
              <a:cxnLst/>
              <a:rect l="l" t="t" r="r" b="b"/>
              <a:pathLst>
                <a:path w="2815590" h="3147695">
                  <a:moveTo>
                    <a:pt x="2418867" y="0"/>
                  </a:moveTo>
                  <a:lnTo>
                    <a:pt x="112331" y="224281"/>
                  </a:lnTo>
                  <a:lnTo>
                    <a:pt x="64849" y="238738"/>
                  </a:lnTo>
                  <a:lnTo>
                    <a:pt x="27890" y="269255"/>
                  </a:lnTo>
                  <a:lnTo>
                    <a:pt x="5069" y="311417"/>
                  </a:lnTo>
                  <a:lnTo>
                    <a:pt x="0" y="360806"/>
                  </a:lnTo>
                  <a:lnTo>
                    <a:pt x="260032" y="3035173"/>
                  </a:lnTo>
                  <a:lnTo>
                    <a:pt x="274514" y="3082647"/>
                  </a:lnTo>
                  <a:lnTo>
                    <a:pt x="305015" y="3119596"/>
                  </a:lnTo>
                  <a:lnTo>
                    <a:pt x="347146" y="3142400"/>
                  </a:lnTo>
                  <a:lnTo>
                    <a:pt x="396519" y="3147441"/>
                  </a:lnTo>
                  <a:lnTo>
                    <a:pt x="2703093" y="2923285"/>
                  </a:lnTo>
                  <a:lnTo>
                    <a:pt x="2750569" y="2908776"/>
                  </a:lnTo>
                  <a:lnTo>
                    <a:pt x="2787532" y="2878264"/>
                  </a:lnTo>
                  <a:lnTo>
                    <a:pt x="2810374" y="2836132"/>
                  </a:lnTo>
                  <a:lnTo>
                    <a:pt x="2815488" y="2786760"/>
                  </a:lnTo>
                  <a:lnTo>
                    <a:pt x="2555392" y="112267"/>
                  </a:lnTo>
                  <a:lnTo>
                    <a:pt x="2540936" y="64793"/>
                  </a:lnTo>
                  <a:lnTo>
                    <a:pt x="2510418" y="27844"/>
                  </a:lnTo>
                  <a:lnTo>
                    <a:pt x="2468256" y="5040"/>
                  </a:lnTo>
                  <a:lnTo>
                    <a:pt x="24188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091679" y="2394458"/>
              <a:ext cx="2480310" cy="2503805"/>
            </a:xfrm>
            <a:custGeom>
              <a:avLst/>
              <a:gdLst/>
              <a:ahLst/>
              <a:cxnLst/>
              <a:rect l="l" t="t" r="r" b="b"/>
              <a:pathLst>
                <a:path w="2480310" h="2503804">
                  <a:moveTo>
                    <a:pt x="2185809" y="0"/>
                  </a:moveTo>
                  <a:lnTo>
                    <a:pt x="71069" y="205612"/>
                  </a:lnTo>
                  <a:lnTo>
                    <a:pt x="17641" y="234140"/>
                  </a:lnTo>
                  <a:lnTo>
                    <a:pt x="0" y="292100"/>
                  </a:lnTo>
                  <a:lnTo>
                    <a:pt x="208038" y="2432304"/>
                  </a:lnTo>
                  <a:lnTo>
                    <a:pt x="217248" y="2462329"/>
                  </a:lnTo>
                  <a:lnTo>
                    <a:pt x="236566" y="2485723"/>
                  </a:lnTo>
                  <a:lnTo>
                    <a:pt x="263242" y="2500187"/>
                  </a:lnTo>
                  <a:lnTo>
                    <a:pt x="294525" y="2503423"/>
                  </a:lnTo>
                  <a:lnTo>
                    <a:pt x="2409202" y="2297810"/>
                  </a:lnTo>
                  <a:lnTo>
                    <a:pt x="2439226" y="2288603"/>
                  </a:lnTo>
                  <a:lnTo>
                    <a:pt x="2462606" y="2269299"/>
                  </a:lnTo>
                  <a:lnTo>
                    <a:pt x="2477032" y="2242661"/>
                  </a:lnTo>
                  <a:lnTo>
                    <a:pt x="2480195" y="2211450"/>
                  </a:lnTo>
                  <a:lnTo>
                    <a:pt x="2272169" y="71119"/>
                  </a:lnTo>
                  <a:lnTo>
                    <a:pt x="2262962" y="41094"/>
                  </a:lnTo>
                  <a:lnTo>
                    <a:pt x="2243658" y="17700"/>
                  </a:lnTo>
                  <a:lnTo>
                    <a:pt x="2217019" y="3236"/>
                  </a:lnTo>
                  <a:lnTo>
                    <a:pt x="2185809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420494" y="2120366"/>
              <a:ext cx="1665477" cy="66690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375918" y="3449701"/>
              <a:ext cx="1926717" cy="57302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345" y="384302"/>
            <a:ext cx="11647805" cy="6179820"/>
            <a:chOff x="355345" y="384302"/>
            <a:chExt cx="11647805" cy="6179820"/>
          </a:xfrm>
        </p:grpSpPr>
        <p:sp>
          <p:nvSpPr>
            <p:cNvPr id="3" name="object 3"/>
            <p:cNvSpPr/>
            <p:nvPr/>
          </p:nvSpPr>
          <p:spPr>
            <a:xfrm>
              <a:off x="387095" y="416052"/>
              <a:ext cx="11584305" cy="6116320"/>
            </a:xfrm>
            <a:custGeom>
              <a:avLst/>
              <a:gdLst/>
              <a:ahLst/>
              <a:cxnLst/>
              <a:rect l="l" t="t" r="r" b="b"/>
              <a:pathLst>
                <a:path w="11584305" h="6116320">
                  <a:moveTo>
                    <a:pt x="11215878" y="0"/>
                  </a:moveTo>
                  <a:lnTo>
                    <a:pt x="368058" y="0"/>
                  </a:lnTo>
                  <a:lnTo>
                    <a:pt x="321889" y="2868"/>
                  </a:lnTo>
                  <a:lnTo>
                    <a:pt x="277432" y="11244"/>
                  </a:lnTo>
                  <a:lnTo>
                    <a:pt x="235030" y="24781"/>
                  </a:lnTo>
                  <a:lnTo>
                    <a:pt x="195031" y="43135"/>
                  </a:lnTo>
                  <a:lnTo>
                    <a:pt x="157777" y="65959"/>
                  </a:lnTo>
                  <a:lnTo>
                    <a:pt x="123615" y="92909"/>
                  </a:lnTo>
                  <a:lnTo>
                    <a:pt x="92888" y="123638"/>
                  </a:lnTo>
                  <a:lnTo>
                    <a:pt x="65943" y="157802"/>
                  </a:lnTo>
                  <a:lnTo>
                    <a:pt x="43123" y="195055"/>
                  </a:lnTo>
                  <a:lnTo>
                    <a:pt x="24774" y="235051"/>
                  </a:lnTo>
                  <a:lnTo>
                    <a:pt x="11240" y="277445"/>
                  </a:lnTo>
                  <a:lnTo>
                    <a:pt x="2867" y="321892"/>
                  </a:lnTo>
                  <a:lnTo>
                    <a:pt x="0" y="368046"/>
                  </a:lnTo>
                  <a:lnTo>
                    <a:pt x="0" y="5747753"/>
                  </a:lnTo>
                  <a:lnTo>
                    <a:pt x="2867" y="5793922"/>
                  </a:lnTo>
                  <a:lnTo>
                    <a:pt x="11240" y="5838379"/>
                  </a:lnTo>
                  <a:lnTo>
                    <a:pt x="24774" y="5880781"/>
                  </a:lnTo>
                  <a:lnTo>
                    <a:pt x="43123" y="5920780"/>
                  </a:lnTo>
                  <a:lnTo>
                    <a:pt x="65943" y="5958034"/>
                  </a:lnTo>
                  <a:lnTo>
                    <a:pt x="92888" y="5992196"/>
                  </a:lnTo>
                  <a:lnTo>
                    <a:pt x="123615" y="6022923"/>
                  </a:lnTo>
                  <a:lnTo>
                    <a:pt x="157777" y="6049868"/>
                  </a:lnTo>
                  <a:lnTo>
                    <a:pt x="195031" y="6072688"/>
                  </a:lnTo>
                  <a:lnTo>
                    <a:pt x="235030" y="6091037"/>
                  </a:lnTo>
                  <a:lnTo>
                    <a:pt x="277432" y="6104571"/>
                  </a:lnTo>
                  <a:lnTo>
                    <a:pt x="321889" y="6112944"/>
                  </a:lnTo>
                  <a:lnTo>
                    <a:pt x="368058" y="6115812"/>
                  </a:lnTo>
                  <a:lnTo>
                    <a:pt x="11215878" y="6115812"/>
                  </a:lnTo>
                  <a:lnTo>
                    <a:pt x="11262031" y="6112944"/>
                  </a:lnTo>
                  <a:lnTo>
                    <a:pt x="11306478" y="6104571"/>
                  </a:lnTo>
                  <a:lnTo>
                    <a:pt x="11348872" y="6091037"/>
                  </a:lnTo>
                  <a:lnTo>
                    <a:pt x="11388868" y="6072688"/>
                  </a:lnTo>
                  <a:lnTo>
                    <a:pt x="11426121" y="6049868"/>
                  </a:lnTo>
                  <a:lnTo>
                    <a:pt x="11460285" y="6022923"/>
                  </a:lnTo>
                  <a:lnTo>
                    <a:pt x="11491014" y="5992196"/>
                  </a:lnTo>
                  <a:lnTo>
                    <a:pt x="11517964" y="5958034"/>
                  </a:lnTo>
                  <a:lnTo>
                    <a:pt x="11540788" y="5920780"/>
                  </a:lnTo>
                  <a:lnTo>
                    <a:pt x="11559142" y="5880781"/>
                  </a:lnTo>
                  <a:lnTo>
                    <a:pt x="11572679" y="5838379"/>
                  </a:lnTo>
                  <a:lnTo>
                    <a:pt x="11581055" y="5793922"/>
                  </a:lnTo>
                  <a:lnTo>
                    <a:pt x="11583924" y="5747753"/>
                  </a:lnTo>
                  <a:lnTo>
                    <a:pt x="11583924" y="368046"/>
                  </a:lnTo>
                  <a:lnTo>
                    <a:pt x="11581055" y="321892"/>
                  </a:lnTo>
                  <a:lnTo>
                    <a:pt x="11572679" y="277445"/>
                  </a:lnTo>
                  <a:lnTo>
                    <a:pt x="11559142" y="235051"/>
                  </a:lnTo>
                  <a:lnTo>
                    <a:pt x="11540788" y="195055"/>
                  </a:lnTo>
                  <a:lnTo>
                    <a:pt x="11517964" y="157802"/>
                  </a:lnTo>
                  <a:lnTo>
                    <a:pt x="11491014" y="123638"/>
                  </a:lnTo>
                  <a:lnTo>
                    <a:pt x="11460285" y="92909"/>
                  </a:lnTo>
                  <a:lnTo>
                    <a:pt x="11426121" y="65959"/>
                  </a:lnTo>
                  <a:lnTo>
                    <a:pt x="11388868" y="43135"/>
                  </a:lnTo>
                  <a:lnTo>
                    <a:pt x="11348872" y="24781"/>
                  </a:lnTo>
                  <a:lnTo>
                    <a:pt x="11306478" y="11244"/>
                  </a:lnTo>
                  <a:lnTo>
                    <a:pt x="11262031" y="2868"/>
                  </a:lnTo>
                  <a:lnTo>
                    <a:pt x="11215878" y="0"/>
                  </a:lnTo>
                  <a:close/>
                </a:path>
              </a:pathLst>
            </a:custGeom>
            <a:solidFill>
              <a:srgbClr val="FFFFFF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87095" y="416052"/>
              <a:ext cx="11584305" cy="6116320"/>
            </a:xfrm>
            <a:custGeom>
              <a:avLst/>
              <a:gdLst/>
              <a:ahLst/>
              <a:cxnLst/>
              <a:rect l="l" t="t" r="r" b="b"/>
              <a:pathLst>
                <a:path w="11584305" h="6116320">
                  <a:moveTo>
                    <a:pt x="0" y="368046"/>
                  </a:moveTo>
                  <a:lnTo>
                    <a:pt x="2867" y="321892"/>
                  </a:lnTo>
                  <a:lnTo>
                    <a:pt x="11240" y="277445"/>
                  </a:lnTo>
                  <a:lnTo>
                    <a:pt x="24774" y="235051"/>
                  </a:lnTo>
                  <a:lnTo>
                    <a:pt x="43123" y="195055"/>
                  </a:lnTo>
                  <a:lnTo>
                    <a:pt x="65943" y="157802"/>
                  </a:lnTo>
                  <a:lnTo>
                    <a:pt x="92888" y="123638"/>
                  </a:lnTo>
                  <a:lnTo>
                    <a:pt x="123615" y="92909"/>
                  </a:lnTo>
                  <a:lnTo>
                    <a:pt x="157777" y="65959"/>
                  </a:lnTo>
                  <a:lnTo>
                    <a:pt x="195031" y="43135"/>
                  </a:lnTo>
                  <a:lnTo>
                    <a:pt x="235030" y="24781"/>
                  </a:lnTo>
                  <a:lnTo>
                    <a:pt x="277432" y="11244"/>
                  </a:lnTo>
                  <a:lnTo>
                    <a:pt x="321889" y="2868"/>
                  </a:lnTo>
                  <a:lnTo>
                    <a:pt x="368058" y="0"/>
                  </a:lnTo>
                  <a:lnTo>
                    <a:pt x="11215878" y="0"/>
                  </a:lnTo>
                  <a:lnTo>
                    <a:pt x="11262031" y="2868"/>
                  </a:lnTo>
                  <a:lnTo>
                    <a:pt x="11306478" y="11244"/>
                  </a:lnTo>
                  <a:lnTo>
                    <a:pt x="11348872" y="24781"/>
                  </a:lnTo>
                  <a:lnTo>
                    <a:pt x="11388868" y="43135"/>
                  </a:lnTo>
                  <a:lnTo>
                    <a:pt x="11426121" y="65959"/>
                  </a:lnTo>
                  <a:lnTo>
                    <a:pt x="11460285" y="92909"/>
                  </a:lnTo>
                  <a:lnTo>
                    <a:pt x="11491014" y="123638"/>
                  </a:lnTo>
                  <a:lnTo>
                    <a:pt x="11517964" y="157802"/>
                  </a:lnTo>
                  <a:lnTo>
                    <a:pt x="11540788" y="195055"/>
                  </a:lnTo>
                  <a:lnTo>
                    <a:pt x="11559142" y="235051"/>
                  </a:lnTo>
                  <a:lnTo>
                    <a:pt x="11572679" y="277445"/>
                  </a:lnTo>
                  <a:lnTo>
                    <a:pt x="11581055" y="321892"/>
                  </a:lnTo>
                  <a:lnTo>
                    <a:pt x="11583924" y="368046"/>
                  </a:lnTo>
                  <a:lnTo>
                    <a:pt x="11583924" y="5747753"/>
                  </a:lnTo>
                  <a:lnTo>
                    <a:pt x="11581055" y="5793922"/>
                  </a:lnTo>
                  <a:lnTo>
                    <a:pt x="11572679" y="5838379"/>
                  </a:lnTo>
                  <a:lnTo>
                    <a:pt x="11559142" y="5880781"/>
                  </a:lnTo>
                  <a:lnTo>
                    <a:pt x="11540788" y="5920780"/>
                  </a:lnTo>
                  <a:lnTo>
                    <a:pt x="11517964" y="5958034"/>
                  </a:lnTo>
                  <a:lnTo>
                    <a:pt x="11491014" y="5992196"/>
                  </a:lnTo>
                  <a:lnTo>
                    <a:pt x="11460285" y="6022923"/>
                  </a:lnTo>
                  <a:lnTo>
                    <a:pt x="11426121" y="6049868"/>
                  </a:lnTo>
                  <a:lnTo>
                    <a:pt x="11388868" y="6072688"/>
                  </a:lnTo>
                  <a:lnTo>
                    <a:pt x="11348872" y="6091037"/>
                  </a:lnTo>
                  <a:lnTo>
                    <a:pt x="11306478" y="6104571"/>
                  </a:lnTo>
                  <a:lnTo>
                    <a:pt x="11262031" y="6112944"/>
                  </a:lnTo>
                  <a:lnTo>
                    <a:pt x="11215878" y="6115812"/>
                  </a:lnTo>
                  <a:lnTo>
                    <a:pt x="368058" y="6115812"/>
                  </a:lnTo>
                  <a:lnTo>
                    <a:pt x="321889" y="6112944"/>
                  </a:lnTo>
                  <a:lnTo>
                    <a:pt x="277432" y="6104571"/>
                  </a:lnTo>
                  <a:lnTo>
                    <a:pt x="235030" y="6091037"/>
                  </a:lnTo>
                  <a:lnTo>
                    <a:pt x="195031" y="6072688"/>
                  </a:lnTo>
                  <a:lnTo>
                    <a:pt x="157777" y="6049868"/>
                  </a:lnTo>
                  <a:lnTo>
                    <a:pt x="123615" y="6022923"/>
                  </a:lnTo>
                  <a:lnTo>
                    <a:pt x="92888" y="5992196"/>
                  </a:lnTo>
                  <a:lnTo>
                    <a:pt x="65943" y="5958034"/>
                  </a:lnTo>
                  <a:lnTo>
                    <a:pt x="43123" y="5920780"/>
                  </a:lnTo>
                  <a:lnTo>
                    <a:pt x="24774" y="5880781"/>
                  </a:lnTo>
                  <a:lnTo>
                    <a:pt x="11240" y="5838379"/>
                  </a:lnTo>
                  <a:lnTo>
                    <a:pt x="2867" y="5793922"/>
                  </a:lnTo>
                  <a:lnTo>
                    <a:pt x="0" y="5747753"/>
                  </a:lnTo>
                  <a:lnTo>
                    <a:pt x="0" y="368046"/>
                  </a:lnTo>
                  <a:close/>
                </a:path>
              </a:pathLst>
            </a:custGeom>
            <a:ln w="63500">
              <a:solidFill>
                <a:srgbClr val="473B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9787" y="2919996"/>
              <a:ext cx="1993392" cy="11765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5977" y="2916174"/>
              <a:ext cx="1844039" cy="1027430"/>
            </a:xfrm>
            <a:custGeom>
              <a:avLst/>
              <a:gdLst/>
              <a:ahLst/>
              <a:cxnLst/>
              <a:rect l="l" t="t" r="r" b="b"/>
              <a:pathLst>
                <a:path w="1844039" h="1027429">
                  <a:moveTo>
                    <a:pt x="1672844" y="0"/>
                  </a:moveTo>
                  <a:lnTo>
                    <a:pt x="171195" y="0"/>
                  </a:lnTo>
                  <a:lnTo>
                    <a:pt x="125684" y="6119"/>
                  </a:lnTo>
                  <a:lnTo>
                    <a:pt x="84788" y="23386"/>
                  </a:lnTo>
                  <a:lnTo>
                    <a:pt x="50141" y="50164"/>
                  </a:lnTo>
                  <a:lnTo>
                    <a:pt x="23372" y="84817"/>
                  </a:lnTo>
                  <a:lnTo>
                    <a:pt x="6115" y="125706"/>
                  </a:lnTo>
                  <a:lnTo>
                    <a:pt x="0" y="171196"/>
                  </a:lnTo>
                  <a:lnTo>
                    <a:pt x="0" y="855980"/>
                  </a:lnTo>
                  <a:lnTo>
                    <a:pt x="6115" y="901469"/>
                  </a:lnTo>
                  <a:lnTo>
                    <a:pt x="23372" y="942358"/>
                  </a:lnTo>
                  <a:lnTo>
                    <a:pt x="50141" y="977011"/>
                  </a:lnTo>
                  <a:lnTo>
                    <a:pt x="84788" y="1003789"/>
                  </a:lnTo>
                  <a:lnTo>
                    <a:pt x="125684" y="1021056"/>
                  </a:lnTo>
                  <a:lnTo>
                    <a:pt x="171195" y="1027176"/>
                  </a:lnTo>
                  <a:lnTo>
                    <a:pt x="1672844" y="1027176"/>
                  </a:lnTo>
                  <a:lnTo>
                    <a:pt x="1718333" y="1021056"/>
                  </a:lnTo>
                  <a:lnTo>
                    <a:pt x="1759222" y="1003789"/>
                  </a:lnTo>
                  <a:lnTo>
                    <a:pt x="1793875" y="977010"/>
                  </a:lnTo>
                  <a:lnTo>
                    <a:pt x="1820653" y="942358"/>
                  </a:lnTo>
                  <a:lnTo>
                    <a:pt x="1837920" y="901469"/>
                  </a:lnTo>
                  <a:lnTo>
                    <a:pt x="1844039" y="855980"/>
                  </a:lnTo>
                  <a:lnTo>
                    <a:pt x="1844039" y="171196"/>
                  </a:lnTo>
                  <a:lnTo>
                    <a:pt x="1837920" y="125706"/>
                  </a:lnTo>
                  <a:lnTo>
                    <a:pt x="1820653" y="84817"/>
                  </a:lnTo>
                  <a:lnTo>
                    <a:pt x="1793875" y="50164"/>
                  </a:lnTo>
                  <a:lnTo>
                    <a:pt x="1759222" y="23386"/>
                  </a:lnTo>
                  <a:lnTo>
                    <a:pt x="1718333" y="6119"/>
                  </a:lnTo>
                  <a:lnTo>
                    <a:pt x="1672844" y="0"/>
                  </a:lnTo>
                  <a:close/>
                </a:path>
              </a:pathLst>
            </a:custGeom>
            <a:solidFill>
              <a:srgbClr val="C5A688">
                <a:alpha val="8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5977" y="2916174"/>
              <a:ext cx="1844039" cy="1027430"/>
            </a:xfrm>
            <a:custGeom>
              <a:avLst/>
              <a:gdLst/>
              <a:ahLst/>
              <a:cxnLst/>
              <a:rect l="l" t="t" r="r" b="b"/>
              <a:pathLst>
                <a:path w="1844039" h="1027429">
                  <a:moveTo>
                    <a:pt x="0" y="171196"/>
                  </a:moveTo>
                  <a:lnTo>
                    <a:pt x="6115" y="125706"/>
                  </a:lnTo>
                  <a:lnTo>
                    <a:pt x="23372" y="84817"/>
                  </a:lnTo>
                  <a:lnTo>
                    <a:pt x="50141" y="50164"/>
                  </a:lnTo>
                  <a:lnTo>
                    <a:pt x="84788" y="23386"/>
                  </a:lnTo>
                  <a:lnTo>
                    <a:pt x="125684" y="6119"/>
                  </a:lnTo>
                  <a:lnTo>
                    <a:pt x="171195" y="0"/>
                  </a:lnTo>
                  <a:lnTo>
                    <a:pt x="1672844" y="0"/>
                  </a:lnTo>
                  <a:lnTo>
                    <a:pt x="1718333" y="6119"/>
                  </a:lnTo>
                  <a:lnTo>
                    <a:pt x="1759222" y="23386"/>
                  </a:lnTo>
                  <a:lnTo>
                    <a:pt x="1793875" y="50164"/>
                  </a:lnTo>
                  <a:lnTo>
                    <a:pt x="1820653" y="84817"/>
                  </a:lnTo>
                  <a:lnTo>
                    <a:pt x="1837920" y="125706"/>
                  </a:lnTo>
                  <a:lnTo>
                    <a:pt x="1844039" y="171196"/>
                  </a:lnTo>
                  <a:lnTo>
                    <a:pt x="1844039" y="855980"/>
                  </a:lnTo>
                  <a:lnTo>
                    <a:pt x="1837920" y="901469"/>
                  </a:lnTo>
                  <a:lnTo>
                    <a:pt x="1820653" y="942358"/>
                  </a:lnTo>
                  <a:lnTo>
                    <a:pt x="1793875" y="977010"/>
                  </a:lnTo>
                  <a:lnTo>
                    <a:pt x="1759222" y="1003789"/>
                  </a:lnTo>
                  <a:lnTo>
                    <a:pt x="1718333" y="1021056"/>
                  </a:lnTo>
                  <a:lnTo>
                    <a:pt x="1672844" y="1027176"/>
                  </a:lnTo>
                  <a:lnTo>
                    <a:pt x="171195" y="1027176"/>
                  </a:lnTo>
                  <a:lnTo>
                    <a:pt x="125684" y="1021056"/>
                  </a:lnTo>
                  <a:lnTo>
                    <a:pt x="84788" y="1003789"/>
                  </a:lnTo>
                  <a:lnTo>
                    <a:pt x="50141" y="977011"/>
                  </a:lnTo>
                  <a:lnTo>
                    <a:pt x="23372" y="942358"/>
                  </a:lnTo>
                  <a:lnTo>
                    <a:pt x="6115" y="901469"/>
                  </a:lnTo>
                  <a:lnTo>
                    <a:pt x="0" y="855980"/>
                  </a:lnTo>
                  <a:lnTo>
                    <a:pt x="0" y="171196"/>
                  </a:lnTo>
                  <a:close/>
                </a:path>
              </a:pathLst>
            </a:custGeom>
            <a:ln w="47624">
              <a:solidFill>
                <a:srgbClr val="473B36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52017" y="3109722"/>
            <a:ext cx="13112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414042"/>
                </a:solidFill>
                <a:latin typeface="Gothic Uralic"/>
                <a:cs typeface="Gothic Uralic"/>
              </a:rPr>
              <a:t>Hexosa</a:t>
            </a:r>
            <a:endParaRPr sz="2800">
              <a:latin typeface="Gothic Uralic"/>
              <a:cs typeface="Gothic Ural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08897" y="613981"/>
            <a:ext cx="9152255" cy="5848350"/>
            <a:chOff x="2608897" y="613981"/>
            <a:chExt cx="9152255" cy="5848350"/>
          </a:xfrm>
        </p:grpSpPr>
        <p:sp>
          <p:nvSpPr>
            <p:cNvPr id="10" name="object 10"/>
            <p:cNvSpPr/>
            <p:nvPr/>
          </p:nvSpPr>
          <p:spPr>
            <a:xfrm>
              <a:off x="2636520" y="641604"/>
              <a:ext cx="9124188" cy="58201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32710" y="637794"/>
              <a:ext cx="8975090" cy="5671185"/>
            </a:xfrm>
            <a:custGeom>
              <a:avLst/>
              <a:gdLst/>
              <a:ahLst/>
              <a:cxnLst/>
              <a:rect l="l" t="t" r="r" b="b"/>
              <a:pathLst>
                <a:path w="8975090" h="5671185">
                  <a:moveTo>
                    <a:pt x="8029702" y="0"/>
                  </a:moveTo>
                  <a:lnTo>
                    <a:pt x="945134" y="0"/>
                  </a:lnTo>
                  <a:lnTo>
                    <a:pt x="896498" y="1229"/>
                  </a:lnTo>
                  <a:lnTo>
                    <a:pt x="848501" y="4879"/>
                  </a:lnTo>
                  <a:lnTo>
                    <a:pt x="801202" y="10890"/>
                  </a:lnTo>
                  <a:lnTo>
                    <a:pt x="754660" y="19202"/>
                  </a:lnTo>
                  <a:lnTo>
                    <a:pt x="708934" y="29756"/>
                  </a:lnTo>
                  <a:lnTo>
                    <a:pt x="664084" y="42492"/>
                  </a:lnTo>
                  <a:lnTo>
                    <a:pt x="620170" y="57351"/>
                  </a:lnTo>
                  <a:lnTo>
                    <a:pt x="577250" y="74275"/>
                  </a:lnTo>
                  <a:lnTo>
                    <a:pt x="535385" y="93202"/>
                  </a:lnTo>
                  <a:lnTo>
                    <a:pt x="494632" y="114075"/>
                  </a:lnTo>
                  <a:lnTo>
                    <a:pt x="455053" y="136833"/>
                  </a:lnTo>
                  <a:lnTo>
                    <a:pt x="416706" y="161417"/>
                  </a:lnTo>
                  <a:lnTo>
                    <a:pt x="379650" y="187768"/>
                  </a:lnTo>
                  <a:lnTo>
                    <a:pt x="343946" y="215826"/>
                  </a:lnTo>
                  <a:lnTo>
                    <a:pt x="309652" y="245533"/>
                  </a:lnTo>
                  <a:lnTo>
                    <a:pt x="276828" y="276828"/>
                  </a:lnTo>
                  <a:lnTo>
                    <a:pt x="245533" y="309652"/>
                  </a:lnTo>
                  <a:lnTo>
                    <a:pt x="215826" y="343946"/>
                  </a:lnTo>
                  <a:lnTo>
                    <a:pt x="187768" y="379650"/>
                  </a:lnTo>
                  <a:lnTo>
                    <a:pt x="161417" y="416706"/>
                  </a:lnTo>
                  <a:lnTo>
                    <a:pt x="136833" y="455053"/>
                  </a:lnTo>
                  <a:lnTo>
                    <a:pt x="114075" y="494632"/>
                  </a:lnTo>
                  <a:lnTo>
                    <a:pt x="93202" y="535385"/>
                  </a:lnTo>
                  <a:lnTo>
                    <a:pt x="74275" y="577250"/>
                  </a:lnTo>
                  <a:lnTo>
                    <a:pt x="57351" y="620170"/>
                  </a:lnTo>
                  <a:lnTo>
                    <a:pt x="42492" y="664084"/>
                  </a:lnTo>
                  <a:lnTo>
                    <a:pt x="29756" y="708934"/>
                  </a:lnTo>
                  <a:lnTo>
                    <a:pt x="19202" y="754660"/>
                  </a:lnTo>
                  <a:lnTo>
                    <a:pt x="10890" y="801202"/>
                  </a:lnTo>
                  <a:lnTo>
                    <a:pt x="4879" y="848501"/>
                  </a:lnTo>
                  <a:lnTo>
                    <a:pt x="1229" y="896498"/>
                  </a:lnTo>
                  <a:lnTo>
                    <a:pt x="0" y="945133"/>
                  </a:lnTo>
                  <a:lnTo>
                    <a:pt x="0" y="4725670"/>
                  </a:lnTo>
                  <a:lnTo>
                    <a:pt x="1229" y="4774305"/>
                  </a:lnTo>
                  <a:lnTo>
                    <a:pt x="4879" y="4822302"/>
                  </a:lnTo>
                  <a:lnTo>
                    <a:pt x="10890" y="4869601"/>
                  </a:lnTo>
                  <a:lnTo>
                    <a:pt x="19202" y="4916143"/>
                  </a:lnTo>
                  <a:lnTo>
                    <a:pt x="29756" y="4961869"/>
                  </a:lnTo>
                  <a:lnTo>
                    <a:pt x="42492" y="5006719"/>
                  </a:lnTo>
                  <a:lnTo>
                    <a:pt x="57351" y="5050633"/>
                  </a:lnTo>
                  <a:lnTo>
                    <a:pt x="74275" y="5093553"/>
                  </a:lnTo>
                  <a:lnTo>
                    <a:pt x="93202" y="5135418"/>
                  </a:lnTo>
                  <a:lnTo>
                    <a:pt x="114075" y="5176171"/>
                  </a:lnTo>
                  <a:lnTo>
                    <a:pt x="136833" y="5215750"/>
                  </a:lnTo>
                  <a:lnTo>
                    <a:pt x="161417" y="5254097"/>
                  </a:lnTo>
                  <a:lnTo>
                    <a:pt x="187768" y="5291153"/>
                  </a:lnTo>
                  <a:lnTo>
                    <a:pt x="215826" y="5326857"/>
                  </a:lnTo>
                  <a:lnTo>
                    <a:pt x="245533" y="5361151"/>
                  </a:lnTo>
                  <a:lnTo>
                    <a:pt x="276828" y="5393975"/>
                  </a:lnTo>
                  <a:lnTo>
                    <a:pt x="309652" y="5425270"/>
                  </a:lnTo>
                  <a:lnTo>
                    <a:pt x="343946" y="5454977"/>
                  </a:lnTo>
                  <a:lnTo>
                    <a:pt x="379650" y="5483035"/>
                  </a:lnTo>
                  <a:lnTo>
                    <a:pt x="416706" y="5509386"/>
                  </a:lnTo>
                  <a:lnTo>
                    <a:pt x="455053" y="5533970"/>
                  </a:lnTo>
                  <a:lnTo>
                    <a:pt x="494632" y="5556728"/>
                  </a:lnTo>
                  <a:lnTo>
                    <a:pt x="535385" y="5577601"/>
                  </a:lnTo>
                  <a:lnTo>
                    <a:pt x="577250" y="5596528"/>
                  </a:lnTo>
                  <a:lnTo>
                    <a:pt x="620170" y="5613452"/>
                  </a:lnTo>
                  <a:lnTo>
                    <a:pt x="664084" y="5628311"/>
                  </a:lnTo>
                  <a:lnTo>
                    <a:pt x="708934" y="5641047"/>
                  </a:lnTo>
                  <a:lnTo>
                    <a:pt x="754660" y="5651601"/>
                  </a:lnTo>
                  <a:lnTo>
                    <a:pt x="801202" y="5659913"/>
                  </a:lnTo>
                  <a:lnTo>
                    <a:pt x="848501" y="5665924"/>
                  </a:lnTo>
                  <a:lnTo>
                    <a:pt x="896498" y="5669574"/>
                  </a:lnTo>
                  <a:lnTo>
                    <a:pt x="945134" y="5670804"/>
                  </a:lnTo>
                  <a:lnTo>
                    <a:pt x="8029702" y="5670804"/>
                  </a:lnTo>
                  <a:lnTo>
                    <a:pt x="8078337" y="5669574"/>
                  </a:lnTo>
                  <a:lnTo>
                    <a:pt x="8126334" y="5665924"/>
                  </a:lnTo>
                  <a:lnTo>
                    <a:pt x="8173633" y="5659913"/>
                  </a:lnTo>
                  <a:lnTo>
                    <a:pt x="8220175" y="5651601"/>
                  </a:lnTo>
                  <a:lnTo>
                    <a:pt x="8265901" y="5641047"/>
                  </a:lnTo>
                  <a:lnTo>
                    <a:pt x="8310751" y="5628311"/>
                  </a:lnTo>
                  <a:lnTo>
                    <a:pt x="8354665" y="5613452"/>
                  </a:lnTo>
                  <a:lnTo>
                    <a:pt x="8397585" y="5596528"/>
                  </a:lnTo>
                  <a:lnTo>
                    <a:pt x="8439450" y="5577601"/>
                  </a:lnTo>
                  <a:lnTo>
                    <a:pt x="8480203" y="5556728"/>
                  </a:lnTo>
                  <a:lnTo>
                    <a:pt x="8519782" y="5533970"/>
                  </a:lnTo>
                  <a:lnTo>
                    <a:pt x="8558129" y="5509386"/>
                  </a:lnTo>
                  <a:lnTo>
                    <a:pt x="8595185" y="5483035"/>
                  </a:lnTo>
                  <a:lnTo>
                    <a:pt x="8630889" y="5454977"/>
                  </a:lnTo>
                  <a:lnTo>
                    <a:pt x="8665183" y="5425270"/>
                  </a:lnTo>
                  <a:lnTo>
                    <a:pt x="8698007" y="5393975"/>
                  </a:lnTo>
                  <a:lnTo>
                    <a:pt x="8729302" y="5361151"/>
                  </a:lnTo>
                  <a:lnTo>
                    <a:pt x="8759009" y="5326857"/>
                  </a:lnTo>
                  <a:lnTo>
                    <a:pt x="8787067" y="5291153"/>
                  </a:lnTo>
                  <a:lnTo>
                    <a:pt x="8813418" y="5254097"/>
                  </a:lnTo>
                  <a:lnTo>
                    <a:pt x="8838002" y="5215750"/>
                  </a:lnTo>
                  <a:lnTo>
                    <a:pt x="8860760" y="5176171"/>
                  </a:lnTo>
                  <a:lnTo>
                    <a:pt x="8881633" y="5135418"/>
                  </a:lnTo>
                  <a:lnTo>
                    <a:pt x="8900560" y="5093553"/>
                  </a:lnTo>
                  <a:lnTo>
                    <a:pt x="8917484" y="5050633"/>
                  </a:lnTo>
                  <a:lnTo>
                    <a:pt x="8932343" y="5006719"/>
                  </a:lnTo>
                  <a:lnTo>
                    <a:pt x="8945079" y="4961869"/>
                  </a:lnTo>
                  <a:lnTo>
                    <a:pt x="8955633" y="4916143"/>
                  </a:lnTo>
                  <a:lnTo>
                    <a:pt x="8963945" y="4869601"/>
                  </a:lnTo>
                  <a:lnTo>
                    <a:pt x="8969956" y="4822302"/>
                  </a:lnTo>
                  <a:lnTo>
                    <a:pt x="8973606" y="4774305"/>
                  </a:lnTo>
                  <a:lnTo>
                    <a:pt x="8974836" y="4725670"/>
                  </a:lnTo>
                  <a:lnTo>
                    <a:pt x="8974836" y="945133"/>
                  </a:lnTo>
                  <a:lnTo>
                    <a:pt x="8973606" y="896498"/>
                  </a:lnTo>
                  <a:lnTo>
                    <a:pt x="8969956" y="848501"/>
                  </a:lnTo>
                  <a:lnTo>
                    <a:pt x="8963945" y="801202"/>
                  </a:lnTo>
                  <a:lnTo>
                    <a:pt x="8955633" y="754660"/>
                  </a:lnTo>
                  <a:lnTo>
                    <a:pt x="8945079" y="708934"/>
                  </a:lnTo>
                  <a:lnTo>
                    <a:pt x="8932343" y="664084"/>
                  </a:lnTo>
                  <a:lnTo>
                    <a:pt x="8917484" y="620170"/>
                  </a:lnTo>
                  <a:lnTo>
                    <a:pt x="8900560" y="577250"/>
                  </a:lnTo>
                  <a:lnTo>
                    <a:pt x="8881633" y="535385"/>
                  </a:lnTo>
                  <a:lnTo>
                    <a:pt x="8860760" y="494632"/>
                  </a:lnTo>
                  <a:lnTo>
                    <a:pt x="8838002" y="455053"/>
                  </a:lnTo>
                  <a:lnTo>
                    <a:pt x="8813418" y="416706"/>
                  </a:lnTo>
                  <a:lnTo>
                    <a:pt x="8787067" y="379650"/>
                  </a:lnTo>
                  <a:lnTo>
                    <a:pt x="8759009" y="343946"/>
                  </a:lnTo>
                  <a:lnTo>
                    <a:pt x="8729302" y="309652"/>
                  </a:lnTo>
                  <a:lnTo>
                    <a:pt x="8698007" y="276828"/>
                  </a:lnTo>
                  <a:lnTo>
                    <a:pt x="8665183" y="245533"/>
                  </a:lnTo>
                  <a:lnTo>
                    <a:pt x="8630889" y="215826"/>
                  </a:lnTo>
                  <a:lnTo>
                    <a:pt x="8595185" y="187768"/>
                  </a:lnTo>
                  <a:lnTo>
                    <a:pt x="8558129" y="161417"/>
                  </a:lnTo>
                  <a:lnTo>
                    <a:pt x="8519782" y="136833"/>
                  </a:lnTo>
                  <a:lnTo>
                    <a:pt x="8480203" y="114075"/>
                  </a:lnTo>
                  <a:lnTo>
                    <a:pt x="8439450" y="93202"/>
                  </a:lnTo>
                  <a:lnTo>
                    <a:pt x="8397585" y="74275"/>
                  </a:lnTo>
                  <a:lnTo>
                    <a:pt x="8354665" y="57351"/>
                  </a:lnTo>
                  <a:lnTo>
                    <a:pt x="8310751" y="42492"/>
                  </a:lnTo>
                  <a:lnTo>
                    <a:pt x="8265901" y="29756"/>
                  </a:lnTo>
                  <a:lnTo>
                    <a:pt x="8220175" y="19202"/>
                  </a:lnTo>
                  <a:lnTo>
                    <a:pt x="8173633" y="10890"/>
                  </a:lnTo>
                  <a:lnTo>
                    <a:pt x="8126334" y="4879"/>
                  </a:lnTo>
                  <a:lnTo>
                    <a:pt x="8078337" y="1229"/>
                  </a:lnTo>
                  <a:lnTo>
                    <a:pt x="8029702" y="0"/>
                  </a:lnTo>
                  <a:close/>
                </a:path>
              </a:pathLst>
            </a:custGeom>
            <a:solidFill>
              <a:srgbClr val="C5A688">
                <a:alpha val="8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632710" y="637794"/>
              <a:ext cx="8975090" cy="5671185"/>
            </a:xfrm>
            <a:custGeom>
              <a:avLst/>
              <a:gdLst/>
              <a:ahLst/>
              <a:cxnLst/>
              <a:rect l="l" t="t" r="r" b="b"/>
              <a:pathLst>
                <a:path w="8975090" h="5671185">
                  <a:moveTo>
                    <a:pt x="0" y="945133"/>
                  </a:moveTo>
                  <a:lnTo>
                    <a:pt x="1229" y="896498"/>
                  </a:lnTo>
                  <a:lnTo>
                    <a:pt x="4879" y="848501"/>
                  </a:lnTo>
                  <a:lnTo>
                    <a:pt x="10890" y="801202"/>
                  </a:lnTo>
                  <a:lnTo>
                    <a:pt x="19202" y="754660"/>
                  </a:lnTo>
                  <a:lnTo>
                    <a:pt x="29756" y="708934"/>
                  </a:lnTo>
                  <a:lnTo>
                    <a:pt x="42492" y="664084"/>
                  </a:lnTo>
                  <a:lnTo>
                    <a:pt x="57351" y="620170"/>
                  </a:lnTo>
                  <a:lnTo>
                    <a:pt x="74275" y="577250"/>
                  </a:lnTo>
                  <a:lnTo>
                    <a:pt x="93202" y="535385"/>
                  </a:lnTo>
                  <a:lnTo>
                    <a:pt x="114075" y="494632"/>
                  </a:lnTo>
                  <a:lnTo>
                    <a:pt x="136833" y="455053"/>
                  </a:lnTo>
                  <a:lnTo>
                    <a:pt x="161417" y="416706"/>
                  </a:lnTo>
                  <a:lnTo>
                    <a:pt x="187768" y="379650"/>
                  </a:lnTo>
                  <a:lnTo>
                    <a:pt x="215826" y="343946"/>
                  </a:lnTo>
                  <a:lnTo>
                    <a:pt x="245533" y="309652"/>
                  </a:lnTo>
                  <a:lnTo>
                    <a:pt x="276828" y="276828"/>
                  </a:lnTo>
                  <a:lnTo>
                    <a:pt x="309652" y="245533"/>
                  </a:lnTo>
                  <a:lnTo>
                    <a:pt x="343946" y="215826"/>
                  </a:lnTo>
                  <a:lnTo>
                    <a:pt x="379650" y="187768"/>
                  </a:lnTo>
                  <a:lnTo>
                    <a:pt x="416706" y="161417"/>
                  </a:lnTo>
                  <a:lnTo>
                    <a:pt x="455053" y="136833"/>
                  </a:lnTo>
                  <a:lnTo>
                    <a:pt x="494632" y="114075"/>
                  </a:lnTo>
                  <a:lnTo>
                    <a:pt x="535385" y="93202"/>
                  </a:lnTo>
                  <a:lnTo>
                    <a:pt x="577250" y="74275"/>
                  </a:lnTo>
                  <a:lnTo>
                    <a:pt x="620170" y="57351"/>
                  </a:lnTo>
                  <a:lnTo>
                    <a:pt x="664084" y="42492"/>
                  </a:lnTo>
                  <a:lnTo>
                    <a:pt x="708934" y="29756"/>
                  </a:lnTo>
                  <a:lnTo>
                    <a:pt x="754660" y="19202"/>
                  </a:lnTo>
                  <a:lnTo>
                    <a:pt x="801202" y="10890"/>
                  </a:lnTo>
                  <a:lnTo>
                    <a:pt x="848501" y="4879"/>
                  </a:lnTo>
                  <a:lnTo>
                    <a:pt x="896498" y="1229"/>
                  </a:lnTo>
                  <a:lnTo>
                    <a:pt x="945134" y="0"/>
                  </a:lnTo>
                  <a:lnTo>
                    <a:pt x="8029702" y="0"/>
                  </a:lnTo>
                  <a:lnTo>
                    <a:pt x="8078337" y="1229"/>
                  </a:lnTo>
                  <a:lnTo>
                    <a:pt x="8126334" y="4879"/>
                  </a:lnTo>
                  <a:lnTo>
                    <a:pt x="8173633" y="10890"/>
                  </a:lnTo>
                  <a:lnTo>
                    <a:pt x="8220175" y="19202"/>
                  </a:lnTo>
                  <a:lnTo>
                    <a:pt x="8265901" y="29756"/>
                  </a:lnTo>
                  <a:lnTo>
                    <a:pt x="8310751" y="42492"/>
                  </a:lnTo>
                  <a:lnTo>
                    <a:pt x="8354665" y="57351"/>
                  </a:lnTo>
                  <a:lnTo>
                    <a:pt x="8397585" y="74275"/>
                  </a:lnTo>
                  <a:lnTo>
                    <a:pt x="8439450" y="93202"/>
                  </a:lnTo>
                  <a:lnTo>
                    <a:pt x="8480203" y="114075"/>
                  </a:lnTo>
                  <a:lnTo>
                    <a:pt x="8519782" y="136833"/>
                  </a:lnTo>
                  <a:lnTo>
                    <a:pt x="8558129" y="161417"/>
                  </a:lnTo>
                  <a:lnTo>
                    <a:pt x="8595185" y="187768"/>
                  </a:lnTo>
                  <a:lnTo>
                    <a:pt x="8630889" y="215826"/>
                  </a:lnTo>
                  <a:lnTo>
                    <a:pt x="8665183" y="245533"/>
                  </a:lnTo>
                  <a:lnTo>
                    <a:pt x="8698007" y="276828"/>
                  </a:lnTo>
                  <a:lnTo>
                    <a:pt x="8729302" y="309652"/>
                  </a:lnTo>
                  <a:lnTo>
                    <a:pt x="8759009" y="343946"/>
                  </a:lnTo>
                  <a:lnTo>
                    <a:pt x="8787067" y="379650"/>
                  </a:lnTo>
                  <a:lnTo>
                    <a:pt x="8813418" y="416706"/>
                  </a:lnTo>
                  <a:lnTo>
                    <a:pt x="8838002" y="455053"/>
                  </a:lnTo>
                  <a:lnTo>
                    <a:pt x="8860760" y="494632"/>
                  </a:lnTo>
                  <a:lnTo>
                    <a:pt x="8881633" y="535385"/>
                  </a:lnTo>
                  <a:lnTo>
                    <a:pt x="8900560" y="577250"/>
                  </a:lnTo>
                  <a:lnTo>
                    <a:pt x="8917484" y="620170"/>
                  </a:lnTo>
                  <a:lnTo>
                    <a:pt x="8932343" y="664084"/>
                  </a:lnTo>
                  <a:lnTo>
                    <a:pt x="8945079" y="708934"/>
                  </a:lnTo>
                  <a:lnTo>
                    <a:pt x="8955633" y="754660"/>
                  </a:lnTo>
                  <a:lnTo>
                    <a:pt x="8963945" y="801202"/>
                  </a:lnTo>
                  <a:lnTo>
                    <a:pt x="8969956" y="848501"/>
                  </a:lnTo>
                  <a:lnTo>
                    <a:pt x="8973606" y="896498"/>
                  </a:lnTo>
                  <a:lnTo>
                    <a:pt x="8974836" y="945133"/>
                  </a:lnTo>
                  <a:lnTo>
                    <a:pt x="8974836" y="4725670"/>
                  </a:lnTo>
                  <a:lnTo>
                    <a:pt x="8973606" y="4774305"/>
                  </a:lnTo>
                  <a:lnTo>
                    <a:pt x="8969956" y="4822302"/>
                  </a:lnTo>
                  <a:lnTo>
                    <a:pt x="8963945" y="4869601"/>
                  </a:lnTo>
                  <a:lnTo>
                    <a:pt x="8955633" y="4916143"/>
                  </a:lnTo>
                  <a:lnTo>
                    <a:pt x="8945079" y="4961869"/>
                  </a:lnTo>
                  <a:lnTo>
                    <a:pt x="8932343" y="5006719"/>
                  </a:lnTo>
                  <a:lnTo>
                    <a:pt x="8917484" y="5050633"/>
                  </a:lnTo>
                  <a:lnTo>
                    <a:pt x="8900560" y="5093553"/>
                  </a:lnTo>
                  <a:lnTo>
                    <a:pt x="8881633" y="5135418"/>
                  </a:lnTo>
                  <a:lnTo>
                    <a:pt x="8860760" y="5176171"/>
                  </a:lnTo>
                  <a:lnTo>
                    <a:pt x="8838002" y="5215750"/>
                  </a:lnTo>
                  <a:lnTo>
                    <a:pt x="8813418" y="5254097"/>
                  </a:lnTo>
                  <a:lnTo>
                    <a:pt x="8787067" y="5291153"/>
                  </a:lnTo>
                  <a:lnTo>
                    <a:pt x="8759009" y="5326857"/>
                  </a:lnTo>
                  <a:lnTo>
                    <a:pt x="8729302" y="5361151"/>
                  </a:lnTo>
                  <a:lnTo>
                    <a:pt x="8698007" y="5393975"/>
                  </a:lnTo>
                  <a:lnTo>
                    <a:pt x="8665183" y="5425270"/>
                  </a:lnTo>
                  <a:lnTo>
                    <a:pt x="8630889" y="5454977"/>
                  </a:lnTo>
                  <a:lnTo>
                    <a:pt x="8595185" y="5483035"/>
                  </a:lnTo>
                  <a:lnTo>
                    <a:pt x="8558129" y="5509386"/>
                  </a:lnTo>
                  <a:lnTo>
                    <a:pt x="8519782" y="5533970"/>
                  </a:lnTo>
                  <a:lnTo>
                    <a:pt x="8480203" y="5556728"/>
                  </a:lnTo>
                  <a:lnTo>
                    <a:pt x="8439450" y="5577601"/>
                  </a:lnTo>
                  <a:lnTo>
                    <a:pt x="8397585" y="5596528"/>
                  </a:lnTo>
                  <a:lnTo>
                    <a:pt x="8354665" y="5613452"/>
                  </a:lnTo>
                  <a:lnTo>
                    <a:pt x="8310751" y="5628311"/>
                  </a:lnTo>
                  <a:lnTo>
                    <a:pt x="8265901" y="5641047"/>
                  </a:lnTo>
                  <a:lnTo>
                    <a:pt x="8220175" y="5651601"/>
                  </a:lnTo>
                  <a:lnTo>
                    <a:pt x="8173633" y="5659913"/>
                  </a:lnTo>
                  <a:lnTo>
                    <a:pt x="8126334" y="5665924"/>
                  </a:lnTo>
                  <a:lnTo>
                    <a:pt x="8078337" y="5669574"/>
                  </a:lnTo>
                  <a:lnTo>
                    <a:pt x="8029702" y="5670804"/>
                  </a:lnTo>
                  <a:lnTo>
                    <a:pt x="945134" y="5670804"/>
                  </a:lnTo>
                  <a:lnTo>
                    <a:pt x="896498" y="5669574"/>
                  </a:lnTo>
                  <a:lnTo>
                    <a:pt x="848501" y="5665924"/>
                  </a:lnTo>
                  <a:lnTo>
                    <a:pt x="801202" y="5659913"/>
                  </a:lnTo>
                  <a:lnTo>
                    <a:pt x="754660" y="5651601"/>
                  </a:lnTo>
                  <a:lnTo>
                    <a:pt x="708934" y="5641047"/>
                  </a:lnTo>
                  <a:lnTo>
                    <a:pt x="664084" y="5628311"/>
                  </a:lnTo>
                  <a:lnTo>
                    <a:pt x="620170" y="5613452"/>
                  </a:lnTo>
                  <a:lnTo>
                    <a:pt x="577250" y="5596528"/>
                  </a:lnTo>
                  <a:lnTo>
                    <a:pt x="535385" y="5577601"/>
                  </a:lnTo>
                  <a:lnTo>
                    <a:pt x="494632" y="5556728"/>
                  </a:lnTo>
                  <a:lnTo>
                    <a:pt x="455053" y="5533970"/>
                  </a:lnTo>
                  <a:lnTo>
                    <a:pt x="416706" y="5509386"/>
                  </a:lnTo>
                  <a:lnTo>
                    <a:pt x="379650" y="5483035"/>
                  </a:lnTo>
                  <a:lnTo>
                    <a:pt x="343946" y="5454977"/>
                  </a:lnTo>
                  <a:lnTo>
                    <a:pt x="309652" y="5425270"/>
                  </a:lnTo>
                  <a:lnTo>
                    <a:pt x="276828" y="5393975"/>
                  </a:lnTo>
                  <a:lnTo>
                    <a:pt x="245533" y="5361151"/>
                  </a:lnTo>
                  <a:lnTo>
                    <a:pt x="215826" y="5326857"/>
                  </a:lnTo>
                  <a:lnTo>
                    <a:pt x="187768" y="5291153"/>
                  </a:lnTo>
                  <a:lnTo>
                    <a:pt x="161417" y="5254097"/>
                  </a:lnTo>
                  <a:lnTo>
                    <a:pt x="136833" y="5215750"/>
                  </a:lnTo>
                  <a:lnTo>
                    <a:pt x="114075" y="5176171"/>
                  </a:lnTo>
                  <a:lnTo>
                    <a:pt x="93202" y="5135418"/>
                  </a:lnTo>
                  <a:lnTo>
                    <a:pt x="74275" y="5093553"/>
                  </a:lnTo>
                  <a:lnTo>
                    <a:pt x="57351" y="5050633"/>
                  </a:lnTo>
                  <a:lnTo>
                    <a:pt x="42492" y="5006719"/>
                  </a:lnTo>
                  <a:lnTo>
                    <a:pt x="29756" y="4961869"/>
                  </a:lnTo>
                  <a:lnTo>
                    <a:pt x="19202" y="4916143"/>
                  </a:lnTo>
                  <a:lnTo>
                    <a:pt x="10890" y="4869601"/>
                  </a:lnTo>
                  <a:lnTo>
                    <a:pt x="4879" y="4822302"/>
                  </a:lnTo>
                  <a:lnTo>
                    <a:pt x="1229" y="4774305"/>
                  </a:lnTo>
                  <a:lnTo>
                    <a:pt x="0" y="4725670"/>
                  </a:lnTo>
                  <a:lnTo>
                    <a:pt x="0" y="945133"/>
                  </a:lnTo>
                  <a:close/>
                </a:path>
              </a:pathLst>
            </a:custGeom>
            <a:ln w="47625">
              <a:solidFill>
                <a:srgbClr val="473B36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041395" y="813308"/>
            <a:ext cx="8547100" cy="2219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0447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Gothic Uralic"/>
                <a:cs typeface="Gothic Uralic"/>
              </a:rPr>
              <a:t>Heksosa </a:t>
            </a:r>
            <a:r>
              <a:rPr dirty="0" sz="1600" spc="-5" b="1">
                <a:latin typeface="Gothic Uralic"/>
                <a:cs typeface="Gothic Uralic"/>
              </a:rPr>
              <a:t>adalah monosakarida </a:t>
            </a:r>
            <a:r>
              <a:rPr dirty="0" sz="1600" spc="-10" b="1">
                <a:latin typeface="Gothic Uralic"/>
                <a:cs typeface="Gothic Uralic"/>
              </a:rPr>
              <a:t>yang </a:t>
            </a:r>
            <a:r>
              <a:rPr dirty="0" sz="1600" spc="-5" b="1">
                <a:latin typeface="Gothic Uralic"/>
                <a:cs typeface="Gothic Uralic"/>
              </a:rPr>
              <a:t>tersusun atas </a:t>
            </a:r>
            <a:r>
              <a:rPr dirty="0" sz="1600" spc="-10" b="1">
                <a:latin typeface="Gothic Uralic"/>
                <a:cs typeface="Gothic Uralic"/>
              </a:rPr>
              <a:t>enam atom karbon </a:t>
            </a:r>
            <a:r>
              <a:rPr dirty="0" sz="1600" spc="-5" b="1">
                <a:latin typeface="Gothic Uralic"/>
                <a:cs typeface="Gothic Uralic"/>
              </a:rPr>
              <a:t>dalam  molekulnya terdiri dari </a:t>
            </a:r>
            <a:r>
              <a:rPr dirty="0" sz="1600" spc="-10" b="1">
                <a:latin typeface="Gothic Uralic"/>
                <a:cs typeface="Gothic Uralic"/>
              </a:rPr>
              <a:t>aldoheksosa </a:t>
            </a:r>
            <a:r>
              <a:rPr dirty="0" sz="1600" spc="-5" b="1">
                <a:latin typeface="Gothic Uralic"/>
                <a:cs typeface="Gothic Uralic"/>
              </a:rPr>
              <a:t>jika mengandung </a:t>
            </a:r>
            <a:r>
              <a:rPr dirty="0" sz="1600" spc="-10" b="1">
                <a:latin typeface="Gothic Uralic"/>
                <a:cs typeface="Gothic Uralic"/>
              </a:rPr>
              <a:t>alkanal </a:t>
            </a:r>
            <a:r>
              <a:rPr dirty="0" sz="1600" spc="-5" b="1">
                <a:latin typeface="Gothic Uralic"/>
                <a:cs typeface="Gothic Uralic"/>
              </a:rPr>
              <a:t>dan ketoheksosa jika  mengandung alkanon. Rumus kimia senyawa heksosa adalah</a:t>
            </a:r>
            <a:r>
              <a:rPr dirty="0" sz="1600" spc="165" b="1">
                <a:latin typeface="Gothic Uralic"/>
                <a:cs typeface="Gothic Uralic"/>
              </a:rPr>
              <a:t> </a:t>
            </a:r>
            <a:r>
              <a:rPr dirty="0" sz="1600" spc="-10" b="1">
                <a:latin typeface="Gothic Uralic"/>
                <a:cs typeface="Gothic Uralic"/>
              </a:rPr>
              <a:t>C6H12O6.</a:t>
            </a:r>
            <a:endParaRPr sz="16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Gothic Uralic"/>
              <a:cs typeface="Gothic Uralic"/>
            </a:endParaRPr>
          </a:p>
          <a:p>
            <a:pPr marL="12700" marR="38100">
              <a:lnSpc>
                <a:spcPct val="100000"/>
              </a:lnSpc>
            </a:pPr>
            <a:r>
              <a:rPr dirty="0" sz="1600" spc="-5" b="1">
                <a:latin typeface="Gothic Uralic"/>
                <a:cs typeface="Gothic Uralic"/>
              </a:rPr>
              <a:t>Galaktosa merupakan monosakarida, termasuk juga </a:t>
            </a:r>
            <a:r>
              <a:rPr dirty="0" sz="1600" spc="-10" b="1">
                <a:latin typeface="Gothic Uralic"/>
                <a:cs typeface="Gothic Uralic"/>
              </a:rPr>
              <a:t>golongan heksosa karena  </a:t>
            </a:r>
            <a:r>
              <a:rPr dirty="0" sz="1600" spc="-5" b="1">
                <a:latin typeface="Gothic Uralic"/>
                <a:cs typeface="Gothic Uralic"/>
              </a:rPr>
              <a:t>mempunyai 6 </a:t>
            </a:r>
            <a:r>
              <a:rPr dirty="0" sz="1600" spc="-10" b="1">
                <a:latin typeface="Gothic Uralic"/>
                <a:cs typeface="Gothic Uralic"/>
              </a:rPr>
              <a:t>atom </a:t>
            </a:r>
            <a:r>
              <a:rPr dirty="0" sz="1600" spc="-5" b="1">
                <a:latin typeface="Gothic Uralic"/>
                <a:cs typeface="Gothic Uralic"/>
              </a:rPr>
              <a:t>C dalam molekulnya. Galaktosa merupakan salah satu monomer  </a:t>
            </a:r>
            <a:r>
              <a:rPr dirty="0" sz="1600" spc="-10" b="1">
                <a:latin typeface="Gothic Uralic"/>
                <a:cs typeface="Gothic Uralic"/>
              </a:rPr>
              <a:t>pembentuk </a:t>
            </a:r>
            <a:r>
              <a:rPr dirty="0" sz="1600" spc="-5" b="1">
                <a:latin typeface="Gothic Uralic"/>
                <a:cs typeface="Gothic Uralic"/>
              </a:rPr>
              <a:t>laktosa, </a:t>
            </a:r>
            <a:r>
              <a:rPr dirty="0" sz="1600" spc="-10" b="1">
                <a:latin typeface="Gothic Uralic"/>
                <a:cs typeface="Gothic Uralic"/>
              </a:rPr>
              <a:t>senyawa </a:t>
            </a:r>
            <a:r>
              <a:rPr dirty="0" sz="1600" spc="-5" b="1">
                <a:latin typeface="Gothic Uralic"/>
                <a:cs typeface="Gothic Uralic"/>
              </a:rPr>
              <a:t>ini dapat </a:t>
            </a:r>
            <a:r>
              <a:rPr dirty="0" sz="1600" spc="-10" b="1">
                <a:latin typeface="Gothic Uralic"/>
                <a:cs typeface="Gothic Uralic"/>
              </a:rPr>
              <a:t>ditemukan </a:t>
            </a:r>
            <a:r>
              <a:rPr dirty="0" sz="1600" spc="-5" b="1">
                <a:latin typeface="Gothic Uralic"/>
                <a:cs typeface="Gothic Uralic"/>
              </a:rPr>
              <a:t>pada</a:t>
            </a:r>
            <a:r>
              <a:rPr dirty="0" sz="1600" spc="204" b="1">
                <a:latin typeface="Gothic Uralic"/>
                <a:cs typeface="Gothic Uralic"/>
              </a:rPr>
              <a:t> </a:t>
            </a:r>
            <a:r>
              <a:rPr dirty="0" sz="1600" spc="-5" b="1">
                <a:latin typeface="Gothic Uralic"/>
                <a:cs typeface="Gothic Uralic"/>
              </a:rPr>
              <a:t>susu.</a:t>
            </a:r>
            <a:endParaRPr sz="16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Gothic Uralic"/>
                <a:cs typeface="Gothic Uralic"/>
              </a:rPr>
              <a:t>Glukosa, suatu gula monosakarida. salah satu karbohidrat terpenting yang</a:t>
            </a:r>
            <a:r>
              <a:rPr dirty="0" sz="1600" spc="315" b="1">
                <a:latin typeface="Gothic Uralic"/>
                <a:cs typeface="Gothic Uralic"/>
              </a:rPr>
              <a:t> </a:t>
            </a:r>
            <a:r>
              <a:rPr dirty="0" sz="1600" spc="-10" b="1">
                <a:latin typeface="Gothic Uralic"/>
                <a:cs typeface="Gothic Uralic"/>
              </a:rPr>
              <a:t>digunakan</a:t>
            </a:r>
            <a:endParaRPr sz="1600">
              <a:latin typeface="Gothic Uralic"/>
              <a:cs typeface="Gothic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1395" y="3008502"/>
            <a:ext cx="83439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Gothic Uralic"/>
                <a:cs typeface="Gothic Uralic"/>
              </a:rPr>
              <a:t>sebagai sumber tenaga bagi </a:t>
            </a:r>
            <a:r>
              <a:rPr dirty="0" sz="1600" spc="-10" b="1">
                <a:latin typeface="Gothic Uralic"/>
                <a:cs typeface="Gothic Uralic"/>
              </a:rPr>
              <a:t>hewan </a:t>
            </a:r>
            <a:r>
              <a:rPr dirty="0" sz="1600" spc="-5" b="1">
                <a:latin typeface="Gothic Uralic"/>
                <a:cs typeface="Gothic Uralic"/>
              </a:rPr>
              <a:t>dan tumbuhan. Glukosa merupakan salah</a:t>
            </a:r>
            <a:r>
              <a:rPr dirty="0" sz="1600" spc="290" b="1">
                <a:latin typeface="Gothic Uralic"/>
                <a:cs typeface="Gothic Uralic"/>
              </a:rPr>
              <a:t> </a:t>
            </a:r>
            <a:r>
              <a:rPr dirty="0" sz="1600" spc="-10" b="1">
                <a:latin typeface="Gothic Uralic"/>
                <a:cs typeface="Gothic Uralic"/>
              </a:rPr>
              <a:t>satu</a:t>
            </a:r>
            <a:endParaRPr sz="1600">
              <a:latin typeface="Gothic Uralic"/>
              <a:cs typeface="Gothic Ur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1395" y="3252342"/>
            <a:ext cx="85432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Gothic Uralic"/>
                <a:cs typeface="Gothic Uralic"/>
              </a:rPr>
              <a:t>hasil utama fotosintesis dan </a:t>
            </a:r>
            <a:r>
              <a:rPr dirty="0" sz="1600" spc="-10" b="1">
                <a:latin typeface="Gothic Uralic"/>
                <a:cs typeface="Gothic Uralic"/>
              </a:rPr>
              <a:t>awal </a:t>
            </a:r>
            <a:r>
              <a:rPr dirty="0" sz="1600" spc="-5" b="1">
                <a:latin typeface="Gothic Uralic"/>
                <a:cs typeface="Gothic Uralic"/>
              </a:rPr>
              <a:t>bagi respirasi. </a:t>
            </a:r>
            <a:r>
              <a:rPr dirty="0" sz="1600" spc="-10" b="1">
                <a:latin typeface="Gothic Uralic"/>
                <a:cs typeface="Gothic Uralic"/>
              </a:rPr>
              <a:t>Bentuk </a:t>
            </a:r>
            <a:r>
              <a:rPr dirty="0" sz="1600" spc="-5" b="1">
                <a:latin typeface="Gothic Uralic"/>
                <a:cs typeface="Gothic Uralic"/>
              </a:rPr>
              <a:t>alami (D-glukosa) disebut</a:t>
            </a:r>
            <a:r>
              <a:rPr dirty="0" sz="1600" spc="305" b="1">
                <a:latin typeface="Gothic Uralic"/>
                <a:cs typeface="Gothic Uralic"/>
              </a:rPr>
              <a:t> </a:t>
            </a:r>
            <a:r>
              <a:rPr dirty="0" sz="1600" spc="-5" b="1">
                <a:latin typeface="Gothic Uralic"/>
                <a:cs typeface="Gothic Uralic"/>
              </a:rPr>
              <a:t>juga</a:t>
            </a:r>
            <a:endParaRPr sz="1600">
              <a:latin typeface="Gothic Uralic"/>
              <a:cs typeface="Gothic Ur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1395" y="3496183"/>
            <a:ext cx="8557895" cy="2707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Gothic Uralic"/>
                <a:cs typeface="Gothic Uralic"/>
              </a:rPr>
              <a:t>dekstrosa, terutama pada industri</a:t>
            </a:r>
            <a:r>
              <a:rPr dirty="0" sz="1600" spc="65" b="1">
                <a:latin typeface="Gothic Uralic"/>
                <a:cs typeface="Gothic Uralic"/>
              </a:rPr>
              <a:t> </a:t>
            </a:r>
            <a:r>
              <a:rPr dirty="0" sz="1600" spc="-5" b="1">
                <a:latin typeface="Gothic Uralic"/>
                <a:cs typeface="Gothic Uralic"/>
              </a:rPr>
              <a:t>pangan.</a:t>
            </a:r>
            <a:endParaRPr sz="16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Gothic Uralic"/>
              <a:cs typeface="Gothic Uralic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 b="1">
                <a:latin typeface="Gothic Uralic"/>
                <a:cs typeface="Gothic Uralic"/>
              </a:rPr>
              <a:t>Manosa terdiri dari enam </a:t>
            </a:r>
            <a:r>
              <a:rPr dirty="0" sz="1600" spc="-10" b="1">
                <a:latin typeface="Gothic Uralic"/>
                <a:cs typeface="Gothic Uralic"/>
              </a:rPr>
              <a:t>atom karbon yang </a:t>
            </a:r>
            <a:r>
              <a:rPr dirty="0" sz="1600" spc="-5" b="1">
                <a:latin typeface="Gothic Uralic"/>
                <a:cs typeface="Gothic Uralic"/>
              </a:rPr>
              <a:t>dapat </a:t>
            </a:r>
            <a:r>
              <a:rPr dirty="0" sz="1600" spc="-10" b="1">
                <a:latin typeface="Gothic Uralic"/>
                <a:cs typeface="Gothic Uralic"/>
              </a:rPr>
              <a:t>dihubungkan bersama </a:t>
            </a:r>
            <a:r>
              <a:rPr dirty="0" sz="1600" spc="-5" b="1">
                <a:latin typeface="Gothic Uralic"/>
                <a:cs typeface="Gothic Uralic"/>
              </a:rPr>
              <a:t>dalam  sebuah cincin, di mana </a:t>
            </a:r>
            <a:r>
              <a:rPr dirty="0" sz="1600" spc="-10" b="1">
                <a:latin typeface="Gothic Uralic"/>
                <a:cs typeface="Gothic Uralic"/>
              </a:rPr>
              <a:t>keenam atom </a:t>
            </a:r>
            <a:r>
              <a:rPr dirty="0" sz="1600" spc="-5" b="1">
                <a:latin typeface="Gothic Uralic"/>
                <a:cs typeface="Gothic Uralic"/>
              </a:rPr>
              <a:t>(piranosa) atau </a:t>
            </a:r>
            <a:r>
              <a:rPr dirty="0" sz="1600" spc="-10" b="1">
                <a:latin typeface="Gothic Uralic"/>
                <a:cs typeface="Gothic Uralic"/>
              </a:rPr>
              <a:t>hanya </a:t>
            </a:r>
            <a:r>
              <a:rPr dirty="0" sz="1600" spc="-5" b="1">
                <a:latin typeface="Gothic Uralic"/>
                <a:cs typeface="Gothic Uralic"/>
              </a:rPr>
              <a:t>5 </a:t>
            </a:r>
            <a:r>
              <a:rPr dirty="0" sz="1600" spc="-10" b="1">
                <a:latin typeface="Gothic Uralic"/>
                <a:cs typeface="Gothic Uralic"/>
              </a:rPr>
              <a:t>atom </a:t>
            </a:r>
            <a:r>
              <a:rPr dirty="0" sz="1600" spc="-5" b="1">
                <a:latin typeface="Gothic Uralic"/>
                <a:cs typeface="Gothic Uralic"/>
              </a:rPr>
              <a:t>(furanose) </a:t>
            </a:r>
            <a:r>
              <a:rPr dirty="0" sz="1600" spc="-10" b="1">
                <a:latin typeface="Gothic Uralic"/>
                <a:cs typeface="Gothic Uralic"/>
              </a:rPr>
              <a:t>yang  </a:t>
            </a:r>
            <a:r>
              <a:rPr dirty="0" sz="1600" spc="-5" b="1">
                <a:latin typeface="Gothic Uralic"/>
                <a:cs typeface="Gothic Uralic"/>
              </a:rPr>
              <a:t>berpartisipasi. Karena karbon di posisi 1 mengandung gugus </a:t>
            </a:r>
            <a:r>
              <a:rPr dirty="0" sz="1600" spc="-10" b="1">
                <a:latin typeface="Gothic Uralic"/>
                <a:cs typeface="Gothic Uralic"/>
              </a:rPr>
              <a:t>aldehida </a:t>
            </a:r>
            <a:r>
              <a:rPr dirty="0" sz="1600" spc="-5" b="1">
                <a:latin typeface="Gothic Uralic"/>
                <a:cs typeface="Gothic Uralic"/>
              </a:rPr>
              <a:t>(CHO), manosa  diklasifikasikan sebagai gula</a:t>
            </a:r>
            <a:r>
              <a:rPr dirty="0" sz="1600" spc="114" b="1">
                <a:latin typeface="Gothic Uralic"/>
                <a:cs typeface="Gothic Uralic"/>
              </a:rPr>
              <a:t> </a:t>
            </a:r>
            <a:r>
              <a:rPr dirty="0" sz="1600" spc="-5" b="1">
                <a:latin typeface="Gothic Uralic"/>
                <a:cs typeface="Gothic Uralic"/>
              </a:rPr>
              <a:t>pasir.</a:t>
            </a:r>
            <a:endParaRPr sz="16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Gothic Uralic"/>
              <a:cs typeface="Gothic Uralic"/>
            </a:endParaRPr>
          </a:p>
          <a:p>
            <a:pPr marL="12700" marR="211454">
              <a:lnSpc>
                <a:spcPct val="100000"/>
              </a:lnSpc>
            </a:pPr>
            <a:r>
              <a:rPr dirty="0" sz="1600" spc="-5" b="1">
                <a:latin typeface="Gothic Uralic"/>
                <a:cs typeface="Gothic Uralic"/>
              </a:rPr>
              <a:t>Fruktosa, atau gula buah, adalah monosakarida </a:t>
            </a:r>
            <a:r>
              <a:rPr dirty="0" sz="1600" spc="-10" b="1">
                <a:latin typeface="Gothic Uralic"/>
                <a:cs typeface="Gothic Uralic"/>
              </a:rPr>
              <a:t>yang ditemukan </a:t>
            </a:r>
            <a:r>
              <a:rPr dirty="0" sz="1600" spc="-5" b="1">
                <a:latin typeface="Gothic Uralic"/>
                <a:cs typeface="Gothic Uralic"/>
              </a:rPr>
              <a:t>di banyak </a:t>
            </a:r>
            <a:r>
              <a:rPr dirty="0" sz="1600" spc="-10" b="1">
                <a:latin typeface="Gothic Uralic"/>
                <a:cs typeface="Gothic Uralic"/>
              </a:rPr>
              <a:t>jenis  </a:t>
            </a:r>
            <a:r>
              <a:rPr dirty="0" sz="1600" spc="-5" b="1">
                <a:latin typeface="Gothic Uralic"/>
                <a:cs typeface="Gothic Uralic"/>
              </a:rPr>
              <a:t>tumbuhan dan merupakan salah satu dari tiga gula darah penting bersama </a:t>
            </a:r>
            <a:r>
              <a:rPr dirty="0" sz="1600" spc="-10" b="1">
                <a:latin typeface="Gothic Uralic"/>
                <a:cs typeface="Gothic Uralic"/>
              </a:rPr>
              <a:t>dengan  glukosa </a:t>
            </a:r>
            <a:r>
              <a:rPr dirty="0" sz="1600" spc="-5" b="1">
                <a:latin typeface="Gothic Uralic"/>
                <a:cs typeface="Gothic Uralic"/>
              </a:rPr>
              <a:t>dan galaktosa, </a:t>
            </a:r>
            <a:r>
              <a:rPr dirty="0" sz="1600" spc="-10" b="1">
                <a:latin typeface="Gothic Uralic"/>
                <a:cs typeface="Gothic Uralic"/>
              </a:rPr>
              <a:t>yang </a:t>
            </a:r>
            <a:r>
              <a:rPr dirty="0" sz="1600" spc="-5" b="1">
                <a:latin typeface="Gothic Uralic"/>
                <a:cs typeface="Gothic Uralic"/>
              </a:rPr>
              <a:t>bisa langsung diserap ke aliran darah selama  pencernaan.</a:t>
            </a:r>
            <a:endParaRPr sz="1600">
              <a:latin typeface="Gothic Uralic"/>
              <a:cs typeface="Gothic Ural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0"/>
            <a:ext cx="2757805" cy="3466465"/>
            <a:chOff x="0" y="0"/>
            <a:chExt cx="2757805" cy="3466465"/>
          </a:xfrm>
        </p:grpSpPr>
        <p:sp>
          <p:nvSpPr>
            <p:cNvPr id="18" name="object 18"/>
            <p:cNvSpPr/>
            <p:nvPr/>
          </p:nvSpPr>
          <p:spPr>
            <a:xfrm>
              <a:off x="0" y="0"/>
              <a:ext cx="2757678" cy="34663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0" y="0"/>
              <a:ext cx="2585720" cy="2989580"/>
            </a:xfrm>
            <a:custGeom>
              <a:avLst/>
              <a:gdLst/>
              <a:ahLst/>
              <a:cxnLst/>
              <a:rect l="l" t="t" r="r" b="b"/>
              <a:pathLst>
                <a:path w="2585720" h="2989580">
                  <a:moveTo>
                    <a:pt x="2585351" y="0"/>
                  </a:moveTo>
                  <a:lnTo>
                    <a:pt x="0" y="0"/>
                  </a:lnTo>
                  <a:lnTo>
                    <a:pt x="0" y="2989184"/>
                  </a:lnTo>
                  <a:lnTo>
                    <a:pt x="5951" y="2960807"/>
                  </a:lnTo>
                  <a:lnTo>
                    <a:pt x="18827" y="2903812"/>
                  </a:lnTo>
                  <a:lnTo>
                    <a:pt x="32143" y="2848974"/>
                  </a:lnTo>
                  <a:lnTo>
                    <a:pt x="45880" y="2796233"/>
                  </a:lnTo>
                  <a:lnTo>
                    <a:pt x="60018" y="2745534"/>
                  </a:lnTo>
                  <a:lnTo>
                    <a:pt x="74536" y="2696817"/>
                  </a:lnTo>
                  <a:lnTo>
                    <a:pt x="89416" y="2650026"/>
                  </a:lnTo>
                  <a:lnTo>
                    <a:pt x="104637" y="2605102"/>
                  </a:lnTo>
                  <a:lnTo>
                    <a:pt x="120180" y="2561989"/>
                  </a:lnTo>
                  <a:lnTo>
                    <a:pt x="136026" y="2520628"/>
                  </a:lnTo>
                  <a:lnTo>
                    <a:pt x="152153" y="2480961"/>
                  </a:lnTo>
                  <a:lnTo>
                    <a:pt x="168543" y="2442932"/>
                  </a:lnTo>
                  <a:lnTo>
                    <a:pt x="185177" y="2406482"/>
                  </a:lnTo>
                  <a:lnTo>
                    <a:pt x="202033" y="2371554"/>
                  </a:lnTo>
                  <a:lnTo>
                    <a:pt x="236336" y="2306033"/>
                  </a:lnTo>
                  <a:lnTo>
                    <a:pt x="271296" y="2245908"/>
                  </a:lnTo>
                  <a:lnTo>
                    <a:pt x="306755" y="2190717"/>
                  </a:lnTo>
                  <a:lnTo>
                    <a:pt x="342554" y="2139999"/>
                  </a:lnTo>
                  <a:lnTo>
                    <a:pt x="378536" y="2093294"/>
                  </a:lnTo>
                  <a:lnTo>
                    <a:pt x="414543" y="2050139"/>
                  </a:lnTo>
                  <a:lnTo>
                    <a:pt x="450419" y="2010074"/>
                  </a:lnTo>
                  <a:lnTo>
                    <a:pt x="486003" y="1972638"/>
                  </a:lnTo>
                  <a:lnTo>
                    <a:pt x="521140" y="1937369"/>
                  </a:lnTo>
                  <a:lnTo>
                    <a:pt x="622287" y="1839955"/>
                  </a:lnTo>
                  <a:lnTo>
                    <a:pt x="638315" y="1824338"/>
                  </a:lnTo>
                  <a:lnTo>
                    <a:pt x="669485" y="1793116"/>
                  </a:lnTo>
                  <a:lnTo>
                    <a:pt x="699339" y="1761525"/>
                  </a:lnTo>
                  <a:lnTo>
                    <a:pt x="727719" y="1729103"/>
                  </a:lnTo>
                  <a:lnTo>
                    <a:pt x="754469" y="1695391"/>
                  </a:lnTo>
                  <a:lnTo>
                    <a:pt x="779430" y="1659926"/>
                  </a:lnTo>
                  <a:lnTo>
                    <a:pt x="802445" y="1622248"/>
                  </a:lnTo>
                  <a:lnTo>
                    <a:pt x="823355" y="1581894"/>
                  </a:lnTo>
                  <a:lnTo>
                    <a:pt x="842003" y="1538405"/>
                  </a:lnTo>
                  <a:lnTo>
                    <a:pt x="858232" y="1491319"/>
                  </a:lnTo>
                  <a:lnTo>
                    <a:pt x="871884" y="1440175"/>
                  </a:lnTo>
                  <a:lnTo>
                    <a:pt x="882800" y="1384511"/>
                  </a:lnTo>
                  <a:lnTo>
                    <a:pt x="890823" y="1323867"/>
                  </a:lnTo>
                  <a:lnTo>
                    <a:pt x="895796" y="1257781"/>
                  </a:lnTo>
                  <a:lnTo>
                    <a:pt x="897560" y="1185792"/>
                  </a:lnTo>
                  <a:lnTo>
                    <a:pt x="897190" y="1147440"/>
                  </a:lnTo>
                  <a:lnTo>
                    <a:pt x="895959" y="1107439"/>
                  </a:lnTo>
                  <a:lnTo>
                    <a:pt x="894191" y="1071775"/>
                  </a:lnTo>
                  <a:lnTo>
                    <a:pt x="894217" y="1037900"/>
                  </a:lnTo>
                  <a:lnTo>
                    <a:pt x="899463" y="975314"/>
                  </a:lnTo>
                  <a:lnTo>
                    <a:pt x="911323" y="919278"/>
                  </a:lnTo>
                  <a:lnTo>
                    <a:pt x="929424" y="869386"/>
                  </a:lnTo>
                  <a:lnTo>
                    <a:pt x="953393" y="825233"/>
                  </a:lnTo>
                  <a:lnTo>
                    <a:pt x="982855" y="786416"/>
                  </a:lnTo>
                  <a:lnTo>
                    <a:pt x="1017437" y="752528"/>
                  </a:lnTo>
                  <a:lnTo>
                    <a:pt x="1056766" y="723166"/>
                  </a:lnTo>
                  <a:lnTo>
                    <a:pt x="1100467" y="697923"/>
                  </a:lnTo>
                  <a:lnTo>
                    <a:pt x="1148169" y="676396"/>
                  </a:lnTo>
                  <a:lnTo>
                    <a:pt x="1199496" y="658179"/>
                  </a:lnTo>
                  <a:lnTo>
                    <a:pt x="1254075" y="642868"/>
                  </a:lnTo>
                  <a:lnTo>
                    <a:pt x="1311533" y="630057"/>
                  </a:lnTo>
                  <a:lnTo>
                    <a:pt x="1371497" y="619343"/>
                  </a:lnTo>
                  <a:lnTo>
                    <a:pt x="1433592" y="610319"/>
                  </a:lnTo>
                  <a:lnTo>
                    <a:pt x="1497445" y="602581"/>
                  </a:lnTo>
                  <a:lnTo>
                    <a:pt x="1796525" y="572821"/>
                  </a:lnTo>
                  <a:lnTo>
                    <a:pt x="1863370" y="564919"/>
                  </a:lnTo>
                  <a:lnTo>
                    <a:pt x="1929545" y="555672"/>
                  </a:lnTo>
                  <a:lnTo>
                    <a:pt x="1994677" y="544675"/>
                  </a:lnTo>
                  <a:lnTo>
                    <a:pt x="2058392" y="531522"/>
                  </a:lnTo>
                  <a:lnTo>
                    <a:pt x="2120315" y="515809"/>
                  </a:lnTo>
                  <a:lnTo>
                    <a:pt x="2180075" y="497131"/>
                  </a:lnTo>
                  <a:lnTo>
                    <a:pt x="2237297" y="475083"/>
                  </a:lnTo>
                  <a:lnTo>
                    <a:pt x="2291607" y="449261"/>
                  </a:lnTo>
                  <a:lnTo>
                    <a:pt x="2342633" y="419258"/>
                  </a:lnTo>
                  <a:lnTo>
                    <a:pt x="2390000" y="384671"/>
                  </a:lnTo>
                  <a:lnTo>
                    <a:pt x="2433334" y="345095"/>
                  </a:lnTo>
                  <a:lnTo>
                    <a:pt x="2472264" y="300124"/>
                  </a:lnTo>
                  <a:lnTo>
                    <a:pt x="2506414" y="249355"/>
                  </a:lnTo>
                  <a:lnTo>
                    <a:pt x="2535411" y="192381"/>
                  </a:lnTo>
                  <a:lnTo>
                    <a:pt x="2558882" y="128799"/>
                  </a:lnTo>
                  <a:lnTo>
                    <a:pt x="2576453" y="58202"/>
                  </a:lnTo>
                  <a:lnTo>
                    <a:pt x="2582910" y="20148"/>
                  </a:lnTo>
                  <a:lnTo>
                    <a:pt x="2585351" y="0"/>
                  </a:lnTo>
                  <a:close/>
                </a:path>
              </a:pathLst>
            </a:custGeom>
            <a:solidFill>
              <a:srgbClr val="C5A6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2398014" cy="29999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2226945" cy="2599055"/>
            </a:xfrm>
            <a:custGeom>
              <a:avLst/>
              <a:gdLst/>
              <a:ahLst/>
              <a:cxnLst/>
              <a:rect l="l" t="t" r="r" b="b"/>
              <a:pathLst>
                <a:path w="2226945" h="2599055">
                  <a:moveTo>
                    <a:pt x="2226561" y="0"/>
                  </a:moveTo>
                  <a:lnTo>
                    <a:pt x="0" y="0"/>
                  </a:lnTo>
                  <a:lnTo>
                    <a:pt x="0" y="2598661"/>
                  </a:lnTo>
                  <a:lnTo>
                    <a:pt x="8857" y="2555708"/>
                  </a:lnTo>
                  <a:lnTo>
                    <a:pt x="21831" y="2498085"/>
                  </a:lnTo>
                  <a:lnTo>
                    <a:pt x="35326" y="2443015"/>
                  </a:lnTo>
                  <a:lnTo>
                    <a:pt x="49314" y="2390418"/>
                  </a:lnTo>
                  <a:lnTo>
                    <a:pt x="63767" y="2340213"/>
                  </a:lnTo>
                  <a:lnTo>
                    <a:pt x="78658" y="2292321"/>
                  </a:lnTo>
                  <a:lnTo>
                    <a:pt x="93960" y="2246661"/>
                  </a:lnTo>
                  <a:lnTo>
                    <a:pt x="109646" y="2203153"/>
                  </a:lnTo>
                  <a:lnTo>
                    <a:pt x="125687" y="2161716"/>
                  </a:lnTo>
                  <a:lnTo>
                    <a:pt x="142057" y="2122271"/>
                  </a:lnTo>
                  <a:lnTo>
                    <a:pt x="158727" y="2084736"/>
                  </a:lnTo>
                  <a:lnTo>
                    <a:pt x="175671" y="2049032"/>
                  </a:lnTo>
                  <a:lnTo>
                    <a:pt x="210269" y="1982794"/>
                  </a:lnTo>
                  <a:lnTo>
                    <a:pt x="245632" y="1922915"/>
                  </a:lnTo>
                  <a:lnTo>
                    <a:pt x="281540" y="1868753"/>
                  </a:lnTo>
                  <a:lnTo>
                    <a:pt x="317773" y="1819664"/>
                  </a:lnTo>
                  <a:lnTo>
                    <a:pt x="354112" y="1775008"/>
                  </a:lnTo>
                  <a:lnTo>
                    <a:pt x="390337" y="1734141"/>
                  </a:lnTo>
                  <a:lnTo>
                    <a:pt x="426228" y="1696422"/>
                  </a:lnTo>
                  <a:lnTo>
                    <a:pt x="461566" y="1661207"/>
                  </a:lnTo>
                  <a:lnTo>
                    <a:pt x="546051" y="1579915"/>
                  </a:lnTo>
                  <a:lnTo>
                    <a:pt x="562066" y="1564170"/>
                  </a:lnTo>
                  <a:lnTo>
                    <a:pt x="592996" y="1532552"/>
                  </a:lnTo>
                  <a:lnTo>
                    <a:pt x="622275" y="1500227"/>
                  </a:lnTo>
                  <a:lnTo>
                    <a:pt x="649683" y="1466553"/>
                  </a:lnTo>
                  <a:lnTo>
                    <a:pt x="675001" y="1430888"/>
                  </a:lnTo>
                  <a:lnTo>
                    <a:pt x="698009" y="1392589"/>
                  </a:lnTo>
                  <a:lnTo>
                    <a:pt x="718487" y="1351014"/>
                  </a:lnTo>
                  <a:lnTo>
                    <a:pt x="736216" y="1305521"/>
                  </a:lnTo>
                  <a:lnTo>
                    <a:pt x="750977" y="1255467"/>
                  </a:lnTo>
                  <a:lnTo>
                    <a:pt x="762550" y="1200210"/>
                  </a:lnTo>
                  <a:lnTo>
                    <a:pt x="770714" y="1139108"/>
                  </a:lnTo>
                  <a:lnTo>
                    <a:pt x="775252" y="1071518"/>
                  </a:lnTo>
                  <a:lnTo>
                    <a:pt x="776091" y="1035089"/>
                  </a:lnTo>
                  <a:lnTo>
                    <a:pt x="775942" y="996798"/>
                  </a:lnTo>
                  <a:lnTo>
                    <a:pt x="774776" y="956563"/>
                  </a:lnTo>
                  <a:lnTo>
                    <a:pt x="773152" y="920805"/>
                  </a:lnTo>
                  <a:lnTo>
                    <a:pt x="773636" y="887148"/>
                  </a:lnTo>
                  <a:lnTo>
                    <a:pt x="780663" y="825857"/>
                  </a:lnTo>
                  <a:lnTo>
                    <a:pt x="795342" y="772131"/>
                  </a:lnTo>
                  <a:lnTo>
                    <a:pt x="817155" y="725408"/>
                  </a:lnTo>
                  <a:lnTo>
                    <a:pt x="845587" y="685131"/>
                  </a:lnTo>
                  <a:lnTo>
                    <a:pt x="880121" y="650738"/>
                  </a:lnTo>
                  <a:lnTo>
                    <a:pt x="920241" y="621669"/>
                  </a:lnTo>
                  <a:lnTo>
                    <a:pt x="965429" y="597366"/>
                  </a:lnTo>
                  <a:lnTo>
                    <a:pt x="1015171" y="577267"/>
                  </a:lnTo>
                  <a:lnTo>
                    <a:pt x="1068949" y="560814"/>
                  </a:lnTo>
                  <a:lnTo>
                    <a:pt x="1126247" y="547446"/>
                  </a:lnTo>
                  <a:lnTo>
                    <a:pt x="1186548" y="536603"/>
                  </a:lnTo>
                  <a:lnTo>
                    <a:pt x="1249337" y="527725"/>
                  </a:lnTo>
                  <a:lnTo>
                    <a:pt x="1548820" y="497085"/>
                  </a:lnTo>
                  <a:lnTo>
                    <a:pt x="1582515" y="493221"/>
                  </a:lnTo>
                  <a:lnTo>
                    <a:pt x="1649383" y="484377"/>
                  </a:lnTo>
                  <a:lnTo>
                    <a:pt x="1715123" y="473580"/>
                  </a:lnTo>
                  <a:lnTo>
                    <a:pt x="1779219" y="460269"/>
                  </a:lnTo>
                  <a:lnTo>
                    <a:pt x="1841155" y="443885"/>
                  </a:lnTo>
                  <a:lnTo>
                    <a:pt x="1900414" y="423866"/>
                  </a:lnTo>
                  <a:lnTo>
                    <a:pt x="1956480" y="399655"/>
                  </a:lnTo>
                  <a:lnTo>
                    <a:pt x="2008837" y="370689"/>
                  </a:lnTo>
                  <a:lnTo>
                    <a:pt x="2056967" y="336411"/>
                  </a:lnTo>
                  <a:lnTo>
                    <a:pt x="2100355" y="296259"/>
                  </a:lnTo>
                  <a:lnTo>
                    <a:pt x="2138485" y="249675"/>
                  </a:lnTo>
                  <a:lnTo>
                    <a:pt x="2170839" y="196097"/>
                  </a:lnTo>
                  <a:lnTo>
                    <a:pt x="2196902" y="134967"/>
                  </a:lnTo>
                  <a:lnTo>
                    <a:pt x="2216157" y="65723"/>
                  </a:lnTo>
                  <a:lnTo>
                    <a:pt x="2223070" y="27885"/>
                  </a:lnTo>
                  <a:lnTo>
                    <a:pt x="2226561" y="0"/>
                  </a:lnTo>
                  <a:close/>
                </a:path>
              </a:pathLst>
            </a:custGeom>
            <a:solidFill>
              <a:srgbClr val="D3BCA8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81125"/>
            <a:ext cx="12193270" cy="5977255"/>
            <a:chOff x="0" y="881125"/>
            <a:chExt cx="12193270" cy="5977255"/>
          </a:xfrm>
        </p:grpSpPr>
        <p:sp>
          <p:nvSpPr>
            <p:cNvPr id="3" name="object 3"/>
            <p:cNvSpPr/>
            <p:nvPr/>
          </p:nvSpPr>
          <p:spPr>
            <a:xfrm>
              <a:off x="391668" y="912875"/>
              <a:ext cx="11417935" cy="5506720"/>
            </a:xfrm>
            <a:custGeom>
              <a:avLst/>
              <a:gdLst/>
              <a:ahLst/>
              <a:cxnLst/>
              <a:rect l="l" t="t" r="r" b="b"/>
              <a:pathLst>
                <a:path w="11417935" h="5506720">
                  <a:moveTo>
                    <a:pt x="11086465" y="0"/>
                  </a:moveTo>
                  <a:lnTo>
                    <a:pt x="331355" y="0"/>
                  </a:lnTo>
                  <a:lnTo>
                    <a:pt x="282389" y="3592"/>
                  </a:lnTo>
                  <a:lnTo>
                    <a:pt x="235654" y="14027"/>
                  </a:lnTo>
                  <a:lnTo>
                    <a:pt x="191662" y="30794"/>
                  </a:lnTo>
                  <a:lnTo>
                    <a:pt x="150927" y="53378"/>
                  </a:lnTo>
                  <a:lnTo>
                    <a:pt x="113960" y="81269"/>
                  </a:lnTo>
                  <a:lnTo>
                    <a:pt x="81274" y="113953"/>
                  </a:lnTo>
                  <a:lnTo>
                    <a:pt x="53382" y="150918"/>
                  </a:lnTo>
                  <a:lnTo>
                    <a:pt x="30796" y="191652"/>
                  </a:lnTo>
                  <a:lnTo>
                    <a:pt x="14028" y="235642"/>
                  </a:lnTo>
                  <a:lnTo>
                    <a:pt x="3592" y="282377"/>
                  </a:lnTo>
                  <a:lnTo>
                    <a:pt x="0" y="331343"/>
                  </a:lnTo>
                  <a:lnTo>
                    <a:pt x="0" y="5174856"/>
                  </a:lnTo>
                  <a:lnTo>
                    <a:pt x="3592" y="5223822"/>
                  </a:lnTo>
                  <a:lnTo>
                    <a:pt x="14028" y="5270557"/>
                  </a:lnTo>
                  <a:lnTo>
                    <a:pt x="30796" y="5314549"/>
                  </a:lnTo>
                  <a:lnTo>
                    <a:pt x="53382" y="5355284"/>
                  </a:lnTo>
                  <a:lnTo>
                    <a:pt x="81274" y="5392251"/>
                  </a:lnTo>
                  <a:lnTo>
                    <a:pt x="113960" y="5424937"/>
                  </a:lnTo>
                  <a:lnTo>
                    <a:pt x="150927" y="5452829"/>
                  </a:lnTo>
                  <a:lnTo>
                    <a:pt x="191662" y="5475415"/>
                  </a:lnTo>
                  <a:lnTo>
                    <a:pt x="235654" y="5492183"/>
                  </a:lnTo>
                  <a:lnTo>
                    <a:pt x="282389" y="5502619"/>
                  </a:lnTo>
                  <a:lnTo>
                    <a:pt x="331355" y="5506212"/>
                  </a:lnTo>
                  <a:lnTo>
                    <a:pt x="11086465" y="5506212"/>
                  </a:lnTo>
                  <a:lnTo>
                    <a:pt x="11135430" y="5502619"/>
                  </a:lnTo>
                  <a:lnTo>
                    <a:pt x="11182165" y="5492183"/>
                  </a:lnTo>
                  <a:lnTo>
                    <a:pt x="11226155" y="5475415"/>
                  </a:lnTo>
                  <a:lnTo>
                    <a:pt x="11266889" y="5452829"/>
                  </a:lnTo>
                  <a:lnTo>
                    <a:pt x="11303854" y="5424937"/>
                  </a:lnTo>
                  <a:lnTo>
                    <a:pt x="11336538" y="5392251"/>
                  </a:lnTo>
                  <a:lnTo>
                    <a:pt x="11364429" y="5355284"/>
                  </a:lnTo>
                  <a:lnTo>
                    <a:pt x="11387013" y="5314549"/>
                  </a:lnTo>
                  <a:lnTo>
                    <a:pt x="11403780" y="5270557"/>
                  </a:lnTo>
                  <a:lnTo>
                    <a:pt x="11414215" y="5223822"/>
                  </a:lnTo>
                  <a:lnTo>
                    <a:pt x="11417808" y="5174856"/>
                  </a:lnTo>
                  <a:lnTo>
                    <a:pt x="11417808" y="331343"/>
                  </a:lnTo>
                  <a:lnTo>
                    <a:pt x="11414215" y="282377"/>
                  </a:lnTo>
                  <a:lnTo>
                    <a:pt x="11403780" y="235642"/>
                  </a:lnTo>
                  <a:lnTo>
                    <a:pt x="11387013" y="191652"/>
                  </a:lnTo>
                  <a:lnTo>
                    <a:pt x="11364429" y="150918"/>
                  </a:lnTo>
                  <a:lnTo>
                    <a:pt x="11336538" y="113953"/>
                  </a:lnTo>
                  <a:lnTo>
                    <a:pt x="11303854" y="81269"/>
                  </a:lnTo>
                  <a:lnTo>
                    <a:pt x="11266889" y="53378"/>
                  </a:lnTo>
                  <a:lnTo>
                    <a:pt x="11226155" y="30794"/>
                  </a:lnTo>
                  <a:lnTo>
                    <a:pt x="11182165" y="14027"/>
                  </a:lnTo>
                  <a:lnTo>
                    <a:pt x="11135430" y="3592"/>
                  </a:lnTo>
                  <a:lnTo>
                    <a:pt x="11086465" y="0"/>
                  </a:lnTo>
                  <a:close/>
                </a:path>
              </a:pathLst>
            </a:custGeom>
            <a:solidFill>
              <a:srgbClr val="FFFFFF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91668" y="912875"/>
              <a:ext cx="11417935" cy="5506720"/>
            </a:xfrm>
            <a:custGeom>
              <a:avLst/>
              <a:gdLst/>
              <a:ahLst/>
              <a:cxnLst/>
              <a:rect l="l" t="t" r="r" b="b"/>
              <a:pathLst>
                <a:path w="11417935" h="5506720">
                  <a:moveTo>
                    <a:pt x="0" y="331343"/>
                  </a:moveTo>
                  <a:lnTo>
                    <a:pt x="3592" y="282377"/>
                  </a:lnTo>
                  <a:lnTo>
                    <a:pt x="14028" y="235642"/>
                  </a:lnTo>
                  <a:lnTo>
                    <a:pt x="30796" y="191652"/>
                  </a:lnTo>
                  <a:lnTo>
                    <a:pt x="53382" y="150918"/>
                  </a:lnTo>
                  <a:lnTo>
                    <a:pt x="81274" y="113953"/>
                  </a:lnTo>
                  <a:lnTo>
                    <a:pt x="113960" y="81269"/>
                  </a:lnTo>
                  <a:lnTo>
                    <a:pt x="150927" y="53378"/>
                  </a:lnTo>
                  <a:lnTo>
                    <a:pt x="191662" y="30794"/>
                  </a:lnTo>
                  <a:lnTo>
                    <a:pt x="235654" y="14027"/>
                  </a:lnTo>
                  <a:lnTo>
                    <a:pt x="282389" y="3592"/>
                  </a:lnTo>
                  <a:lnTo>
                    <a:pt x="331355" y="0"/>
                  </a:lnTo>
                  <a:lnTo>
                    <a:pt x="11086465" y="0"/>
                  </a:lnTo>
                  <a:lnTo>
                    <a:pt x="11135430" y="3592"/>
                  </a:lnTo>
                  <a:lnTo>
                    <a:pt x="11182165" y="14027"/>
                  </a:lnTo>
                  <a:lnTo>
                    <a:pt x="11226155" y="30794"/>
                  </a:lnTo>
                  <a:lnTo>
                    <a:pt x="11266889" y="53378"/>
                  </a:lnTo>
                  <a:lnTo>
                    <a:pt x="11303854" y="81269"/>
                  </a:lnTo>
                  <a:lnTo>
                    <a:pt x="11336538" y="113953"/>
                  </a:lnTo>
                  <a:lnTo>
                    <a:pt x="11364429" y="150918"/>
                  </a:lnTo>
                  <a:lnTo>
                    <a:pt x="11387013" y="191652"/>
                  </a:lnTo>
                  <a:lnTo>
                    <a:pt x="11403780" y="235642"/>
                  </a:lnTo>
                  <a:lnTo>
                    <a:pt x="11414215" y="282377"/>
                  </a:lnTo>
                  <a:lnTo>
                    <a:pt x="11417808" y="331343"/>
                  </a:lnTo>
                  <a:lnTo>
                    <a:pt x="11417808" y="5174856"/>
                  </a:lnTo>
                  <a:lnTo>
                    <a:pt x="11414215" y="5223822"/>
                  </a:lnTo>
                  <a:lnTo>
                    <a:pt x="11403780" y="5270557"/>
                  </a:lnTo>
                  <a:lnTo>
                    <a:pt x="11387013" y="5314549"/>
                  </a:lnTo>
                  <a:lnTo>
                    <a:pt x="11364429" y="5355284"/>
                  </a:lnTo>
                  <a:lnTo>
                    <a:pt x="11336538" y="5392251"/>
                  </a:lnTo>
                  <a:lnTo>
                    <a:pt x="11303854" y="5424937"/>
                  </a:lnTo>
                  <a:lnTo>
                    <a:pt x="11266889" y="5452829"/>
                  </a:lnTo>
                  <a:lnTo>
                    <a:pt x="11226155" y="5475415"/>
                  </a:lnTo>
                  <a:lnTo>
                    <a:pt x="11182165" y="5492183"/>
                  </a:lnTo>
                  <a:lnTo>
                    <a:pt x="11135430" y="5502619"/>
                  </a:lnTo>
                  <a:lnTo>
                    <a:pt x="11086465" y="5506212"/>
                  </a:lnTo>
                  <a:lnTo>
                    <a:pt x="331355" y="5506212"/>
                  </a:lnTo>
                  <a:lnTo>
                    <a:pt x="282389" y="5502619"/>
                  </a:lnTo>
                  <a:lnTo>
                    <a:pt x="235654" y="5492183"/>
                  </a:lnTo>
                  <a:lnTo>
                    <a:pt x="191662" y="5475415"/>
                  </a:lnTo>
                  <a:lnTo>
                    <a:pt x="150927" y="5452829"/>
                  </a:lnTo>
                  <a:lnTo>
                    <a:pt x="113960" y="5424937"/>
                  </a:lnTo>
                  <a:lnTo>
                    <a:pt x="81274" y="5392251"/>
                  </a:lnTo>
                  <a:lnTo>
                    <a:pt x="53382" y="5355284"/>
                  </a:lnTo>
                  <a:lnTo>
                    <a:pt x="30796" y="5314549"/>
                  </a:lnTo>
                  <a:lnTo>
                    <a:pt x="14028" y="5270557"/>
                  </a:lnTo>
                  <a:lnTo>
                    <a:pt x="3592" y="5223822"/>
                  </a:lnTo>
                  <a:lnTo>
                    <a:pt x="0" y="5174856"/>
                  </a:lnTo>
                  <a:lnTo>
                    <a:pt x="0" y="331343"/>
                  </a:lnTo>
                  <a:close/>
                </a:path>
              </a:pathLst>
            </a:custGeom>
            <a:ln w="63499">
              <a:solidFill>
                <a:srgbClr val="473B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688323" y="4038569"/>
              <a:ext cx="3503675" cy="2819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891566" y="4219955"/>
              <a:ext cx="3294379" cy="2638425"/>
            </a:xfrm>
            <a:custGeom>
              <a:avLst/>
              <a:gdLst/>
              <a:ahLst/>
              <a:cxnLst/>
              <a:rect l="l" t="t" r="r" b="b"/>
              <a:pathLst>
                <a:path w="3294379" h="2638425">
                  <a:moveTo>
                    <a:pt x="2088732" y="1690190"/>
                  </a:moveTo>
                  <a:lnTo>
                    <a:pt x="2016744" y="1691955"/>
                  </a:lnTo>
                  <a:lnTo>
                    <a:pt x="1950658" y="1696927"/>
                  </a:lnTo>
                  <a:lnTo>
                    <a:pt x="1890014" y="1704951"/>
                  </a:lnTo>
                  <a:lnTo>
                    <a:pt x="1834350" y="1715867"/>
                  </a:lnTo>
                  <a:lnTo>
                    <a:pt x="1783206" y="1729518"/>
                  </a:lnTo>
                  <a:lnTo>
                    <a:pt x="1736119" y="1745747"/>
                  </a:lnTo>
                  <a:lnTo>
                    <a:pt x="1692630" y="1764396"/>
                  </a:lnTo>
                  <a:lnTo>
                    <a:pt x="1652277" y="1785306"/>
                  </a:lnTo>
                  <a:lnTo>
                    <a:pt x="1614599" y="1808321"/>
                  </a:lnTo>
                  <a:lnTo>
                    <a:pt x="1579134" y="1833282"/>
                  </a:lnTo>
                  <a:lnTo>
                    <a:pt x="1545421" y="1860031"/>
                  </a:lnTo>
                  <a:lnTo>
                    <a:pt x="1513000" y="1888412"/>
                  </a:lnTo>
                  <a:lnTo>
                    <a:pt x="1481409" y="1918266"/>
                  </a:lnTo>
                  <a:lnTo>
                    <a:pt x="1450187" y="1949435"/>
                  </a:lnTo>
                  <a:lnTo>
                    <a:pt x="1354122" y="2049259"/>
                  </a:lnTo>
                  <a:lnTo>
                    <a:pt x="1337156" y="2066610"/>
                  </a:lnTo>
                  <a:lnTo>
                    <a:pt x="1301887" y="2101747"/>
                  </a:lnTo>
                  <a:lnTo>
                    <a:pt x="1264451" y="2137332"/>
                  </a:lnTo>
                  <a:lnTo>
                    <a:pt x="1224386" y="2173207"/>
                  </a:lnTo>
                  <a:lnTo>
                    <a:pt x="1181231" y="2209215"/>
                  </a:lnTo>
                  <a:lnTo>
                    <a:pt x="1134525" y="2245197"/>
                  </a:lnTo>
                  <a:lnTo>
                    <a:pt x="1083808" y="2280996"/>
                  </a:lnTo>
                  <a:lnTo>
                    <a:pt x="1028617" y="2316454"/>
                  </a:lnTo>
                  <a:lnTo>
                    <a:pt x="968491" y="2351414"/>
                  </a:lnTo>
                  <a:lnTo>
                    <a:pt x="902970" y="2385718"/>
                  </a:lnTo>
                  <a:lnTo>
                    <a:pt x="868042" y="2402574"/>
                  </a:lnTo>
                  <a:lnTo>
                    <a:pt x="831592" y="2419207"/>
                  </a:lnTo>
                  <a:lnTo>
                    <a:pt x="793563" y="2435597"/>
                  </a:lnTo>
                  <a:lnTo>
                    <a:pt x="753897" y="2451725"/>
                  </a:lnTo>
                  <a:lnTo>
                    <a:pt x="712536" y="2467570"/>
                  </a:lnTo>
                  <a:lnTo>
                    <a:pt x="669422" y="2483113"/>
                  </a:lnTo>
                  <a:lnTo>
                    <a:pt x="624499" y="2498334"/>
                  </a:lnTo>
                  <a:lnTo>
                    <a:pt x="577707" y="2513214"/>
                  </a:lnTo>
                  <a:lnTo>
                    <a:pt x="528991" y="2527733"/>
                  </a:lnTo>
                  <a:lnTo>
                    <a:pt x="478291" y="2541870"/>
                  </a:lnTo>
                  <a:lnTo>
                    <a:pt x="425551" y="2555607"/>
                  </a:lnTo>
                  <a:lnTo>
                    <a:pt x="370712" y="2568923"/>
                  </a:lnTo>
                  <a:lnTo>
                    <a:pt x="313718" y="2581800"/>
                  </a:lnTo>
                  <a:lnTo>
                    <a:pt x="254510" y="2594216"/>
                  </a:lnTo>
                  <a:lnTo>
                    <a:pt x="193031" y="2606153"/>
                  </a:lnTo>
                  <a:lnTo>
                    <a:pt x="129223" y="2617591"/>
                  </a:lnTo>
                  <a:lnTo>
                    <a:pt x="63028" y="2628510"/>
                  </a:lnTo>
                  <a:lnTo>
                    <a:pt x="0" y="2638041"/>
                  </a:lnTo>
                  <a:lnTo>
                    <a:pt x="3294337" y="2638041"/>
                  </a:lnTo>
                  <a:lnTo>
                    <a:pt x="3294337" y="1693560"/>
                  </a:lnTo>
                  <a:lnTo>
                    <a:pt x="2202750" y="1693560"/>
                  </a:lnTo>
                  <a:lnTo>
                    <a:pt x="2167085" y="1691792"/>
                  </a:lnTo>
                  <a:lnTo>
                    <a:pt x="2127084" y="1690560"/>
                  </a:lnTo>
                  <a:lnTo>
                    <a:pt x="2088732" y="1690190"/>
                  </a:lnTo>
                  <a:close/>
                </a:path>
                <a:path w="3294379" h="2638425">
                  <a:moveTo>
                    <a:pt x="3294337" y="0"/>
                  </a:moveTo>
                  <a:lnTo>
                    <a:pt x="3254377" y="4841"/>
                  </a:lnTo>
                  <a:lnTo>
                    <a:pt x="3216322" y="11297"/>
                  </a:lnTo>
                  <a:lnTo>
                    <a:pt x="3145726" y="28868"/>
                  </a:lnTo>
                  <a:lnTo>
                    <a:pt x="3082143" y="52340"/>
                  </a:lnTo>
                  <a:lnTo>
                    <a:pt x="3025170" y="81337"/>
                  </a:lnTo>
                  <a:lnTo>
                    <a:pt x="2974400" y="115487"/>
                  </a:lnTo>
                  <a:lnTo>
                    <a:pt x="2929430" y="154416"/>
                  </a:lnTo>
                  <a:lnTo>
                    <a:pt x="2889853" y="197751"/>
                  </a:lnTo>
                  <a:lnTo>
                    <a:pt x="2855266" y="245118"/>
                  </a:lnTo>
                  <a:lnTo>
                    <a:pt x="2825264" y="296143"/>
                  </a:lnTo>
                  <a:lnTo>
                    <a:pt x="2799441" y="350454"/>
                  </a:lnTo>
                  <a:lnTo>
                    <a:pt x="2777394" y="407676"/>
                  </a:lnTo>
                  <a:lnTo>
                    <a:pt x="2758716" y="467435"/>
                  </a:lnTo>
                  <a:lnTo>
                    <a:pt x="2743003" y="529359"/>
                  </a:lnTo>
                  <a:lnTo>
                    <a:pt x="2729850" y="593074"/>
                  </a:lnTo>
                  <a:lnTo>
                    <a:pt x="2718852" y="658205"/>
                  </a:lnTo>
                  <a:lnTo>
                    <a:pt x="2709605" y="724381"/>
                  </a:lnTo>
                  <a:lnTo>
                    <a:pt x="2701704" y="791226"/>
                  </a:lnTo>
                  <a:lnTo>
                    <a:pt x="2694743" y="858368"/>
                  </a:lnTo>
                  <a:lnTo>
                    <a:pt x="2685180" y="958819"/>
                  </a:lnTo>
                  <a:lnTo>
                    <a:pt x="2682024" y="992047"/>
                  </a:lnTo>
                  <a:lnTo>
                    <a:pt x="2675457" y="1057837"/>
                  </a:lnTo>
                  <a:lnTo>
                    <a:pt x="2668210" y="1122429"/>
                  </a:lnTo>
                  <a:lnTo>
                    <a:pt x="2659880" y="1185449"/>
                  </a:lnTo>
                  <a:lnTo>
                    <a:pt x="2650061" y="1246525"/>
                  </a:lnTo>
                  <a:lnTo>
                    <a:pt x="2638349" y="1305283"/>
                  </a:lnTo>
                  <a:lnTo>
                    <a:pt x="2624339" y="1361348"/>
                  </a:lnTo>
                  <a:lnTo>
                    <a:pt x="2607626" y="1414348"/>
                  </a:lnTo>
                  <a:lnTo>
                    <a:pt x="2587804" y="1463909"/>
                  </a:lnTo>
                  <a:lnTo>
                    <a:pt x="2564470" y="1509657"/>
                  </a:lnTo>
                  <a:lnTo>
                    <a:pt x="2537218" y="1551219"/>
                  </a:lnTo>
                  <a:lnTo>
                    <a:pt x="2505643" y="1588222"/>
                  </a:lnTo>
                  <a:lnTo>
                    <a:pt x="2469342" y="1620290"/>
                  </a:lnTo>
                  <a:lnTo>
                    <a:pt x="2427907" y="1647052"/>
                  </a:lnTo>
                  <a:lnTo>
                    <a:pt x="2380936" y="1668134"/>
                  </a:lnTo>
                  <a:lnTo>
                    <a:pt x="2328022" y="1683161"/>
                  </a:lnTo>
                  <a:lnTo>
                    <a:pt x="2268762" y="1691761"/>
                  </a:lnTo>
                  <a:lnTo>
                    <a:pt x="2202750" y="1693560"/>
                  </a:lnTo>
                  <a:lnTo>
                    <a:pt x="3294337" y="1693560"/>
                  </a:lnTo>
                  <a:lnTo>
                    <a:pt x="3294337" y="0"/>
                  </a:lnTo>
                  <a:close/>
                </a:path>
              </a:pathLst>
            </a:custGeom>
            <a:solidFill>
              <a:srgbClr val="C5A6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154668" y="4399792"/>
              <a:ext cx="3037331" cy="24582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281159" y="4581143"/>
              <a:ext cx="2895600" cy="2273935"/>
            </a:xfrm>
            <a:custGeom>
              <a:avLst/>
              <a:gdLst/>
              <a:ahLst/>
              <a:cxnLst/>
              <a:rect l="l" t="t" r="r" b="b"/>
              <a:pathLst>
                <a:path w="2895600" h="2273934">
                  <a:moveTo>
                    <a:pt x="2895600" y="0"/>
                  </a:moveTo>
                  <a:lnTo>
                    <a:pt x="2855546" y="5010"/>
                  </a:lnTo>
                  <a:lnTo>
                    <a:pt x="2817729" y="11916"/>
                  </a:lnTo>
                  <a:lnTo>
                    <a:pt x="2748526" y="31153"/>
                  </a:lnTo>
                  <a:lnTo>
                    <a:pt x="2687431" y="57193"/>
                  </a:lnTo>
                  <a:lnTo>
                    <a:pt x="2633884" y="89522"/>
                  </a:lnTo>
                  <a:lnTo>
                    <a:pt x="2587327" y="127622"/>
                  </a:lnTo>
                  <a:lnTo>
                    <a:pt x="2547199" y="170979"/>
                  </a:lnTo>
                  <a:lnTo>
                    <a:pt x="2512941" y="219075"/>
                  </a:lnTo>
                  <a:lnTo>
                    <a:pt x="2483993" y="271395"/>
                  </a:lnTo>
                  <a:lnTo>
                    <a:pt x="2459795" y="327422"/>
                  </a:lnTo>
                  <a:lnTo>
                    <a:pt x="2439789" y="386641"/>
                  </a:lnTo>
                  <a:lnTo>
                    <a:pt x="2423414" y="448535"/>
                  </a:lnTo>
                  <a:lnTo>
                    <a:pt x="2410110" y="512588"/>
                  </a:lnTo>
                  <a:lnTo>
                    <a:pt x="2399319" y="578285"/>
                  </a:lnTo>
                  <a:lnTo>
                    <a:pt x="2390481" y="645109"/>
                  </a:lnTo>
                  <a:lnTo>
                    <a:pt x="2379660" y="746329"/>
                  </a:lnTo>
                  <a:lnTo>
                    <a:pt x="2366844" y="880417"/>
                  </a:lnTo>
                  <a:lnTo>
                    <a:pt x="2359868" y="945926"/>
                  </a:lnTo>
                  <a:lnTo>
                    <a:pt x="2351766" y="1009724"/>
                  </a:lnTo>
                  <a:lnTo>
                    <a:pt x="2341979" y="1071294"/>
                  </a:lnTo>
                  <a:lnTo>
                    <a:pt x="2329949" y="1130121"/>
                  </a:lnTo>
                  <a:lnTo>
                    <a:pt x="2315114" y="1185688"/>
                  </a:lnTo>
                  <a:lnTo>
                    <a:pt x="2296916" y="1237480"/>
                  </a:lnTo>
                  <a:lnTo>
                    <a:pt x="2274794" y="1284979"/>
                  </a:lnTo>
                  <a:lnTo>
                    <a:pt x="2248190" y="1327671"/>
                  </a:lnTo>
                  <a:lnTo>
                    <a:pt x="2216544" y="1365039"/>
                  </a:lnTo>
                  <a:lnTo>
                    <a:pt x="2179296" y="1396567"/>
                  </a:lnTo>
                  <a:lnTo>
                    <a:pt x="2135886" y="1421738"/>
                  </a:lnTo>
                  <a:lnTo>
                    <a:pt x="2085755" y="1440038"/>
                  </a:lnTo>
                  <a:lnTo>
                    <a:pt x="2028344" y="1450949"/>
                  </a:lnTo>
                  <a:lnTo>
                    <a:pt x="1963092" y="1453956"/>
                  </a:lnTo>
                  <a:lnTo>
                    <a:pt x="1927352" y="1452333"/>
                  </a:lnTo>
                  <a:lnTo>
                    <a:pt x="1887141" y="1451168"/>
                  </a:lnTo>
                  <a:lnTo>
                    <a:pt x="1848872" y="1451019"/>
                  </a:lnTo>
                  <a:lnTo>
                    <a:pt x="1777838" y="1453658"/>
                  </a:lnTo>
                  <a:lnTo>
                    <a:pt x="1713608" y="1460032"/>
                  </a:lnTo>
                  <a:lnTo>
                    <a:pt x="1655541" y="1469922"/>
                  </a:lnTo>
                  <a:lnTo>
                    <a:pt x="1602994" y="1483107"/>
                  </a:lnTo>
                  <a:lnTo>
                    <a:pt x="1555326" y="1499369"/>
                  </a:lnTo>
                  <a:lnTo>
                    <a:pt x="1511895" y="1518487"/>
                  </a:lnTo>
                  <a:lnTo>
                    <a:pt x="1472058" y="1540243"/>
                  </a:lnTo>
                  <a:lnTo>
                    <a:pt x="1435174" y="1564417"/>
                  </a:lnTo>
                  <a:lnTo>
                    <a:pt x="1400600" y="1590790"/>
                  </a:lnTo>
                  <a:lnTo>
                    <a:pt x="1367696" y="1619142"/>
                  </a:lnTo>
                  <a:lnTo>
                    <a:pt x="1335819" y="1649253"/>
                  </a:lnTo>
                  <a:lnTo>
                    <a:pt x="1288524" y="1697240"/>
                  </a:lnTo>
                  <a:lnTo>
                    <a:pt x="1223069" y="1765333"/>
                  </a:lnTo>
                  <a:lnTo>
                    <a:pt x="1205742" y="1782907"/>
                  </a:lnTo>
                  <a:lnTo>
                    <a:pt x="1169372" y="1818525"/>
                  </a:lnTo>
                  <a:lnTo>
                    <a:pt x="1130177" y="1854587"/>
                  </a:lnTo>
                  <a:lnTo>
                    <a:pt x="1087515" y="1890872"/>
                  </a:lnTo>
                  <a:lnTo>
                    <a:pt x="1040746" y="1927161"/>
                  </a:lnTo>
                  <a:lnTo>
                    <a:pt x="989226" y="1963234"/>
                  </a:lnTo>
                  <a:lnTo>
                    <a:pt x="932314" y="1998874"/>
                  </a:lnTo>
                  <a:lnTo>
                    <a:pt x="869369" y="2033858"/>
                  </a:lnTo>
                  <a:lnTo>
                    <a:pt x="799747" y="2067970"/>
                  </a:lnTo>
                  <a:lnTo>
                    <a:pt x="762232" y="2084629"/>
                  </a:lnTo>
                  <a:lnTo>
                    <a:pt x="722808" y="2100988"/>
                  </a:lnTo>
                  <a:lnTo>
                    <a:pt x="681393" y="2117018"/>
                  </a:lnTo>
                  <a:lnTo>
                    <a:pt x="637909" y="2132693"/>
                  </a:lnTo>
                  <a:lnTo>
                    <a:pt x="592274" y="2147985"/>
                  </a:lnTo>
                  <a:lnTo>
                    <a:pt x="544408" y="2162867"/>
                  </a:lnTo>
                  <a:lnTo>
                    <a:pt x="494232" y="2177311"/>
                  </a:lnTo>
                  <a:lnTo>
                    <a:pt x="441664" y="2191289"/>
                  </a:lnTo>
                  <a:lnTo>
                    <a:pt x="386625" y="2204775"/>
                  </a:lnTo>
                  <a:lnTo>
                    <a:pt x="329035" y="2217741"/>
                  </a:lnTo>
                  <a:lnTo>
                    <a:pt x="268812" y="2230159"/>
                  </a:lnTo>
                  <a:lnTo>
                    <a:pt x="205878" y="2242002"/>
                  </a:lnTo>
                  <a:lnTo>
                    <a:pt x="140151" y="2253243"/>
                  </a:lnTo>
                  <a:lnTo>
                    <a:pt x="71552" y="2263853"/>
                  </a:lnTo>
                  <a:lnTo>
                    <a:pt x="0" y="2273807"/>
                  </a:lnTo>
                  <a:lnTo>
                    <a:pt x="2895600" y="2273807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D3BC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038569"/>
              <a:ext cx="3556254" cy="28194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240" y="4219955"/>
              <a:ext cx="3294379" cy="2638425"/>
            </a:xfrm>
            <a:custGeom>
              <a:avLst/>
              <a:gdLst/>
              <a:ahLst/>
              <a:cxnLst/>
              <a:rect l="l" t="t" r="r" b="b"/>
              <a:pathLst>
                <a:path w="3294379" h="2638425">
                  <a:moveTo>
                    <a:pt x="0" y="0"/>
                  </a:moveTo>
                  <a:lnTo>
                    <a:pt x="0" y="2638040"/>
                  </a:lnTo>
                  <a:lnTo>
                    <a:pt x="3294332" y="2638040"/>
                  </a:lnTo>
                  <a:lnTo>
                    <a:pt x="3231308" y="2628510"/>
                  </a:lnTo>
                  <a:lnTo>
                    <a:pt x="3165114" y="2617591"/>
                  </a:lnTo>
                  <a:lnTo>
                    <a:pt x="3101306" y="2606153"/>
                  </a:lnTo>
                  <a:lnTo>
                    <a:pt x="3039827" y="2594216"/>
                  </a:lnTo>
                  <a:lnTo>
                    <a:pt x="2980619" y="2581800"/>
                  </a:lnTo>
                  <a:lnTo>
                    <a:pt x="2923624" y="2568923"/>
                  </a:lnTo>
                  <a:lnTo>
                    <a:pt x="2868786" y="2555607"/>
                  </a:lnTo>
                  <a:lnTo>
                    <a:pt x="2816045" y="2541870"/>
                  </a:lnTo>
                  <a:lnTo>
                    <a:pt x="2765346" y="2527733"/>
                  </a:lnTo>
                  <a:lnTo>
                    <a:pt x="2716629" y="2513214"/>
                  </a:lnTo>
                  <a:lnTo>
                    <a:pt x="2669838" y="2498334"/>
                  </a:lnTo>
                  <a:lnTo>
                    <a:pt x="2624915" y="2483113"/>
                  </a:lnTo>
                  <a:lnTo>
                    <a:pt x="2581801" y="2467570"/>
                  </a:lnTo>
                  <a:lnTo>
                    <a:pt x="2540440" y="2451725"/>
                  </a:lnTo>
                  <a:lnTo>
                    <a:pt x="2500774" y="2435597"/>
                  </a:lnTo>
                  <a:lnTo>
                    <a:pt x="2462744" y="2419207"/>
                  </a:lnTo>
                  <a:lnTo>
                    <a:pt x="2426295" y="2402574"/>
                  </a:lnTo>
                  <a:lnTo>
                    <a:pt x="2391367" y="2385718"/>
                  </a:lnTo>
                  <a:lnTo>
                    <a:pt x="2325846" y="2351414"/>
                  </a:lnTo>
                  <a:lnTo>
                    <a:pt x="2265721" y="2316454"/>
                  </a:lnTo>
                  <a:lnTo>
                    <a:pt x="2210530" y="2280996"/>
                  </a:lnTo>
                  <a:lnTo>
                    <a:pt x="2159813" y="2245197"/>
                  </a:lnTo>
                  <a:lnTo>
                    <a:pt x="2113107" y="2209215"/>
                  </a:lnTo>
                  <a:lnTo>
                    <a:pt x="2069953" y="2173207"/>
                  </a:lnTo>
                  <a:lnTo>
                    <a:pt x="2029888" y="2137332"/>
                  </a:lnTo>
                  <a:lnTo>
                    <a:pt x="1992452" y="2101747"/>
                  </a:lnTo>
                  <a:lnTo>
                    <a:pt x="1957184" y="2066610"/>
                  </a:lnTo>
                  <a:lnTo>
                    <a:pt x="1859772" y="1965464"/>
                  </a:lnTo>
                  <a:lnTo>
                    <a:pt x="1844155" y="1949435"/>
                  </a:lnTo>
                  <a:lnTo>
                    <a:pt x="1812934" y="1918266"/>
                  </a:lnTo>
                  <a:lnTo>
                    <a:pt x="1781344" y="1888412"/>
                  </a:lnTo>
                  <a:lnTo>
                    <a:pt x="1748923" y="1860031"/>
                  </a:lnTo>
                  <a:lnTo>
                    <a:pt x="1715212" y="1833282"/>
                  </a:lnTo>
                  <a:lnTo>
                    <a:pt x="1679748" y="1808321"/>
                  </a:lnTo>
                  <a:lnTo>
                    <a:pt x="1642071" y="1785306"/>
                  </a:lnTo>
                  <a:lnTo>
                    <a:pt x="1601719" y="1764396"/>
                  </a:lnTo>
                  <a:lnTo>
                    <a:pt x="1558231" y="1745747"/>
                  </a:lnTo>
                  <a:lnTo>
                    <a:pt x="1511146" y="1729518"/>
                  </a:lnTo>
                  <a:lnTo>
                    <a:pt x="1460003" y="1715867"/>
                  </a:lnTo>
                  <a:lnTo>
                    <a:pt x="1404341" y="1704951"/>
                  </a:lnTo>
                  <a:lnTo>
                    <a:pt x="1343699" y="1696927"/>
                  </a:lnTo>
                  <a:lnTo>
                    <a:pt x="1303471" y="1693560"/>
                  </a:lnTo>
                  <a:lnTo>
                    <a:pt x="1091613" y="1693560"/>
                  </a:lnTo>
                  <a:lnTo>
                    <a:pt x="1057738" y="1693534"/>
                  </a:lnTo>
                  <a:lnTo>
                    <a:pt x="995153" y="1688288"/>
                  </a:lnTo>
                  <a:lnTo>
                    <a:pt x="939117" y="1676428"/>
                  </a:lnTo>
                  <a:lnTo>
                    <a:pt x="889225" y="1658326"/>
                  </a:lnTo>
                  <a:lnTo>
                    <a:pt x="845073" y="1634358"/>
                  </a:lnTo>
                  <a:lnTo>
                    <a:pt x="806255" y="1604896"/>
                  </a:lnTo>
                  <a:lnTo>
                    <a:pt x="772367" y="1570314"/>
                  </a:lnTo>
                  <a:lnTo>
                    <a:pt x="743004" y="1530985"/>
                  </a:lnTo>
                  <a:lnTo>
                    <a:pt x="717761" y="1487283"/>
                  </a:lnTo>
                  <a:lnTo>
                    <a:pt x="696232" y="1439582"/>
                  </a:lnTo>
                  <a:lnTo>
                    <a:pt x="678015" y="1388255"/>
                  </a:lnTo>
                  <a:lnTo>
                    <a:pt x="662702" y="1333676"/>
                  </a:lnTo>
                  <a:lnTo>
                    <a:pt x="649890" y="1276217"/>
                  </a:lnTo>
                  <a:lnTo>
                    <a:pt x="639174" y="1216254"/>
                  </a:lnTo>
                  <a:lnTo>
                    <a:pt x="630149" y="1154159"/>
                  </a:lnTo>
                  <a:lnTo>
                    <a:pt x="622410" y="1090306"/>
                  </a:lnTo>
                  <a:lnTo>
                    <a:pt x="615552" y="1025068"/>
                  </a:lnTo>
                  <a:lnTo>
                    <a:pt x="609170" y="958819"/>
                  </a:lnTo>
                  <a:lnTo>
                    <a:pt x="602860" y="891933"/>
                  </a:lnTo>
                  <a:lnTo>
                    <a:pt x="599605" y="858368"/>
                  </a:lnTo>
                  <a:lnTo>
                    <a:pt x="592643" y="791226"/>
                  </a:lnTo>
                  <a:lnTo>
                    <a:pt x="584740" y="724381"/>
                  </a:lnTo>
                  <a:lnTo>
                    <a:pt x="575491" y="658205"/>
                  </a:lnTo>
                  <a:lnTo>
                    <a:pt x="564493" y="593074"/>
                  </a:lnTo>
                  <a:lnTo>
                    <a:pt x="551338" y="529359"/>
                  </a:lnTo>
                  <a:lnTo>
                    <a:pt x="535624" y="467435"/>
                  </a:lnTo>
                  <a:lnTo>
                    <a:pt x="516945" y="407676"/>
                  </a:lnTo>
                  <a:lnTo>
                    <a:pt x="494896" y="350454"/>
                  </a:lnTo>
                  <a:lnTo>
                    <a:pt x="469073" y="296143"/>
                  </a:lnTo>
                  <a:lnTo>
                    <a:pt x="439069" y="245118"/>
                  </a:lnTo>
                  <a:lnTo>
                    <a:pt x="404482" y="197751"/>
                  </a:lnTo>
                  <a:lnTo>
                    <a:pt x="364905" y="154416"/>
                  </a:lnTo>
                  <a:lnTo>
                    <a:pt x="319934" y="115487"/>
                  </a:lnTo>
                  <a:lnTo>
                    <a:pt x="269165" y="81337"/>
                  </a:lnTo>
                  <a:lnTo>
                    <a:pt x="212191" y="52340"/>
                  </a:lnTo>
                  <a:lnTo>
                    <a:pt x="148609" y="28868"/>
                  </a:lnTo>
                  <a:lnTo>
                    <a:pt x="78013" y="11297"/>
                  </a:lnTo>
                  <a:lnTo>
                    <a:pt x="39959" y="4841"/>
                  </a:lnTo>
                  <a:lnTo>
                    <a:pt x="0" y="0"/>
                  </a:lnTo>
                  <a:close/>
                </a:path>
                <a:path w="3294379" h="2638425">
                  <a:moveTo>
                    <a:pt x="1205628" y="1690190"/>
                  </a:moveTo>
                  <a:lnTo>
                    <a:pt x="1167277" y="1690560"/>
                  </a:lnTo>
                  <a:lnTo>
                    <a:pt x="1127277" y="1691792"/>
                  </a:lnTo>
                  <a:lnTo>
                    <a:pt x="1091613" y="1693560"/>
                  </a:lnTo>
                  <a:lnTo>
                    <a:pt x="1303471" y="1693560"/>
                  </a:lnTo>
                  <a:lnTo>
                    <a:pt x="1277614" y="1691955"/>
                  </a:lnTo>
                  <a:lnTo>
                    <a:pt x="1242388" y="1690661"/>
                  </a:lnTo>
                  <a:lnTo>
                    <a:pt x="1205628" y="1690190"/>
                  </a:lnTo>
                  <a:close/>
                </a:path>
              </a:pathLst>
            </a:custGeom>
            <a:solidFill>
              <a:srgbClr val="C5A6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4399792"/>
              <a:ext cx="3089910" cy="24582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4383" y="4581143"/>
              <a:ext cx="2895600" cy="2273935"/>
            </a:xfrm>
            <a:custGeom>
              <a:avLst/>
              <a:gdLst/>
              <a:ahLst/>
              <a:cxnLst/>
              <a:rect l="l" t="t" r="r" b="b"/>
              <a:pathLst>
                <a:path w="2895600" h="2273934">
                  <a:moveTo>
                    <a:pt x="0" y="0"/>
                  </a:moveTo>
                  <a:lnTo>
                    <a:pt x="0" y="2273807"/>
                  </a:lnTo>
                  <a:lnTo>
                    <a:pt x="2895600" y="2273807"/>
                  </a:lnTo>
                  <a:lnTo>
                    <a:pt x="2824047" y="2263853"/>
                  </a:lnTo>
                  <a:lnTo>
                    <a:pt x="2755448" y="2253243"/>
                  </a:lnTo>
                  <a:lnTo>
                    <a:pt x="2689721" y="2242002"/>
                  </a:lnTo>
                  <a:lnTo>
                    <a:pt x="2626787" y="2230159"/>
                  </a:lnTo>
                  <a:lnTo>
                    <a:pt x="2566564" y="2217741"/>
                  </a:lnTo>
                  <a:lnTo>
                    <a:pt x="2508974" y="2204775"/>
                  </a:lnTo>
                  <a:lnTo>
                    <a:pt x="2453935" y="2191289"/>
                  </a:lnTo>
                  <a:lnTo>
                    <a:pt x="2401367" y="2177311"/>
                  </a:lnTo>
                  <a:lnTo>
                    <a:pt x="2351191" y="2162867"/>
                  </a:lnTo>
                  <a:lnTo>
                    <a:pt x="2303325" y="2147985"/>
                  </a:lnTo>
                  <a:lnTo>
                    <a:pt x="2257690" y="2132693"/>
                  </a:lnTo>
                  <a:lnTo>
                    <a:pt x="2214206" y="2117018"/>
                  </a:lnTo>
                  <a:lnTo>
                    <a:pt x="2172791" y="2100988"/>
                  </a:lnTo>
                  <a:lnTo>
                    <a:pt x="2133367" y="2084629"/>
                  </a:lnTo>
                  <a:lnTo>
                    <a:pt x="2095852" y="2067970"/>
                  </a:lnTo>
                  <a:lnTo>
                    <a:pt x="2060167" y="2051037"/>
                  </a:lnTo>
                  <a:lnTo>
                    <a:pt x="1993964" y="2016461"/>
                  </a:lnTo>
                  <a:lnTo>
                    <a:pt x="1934116" y="1981122"/>
                  </a:lnTo>
                  <a:lnTo>
                    <a:pt x="1879980" y="1945238"/>
                  </a:lnTo>
                  <a:lnTo>
                    <a:pt x="1830916" y="1909029"/>
                  </a:lnTo>
                  <a:lnTo>
                    <a:pt x="1786281" y="1872715"/>
                  </a:lnTo>
                  <a:lnTo>
                    <a:pt x="1745434" y="1836514"/>
                  </a:lnTo>
                  <a:lnTo>
                    <a:pt x="1707732" y="1800647"/>
                  </a:lnTo>
                  <a:lnTo>
                    <a:pt x="1672533" y="1765333"/>
                  </a:lnTo>
                  <a:lnTo>
                    <a:pt x="1607079" y="1697240"/>
                  </a:lnTo>
                  <a:lnTo>
                    <a:pt x="1575540" y="1664900"/>
                  </a:lnTo>
                  <a:lnTo>
                    <a:pt x="1543936" y="1633991"/>
                  </a:lnTo>
                  <a:lnTo>
                    <a:pt x="1511627" y="1604732"/>
                  </a:lnTo>
                  <a:lnTo>
                    <a:pt x="1477969" y="1577342"/>
                  </a:lnTo>
                  <a:lnTo>
                    <a:pt x="1442322" y="1552042"/>
                  </a:lnTo>
                  <a:lnTo>
                    <a:pt x="1404043" y="1529049"/>
                  </a:lnTo>
                  <a:lnTo>
                    <a:pt x="1362491" y="1508584"/>
                  </a:lnTo>
                  <a:lnTo>
                    <a:pt x="1317023" y="1490867"/>
                  </a:lnTo>
                  <a:lnTo>
                    <a:pt x="1266997" y="1476116"/>
                  </a:lnTo>
                  <a:lnTo>
                    <a:pt x="1211772" y="1464551"/>
                  </a:lnTo>
                  <a:lnTo>
                    <a:pt x="1150706" y="1456392"/>
                  </a:lnTo>
                  <a:lnTo>
                    <a:pt x="1083157" y="1451858"/>
                  </a:lnTo>
                  <a:lnTo>
                    <a:pt x="1046750" y="1451019"/>
                  </a:lnTo>
                  <a:lnTo>
                    <a:pt x="1008483" y="1451168"/>
                  </a:lnTo>
                  <a:lnTo>
                    <a:pt x="968273" y="1452333"/>
                  </a:lnTo>
                  <a:lnTo>
                    <a:pt x="932530" y="1453956"/>
                  </a:lnTo>
                  <a:lnTo>
                    <a:pt x="898888" y="1453472"/>
                  </a:lnTo>
                  <a:lnTo>
                    <a:pt x="837624" y="1446449"/>
                  </a:lnTo>
                  <a:lnTo>
                    <a:pt x="783921" y="1431779"/>
                  </a:lnTo>
                  <a:lnTo>
                    <a:pt x="737219" y="1409979"/>
                  </a:lnTo>
                  <a:lnTo>
                    <a:pt x="696959" y="1381565"/>
                  </a:lnTo>
                  <a:lnTo>
                    <a:pt x="662581" y="1347053"/>
                  </a:lnTo>
                  <a:lnTo>
                    <a:pt x="633525" y="1306959"/>
                  </a:lnTo>
                  <a:lnTo>
                    <a:pt x="609233" y="1261798"/>
                  </a:lnTo>
                  <a:lnTo>
                    <a:pt x="589143" y="1212088"/>
                  </a:lnTo>
                  <a:lnTo>
                    <a:pt x="572698" y="1158344"/>
                  </a:lnTo>
                  <a:lnTo>
                    <a:pt x="559336" y="1101083"/>
                  </a:lnTo>
                  <a:lnTo>
                    <a:pt x="548498" y="1040820"/>
                  </a:lnTo>
                  <a:lnTo>
                    <a:pt x="539625" y="978071"/>
                  </a:lnTo>
                  <a:lnTo>
                    <a:pt x="528775" y="880417"/>
                  </a:lnTo>
                  <a:lnTo>
                    <a:pt x="515962" y="746329"/>
                  </a:lnTo>
                  <a:lnTo>
                    <a:pt x="509004" y="678782"/>
                  </a:lnTo>
                  <a:lnTo>
                    <a:pt x="500933" y="611588"/>
                  </a:lnTo>
                  <a:lnTo>
                    <a:pt x="491189" y="545264"/>
                  </a:lnTo>
                  <a:lnTo>
                    <a:pt x="479212" y="480324"/>
                  </a:lnTo>
                  <a:lnTo>
                    <a:pt x="464443" y="417286"/>
                  </a:lnTo>
                  <a:lnTo>
                    <a:pt x="446322" y="356665"/>
                  </a:lnTo>
                  <a:lnTo>
                    <a:pt x="424290" y="298977"/>
                  </a:lnTo>
                  <a:lnTo>
                    <a:pt x="397786" y="244739"/>
                  </a:lnTo>
                  <a:lnTo>
                    <a:pt x="366252" y="194467"/>
                  </a:lnTo>
                  <a:lnTo>
                    <a:pt x="329127" y="148676"/>
                  </a:lnTo>
                  <a:lnTo>
                    <a:pt x="285851" y="107883"/>
                  </a:lnTo>
                  <a:lnTo>
                    <a:pt x="235866" y="72604"/>
                  </a:lnTo>
                  <a:lnTo>
                    <a:pt x="178612" y="43355"/>
                  </a:lnTo>
                  <a:lnTo>
                    <a:pt x="113528" y="20651"/>
                  </a:lnTo>
                  <a:lnTo>
                    <a:pt x="40056" y="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BC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203825" y="1449654"/>
              <a:ext cx="1182966" cy="3660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312153" y="1449654"/>
              <a:ext cx="958342" cy="3660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03693" y="1449654"/>
              <a:ext cx="1915541" cy="3660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044940" y="1449654"/>
              <a:ext cx="1059688" cy="3660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027919" y="1449654"/>
              <a:ext cx="819670" cy="3660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961634" y="1815972"/>
              <a:ext cx="796289" cy="3657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671818" y="1815972"/>
              <a:ext cx="1045464" cy="3657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567930" y="1815972"/>
              <a:ext cx="228600" cy="3657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720330" y="1815972"/>
              <a:ext cx="1182966" cy="3657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828531" y="1815972"/>
              <a:ext cx="1267015" cy="3657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755894" y="2181733"/>
              <a:ext cx="881481" cy="3657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560566" y="2181733"/>
              <a:ext cx="899668" cy="3657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404861" y="2181733"/>
              <a:ext cx="1197063" cy="3657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542019" y="2181733"/>
              <a:ext cx="806500" cy="3657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214104" y="2181733"/>
              <a:ext cx="835659" cy="3657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002011" y="2181733"/>
              <a:ext cx="349757" cy="3657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173345" y="2547493"/>
              <a:ext cx="1816353" cy="3657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923278" y="2547493"/>
              <a:ext cx="265175" cy="3657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100061" y="2547493"/>
              <a:ext cx="670559" cy="3657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705090" y="2547493"/>
              <a:ext cx="881849" cy="3657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511540" y="2547493"/>
              <a:ext cx="899668" cy="3657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355835" y="2547493"/>
              <a:ext cx="855878" cy="3657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142219" y="2547493"/>
              <a:ext cx="806869" cy="3657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903721" y="2912948"/>
              <a:ext cx="835659" cy="36606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693154" y="2912948"/>
              <a:ext cx="651052" cy="36606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235697" y="2912948"/>
              <a:ext cx="670559" cy="36606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842250" y="2912948"/>
              <a:ext cx="447446" cy="36606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250935" y="2912948"/>
              <a:ext cx="1644269" cy="36606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829800" y="2912948"/>
              <a:ext cx="341375" cy="36606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363845" y="3279393"/>
              <a:ext cx="1943607" cy="36575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240269" y="3279393"/>
              <a:ext cx="1580260" cy="36575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734043" y="3279393"/>
              <a:ext cx="819657" cy="36575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436607" y="3279393"/>
              <a:ext cx="638175" cy="36575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0017252" y="3279393"/>
              <a:ext cx="724573" cy="36575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781802" y="3645153"/>
              <a:ext cx="1099019" cy="36576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815073" y="3645153"/>
              <a:ext cx="674370" cy="3657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354569" y="3645153"/>
              <a:ext cx="1267358" cy="3657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557259" y="3645153"/>
              <a:ext cx="881481" cy="3657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361931" y="3645153"/>
              <a:ext cx="899668" cy="3657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560440" y="4010913"/>
              <a:ext cx="2734183" cy="36576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231123" y="4010913"/>
              <a:ext cx="839419" cy="36576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000743" y="4010913"/>
              <a:ext cx="1503679" cy="36576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231257" y="4376623"/>
              <a:ext cx="1450466" cy="36606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624573" y="4376623"/>
              <a:ext cx="786765" cy="36606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325614" y="4376623"/>
              <a:ext cx="674370" cy="36606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865109" y="4376623"/>
              <a:ext cx="1109814" cy="36606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8906256" y="4376623"/>
              <a:ext cx="952715" cy="36606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9813035" y="4376623"/>
              <a:ext cx="924915" cy="36606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0605769" y="4376623"/>
              <a:ext cx="226314" cy="36606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513196" y="4742687"/>
              <a:ext cx="790955" cy="36576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217665" y="4742687"/>
              <a:ext cx="1113028" cy="36576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171690" y="4742687"/>
              <a:ext cx="230885" cy="36576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7325614" y="4742687"/>
              <a:ext cx="786765" cy="3657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8026654" y="4742687"/>
              <a:ext cx="1140053" cy="36576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9003792" y="4742687"/>
              <a:ext cx="897890" cy="36576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9773411" y="4742687"/>
              <a:ext cx="786765" cy="3657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394325" y="5108447"/>
              <a:ext cx="1085430" cy="365759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6344158" y="5108447"/>
              <a:ext cx="221741" cy="365759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6491985" y="5108447"/>
              <a:ext cx="1943608" cy="36575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8368283" y="5108447"/>
              <a:ext cx="1307210" cy="36575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9617964" y="5108447"/>
              <a:ext cx="1033183" cy="36575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057521" y="5474208"/>
              <a:ext cx="1326261" cy="36575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321297" y="5474208"/>
              <a:ext cx="839216" cy="36575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112254" y="5474208"/>
              <a:ext cx="864107" cy="36575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7926069" y="5474208"/>
              <a:ext cx="1653031" cy="365759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9451847" y="5474208"/>
              <a:ext cx="1522602" cy="365759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02563" y="2810255"/>
              <a:ext cx="3874770" cy="248031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66645" y="2874325"/>
              <a:ext cx="3698875" cy="2304415"/>
            </a:xfrm>
            <a:custGeom>
              <a:avLst/>
              <a:gdLst/>
              <a:ahLst/>
              <a:cxnLst/>
              <a:rect l="l" t="t" r="r" b="b"/>
              <a:pathLst>
                <a:path w="3698875" h="2304415">
                  <a:moveTo>
                    <a:pt x="3095375" y="0"/>
                  </a:moveTo>
                  <a:lnTo>
                    <a:pt x="3053753" y="1706"/>
                  </a:lnTo>
                  <a:lnTo>
                    <a:pt x="3010496" y="5620"/>
                  </a:lnTo>
                  <a:lnTo>
                    <a:pt x="2965582" y="11802"/>
                  </a:lnTo>
                  <a:lnTo>
                    <a:pt x="2918989" y="20310"/>
                  </a:lnTo>
                  <a:lnTo>
                    <a:pt x="2870694" y="31204"/>
                  </a:lnTo>
                  <a:lnTo>
                    <a:pt x="2820674" y="44545"/>
                  </a:lnTo>
                  <a:lnTo>
                    <a:pt x="2768907" y="60390"/>
                  </a:lnTo>
                  <a:lnTo>
                    <a:pt x="2711417" y="85303"/>
                  </a:lnTo>
                  <a:lnTo>
                    <a:pt x="2655472" y="108532"/>
                  </a:lnTo>
                  <a:lnTo>
                    <a:pt x="2601036" y="130121"/>
                  </a:lnTo>
                  <a:lnTo>
                    <a:pt x="2548074" y="150115"/>
                  </a:lnTo>
                  <a:lnTo>
                    <a:pt x="2496552" y="168559"/>
                  </a:lnTo>
                  <a:lnTo>
                    <a:pt x="2446434" y="185496"/>
                  </a:lnTo>
                  <a:lnTo>
                    <a:pt x="2397686" y="200972"/>
                  </a:lnTo>
                  <a:lnTo>
                    <a:pt x="2350272" y="215030"/>
                  </a:lnTo>
                  <a:lnTo>
                    <a:pt x="2304158" y="227716"/>
                  </a:lnTo>
                  <a:lnTo>
                    <a:pt x="2259309" y="239072"/>
                  </a:lnTo>
                  <a:lnTo>
                    <a:pt x="2215689" y="249145"/>
                  </a:lnTo>
                  <a:lnTo>
                    <a:pt x="2173264" y="257979"/>
                  </a:lnTo>
                  <a:lnTo>
                    <a:pt x="2131999" y="265617"/>
                  </a:lnTo>
                  <a:lnTo>
                    <a:pt x="2091859" y="272104"/>
                  </a:lnTo>
                  <a:lnTo>
                    <a:pt x="2052809" y="277485"/>
                  </a:lnTo>
                  <a:lnTo>
                    <a:pt x="2014814" y="281804"/>
                  </a:lnTo>
                  <a:lnTo>
                    <a:pt x="1941850" y="287434"/>
                  </a:lnTo>
                  <a:lnTo>
                    <a:pt x="1872687" y="289350"/>
                  </a:lnTo>
                  <a:lnTo>
                    <a:pt x="1839444" y="289026"/>
                  </a:lnTo>
                  <a:lnTo>
                    <a:pt x="1775458" y="286036"/>
                  </a:lnTo>
                  <a:lnTo>
                    <a:pt x="1714575" y="280221"/>
                  </a:lnTo>
                  <a:lnTo>
                    <a:pt x="1656514" y="271935"/>
                  </a:lnTo>
                  <a:lnTo>
                    <a:pt x="1600997" y="261534"/>
                  </a:lnTo>
                  <a:lnTo>
                    <a:pt x="1547744" y="249374"/>
                  </a:lnTo>
                  <a:lnTo>
                    <a:pt x="1496475" y="235809"/>
                  </a:lnTo>
                  <a:lnTo>
                    <a:pt x="1446911" y="221196"/>
                  </a:lnTo>
                  <a:lnTo>
                    <a:pt x="1398773" y="205890"/>
                  </a:lnTo>
                  <a:lnTo>
                    <a:pt x="1260114" y="159366"/>
                  </a:lnTo>
                  <a:lnTo>
                    <a:pt x="1214882" y="144841"/>
                  </a:lnTo>
                  <a:lnTo>
                    <a:pt x="1169678" y="131400"/>
                  </a:lnTo>
                  <a:lnTo>
                    <a:pt x="1124222" y="119399"/>
                  </a:lnTo>
                  <a:lnTo>
                    <a:pt x="1078235" y="109192"/>
                  </a:lnTo>
                  <a:lnTo>
                    <a:pt x="1031437" y="101136"/>
                  </a:lnTo>
                  <a:lnTo>
                    <a:pt x="983550" y="95586"/>
                  </a:lnTo>
                  <a:lnTo>
                    <a:pt x="934292" y="92896"/>
                  </a:lnTo>
                  <a:lnTo>
                    <a:pt x="909063" y="92736"/>
                  </a:lnTo>
                  <a:lnTo>
                    <a:pt x="883386" y="93423"/>
                  </a:lnTo>
                  <a:lnTo>
                    <a:pt x="830551" y="97523"/>
                  </a:lnTo>
                  <a:lnTo>
                    <a:pt x="775508" y="105550"/>
                  </a:lnTo>
                  <a:lnTo>
                    <a:pt x="717978" y="117859"/>
                  </a:lnTo>
                  <a:lnTo>
                    <a:pt x="657680" y="134807"/>
                  </a:lnTo>
                  <a:lnTo>
                    <a:pt x="594336" y="156749"/>
                  </a:lnTo>
                  <a:lnTo>
                    <a:pt x="527666" y="184040"/>
                  </a:lnTo>
                  <a:lnTo>
                    <a:pt x="457390" y="217036"/>
                  </a:lnTo>
                  <a:lnTo>
                    <a:pt x="420812" y="235784"/>
                  </a:lnTo>
                  <a:lnTo>
                    <a:pt x="383229" y="256092"/>
                  </a:lnTo>
                  <a:lnTo>
                    <a:pt x="344604" y="278003"/>
                  </a:lnTo>
                  <a:lnTo>
                    <a:pt x="304904" y="301563"/>
                  </a:lnTo>
                  <a:lnTo>
                    <a:pt x="266452" y="332698"/>
                  </a:lnTo>
                  <a:lnTo>
                    <a:pt x="231096" y="362640"/>
                  </a:lnTo>
                  <a:lnTo>
                    <a:pt x="198730" y="391450"/>
                  </a:lnTo>
                  <a:lnTo>
                    <a:pt x="169248" y="419190"/>
                  </a:lnTo>
                  <a:lnTo>
                    <a:pt x="118512" y="471710"/>
                  </a:lnTo>
                  <a:lnTo>
                    <a:pt x="78040" y="520695"/>
                  </a:lnTo>
                  <a:lnTo>
                    <a:pt x="46986" y="566641"/>
                  </a:lnTo>
                  <a:lnTo>
                    <a:pt x="24502" y="610042"/>
                  </a:lnTo>
                  <a:lnTo>
                    <a:pt x="9741" y="651396"/>
                  </a:lnTo>
                  <a:lnTo>
                    <a:pt x="1856" y="691198"/>
                  </a:lnTo>
                  <a:lnTo>
                    <a:pt x="0" y="729942"/>
                  </a:lnTo>
                  <a:lnTo>
                    <a:pt x="1067" y="749073"/>
                  </a:lnTo>
                  <a:lnTo>
                    <a:pt x="6665" y="787162"/>
                  </a:lnTo>
                  <a:lnTo>
                    <a:pt x="16174" y="825433"/>
                  </a:lnTo>
                  <a:lnTo>
                    <a:pt x="28747" y="864381"/>
                  </a:lnTo>
                  <a:lnTo>
                    <a:pt x="76373" y="990250"/>
                  </a:lnTo>
                  <a:lnTo>
                    <a:pt x="84644" y="1013195"/>
                  </a:lnTo>
                  <a:lnTo>
                    <a:pt x="100519" y="1061327"/>
                  </a:lnTo>
                  <a:lnTo>
                    <a:pt x="114797" y="1112863"/>
                  </a:lnTo>
                  <a:lnTo>
                    <a:pt x="126632" y="1168298"/>
                  </a:lnTo>
                  <a:lnTo>
                    <a:pt x="135177" y="1228129"/>
                  </a:lnTo>
                  <a:lnTo>
                    <a:pt x="139585" y="1292849"/>
                  </a:lnTo>
                  <a:lnTo>
                    <a:pt x="139972" y="1327198"/>
                  </a:lnTo>
                  <a:lnTo>
                    <a:pt x="139007" y="1362956"/>
                  </a:lnTo>
                  <a:lnTo>
                    <a:pt x="132598" y="1438945"/>
                  </a:lnTo>
                  <a:lnTo>
                    <a:pt x="126942" y="1479300"/>
                  </a:lnTo>
                  <a:lnTo>
                    <a:pt x="119510" y="1521311"/>
                  </a:lnTo>
                  <a:lnTo>
                    <a:pt x="110196" y="1565041"/>
                  </a:lnTo>
                  <a:lnTo>
                    <a:pt x="98895" y="1610550"/>
                  </a:lnTo>
                  <a:lnTo>
                    <a:pt x="85501" y="1657902"/>
                  </a:lnTo>
                  <a:lnTo>
                    <a:pt x="69907" y="1707158"/>
                  </a:lnTo>
                  <a:lnTo>
                    <a:pt x="52008" y="1758380"/>
                  </a:lnTo>
                  <a:lnTo>
                    <a:pt x="40748" y="1784736"/>
                  </a:lnTo>
                  <a:lnTo>
                    <a:pt x="31678" y="1810363"/>
                  </a:lnTo>
                  <a:lnTo>
                    <a:pt x="24761" y="1835268"/>
                  </a:lnTo>
                  <a:lnTo>
                    <a:pt x="19956" y="1859457"/>
                  </a:lnTo>
                  <a:lnTo>
                    <a:pt x="17224" y="1882935"/>
                  </a:lnTo>
                  <a:lnTo>
                    <a:pt x="16527" y="1905707"/>
                  </a:lnTo>
                  <a:lnTo>
                    <a:pt x="17825" y="1927780"/>
                  </a:lnTo>
                  <a:lnTo>
                    <a:pt x="26250" y="1969849"/>
                  </a:lnTo>
                  <a:lnTo>
                    <a:pt x="42186" y="2009188"/>
                  </a:lnTo>
                  <a:lnTo>
                    <a:pt x="65319" y="2045841"/>
                  </a:lnTo>
                  <a:lnTo>
                    <a:pt x="95336" y="2079854"/>
                  </a:lnTo>
                  <a:lnTo>
                    <a:pt x="131923" y="2111272"/>
                  </a:lnTo>
                  <a:lnTo>
                    <a:pt x="174768" y="2140139"/>
                  </a:lnTo>
                  <a:lnTo>
                    <a:pt x="223556" y="2166502"/>
                  </a:lnTo>
                  <a:lnTo>
                    <a:pt x="277975" y="2190404"/>
                  </a:lnTo>
                  <a:lnTo>
                    <a:pt x="337711" y="2211893"/>
                  </a:lnTo>
                  <a:lnTo>
                    <a:pt x="402450" y="2231011"/>
                  </a:lnTo>
                  <a:lnTo>
                    <a:pt x="471880" y="2247806"/>
                  </a:lnTo>
                  <a:lnTo>
                    <a:pt x="545687" y="2262322"/>
                  </a:lnTo>
                  <a:lnTo>
                    <a:pt x="584134" y="2268739"/>
                  </a:lnTo>
                  <a:lnTo>
                    <a:pt x="623557" y="2274603"/>
                  </a:lnTo>
                  <a:lnTo>
                    <a:pt x="663918" y="2279920"/>
                  </a:lnTo>
                  <a:lnTo>
                    <a:pt x="705178" y="2284696"/>
                  </a:lnTo>
                  <a:lnTo>
                    <a:pt x="747296" y="2288936"/>
                  </a:lnTo>
                  <a:lnTo>
                    <a:pt x="790235" y="2292645"/>
                  </a:lnTo>
                  <a:lnTo>
                    <a:pt x="833954" y="2295830"/>
                  </a:lnTo>
                  <a:lnTo>
                    <a:pt x="878416" y="2298496"/>
                  </a:lnTo>
                  <a:lnTo>
                    <a:pt x="923579" y="2300649"/>
                  </a:lnTo>
                  <a:lnTo>
                    <a:pt x="969407" y="2302294"/>
                  </a:lnTo>
                  <a:lnTo>
                    <a:pt x="1015858" y="2303437"/>
                  </a:lnTo>
                  <a:lnTo>
                    <a:pt x="1062894" y="2304083"/>
                  </a:lnTo>
                  <a:lnTo>
                    <a:pt x="1110476" y="2304239"/>
                  </a:lnTo>
                  <a:lnTo>
                    <a:pt x="1158565" y="2303910"/>
                  </a:lnTo>
                  <a:lnTo>
                    <a:pt x="1207121" y="2303101"/>
                  </a:lnTo>
                  <a:lnTo>
                    <a:pt x="1256106" y="2301819"/>
                  </a:lnTo>
                  <a:lnTo>
                    <a:pt x="1305479" y="2300068"/>
                  </a:lnTo>
                  <a:lnTo>
                    <a:pt x="1355203" y="2297855"/>
                  </a:lnTo>
                  <a:lnTo>
                    <a:pt x="1405238" y="2295185"/>
                  </a:lnTo>
                  <a:lnTo>
                    <a:pt x="1455544" y="2292064"/>
                  </a:lnTo>
                  <a:lnTo>
                    <a:pt x="1506082" y="2288497"/>
                  </a:lnTo>
                  <a:lnTo>
                    <a:pt x="1556814" y="2284491"/>
                  </a:lnTo>
                  <a:lnTo>
                    <a:pt x="1607700" y="2280050"/>
                  </a:lnTo>
                  <a:lnTo>
                    <a:pt x="1658701" y="2275180"/>
                  </a:lnTo>
                  <a:lnTo>
                    <a:pt x="1709778" y="2269888"/>
                  </a:lnTo>
                  <a:lnTo>
                    <a:pt x="1760891" y="2264178"/>
                  </a:lnTo>
                  <a:lnTo>
                    <a:pt x="1812002" y="2258056"/>
                  </a:lnTo>
                  <a:lnTo>
                    <a:pt x="1863071" y="2251529"/>
                  </a:lnTo>
                  <a:lnTo>
                    <a:pt x="1914059" y="2244601"/>
                  </a:lnTo>
                  <a:lnTo>
                    <a:pt x="1964927" y="2237278"/>
                  </a:lnTo>
                  <a:lnTo>
                    <a:pt x="2015635" y="2229566"/>
                  </a:lnTo>
                  <a:lnTo>
                    <a:pt x="2066146" y="2221471"/>
                  </a:lnTo>
                  <a:lnTo>
                    <a:pt x="2116418" y="2212998"/>
                  </a:lnTo>
                  <a:lnTo>
                    <a:pt x="2166414" y="2204152"/>
                  </a:lnTo>
                  <a:lnTo>
                    <a:pt x="2216094" y="2194941"/>
                  </a:lnTo>
                  <a:lnTo>
                    <a:pt x="2265419" y="2185368"/>
                  </a:lnTo>
                  <a:lnTo>
                    <a:pt x="2314350" y="2175440"/>
                  </a:lnTo>
                  <a:lnTo>
                    <a:pt x="2362847" y="2165162"/>
                  </a:lnTo>
                  <a:lnTo>
                    <a:pt x="2410871" y="2154541"/>
                  </a:lnTo>
                  <a:lnTo>
                    <a:pt x="2458384" y="2143581"/>
                  </a:lnTo>
                  <a:lnTo>
                    <a:pt x="2505346" y="2132289"/>
                  </a:lnTo>
                  <a:lnTo>
                    <a:pt x="2551717" y="2120669"/>
                  </a:lnTo>
                  <a:lnTo>
                    <a:pt x="2597460" y="2108729"/>
                  </a:lnTo>
                  <a:lnTo>
                    <a:pt x="2642533" y="2096472"/>
                  </a:lnTo>
                  <a:lnTo>
                    <a:pt x="2686899" y="2083905"/>
                  </a:lnTo>
                  <a:lnTo>
                    <a:pt x="2730519" y="2071034"/>
                  </a:lnTo>
                  <a:lnTo>
                    <a:pt x="2773352" y="2057865"/>
                  </a:lnTo>
                  <a:lnTo>
                    <a:pt x="2815360" y="2044402"/>
                  </a:lnTo>
                  <a:lnTo>
                    <a:pt x="2856504" y="2030651"/>
                  </a:lnTo>
                  <a:lnTo>
                    <a:pt x="2896744" y="2016619"/>
                  </a:lnTo>
                  <a:lnTo>
                    <a:pt x="2936042" y="2002311"/>
                  </a:lnTo>
                  <a:lnTo>
                    <a:pt x="2974357" y="1987732"/>
                  </a:lnTo>
                  <a:lnTo>
                    <a:pt x="3011652" y="1972888"/>
                  </a:lnTo>
                  <a:lnTo>
                    <a:pt x="3047886" y="1957785"/>
                  </a:lnTo>
                  <a:lnTo>
                    <a:pt x="3083022" y="1942428"/>
                  </a:lnTo>
                  <a:lnTo>
                    <a:pt x="3149837" y="1910976"/>
                  </a:lnTo>
                  <a:lnTo>
                    <a:pt x="3211785" y="1878578"/>
                  </a:lnTo>
                  <a:lnTo>
                    <a:pt x="3268552" y="1845278"/>
                  </a:lnTo>
                  <a:lnTo>
                    <a:pt x="3319824" y="1811122"/>
                  </a:lnTo>
                  <a:lnTo>
                    <a:pt x="3365289" y="1776154"/>
                  </a:lnTo>
                  <a:lnTo>
                    <a:pt x="3402074" y="1742630"/>
                  </a:lnTo>
                  <a:lnTo>
                    <a:pt x="3434113" y="1706382"/>
                  </a:lnTo>
                  <a:lnTo>
                    <a:pt x="3465178" y="1664200"/>
                  </a:lnTo>
                  <a:lnTo>
                    <a:pt x="3495089" y="1616560"/>
                  </a:lnTo>
                  <a:lnTo>
                    <a:pt x="3523666" y="1563938"/>
                  </a:lnTo>
                  <a:lnTo>
                    <a:pt x="3550731" y="1506810"/>
                  </a:lnTo>
                  <a:lnTo>
                    <a:pt x="3576104" y="1445654"/>
                  </a:lnTo>
                  <a:lnTo>
                    <a:pt x="3599604" y="1380945"/>
                  </a:lnTo>
                  <a:lnTo>
                    <a:pt x="3621054" y="1313159"/>
                  </a:lnTo>
                  <a:lnTo>
                    <a:pt x="3640273" y="1242773"/>
                  </a:lnTo>
                  <a:lnTo>
                    <a:pt x="3657081" y="1170264"/>
                  </a:lnTo>
                  <a:lnTo>
                    <a:pt x="3671300" y="1096106"/>
                  </a:lnTo>
                  <a:lnTo>
                    <a:pt x="3682749" y="1020778"/>
                  </a:lnTo>
                  <a:lnTo>
                    <a:pt x="3687379" y="982823"/>
                  </a:lnTo>
                  <a:lnTo>
                    <a:pt x="3691250" y="944754"/>
                  </a:lnTo>
                  <a:lnTo>
                    <a:pt x="3694338" y="906630"/>
                  </a:lnTo>
                  <a:lnTo>
                    <a:pt x="3696622" y="868511"/>
                  </a:lnTo>
                  <a:lnTo>
                    <a:pt x="3698686" y="792526"/>
                  </a:lnTo>
                  <a:lnTo>
                    <a:pt x="3698422" y="754779"/>
                  </a:lnTo>
                  <a:lnTo>
                    <a:pt x="3695188" y="680074"/>
                  </a:lnTo>
                  <a:lnTo>
                    <a:pt x="3688198" y="606816"/>
                  </a:lnTo>
                  <a:lnTo>
                    <a:pt x="3677272" y="535483"/>
                  </a:lnTo>
                  <a:lnTo>
                    <a:pt x="3662230" y="466551"/>
                  </a:lnTo>
                  <a:lnTo>
                    <a:pt x="3642893" y="400496"/>
                  </a:lnTo>
                  <a:lnTo>
                    <a:pt x="3619081" y="337795"/>
                  </a:lnTo>
                  <a:lnTo>
                    <a:pt x="3590616" y="278923"/>
                  </a:lnTo>
                  <a:lnTo>
                    <a:pt x="3557317" y="224357"/>
                  </a:lnTo>
                  <a:lnTo>
                    <a:pt x="3519004" y="174574"/>
                  </a:lnTo>
                  <a:lnTo>
                    <a:pt x="3475500" y="130048"/>
                  </a:lnTo>
                  <a:lnTo>
                    <a:pt x="3426623" y="91258"/>
                  </a:lnTo>
                  <a:lnTo>
                    <a:pt x="3372194" y="58679"/>
                  </a:lnTo>
                  <a:lnTo>
                    <a:pt x="3312035" y="32787"/>
                  </a:lnTo>
                  <a:lnTo>
                    <a:pt x="3245965" y="14059"/>
                  </a:lnTo>
                  <a:lnTo>
                    <a:pt x="3173805" y="2971"/>
                  </a:lnTo>
                  <a:lnTo>
                    <a:pt x="3135385" y="441"/>
                  </a:lnTo>
                  <a:lnTo>
                    <a:pt x="3095375" y="0"/>
                  </a:lnTo>
                  <a:close/>
                </a:path>
              </a:pathLst>
            </a:custGeom>
            <a:solidFill>
              <a:srgbClr val="D2B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075944" y="2983991"/>
              <a:ext cx="3501389" cy="2346198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139960" y="3048094"/>
              <a:ext cx="3325495" cy="2170430"/>
            </a:xfrm>
            <a:custGeom>
              <a:avLst/>
              <a:gdLst/>
              <a:ahLst/>
              <a:cxnLst/>
              <a:rect l="l" t="t" r="r" b="b"/>
              <a:pathLst>
                <a:path w="3325495" h="2170429">
                  <a:moveTo>
                    <a:pt x="2802193" y="0"/>
                  </a:moveTo>
                  <a:lnTo>
                    <a:pt x="2762710" y="653"/>
                  </a:lnTo>
                  <a:lnTo>
                    <a:pt x="2721537" y="3683"/>
                  </a:lnTo>
                  <a:lnTo>
                    <a:pt x="2678649" y="9160"/>
                  </a:lnTo>
                  <a:lnTo>
                    <a:pt x="2634021" y="17153"/>
                  </a:lnTo>
                  <a:lnTo>
                    <a:pt x="2587628" y="27732"/>
                  </a:lnTo>
                  <a:lnTo>
                    <a:pt x="2539444" y="40967"/>
                  </a:lnTo>
                  <a:lnTo>
                    <a:pt x="2489445" y="56928"/>
                  </a:lnTo>
                  <a:lnTo>
                    <a:pt x="2432668" y="82644"/>
                  </a:lnTo>
                  <a:lnTo>
                    <a:pt x="2377567" y="106447"/>
                  </a:lnTo>
                  <a:lnTo>
                    <a:pt x="2324100" y="128391"/>
                  </a:lnTo>
                  <a:lnTo>
                    <a:pt x="2272226" y="148534"/>
                  </a:lnTo>
                  <a:lnTo>
                    <a:pt x="2221903" y="166930"/>
                  </a:lnTo>
                  <a:lnTo>
                    <a:pt x="2173088" y="183634"/>
                  </a:lnTo>
                  <a:lnTo>
                    <a:pt x="2125741" y="198704"/>
                  </a:lnTo>
                  <a:lnTo>
                    <a:pt x="2079818" y="212194"/>
                  </a:lnTo>
                  <a:lnTo>
                    <a:pt x="2035280" y="224160"/>
                  </a:lnTo>
                  <a:lnTo>
                    <a:pt x="1992083" y="234658"/>
                  </a:lnTo>
                  <a:lnTo>
                    <a:pt x="1950185" y="243744"/>
                  </a:lnTo>
                  <a:lnTo>
                    <a:pt x="1909546" y="251472"/>
                  </a:lnTo>
                  <a:lnTo>
                    <a:pt x="1870123" y="257900"/>
                  </a:lnTo>
                  <a:lnTo>
                    <a:pt x="1831874" y="263082"/>
                  </a:lnTo>
                  <a:lnTo>
                    <a:pt x="1758733" y="269933"/>
                  </a:lnTo>
                  <a:lnTo>
                    <a:pt x="1689787" y="272471"/>
                  </a:lnTo>
                  <a:lnTo>
                    <a:pt x="1656783" y="272262"/>
                  </a:lnTo>
                  <a:lnTo>
                    <a:pt x="1593504" y="269165"/>
                  </a:lnTo>
                  <a:lnTo>
                    <a:pt x="1533585" y="262868"/>
                  </a:lnTo>
                  <a:lnTo>
                    <a:pt x="1476690" y="253818"/>
                  </a:lnTo>
                  <a:lnTo>
                    <a:pt x="1422487" y="242459"/>
                  </a:lnTo>
                  <a:lnTo>
                    <a:pt x="1370639" y="229237"/>
                  </a:lnTo>
                  <a:lnTo>
                    <a:pt x="1320814" y="214597"/>
                  </a:lnTo>
                  <a:lnTo>
                    <a:pt x="1249134" y="190955"/>
                  </a:lnTo>
                  <a:lnTo>
                    <a:pt x="1135039" y="150776"/>
                  </a:lnTo>
                  <a:lnTo>
                    <a:pt x="1090305" y="135732"/>
                  </a:lnTo>
                  <a:lnTo>
                    <a:pt x="1045585" y="121944"/>
                  </a:lnTo>
                  <a:lnTo>
                    <a:pt x="1000546" y="109857"/>
                  </a:lnTo>
                  <a:lnTo>
                    <a:pt x="954853" y="99917"/>
                  </a:lnTo>
                  <a:lnTo>
                    <a:pt x="908171" y="92570"/>
                  </a:lnTo>
                  <a:lnTo>
                    <a:pt x="860167" y="88260"/>
                  </a:lnTo>
                  <a:lnTo>
                    <a:pt x="835563" y="87383"/>
                  </a:lnTo>
                  <a:lnTo>
                    <a:pt x="810504" y="87433"/>
                  </a:lnTo>
                  <a:lnTo>
                    <a:pt x="758850" y="90535"/>
                  </a:lnTo>
                  <a:lnTo>
                    <a:pt x="704869" y="98012"/>
                  </a:lnTo>
                  <a:lnTo>
                    <a:pt x="648227" y="110308"/>
                  </a:lnTo>
                  <a:lnTo>
                    <a:pt x="588589" y="127870"/>
                  </a:lnTo>
                  <a:lnTo>
                    <a:pt x="525622" y="151143"/>
                  </a:lnTo>
                  <a:lnTo>
                    <a:pt x="458990" y="180572"/>
                  </a:lnTo>
                  <a:lnTo>
                    <a:pt x="424196" y="197735"/>
                  </a:lnTo>
                  <a:lnTo>
                    <a:pt x="388359" y="216604"/>
                  </a:lnTo>
                  <a:lnTo>
                    <a:pt x="351440" y="237234"/>
                  </a:lnTo>
                  <a:lnTo>
                    <a:pt x="313395" y="259682"/>
                  </a:lnTo>
                  <a:lnTo>
                    <a:pt x="274184" y="284004"/>
                  </a:lnTo>
                  <a:lnTo>
                    <a:pt x="236175" y="316316"/>
                  </a:lnTo>
                  <a:lnTo>
                    <a:pt x="201547" y="347265"/>
                  </a:lnTo>
                  <a:lnTo>
                    <a:pt x="170172" y="376930"/>
                  </a:lnTo>
                  <a:lnTo>
                    <a:pt x="141922" y="405388"/>
                  </a:lnTo>
                  <a:lnTo>
                    <a:pt x="94283" y="459002"/>
                  </a:lnTo>
                  <a:lnTo>
                    <a:pt x="57606" y="508734"/>
                  </a:lnTo>
                  <a:lnTo>
                    <a:pt x="30864" y="555213"/>
                  </a:lnTo>
                  <a:lnTo>
                    <a:pt x="13033" y="599067"/>
                  </a:lnTo>
                  <a:lnTo>
                    <a:pt x="3086" y="640925"/>
                  </a:lnTo>
                  <a:lnTo>
                    <a:pt x="0" y="681415"/>
                  </a:lnTo>
                  <a:lnTo>
                    <a:pt x="708" y="701343"/>
                  </a:lnTo>
                  <a:lnTo>
                    <a:pt x="5988" y="740960"/>
                  </a:lnTo>
                  <a:lnTo>
                    <a:pt x="15564" y="780779"/>
                  </a:lnTo>
                  <a:lnTo>
                    <a:pt x="28411" y="821430"/>
                  </a:lnTo>
                  <a:lnTo>
                    <a:pt x="68110" y="930819"/>
                  </a:lnTo>
                  <a:lnTo>
                    <a:pt x="76324" y="954656"/>
                  </a:lnTo>
                  <a:lnTo>
                    <a:pt x="92000" y="1004917"/>
                  </a:lnTo>
                  <a:lnTo>
                    <a:pt x="105821" y="1059151"/>
                  </a:lnTo>
                  <a:lnTo>
                    <a:pt x="116760" y="1117986"/>
                  </a:lnTo>
                  <a:lnTo>
                    <a:pt x="123792" y="1182052"/>
                  </a:lnTo>
                  <a:lnTo>
                    <a:pt x="125893" y="1251977"/>
                  </a:lnTo>
                  <a:lnTo>
                    <a:pt x="124773" y="1289332"/>
                  </a:lnTo>
                  <a:lnTo>
                    <a:pt x="122035" y="1328388"/>
                  </a:lnTo>
                  <a:lnTo>
                    <a:pt x="117552" y="1369223"/>
                  </a:lnTo>
                  <a:lnTo>
                    <a:pt x="111195" y="1411915"/>
                  </a:lnTo>
                  <a:lnTo>
                    <a:pt x="102836" y="1456543"/>
                  </a:lnTo>
                  <a:lnTo>
                    <a:pt x="92347" y="1503185"/>
                  </a:lnTo>
                  <a:lnTo>
                    <a:pt x="79599" y="1551921"/>
                  </a:lnTo>
                  <a:lnTo>
                    <a:pt x="64465" y="1602828"/>
                  </a:lnTo>
                  <a:lnTo>
                    <a:pt x="46815" y="1655985"/>
                  </a:lnTo>
                  <a:lnTo>
                    <a:pt x="35768" y="1683306"/>
                  </a:lnTo>
                  <a:lnTo>
                    <a:pt x="27109" y="1709794"/>
                  </a:lnTo>
                  <a:lnTo>
                    <a:pt x="20792" y="1735458"/>
                  </a:lnTo>
                  <a:lnTo>
                    <a:pt x="16770" y="1760304"/>
                  </a:lnTo>
                  <a:lnTo>
                    <a:pt x="14995" y="1784338"/>
                  </a:lnTo>
                  <a:lnTo>
                    <a:pt x="15421" y="1807569"/>
                  </a:lnTo>
                  <a:lnTo>
                    <a:pt x="22684" y="1851649"/>
                  </a:lnTo>
                  <a:lnTo>
                    <a:pt x="38183" y="1892599"/>
                  </a:lnTo>
                  <a:lnTo>
                    <a:pt x="61540" y="1930476"/>
                  </a:lnTo>
                  <a:lnTo>
                    <a:pt x="92377" y="1965338"/>
                  </a:lnTo>
                  <a:lnTo>
                    <a:pt x="130318" y="1997241"/>
                  </a:lnTo>
                  <a:lnTo>
                    <a:pt x="174985" y="2026243"/>
                  </a:lnTo>
                  <a:lnTo>
                    <a:pt x="226000" y="2052400"/>
                  </a:lnTo>
                  <a:lnTo>
                    <a:pt x="282987" y="2075769"/>
                  </a:lnTo>
                  <a:lnTo>
                    <a:pt x="345568" y="2096408"/>
                  </a:lnTo>
                  <a:lnTo>
                    <a:pt x="413366" y="2114373"/>
                  </a:lnTo>
                  <a:lnTo>
                    <a:pt x="486003" y="2129722"/>
                  </a:lnTo>
                  <a:lnTo>
                    <a:pt x="524019" y="2136432"/>
                  </a:lnTo>
                  <a:lnTo>
                    <a:pt x="563103" y="2142510"/>
                  </a:lnTo>
                  <a:lnTo>
                    <a:pt x="603208" y="2147963"/>
                  </a:lnTo>
                  <a:lnTo>
                    <a:pt x="644287" y="2152796"/>
                  </a:lnTo>
                  <a:lnTo>
                    <a:pt x="686294" y="2157018"/>
                  </a:lnTo>
                  <a:lnTo>
                    <a:pt x="729180" y="2160636"/>
                  </a:lnTo>
                  <a:lnTo>
                    <a:pt x="772898" y="2163657"/>
                  </a:lnTo>
                  <a:lnTo>
                    <a:pt x="817402" y="2166088"/>
                  </a:lnTo>
                  <a:lnTo>
                    <a:pt x="862644" y="2167935"/>
                  </a:lnTo>
                  <a:lnTo>
                    <a:pt x="908577" y="2169207"/>
                  </a:lnTo>
                  <a:lnTo>
                    <a:pt x="955154" y="2169910"/>
                  </a:lnTo>
                  <a:lnTo>
                    <a:pt x="1002328" y="2170051"/>
                  </a:lnTo>
                  <a:lnTo>
                    <a:pt x="1050052" y="2169638"/>
                  </a:lnTo>
                  <a:lnTo>
                    <a:pt x="1098278" y="2168678"/>
                  </a:lnTo>
                  <a:lnTo>
                    <a:pt x="1146959" y="2167177"/>
                  </a:lnTo>
                  <a:lnTo>
                    <a:pt x="1196048" y="2165144"/>
                  </a:lnTo>
                  <a:lnTo>
                    <a:pt x="1245498" y="2162584"/>
                  </a:lnTo>
                  <a:lnTo>
                    <a:pt x="1295262" y="2159505"/>
                  </a:lnTo>
                  <a:lnTo>
                    <a:pt x="1345293" y="2155915"/>
                  </a:lnTo>
                  <a:lnTo>
                    <a:pt x="1395543" y="2151820"/>
                  </a:lnTo>
                  <a:lnTo>
                    <a:pt x="1445965" y="2147228"/>
                  </a:lnTo>
                  <a:lnTo>
                    <a:pt x="1496512" y="2142145"/>
                  </a:lnTo>
                  <a:lnTo>
                    <a:pt x="1547138" y="2136579"/>
                  </a:lnTo>
                  <a:lnTo>
                    <a:pt x="1597794" y="2130536"/>
                  </a:lnTo>
                  <a:lnTo>
                    <a:pt x="1648434" y="2124025"/>
                  </a:lnTo>
                  <a:lnTo>
                    <a:pt x="1699010" y="2117052"/>
                  </a:lnTo>
                  <a:lnTo>
                    <a:pt x="1749476" y="2109624"/>
                  </a:lnTo>
                  <a:lnTo>
                    <a:pt x="1799783" y="2101748"/>
                  </a:lnTo>
                  <a:lnTo>
                    <a:pt x="1849886" y="2093432"/>
                  </a:lnTo>
                  <a:lnTo>
                    <a:pt x="1899737" y="2084683"/>
                  </a:lnTo>
                  <a:lnTo>
                    <a:pt x="1949288" y="2075507"/>
                  </a:lnTo>
                  <a:lnTo>
                    <a:pt x="1998492" y="2065912"/>
                  </a:lnTo>
                  <a:lnTo>
                    <a:pt x="2047303" y="2055905"/>
                  </a:lnTo>
                  <a:lnTo>
                    <a:pt x="2095673" y="2045493"/>
                  </a:lnTo>
                  <a:lnTo>
                    <a:pt x="2143556" y="2034683"/>
                  </a:lnTo>
                  <a:lnTo>
                    <a:pt x="2190902" y="2023483"/>
                  </a:lnTo>
                  <a:lnTo>
                    <a:pt x="2237667" y="2011899"/>
                  </a:lnTo>
                  <a:lnTo>
                    <a:pt x="2283802" y="1999938"/>
                  </a:lnTo>
                  <a:lnTo>
                    <a:pt x="2329261" y="1987609"/>
                  </a:lnTo>
                  <a:lnTo>
                    <a:pt x="2373995" y="1974917"/>
                  </a:lnTo>
                  <a:lnTo>
                    <a:pt x="2417959" y="1961870"/>
                  </a:lnTo>
                  <a:lnTo>
                    <a:pt x="2461104" y="1948475"/>
                  </a:lnTo>
                  <a:lnTo>
                    <a:pt x="2503385" y="1934739"/>
                  </a:lnTo>
                  <a:lnTo>
                    <a:pt x="2544752" y="1920670"/>
                  </a:lnTo>
                  <a:lnTo>
                    <a:pt x="2585160" y="1906274"/>
                  </a:lnTo>
                  <a:lnTo>
                    <a:pt x="2624562" y="1891558"/>
                  </a:lnTo>
                  <a:lnTo>
                    <a:pt x="2662909" y="1876530"/>
                  </a:lnTo>
                  <a:lnTo>
                    <a:pt x="2700155" y="1861197"/>
                  </a:lnTo>
                  <a:lnTo>
                    <a:pt x="2736253" y="1845566"/>
                  </a:lnTo>
                  <a:lnTo>
                    <a:pt x="2771155" y="1829644"/>
                  </a:lnTo>
                  <a:lnTo>
                    <a:pt x="2837185" y="1796955"/>
                  </a:lnTo>
                  <a:lnTo>
                    <a:pt x="2897867" y="1763188"/>
                  </a:lnTo>
                  <a:lnTo>
                    <a:pt x="2952824" y="1728399"/>
                  </a:lnTo>
                  <a:lnTo>
                    <a:pt x="3001679" y="1692646"/>
                  </a:lnTo>
                  <a:lnTo>
                    <a:pt x="3044054" y="1655985"/>
                  </a:lnTo>
                  <a:lnTo>
                    <a:pt x="3075415" y="1622206"/>
                  </a:lnTo>
                  <a:lnTo>
                    <a:pt x="3105841" y="1581739"/>
                  </a:lnTo>
                  <a:lnTo>
                    <a:pt x="3135131" y="1535142"/>
                  </a:lnTo>
                  <a:lnTo>
                    <a:pt x="3163085" y="1482974"/>
                  </a:lnTo>
                  <a:lnTo>
                    <a:pt x="3189501" y="1425794"/>
                  </a:lnTo>
                  <a:lnTo>
                    <a:pt x="3214180" y="1364160"/>
                  </a:lnTo>
                  <a:lnTo>
                    <a:pt x="3236918" y="1298630"/>
                  </a:lnTo>
                  <a:lnTo>
                    <a:pt x="3257517" y="1229763"/>
                  </a:lnTo>
                  <a:lnTo>
                    <a:pt x="3275775" y="1158117"/>
                  </a:lnTo>
                  <a:lnTo>
                    <a:pt x="3291491" y="1084250"/>
                  </a:lnTo>
                  <a:lnTo>
                    <a:pt x="3298333" y="1046659"/>
                  </a:lnTo>
                  <a:lnTo>
                    <a:pt x="3304465" y="1008722"/>
                  </a:lnTo>
                  <a:lnTo>
                    <a:pt x="3309860" y="970509"/>
                  </a:lnTo>
                  <a:lnTo>
                    <a:pt x="3314495" y="932091"/>
                  </a:lnTo>
                  <a:lnTo>
                    <a:pt x="3318343" y="893535"/>
                  </a:lnTo>
                  <a:lnTo>
                    <a:pt x="3321380" y="854914"/>
                  </a:lnTo>
                  <a:lnTo>
                    <a:pt x="3323581" y="816296"/>
                  </a:lnTo>
                  <a:lnTo>
                    <a:pt x="3324921" y="777750"/>
                  </a:lnTo>
                  <a:lnTo>
                    <a:pt x="3325374" y="739348"/>
                  </a:lnTo>
                  <a:lnTo>
                    <a:pt x="3324915" y="701159"/>
                  </a:lnTo>
                  <a:lnTo>
                    <a:pt x="3321162" y="625698"/>
                  </a:lnTo>
                  <a:lnTo>
                    <a:pt x="3313462" y="551925"/>
                  </a:lnTo>
                  <a:lnTo>
                    <a:pt x="3301612" y="480400"/>
                  </a:lnTo>
                  <a:lnTo>
                    <a:pt x="3285414" y="411681"/>
                  </a:lnTo>
                  <a:lnTo>
                    <a:pt x="3264664" y="346325"/>
                  </a:lnTo>
                  <a:lnTo>
                    <a:pt x="3239164" y="284892"/>
                  </a:lnTo>
                  <a:lnTo>
                    <a:pt x="3208711" y="227940"/>
                  </a:lnTo>
                  <a:lnTo>
                    <a:pt x="3173106" y="176028"/>
                  </a:lnTo>
                  <a:lnTo>
                    <a:pt x="3132146" y="129713"/>
                  </a:lnTo>
                  <a:lnTo>
                    <a:pt x="3085632" y="89555"/>
                  </a:lnTo>
                  <a:lnTo>
                    <a:pt x="3033362" y="56111"/>
                  </a:lnTo>
                  <a:lnTo>
                    <a:pt x="2975136" y="29941"/>
                  </a:lnTo>
                  <a:lnTo>
                    <a:pt x="2910752" y="11602"/>
                  </a:lnTo>
                  <a:lnTo>
                    <a:pt x="2840011" y="1653"/>
                  </a:lnTo>
                  <a:lnTo>
                    <a:pt x="2802193" y="0"/>
                  </a:lnTo>
                  <a:close/>
                </a:path>
              </a:pathLst>
            </a:custGeom>
            <a:solidFill>
              <a:srgbClr val="C5A6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790954" y="3728288"/>
              <a:ext cx="1996313" cy="57332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1857" y="886205"/>
            <a:ext cx="202818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Kesimpulan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57465" y="2031301"/>
            <a:ext cx="10232390" cy="4115435"/>
            <a:chOff x="1057465" y="2031301"/>
            <a:chExt cx="10232390" cy="4115435"/>
          </a:xfrm>
        </p:grpSpPr>
        <p:sp>
          <p:nvSpPr>
            <p:cNvPr id="4" name="object 4"/>
            <p:cNvSpPr/>
            <p:nvPr/>
          </p:nvSpPr>
          <p:spPr>
            <a:xfrm>
              <a:off x="1085087" y="2058924"/>
              <a:ext cx="10204704" cy="40873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81277" y="2055114"/>
              <a:ext cx="10055860" cy="3938270"/>
            </a:xfrm>
            <a:custGeom>
              <a:avLst/>
              <a:gdLst/>
              <a:ahLst/>
              <a:cxnLst/>
              <a:rect l="l" t="t" r="r" b="b"/>
              <a:pathLst>
                <a:path w="10055860" h="3938270">
                  <a:moveTo>
                    <a:pt x="9399016" y="0"/>
                  </a:moveTo>
                  <a:lnTo>
                    <a:pt x="656335" y="0"/>
                  </a:lnTo>
                  <a:lnTo>
                    <a:pt x="607356" y="1800"/>
                  </a:lnTo>
                  <a:lnTo>
                    <a:pt x="559353" y="7116"/>
                  </a:lnTo>
                  <a:lnTo>
                    <a:pt x="512454" y="15822"/>
                  </a:lnTo>
                  <a:lnTo>
                    <a:pt x="466787" y="27790"/>
                  </a:lnTo>
                  <a:lnTo>
                    <a:pt x="422477" y="42894"/>
                  </a:lnTo>
                  <a:lnTo>
                    <a:pt x="379652" y="61005"/>
                  </a:lnTo>
                  <a:lnTo>
                    <a:pt x="338439" y="81998"/>
                  </a:lnTo>
                  <a:lnTo>
                    <a:pt x="298965" y="105746"/>
                  </a:lnTo>
                  <a:lnTo>
                    <a:pt x="261357" y="132121"/>
                  </a:lnTo>
                  <a:lnTo>
                    <a:pt x="225742" y="160997"/>
                  </a:lnTo>
                  <a:lnTo>
                    <a:pt x="192246" y="192246"/>
                  </a:lnTo>
                  <a:lnTo>
                    <a:pt x="160997" y="225742"/>
                  </a:lnTo>
                  <a:lnTo>
                    <a:pt x="132121" y="261357"/>
                  </a:lnTo>
                  <a:lnTo>
                    <a:pt x="105746" y="298965"/>
                  </a:lnTo>
                  <a:lnTo>
                    <a:pt x="81998" y="338439"/>
                  </a:lnTo>
                  <a:lnTo>
                    <a:pt x="61005" y="379652"/>
                  </a:lnTo>
                  <a:lnTo>
                    <a:pt x="42894" y="422477"/>
                  </a:lnTo>
                  <a:lnTo>
                    <a:pt x="27790" y="466787"/>
                  </a:lnTo>
                  <a:lnTo>
                    <a:pt x="15822" y="512454"/>
                  </a:lnTo>
                  <a:lnTo>
                    <a:pt x="7116" y="559353"/>
                  </a:lnTo>
                  <a:lnTo>
                    <a:pt x="1800" y="607356"/>
                  </a:lnTo>
                  <a:lnTo>
                    <a:pt x="0" y="656336"/>
                  </a:lnTo>
                  <a:lnTo>
                    <a:pt x="0" y="3281679"/>
                  </a:lnTo>
                  <a:lnTo>
                    <a:pt x="1800" y="3330663"/>
                  </a:lnTo>
                  <a:lnTo>
                    <a:pt x="7116" y="3378668"/>
                  </a:lnTo>
                  <a:lnTo>
                    <a:pt x="15822" y="3425568"/>
                  </a:lnTo>
                  <a:lnTo>
                    <a:pt x="27790" y="3471238"/>
                  </a:lnTo>
                  <a:lnTo>
                    <a:pt x="42894" y="3515548"/>
                  </a:lnTo>
                  <a:lnTo>
                    <a:pt x="61005" y="3558374"/>
                  </a:lnTo>
                  <a:lnTo>
                    <a:pt x="81998" y="3599587"/>
                  </a:lnTo>
                  <a:lnTo>
                    <a:pt x="105746" y="3639061"/>
                  </a:lnTo>
                  <a:lnTo>
                    <a:pt x="132121" y="3676669"/>
                  </a:lnTo>
                  <a:lnTo>
                    <a:pt x="160997" y="3712284"/>
                  </a:lnTo>
                  <a:lnTo>
                    <a:pt x="192246" y="3745779"/>
                  </a:lnTo>
                  <a:lnTo>
                    <a:pt x="225742" y="3777027"/>
                  </a:lnTo>
                  <a:lnTo>
                    <a:pt x="261357" y="3805902"/>
                  </a:lnTo>
                  <a:lnTo>
                    <a:pt x="298965" y="3832275"/>
                  </a:lnTo>
                  <a:lnTo>
                    <a:pt x="338439" y="3856022"/>
                  </a:lnTo>
                  <a:lnTo>
                    <a:pt x="379652" y="3877014"/>
                  </a:lnTo>
                  <a:lnTo>
                    <a:pt x="422477" y="3895124"/>
                  </a:lnTo>
                  <a:lnTo>
                    <a:pt x="466787" y="3910227"/>
                  </a:lnTo>
                  <a:lnTo>
                    <a:pt x="512454" y="3922194"/>
                  </a:lnTo>
                  <a:lnTo>
                    <a:pt x="559353" y="3930899"/>
                  </a:lnTo>
                  <a:lnTo>
                    <a:pt x="607356" y="3936215"/>
                  </a:lnTo>
                  <a:lnTo>
                    <a:pt x="656335" y="3938016"/>
                  </a:lnTo>
                  <a:lnTo>
                    <a:pt x="9399016" y="3938016"/>
                  </a:lnTo>
                  <a:lnTo>
                    <a:pt x="9447995" y="3936215"/>
                  </a:lnTo>
                  <a:lnTo>
                    <a:pt x="9495998" y="3930899"/>
                  </a:lnTo>
                  <a:lnTo>
                    <a:pt x="9542897" y="3922194"/>
                  </a:lnTo>
                  <a:lnTo>
                    <a:pt x="9588564" y="3910227"/>
                  </a:lnTo>
                  <a:lnTo>
                    <a:pt x="9632874" y="3895124"/>
                  </a:lnTo>
                  <a:lnTo>
                    <a:pt x="9675699" y="3877014"/>
                  </a:lnTo>
                  <a:lnTo>
                    <a:pt x="9716912" y="3856022"/>
                  </a:lnTo>
                  <a:lnTo>
                    <a:pt x="9756386" y="3832275"/>
                  </a:lnTo>
                  <a:lnTo>
                    <a:pt x="9793994" y="3805902"/>
                  </a:lnTo>
                  <a:lnTo>
                    <a:pt x="9829609" y="3777027"/>
                  </a:lnTo>
                  <a:lnTo>
                    <a:pt x="9863105" y="3745779"/>
                  </a:lnTo>
                  <a:lnTo>
                    <a:pt x="9894354" y="3712284"/>
                  </a:lnTo>
                  <a:lnTo>
                    <a:pt x="9923230" y="3676669"/>
                  </a:lnTo>
                  <a:lnTo>
                    <a:pt x="9949605" y="3639061"/>
                  </a:lnTo>
                  <a:lnTo>
                    <a:pt x="9973353" y="3599587"/>
                  </a:lnTo>
                  <a:lnTo>
                    <a:pt x="9994346" y="3558374"/>
                  </a:lnTo>
                  <a:lnTo>
                    <a:pt x="10012457" y="3515548"/>
                  </a:lnTo>
                  <a:lnTo>
                    <a:pt x="10027561" y="3471238"/>
                  </a:lnTo>
                  <a:lnTo>
                    <a:pt x="10039529" y="3425568"/>
                  </a:lnTo>
                  <a:lnTo>
                    <a:pt x="10048235" y="3378668"/>
                  </a:lnTo>
                  <a:lnTo>
                    <a:pt x="10053551" y="3330663"/>
                  </a:lnTo>
                  <a:lnTo>
                    <a:pt x="10055352" y="3281679"/>
                  </a:lnTo>
                  <a:lnTo>
                    <a:pt x="10055352" y="656336"/>
                  </a:lnTo>
                  <a:lnTo>
                    <a:pt x="10053551" y="607356"/>
                  </a:lnTo>
                  <a:lnTo>
                    <a:pt x="10048235" y="559353"/>
                  </a:lnTo>
                  <a:lnTo>
                    <a:pt x="10039529" y="512454"/>
                  </a:lnTo>
                  <a:lnTo>
                    <a:pt x="10027561" y="466787"/>
                  </a:lnTo>
                  <a:lnTo>
                    <a:pt x="10012457" y="422477"/>
                  </a:lnTo>
                  <a:lnTo>
                    <a:pt x="9994346" y="379652"/>
                  </a:lnTo>
                  <a:lnTo>
                    <a:pt x="9973353" y="338439"/>
                  </a:lnTo>
                  <a:lnTo>
                    <a:pt x="9949605" y="298965"/>
                  </a:lnTo>
                  <a:lnTo>
                    <a:pt x="9923230" y="261357"/>
                  </a:lnTo>
                  <a:lnTo>
                    <a:pt x="9894354" y="225742"/>
                  </a:lnTo>
                  <a:lnTo>
                    <a:pt x="9863105" y="192246"/>
                  </a:lnTo>
                  <a:lnTo>
                    <a:pt x="9829609" y="160997"/>
                  </a:lnTo>
                  <a:lnTo>
                    <a:pt x="9793994" y="132121"/>
                  </a:lnTo>
                  <a:lnTo>
                    <a:pt x="9756386" y="105746"/>
                  </a:lnTo>
                  <a:lnTo>
                    <a:pt x="9716912" y="81998"/>
                  </a:lnTo>
                  <a:lnTo>
                    <a:pt x="9675699" y="61005"/>
                  </a:lnTo>
                  <a:lnTo>
                    <a:pt x="9632874" y="42894"/>
                  </a:lnTo>
                  <a:lnTo>
                    <a:pt x="9588564" y="27790"/>
                  </a:lnTo>
                  <a:lnTo>
                    <a:pt x="9542897" y="15822"/>
                  </a:lnTo>
                  <a:lnTo>
                    <a:pt x="9495998" y="7116"/>
                  </a:lnTo>
                  <a:lnTo>
                    <a:pt x="9447995" y="1800"/>
                  </a:lnTo>
                  <a:lnTo>
                    <a:pt x="9399016" y="0"/>
                  </a:lnTo>
                  <a:close/>
                </a:path>
              </a:pathLst>
            </a:custGeom>
            <a:solidFill>
              <a:srgbClr val="C5A688">
                <a:alpha val="8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81277" y="2055114"/>
              <a:ext cx="10055860" cy="3938270"/>
            </a:xfrm>
            <a:custGeom>
              <a:avLst/>
              <a:gdLst/>
              <a:ahLst/>
              <a:cxnLst/>
              <a:rect l="l" t="t" r="r" b="b"/>
              <a:pathLst>
                <a:path w="10055860" h="3938270">
                  <a:moveTo>
                    <a:pt x="0" y="656336"/>
                  </a:moveTo>
                  <a:lnTo>
                    <a:pt x="1800" y="607356"/>
                  </a:lnTo>
                  <a:lnTo>
                    <a:pt x="7116" y="559353"/>
                  </a:lnTo>
                  <a:lnTo>
                    <a:pt x="15822" y="512454"/>
                  </a:lnTo>
                  <a:lnTo>
                    <a:pt x="27790" y="466787"/>
                  </a:lnTo>
                  <a:lnTo>
                    <a:pt x="42894" y="422477"/>
                  </a:lnTo>
                  <a:lnTo>
                    <a:pt x="61005" y="379652"/>
                  </a:lnTo>
                  <a:lnTo>
                    <a:pt x="81998" y="338439"/>
                  </a:lnTo>
                  <a:lnTo>
                    <a:pt x="105746" y="298965"/>
                  </a:lnTo>
                  <a:lnTo>
                    <a:pt x="132121" y="261357"/>
                  </a:lnTo>
                  <a:lnTo>
                    <a:pt x="160997" y="225742"/>
                  </a:lnTo>
                  <a:lnTo>
                    <a:pt x="192246" y="192246"/>
                  </a:lnTo>
                  <a:lnTo>
                    <a:pt x="225742" y="160997"/>
                  </a:lnTo>
                  <a:lnTo>
                    <a:pt x="261357" y="132121"/>
                  </a:lnTo>
                  <a:lnTo>
                    <a:pt x="298965" y="105746"/>
                  </a:lnTo>
                  <a:lnTo>
                    <a:pt x="338439" y="81998"/>
                  </a:lnTo>
                  <a:lnTo>
                    <a:pt x="379652" y="61005"/>
                  </a:lnTo>
                  <a:lnTo>
                    <a:pt x="422477" y="42894"/>
                  </a:lnTo>
                  <a:lnTo>
                    <a:pt x="466787" y="27790"/>
                  </a:lnTo>
                  <a:lnTo>
                    <a:pt x="512454" y="15822"/>
                  </a:lnTo>
                  <a:lnTo>
                    <a:pt x="559353" y="7116"/>
                  </a:lnTo>
                  <a:lnTo>
                    <a:pt x="607356" y="1800"/>
                  </a:lnTo>
                  <a:lnTo>
                    <a:pt x="656335" y="0"/>
                  </a:lnTo>
                  <a:lnTo>
                    <a:pt x="9399016" y="0"/>
                  </a:lnTo>
                  <a:lnTo>
                    <a:pt x="9447995" y="1800"/>
                  </a:lnTo>
                  <a:lnTo>
                    <a:pt x="9495998" y="7116"/>
                  </a:lnTo>
                  <a:lnTo>
                    <a:pt x="9542897" y="15822"/>
                  </a:lnTo>
                  <a:lnTo>
                    <a:pt x="9588564" y="27790"/>
                  </a:lnTo>
                  <a:lnTo>
                    <a:pt x="9632874" y="42894"/>
                  </a:lnTo>
                  <a:lnTo>
                    <a:pt x="9675699" y="61005"/>
                  </a:lnTo>
                  <a:lnTo>
                    <a:pt x="9716912" y="81998"/>
                  </a:lnTo>
                  <a:lnTo>
                    <a:pt x="9756386" y="105746"/>
                  </a:lnTo>
                  <a:lnTo>
                    <a:pt x="9793994" y="132121"/>
                  </a:lnTo>
                  <a:lnTo>
                    <a:pt x="9829609" y="160997"/>
                  </a:lnTo>
                  <a:lnTo>
                    <a:pt x="9863105" y="192246"/>
                  </a:lnTo>
                  <a:lnTo>
                    <a:pt x="9894354" y="225742"/>
                  </a:lnTo>
                  <a:lnTo>
                    <a:pt x="9923230" y="261357"/>
                  </a:lnTo>
                  <a:lnTo>
                    <a:pt x="9949605" y="298965"/>
                  </a:lnTo>
                  <a:lnTo>
                    <a:pt x="9973353" y="338439"/>
                  </a:lnTo>
                  <a:lnTo>
                    <a:pt x="9994346" y="379652"/>
                  </a:lnTo>
                  <a:lnTo>
                    <a:pt x="10012457" y="422477"/>
                  </a:lnTo>
                  <a:lnTo>
                    <a:pt x="10027561" y="466787"/>
                  </a:lnTo>
                  <a:lnTo>
                    <a:pt x="10039529" y="512454"/>
                  </a:lnTo>
                  <a:lnTo>
                    <a:pt x="10048235" y="559353"/>
                  </a:lnTo>
                  <a:lnTo>
                    <a:pt x="10053551" y="607356"/>
                  </a:lnTo>
                  <a:lnTo>
                    <a:pt x="10055352" y="656336"/>
                  </a:lnTo>
                  <a:lnTo>
                    <a:pt x="10055352" y="3281679"/>
                  </a:lnTo>
                  <a:lnTo>
                    <a:pt x="10053551" y="3330663"/>
                  </a:lnTo>
                  <a:lnTo>
                    <a:pt x="10048235" y="3378668"/>
                  </a:lnTo>
                  <a:lnTo>
                    <a:pt x="10039529" y="3425568"/>
                  </a:lnTo>
                  <a:lnTo>
                    <a:pt x="10027561" y="3471238"/>
                  </a:lnTo>
                  <a:lnTo>
                    <a:pt x="10012457" y="3515548"/>
                  </a:lnTo>
                  <a:lnTo>
                    <a:pt x="9994346" y="3558374"/>
                  </a:lnTo>
                  <a:lnTo>
                    <a:pt x="9973353" y="3599587"/>
                  </a:lnTo>
                  <a:lnTo>
                    <a:pt x="9949605" y="3639061"/>
                  </a:lnTo>
                  <a:lnTo>
                    <a:pt x="9923230" y="3676669"/>
                  </a:lnTo>
                  <a:lnTo>
                    <a:pt x="9894354" y="3712284"/>
                  </a:lnTo>
                  <a:lnTo>
                    <a:pt x="9863105" y="3745779"/>
                  </a:lnTo>
                  <a:lnTo>
                    <a:pt x="9829609" y="3777027"/>
                  </a:lnTo>
                  <a:lnTo>
                    <a:pt x="9793994" y="3805902"/>
                  </a:lnTo>
                  <a:lnTo>
                    <a:pt x="9756386" y="3832275"/>
                  </a:lnTo>
                  <a:lnTo>
                    <a:pt x="9716912" y="3856022"/>
                  </a:lnTo>
                  <a:lnTo>
                    <a:pt x="9675699" y="3877014"/>
                  </a:lnTo>
                  <a:lnTo>
                    <a:pt x="9632874" y="3895124"/>
                  </a:lnTo>
                  <a:lnTo>
                    <a:pt x="9588564" y="3910227"/>
                  </a:lnTo>
                  <a:lnTo>
                    <a:pt x="9542897" y="3922194"/>
                  </a:lnTo>
                  <a:lnTo>
                    <a:pt x="9495998" y="3930899"/>
                  </a:lnTo>
                  <a:lnTo>
                    <a:pt x="9447995" y="3936215"/>
                  </a:lnTo>
                  <a:lnTo>
                    <a:pt x="9399016" y="3938016"/>
                  </a:lnTo>
                  <a:lnTo>
                    <a:pt x="656335" y="3938016"/>
                  </a:lnTo>
                  <a:lnTo>
                    <a:pt x="607356" y="3936215"/>
                  </a:lnTo>
                  <a:lnTo>
                    <a:pt x="559353" y="3930899"/>
                  </a:lnTo>
                  <a:lnTo>
                    <a:pt x="512454" y="3922194"/>
                  </a:lnTo>
                  <a:lnTo>
                    <a:pt x="466787" y="3910227"/>
                  </a:lnTo>
                  <a:lnTo>
                    <a:pt x="422477" y="3895124"/>
                  </a:lnTo>
                  <a:lnTo>
                    <a:pt x="379652" y="3877014"/>
                  </a:lnTo>
                  <a:lnTo>
                    <a:pt x="338439" y="3856022"/>
                  </a:lnTo>
                  <a:lnTo>
                    <a:pt x="298965" y="3832275"/>
                  </a:lnTo>
                  <a:lnTo>
                    <a:pt x="261357" y="3805902"/>
                  </a:lnTo>
                  <a:lnTo>
                    <a:pt x="225742" y="3777027"/>
                  </a:lnTo>
                  <a:lnTo>
                    <a:pt x="192246" y="3745779"/>
                  </a:lnTo>
                  <a:lnTo>
                    <a:pt x="160997" y="3712284"/>
                  </a:lnTo>
                  <a:lnTo>
                    <a:pt x="132121" y="3676669"/>
                  </a:lnTo>
                  <a:lnTo>
                    <a:pt x="105746" y="3639061"/>
                  </a:lnTo>
                  <a:lnTo>
                    <a:pt x="81998" y="3599587"/>
                  </a:lnTo>
                  <a:lnTo>
                    <a:pt x="61005" y="3558374"/>
                  </a:lnTo>
                  <a:lnTo>
                    <a:pt x="42894" y="3515548"/>
                  </a:lnTo>
                  <a:lnTo>
                    <a:pt x="27790" y="3471238"/>
                  </a:lnTo>
                  <a:lnTo>
                    <a:pt x="15822" y="3425568"/>
                  </a:lnTo>
                  <a:lnTo>
                    <a:pt x="7116" y="3378668"/>
                  </a:lnTo>
                  <a:lnTo>
                    <a:pt x="1800" y="3330663"/>
                  </a:lnTo>
                  <a:lnTo>
                    <a:pt x="0" y="3281679"/>
                  </a:lnTo>
                  <a:lnTo>
                    <a:pt x="0" y="656336"/>
                  </a:lnTo>
                  <a:close/>
                </a:path>
              </a:pathLst>
            </a:custGeom>
            <a:ln w="47625">
              <a:solidFill>
                <a:srgbClr val="473B36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260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kesimpulan yang dapat diperoleh adalah </a:t>
            </a:r>
            <a:r>
              <a:rPr dirty="0"/>
              <a:t>sebagai </a:t>
            </a:r>
            <a:r>
              <a:rPr dirty="0" spc="-5"/>
              <a:t>berikut</a:t>
            </a:r>
            <a:r>
              <a:rPr dirty="0" spc="-45"/>
              <a:t> </a:t>
            </a:r>
            <a:r>
              <a:rPr dirty="0" spc="-5"/>
              <a:t>:</a:t>
            </a:r>
          </a:p>
          <a:p>
            <a:pPr marL="522605" marR="5080" indent="63500">
              <a:lnSpc>
                <a:spcPct val="100000"/>
              </a:lnSpc>
            </a:pPr>
            <a:r>
              <a:rPr dirty="0" spc="-5"/>
              <a:t>Karbohidrat </a:t>
            </a:r>
            <a:r>
              <a:rPr dirty="0"/>
              <a:t>terbagi menjadi 3 </a:t>
            </a:r>
            <a:r>
              <a:rPr dirty="0" spc="-5"/>
              <a:t>golongan, yaitu monosakarida, disakarida </a:t>
            </a:r>
            <a:r>
              <a:rPr dirty="0"/>
              <a:t>&amp;  </a:t>
            </a:r>
            <a:r>
              <a:rPr dirty="0" spc="-5"/>
              <a:t>oligosakarida. Monosakarida adalah karbohidrat dalam bentuk gula yang  paling sederhana. </a:t>
            </a:r>
            <a:r>
              <a:rPr dirty="0"/>
              <a:t>Monosakarida </a:t>
            </a:r>
            <a:r>
              <a:rPr dirty="0" spc="-5"/>
              <a:t>dapat </a:t>
            </a:r>
            <a:r>
              <a:rPr dirty="0"/>
              <a:t>menentukan </a:t>
            </a:r>
            <a:r>
              <a:rPr dirty="0" spc="-5"/>
              <a:t>glukosa dalam bentuk  oligosakarida dengan pembagian </a:t>
            </a:r>
            <a:r>
              <a:rPr dirty="0"/>
              <a:t>jumlah </a:t>
            </a:r>
            <a:r>
              <a:rPr dirty="0" spc="-5"/>
              <a:t>atom C nya, </a:t>
            </a:r>
            <a:r>
              <a:rPr dirty="0"/>
              <a:t>sehingga </a:t>
            </a:r>
            <a:r>
              <a:rPr dirty="0" spc="-5"/>
              <a:t>bisa  </a:t>
            </a:r>
            <a:r>
              <a:rPr dirty="0"/>
              <a:t>menentukan </a:t>
            </a:r>
            <a:r>
              <a:rPr dirty="0" spc="-5"/>
              <a:t>pembagian jenis karbohidrat berdasarkan </a:t>
            </a:r>
            <a:r>
              <a:rPr dirty="0"/>
              <a:t>monomer </a:t>
            </a:r>
            <a:r>
              <a:rPr dirty="0" spc="-5"/>
              <a:t>glukosanya.  selain itu </a:t>
            </a:r>
            <a:r>
              <a:rPr dirty="0"/>
              <a:t>Monosakarida </a:t>
            </a:r>
            <a:r>
              <a:rPr dirty="0" spc="-5"/>
              <a:t>digolongkan berdasarkan </a:t>
            </a:r>
            <a:r>
              <a:rPr dirty="0"/>
              <a:t>jumlah </a:t>
            </a:r>
            <a:r>
              <a:rPr dirty="0" spc="-5"/>
              <a:t>atom karbon yang  dikandungnya (triosa, tetrosa, pentosa, heksosa, dan heptosa) dan gugus  fungsionalnya, yang bisa berupa aldehid atau keton. Keberadaan  </a:t>
            </a:r>
            <a:r>
              <a:rPr dirty="0"/>
              <a:t>monosakarida tersebar luas </a:t>
            </a:r>
            <a:r>
              <a:rPr dirty="0" spc="-5"/>
              <a:t>di alam </a:t>
            </a:r>
            <a:r>
              <a:rPr dirty="0"/>
              <a:t>tepatnya </a:t>
            </a:r>
            <a:r>
              <a:rPr dirty="0" spc="-5"/>
              <a:t>pada hewan </a:t>
            </a:r>
            <a:r>
              <a:rPr dirty="0"/>
              <a:t>dan</a:t>
            </a:r>
            <a:r>
              <a:rPr dirty="0" spc="-110"/>
              <a:t> </a:t>
            </a:r>
            <a:r>
              <a:rPr dirty="0" spc="-5"/>
              <a:t>tumbuhan.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Tiara Anggraini Prasetyo</dc:creator>
  <dc:title>PowerPoint Presentation</dc:title>
  <dcterms:created xsi:type="dcterms:W3CDTF">2022-03-11T07:52:53Z</dcterms:created>
  <dcterms:modified xsi:type="dcterms:W3CDTF">2022-03-11T07:52:53Z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2022-03-11T00:00:00Z</vt:filetime>
  </property>
</Properties>
</file>