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41EB-6421-4DCC-9B0D-712A0F111320}" type="datetimeFigureOut">
              <a:rPr lang="id-ID" smtClean="0"/>
              <a:t>11/03/2022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397D-47DB-4BA9-84B1-F09C33F8F06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71448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Baskerville Old Face" pitchFamily="18" charset="0"/>
              </a:rPr>
              <a:t>KARBOHIDRAT: MONOSAKARIDA</a:t>
            </a:r>
            <a:endParaRPr lang="id-ID" sz="4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447" y="3146865"/>
            <a:ext cx="6019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Hanny </a:t>
            </a:r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Rangga                 </a:t>
            </a: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2114051014</a:t>
            </a:r>
          </a:p>
          <a:p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Luqita Ocha Ivana            2114051016</a:t>
            </a:r>
          </a:p>
          <a:p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Syifa Sabrina Hafidzah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2114051018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Delya Etika 	             </a:t>
            </a: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2114051020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Yunita Rachmawati   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2114051022</a:t>
            </a:r>
          </a:p>
          <a:p>
            <a:endParaRPr lang="id-ID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857224" y="357166"/>
            <a:ext cx="7358114" cy="785818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Baskerville Old Face" pitchFamily="18" charset="0"/>
              </a:rPr>
              <a:t>MONOSAKARIDA</a:t>
            </a: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285860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Monosakarida adalah jenis karbohidrat terkecil</a:t>
            </a:r>
          </a:p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Mono= satu, sakarida=gula. Jadi hanya satu unit gula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71678"/>
            <a:ext cx="842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Struktur kimia monosakarida tersusun atas  satu gugus aldehida dan satu gugus keton, pada rantainya terikat dua atau lebih gugus hidroksil 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_2022-03-04-11-43-38-77.jpg"/>
          <p:cNvPicPr>
            <a:picLocks noChangeAspect="1"/>
          </p:cNvPicPr>
          <p:nvPr/>
        </p:nvPicPr>
        <p:blipFill>
          <a:blip r:embed="rId3"/>
          <a:srcRect l="11719" t="25694" r="72656" b="10069"/>
          <a:stretch>
            <a:fillRect/>
          </a:stretch>
        </p:blipFill>
        <p:spPr>
          <a:xfrm>
            <a:off x="928662" y="2714620"/>
            <a:ext cx="1428760" cy="2643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Gugus aldehida </a:t>
            </a:r>
          </a:p>
          <a:p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 glukosa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shot_2022-03-04-11-43-47-13.jpg"/>
          <p:cNvPicPr>
            <a:picLocks noChangeAspect="1"/>
          </p:cNvPicPr>
          <p:nvPr/>
        </p:nvPicPr>
        <p:blipFill>
          <a:blip r:embed="rId4"/>
          <a:srcRect l="71094" t="25694" r="14062" b="8333"/>
          <a:stretch>
            <a:fillRect/>
          </a:stretch>
        </p:blipFill>
        <p:spPr>
          <a:xfrm>
            <a:off x="3143240" y="2714620"/>
            <a:ext cx="1357322" cy="2714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1802" y="5429264"/>
            <a:ext cx="1474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Gugus keton</a:t>
            </a:r>
          </a:p>
          <a:p>
            <a:r>
              <a:rPr lang="id-ID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 fruktosa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2928934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Kedua molekul memiliki: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Enam karbon</a:t>
            </a:r>
          </a:p>
          <a:p>
            <a:pPr>
              <a:buFontTx/>
              <a:buChar char="-"/>
            </a:pP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Lima gugus hidroksil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57752" y="4286256"/>
            <a:ext cx="4071966" cy="24288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Pemberian nama monosakarida</a:t>
            </a:r>
          </a:p>
          <a:p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Aldehida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id-ID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Keton</a:t>
            </a:r>
          </a:p>
          <a:p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Aldo + 3 C triosa	  </a:t>
            </a:r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Keto+ 3 C triosa </a:t>
            </a:r>
            <a:endParaRPr lang="id-ID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(Aldotriosa)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  (Ketotriosa)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4 C tetrosa	              4 C tetrosa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5 C pentosa	              5 C pentosa</a:t>
            </a:r>
          </a:p>
          <a:p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           6 C heksosa	              6 C heksosa</a:t>
            </a:r>
            <a:endParaRPr lang="id-ID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5"/>
            <a:ext cx="8229600" cy="2571768"/>
          </a:xfrm>
        </p:spPr>
        <p:txBody>
          <a:bodyPr/>
          <a:lstStyle/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Glukosa, memiliki satu gugus aldehid dan enam atom karbon, maka namanya Aldoheksosa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Fruktosa, memiliki satu gugus aldehid dan  enam atom karbon,  maka namanya  Ketoheksosa.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Gliseraldehida, memiliki satu gugus aldehida dan tiga atom karbon, maka namanya Aldotriosa.</a:t>
            </a:r>
          </a:p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Dihidroksiaseton, memiliki satu gugus keton  dan tiga atom karbon,maka namanya Ketotriosa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Monosakarida memiliki atom karbon yang mengikat empat gugus yang berbeda pada keempat tangannya, atom karbon ini dinamakan atom karbon asimetri atau atom karbon kiral.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shot_2022-03-04-13-33-21-40.jpg"/>
          <p:cNvPicPr>
            <a:picLocks noChangeAspect="1"/>
          </p:cNvPicPr>
          <p:nvPr/>
        </p:nvPicPr>
        <p:blipFill>
          <a:blip r:embed="rId3" cstate="print"/>
          <a:srcRect l="18750" t="27430" r="17969"/>
          <a:stretch>
            <a:fillRect/>
          </a:stretch>
        </p:blipFill>
        <p:spPr>
          <a:xfrm>
            <a:off x="928662" y="4286256"/>
            <a:ext cx="3214710" cy="16796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57752" y="4214818"/>
            <a:ext cx="4071966" cy="25003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Screenshot_2022-03-04-11-50-01-16.jpg"/>
          <p:cNvPicPr>
            <a:picLocks noChangeAspect="1"/>
          </p:cNvPicPr>
          <p:nvPr/>
        </p:nvPicPr>
        <p:blipFill>
          <a:blip r:embed="rId4" cstate="print"/>
          <a:srcRect l="15625" r="15625"/>
          <a:stretch>
            <a:fillRect/>
          </a:stretch>
        </p:blipFill>
        <p:spPr>
          <a:xfrm>
            <a:off x="5072066" y="4286256"/>
            <a:ext cx="3631464" cy="237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042982"/>
          </a:xfrm>
        </p:spPr>
        <p:txBody>
          <a:bodyPr>
            <a:normAutofit/>
          </a:bodyPr>
          <a:lstStyle/>
          <a:p>
            <a:r>
              <a:rPr lang="id-ID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Atom monosakarida memiliki atom C- asimetrik, maka secara fisika atom monosakarida memiliki sifat optik aktif (senyawa yang dapat memutar polarisasi cahaya).</a:t>
            </a:r>
            <a:endParaRPr lang="id-ID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_2022-03-04-11-51-47-81.jpg"/>
          <p:cNvPicPr>
            <a:picLocks noChangeAspect="1"/>
          </p:cNvPicPr>
          <p:nvPr/>
        </p:nvPicPr>
        <p:blipFill>
          <a:blip r:embed="rId3"/>
          <a:srcRect l="14062" t="27430" r="14844"/>
          <a:stretch>
            <a:fillRect/>
          </a:stretch>
        </p:blipFill>
        <p:spPr>
          <a:xfrm>
            <a:off x="857224" y="2071678"/>
            <a:ext cx="7286676" cy="2071702"/>
          </a:xfrm>
          <a:prstGeom prst="rect">
            <a:avLst/>
          </a:prstGeom>
        </p:spPr>
      </p:pic>
      <p:pic>
        <p:nvPicPr>
          <p:cNvPr id="5" name="Picture 4" descr="Screenshot_2022-03-04-11-52-48-90.jpg"/>
          <p:cNvPicPr>
            <a:picLocks noChangeAspect="1"/>
          </p:cNvPicPr>
          <p:nvPr/>
        </p:nvPicPr>
        <p:blipFill>
          <a:blip r:embed="rId4" cstate="print"/>
          <a:srcRect l="18750" t="15278" r="21875" b="3125"/>
          <a:stretch>
            <a:fillRect/>
          </a:stretch>
        </p:blipFill>
        <p:spPr>
          <a:xfrm>
            <a:off x="2214546" y="4929198"/>
            <a:ext cx="3237908" cy="1928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414338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Mengikat hidroksil sebelah kanan pada sebelah kanan gugus karbonil terjauhnya.</a:t>
            </a:r>
            <a:endParaRPr lang="id-ID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0694" y="4143380"/>
            <a:ext cx="2928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Mengikat hidroksil sebelah kiri pada sebelah kiri gugus karbonil terjauhnya.</a:t>
            </a:r>
            <a:endParaRPr lang="id-ID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1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1"/>
            <a:ext cx="8229600" cy="1714512"/>
          </a:xfrm>
        </p:spPr>
        <p:txBody>
          <a:bodyPr>
            <a:norm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Aldotriosa dan monosakarida memiliki atom karbon lebih dari 5, memiliki struktur siklik atau struktur haworth.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Struktur ini disebabkan interaksi gugus karbonil dan oksigen hydroksil yang membentuk ikatan kovalen.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786058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Prinsip Siklisasi Glukosa</a:t>
            </a:r>
          </a:p>
          <a:p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shot_2022-03-04-14-34-07-10.jpg"/>
          <p:cNvPicPr>
            <a:picLocks noChangeAspect="1"/>
          </p:cNvPicPr>
          <p:nvPr/>
        </p:nvPicPr>
        <p:blipFill>
          <a:blip r:embed="rId3" cstate="print"/>
          <a:srcRect l="13281" t="25694" r="13281" b="25694"/>
          <a:stretch>
            <a:fillRect/>
          </a:stretch>
        </p:blipFill>
        <p:spPr>
          <a:xfrm>
            <a:off x="285720" y="3214686"/>
            <a:ext cx="4286280" cy="142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4714884"/>
            <a:ext cx="44291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 gugus aldehid dengan rantai samping R1 dan gugus  alkohol dengan rantai samping R2, interaksi antara aldehid dan alkohol akan berada pada kesetimbangan untuk membentuk Hemiacetal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278605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Prinsip Siklisasi Fruktosa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creenshot_2022-03-04-11-57-28-23.jpg"/>
          <p:cNvPicPr>
            <a:picLocks noChangeAspect="1"/>
          </p:cNvPicPr>
          <p:nvPr/>
        </p:nvPicPr>
        <p:blipFill>
          <a:blip r:embed="rId4" cstate="print"/>
          <a:srcRect l="17187" t="25694" r="17187" b="22222"/>
          <a:stretch>
            <a:fillRect/>
          </a:stretch>
        </p:blipFill>
        <p:spPr>
          <a:xfrm>
            <a:off x="4929190" y="3214686"/>
            <a:ext cx="4000528" cy="1428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29126" y="4714884"/>
            <a:ext cx="42148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Memiliki gugus keton dengan rantai samping R1 dan R2 dan gugus  alkohol dengan rantai samping R3, interaksi antara keton dan alkohol akan berada pada kesetimbangan untuk membentuk Hemiketal</a:t>
            </a:r>
            <a:r>
              <a:rPr lang="id-ID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id-ID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t="-9000" r="-2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928670"/>
            <a:ext cx="392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 unsur siklik, gula dikelompokkan dalam kelompok cincin piran.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shot_2022-03-04-11-59-38-04.jpg"/>
          <p:cNvPicPr>
            <a:picLocks noChangeAspect="1"/>
          </p:cNvPicPr>
          <p:nvPr/>
        </p:nvPicPr>
        <p:blipFill>
          <a:blip r:embed="rId3"/>
          <a:srcRect l="17187" r="50782" b="62153"/>
          <a:stretch>
            <a:fillRect/>
          </a:stretch>
        </p:blipFill>
        <p:spPr>
          <a:xfrm>
            <a:off x="928662" y="3000372"/>
            <a:ext cx="3071834" cy="1714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5984" y="300037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Glukosa ini memiliki gugus OH nya terdapat di bawah.</a:t>
            </a:r>
            <a:endParaRPr lang="id-ID" sz="1200" dirty="0"/>
          </a:p>
        </p:txBody>
      </p:sp>
      <p:pic>
        <p:nvPicPr>
          <p:cNvPr id="8" name="Picture 7" descr="Screenshot_2022-03-04-11-59-38-04.jpg"/>
          <p:cNvPicPr>
            <a:picLocks noChangeAspect="1"/>
          </p:cNvPicPr>
          <p:nvPr/>
        </p:nvPicPr>
        <p:blipFill>
          <a:blip r:embed="rId3"/>
          <a:srcRect l="18750" t="39583" r="50000" b="25694"/>
          <a:stretch>
            <a:fillRect/>
          </a:stretch>
        </p:blipFill>
        <p:spPr>
          <a:xfrm>
            <a:off x="1000100" y="5000636"/>
            <a:ext cx="3000396" cy="1643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578645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Glukosa ini memiliki gugus OH nya terdapat di atas.</a:t>
            </a:r>
            <a:endParaRPr lang="id-ID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857232"/>
            <a:ext cx="3929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Pada unsur siklik, fruktosa dikelompokkan dalam kelompok cincin furan.</a:t>
            </a:r>
            <a:endParaRPr lang="id-ID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Screenshot_2022-03-04-11-59-38-04.jpg"/>
          <p:cNvPicPr>
            <a:picLocks noChangeAspect="1"/>
          </p:cNvPicPr>
          <p:nvPr/>
        </p:nvPicPr>
        <p:blipFill>
          <a:blip r:embed="rId3"/>
          <a:srcRect l="53906" t="70833" r="16406" b="4861"/>
          <a:stretch>
            <a:fillRect/>
          </a:stretch>
        </p:blipFill>
        <p:spPr>
          <a:xfrm>
            <a:off x="6215074" y="1571612"/>
            <a:ext cx="2714644" cy="1000132"/>
          </a:xfrm>
          <a:prstGeom prst="rect">
            <a:avLst/>
          </a:prstGeom>
        </p:spPr>
      </p:pic>
      <p:pic>
        <p:nvPicPr>
          <p:cNvPr id="15" name="Picture 14" descr="Screenshot_2022-03-04-11-59-38-04.jpg"/>
          <p:cNvPicPr>
            <a:picLocks noChangeAspect="1"/>
          </p:cNvPicPr>
          <p:nvPr/>
        </p:nvPicPr>
        <p:blipFill>
          <a:blip r:embed="rId3"/>
          <a:srcRect l="53906" r="10156" b="63889"/>
          <a:stretch>
            <a:fillRect/>
          </a:stretch>
        </p:blipFill>
        <p:spPr>
          <a:xfrm>
            <a:off x="5072066" y="3000372"/>
            <a:ext cx="3571900" cy="1643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0892" y="400050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Fruktosa ini memiliki gugus OH nya terdapat di bawah.</a:t>
            </a:r>
            <a:endParaRPr lang="id-ID" sz="1200" dirty="0"/>
          </a:p>
        </p:txBody>
      </p:sp>
      <p:pic>
        <p:nvPicPr>
          <p:cNvPr id="17" name="Picture 16" descr="Screenshot_2022-03-04-11-59-38-04.jpg"/>
          <p:cNvPicPr>
            <a:picLocks noChangeAspect="1"/>
          </p:cNvPicPr>
          <p:nvPr/>
        </p:nvPicPr>
        <p:blipFill>
          <a:blip r:embed="rId3"/>
          <a:srcRect l="53125" t="36111" r="9375" b="30903"/>
          <a:stretch>
            <a:fillRect/>
          </a:stretch>
        </p:blipFill>
        <p:spPr>
          <a:xfrm>
            <a:off x="5143504" y="5000636"/>
            <a:ext cx="3571900" cy="15716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29454" y="592933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Fruktosa ini memiliki gugus OH nya terdapat di atas.</a:t>
            </a:r>
            <a:endParaRPr lang="id-ID" sz="1200" dirty="0"/>
          </a:p>
        </p:txBody>
      </p:sp>
      <p:pic>
        <p:nvPicPr>
          <p:cNvPr id="19" name="Picture 18" descr="Screenshot_2022-03-04-11-59-38-04.jpg"/>
          <p:cNvPicPr>
            <a:picLocks noChangeAspect="1"/>
          </p:cNvPicPr>
          <p:nvPr/>
        </p:nvPicPr>
        <p:blipFill>
          <a:blip r:embed="rId3"/>
          <a:srcRect l="17187" t="72570" r="55469"/>
          <a:stretch>
            <a:fillRect/>
          </a:stretch>
        </p:blipFill>
        <p:spPr>
          <a:xfrm>
            <a:off x="1643042" y="1857364"/>
            <a:ext cx="2500330" cy="9858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363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user</cp:lastModifiedBy>
  <cp:revision>10</cp:revision>
  <dcterms:created xsi:type="dcterms:W3CDTF">2022-03-04T05:34:30Z</dcterms:created>
  <dcterms:modified xsi:type="dcterms:W3CDTF">2022-03-11T07:34:19Z</dcterms:modified>
</cp:coreProperties>
</file>