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753600" cy="7315200"/>
  <p:notesSz cx="97536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243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rgbClr val="003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rgbClr val="003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0" i="0">
                <a:solidFill>
                  <a:srgbClr val="003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7315200"/>
                </a:moveTo>
                <a:lnTo>
                  <a:pt x="0" y="7315200"/>
                </a:lnTo>
                <a:lnTo>
                  <a:pt x="0" y="0"/>
                </a:lnTo>
                <a:lnTo>
                  <a:pt x="9753600" y="0"/>
                </a:lnTo>
                <a:lnTo>
                  <a:pt x="9753600" y="7315200"/>
                </a:lnTo>
                <a:close/>
              </a:path>
            </a:pathLst>
          </a:custGeom>
          <a:solidFill>
            <a:srgbClr val="0DC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75126" y="1508714"/>
            <a:ext cx="3803346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0" i="0">
                <a:solidFill>
                  <a:srgbClr val="003C2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3337" y="2217493"/>
            <a:ext cx="9326924" cy="3103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7315200"/>
                </a:moveTo>
                <a:lnTo>
                  <a:pt x="0" y="7315200"/>
                </a:lnTo>
                <a:lnTo>
                  <a:pt x="0" y="0"/>
                </a:lnTo>
                <a:lnTo>
                  <a:pt x="9753600" y="0"/>
                </a:lnTo>
                <a:lnTo>
                  <a:pt x="9753600" y="7315200"/>
                </a:lnTo>
                <a:close/>
              </a:path>
            </a:pathLst>
          </a:custGeom>
          <a:solidFill>
            <a:srgbClr val="00C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557216" y="0"/>
            <a:ext cx="4196382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5424518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8000" dirty="0" smtClean="0">
                <a:latin typeface="Cooper Black" pitchFamily="18" charset="0"/>
                <a:cs typeface="Arial"/>
              </a:rPr>
              <a:t>BIOKIMIA</a:t>
            </a:r>
            <a:endParaRPr sz="8000" dirty="0">
              <a:latin typeface="Cooper Black" pitchFamily="18" charset="0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273" y="2679317"/>
            <a:ext cx="5543550" cy="28546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0650" algn="ctr">
              <a:lnSpc>
                <a:spcPct val="100000"/>
              </a:lnSpc>
              <a:spcBef>
                <a:spcPts val="100"/>
              </a:spcBef>
            </a:pPr>
            <a:r>
              <a:rPr sz="2400" spc="-100" dirty="0">
                <a:latin typeface="Comic Sans MS" pitchFamily="66" charset="0"/>
                <a:cs typeface="Arial"/>
              </a:rPr>
              <a:t>Disusun</a:t>
            </a:r>
            <a:r>
              <a:rPr sz="2400" spc="-325" dirty="0">
                <a:latin typeface="Comic Sans MS" pitchFamily="66" charset="0"/>
                <a:cs typeface="Arial"/>
              </a:rPr>
              <a:t> </a:t>
            </a:r>
            <a:r>
              <a:rPr sz="2400" spc="-165" dirty="0">
                <a:latin typeface="Comic Sans MS" pitchFamily="66" charset="0"/>
                <a:cs typeface="Arial"/>
              </a:rPr>
              <a:t>oleh:</a:t>
            </a:r>
            <a:endParaRPr sz="2400" dirty="0">
              <a:latin typeface="Comic Sans MS" pitchFamily="66" charset="0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 dirty="0">
              <a:latin typeface="Comic Sans MS" pitchFamily="66" charset="0"/>
              <a:cs typeface="Arial"/>
            </a:endParaRPr>
          </a:p>
          <a:p>
            <a:pPr marL="329565" indent="-260985">
              <a:lnSpc>
                <a:spcPct val="100000"/>
              </a:lnSpc>
              <a:buAutoNum type="arabicPeriod"/>
              <a:tabLst>
                <a:tab pos="330200" algn="l"/>
              </a:tabLst>
            </a:pPr>
            <a:r>
              <a:rPr sz="2400" spc="-175" dirty="0">
                <a:latin typeface="Comic Sans MS" pitchFamily="66" charset="0"/>
                <a:cs typeface="Arial"/>
              </a:rPr>
              <a:t>Ussi</a:t>
            </a:r>
            <a:r>
              <a:rPr sz="2400" spc="-325" dirty="0">
                <a:latin typeface="Comic Sans MS" pitchFamily="66" charset="0"/>
                <a:cs typeface="Arial"/>
              </a:rPr>
              <a:t> </a:t>
            </a:r>
            <a:r>
              <a:rPr sz="2400" spc="-85" dirty="0">
                <a:latin typeface="Comic Sans MS" pitchFamily="66" charset="0"/>
                <a:cs typeface="Arial"/>
              </a:rPr>
              <a:t>Apriyani_2154051002</a:t>
            </a:r>
            <a:endParaRPr sz="2400" dirty="0">
              <a:latin typeface="Comic Sans MS" pitchFamily="66" charset="0"/>
              <a:cs typeface="Arial"/>
            </a:endParaRPr>
          </a:p>
          <a:p>
            <a:pPr marL="281940" indent="-249554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282575" algn="l"/>
              </a:tabLst>
            </a:pPr>
            <a:r>
              <a:rPr sz="2400" spc="-220" dirty="0">
                <a:latin typeface="Comic Sans MS" pitchFamily="66" charset="0"/>
                <a:cs typeface="Arial"/>
              </a:rPr>
              <a:t>Yasmeen </a:t>
            </a:r>
            <a:r>
              <a:rPr sz="2400" spc="-95" dirty="0" err="1">
                <a:latin typeface="Comic Sans MS" pitchFamily="66" charset="0"/>
                <a:cs typeface="Arial"/>
              </a:rPr>
              <a:t>Basir</a:t>
            </a:r>
            <a:r>
              <a:rPr sz="2400" spc="-405">
                <a:latin typeface="Comic Sans MS" pitchFamily="66" charset="0"/>
                <a:cs typeface="Arial"/>
              </a:rPr>
              <a:t> </a:t>
            </a:r>
            <a:r>
              <a:rPr sz="2400" spc="-114" smtClean="0">
                <a:latin typeface="Comic Sans MS" pitchFamily="66" charset="0"/>
                <a:cs typeface="Arial"/>
              </a:rPr>
              <a:t>Almadaniah_2154051004</a:t>
            </a:r>
            <a:endParaRPr sz="2400" dirty="0">
              <a:latin typeface="Comic Sans MS" pitchFamily="66" charset="0"/>
              <a:cs typeface="Arial"/>
            </a:endParaRPr>
          </a:p>
          <a:p>
            <a:pPr marL="329565" indent="-28448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330200" algn="l"/>
              </a:tabLst>
            </a:pPr>
            <a:r>
              <a:rPr sz="2400" spc="-70" dirty="0">
                <a:latin typeface="Comic Sans MS" pitchFamily="66" charset="0"/>
                <a:cs typeface="Arial"/>
              </a:rPr>
              <a:t>Jihan </a:t>
            </a:r>
            <a:r>
              <a:rPr sz="2400" spc="-35" dirty="0">
                <a:latin typeface="Comic Sans MS" pitchFamily="66" charset="0"/>
                <a:cs typeface="Arial"/>
              </a:rPr>
              <a:t>Allya</a:t>
            </a:r>
            <a:r>
              <a:rPr sz="2400" spc="-575" dirty="0">
                <a:latin typeface="Comic Sans MS" pitchFamily="66" charset="0"/>
                <a:cs typeface="Arial"/>
              </a:rPr>
              <a:t> </a:t>
            </a:r>
            <a:r>
              <a:rPr sz="2400" spc="-155" dirty="0">
                <a:latin typeface="Comic Sans MS" pitchFamily="66" charset="0"/>
                <a:cs typeface="Arial"/>
              </a:rPr>
              <a:t>Syahar_2114051066</a:t>
            </a:r>
            <a:endParaRPr sz="2400" dirty="0">
              <a:latin typeface="Comic Sans MS" pitchFamily="66" charset="0"/>
              <a:cs typeface="Arial"/>
            </a:endParaRPr>
          </a:p>
          <a:p>
            <a:pPr marL="329565" indent="-31750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330200" algn="l"/>
              </a:tabLst>
            </a:pPr>
            <a:r>
              <a:rPr sz="2400" spc="-90" dirty="0">
                <a:latin typeface="Comic Sans MS" pitchFamily="66" charset="0"/>
                <a:cs typeface="Arial"/>
              </a:rPr>
              <a:t>Khalida</a:t>
            </a:r>
            <a:r>
              <a:rPr sz="2400" spc="-325" dirty="0">
                <a:latin typeface="Comic Sans MS" pitchFamily="66" charset="0"/>
                <a:cs typeface="Arial"/>
              </a:rPr>
              <a:t> </a:t>
            </a:r>
            <a:r>
              <a:rPr sz="2400" spc="-155" dirty="0">
                <a:latin typeface="Comic Sans MS" pitchFamily="66" charset="0"/>
                <a:cs typeface="Arial"/>
              </a:rPr>
              <a:t>Azzahra_2114051068</a:t>
            </a:r>
            <a:endParaRPr sz="2400" dirty="0">
              <a:latin typeface="Comic Sans MS" pitchFamily="66" charset="0"/>
              <a:cs typeface="Arial"/>
            </a:endParaRPr>
          </a:p>
          <a:p>
            <a:pPr marL="281940" indent="-25019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282575" algn="l"/>
              </a:tabLst>
            </a:pPr>
            <a:r>
              <a:rPr sz="2400" spc="-10" dirty="0">
                <a:latin typeface="Comic Sans MS" pitchFamily="66" charset="0"/>
                <a:cs typeface="Arial"/>
              </a:rPr>
              <a:t>Lutfiatus</a:t>
            </a:r>
            <a:r>
              <a:rPr sz="2400" spc="-545" dirty="0">
                <a:latin typeface="Comic Sans MS" pitchFamily="66" charset="0"/>
                <a:cs typeface="Arial"/>
              </a:rPr>
              <a:t> </a:t>
            </a:r>
            <a:r>
              <a:rPr sz="2400" spc="-100" dirty="0">
                <a:latin typeface="Comic Sans MS" pitchFamily="66" charset="0"/>
                <a:cs typeface="Arial"/>
              </a:rPr>
              <a:t>Sa'diah </a:t>
            </a:r>
            <a:r>
              <a:rPr sz="2400" spc="-165" dirty="0">
                <a:latin typeface="Comic Sans MS" pitchFamily="66" charset="0"/>
                <a:cs typeface="Arial"/>
              </a:rPr>
              <a:t>Rahayu_2114051070</a:t>
            </a:r>
            <a:endParaRPr sz="2400" dirty="0">
              <a:latin typeface="Comic Sans MS" pitchFamily="66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7315200"/>
                </a:moveTo>
                <a:lnTo>
                  <a:pt x="0" y="7315200"/>
                </a:lnTo>
                <a:lnTo>
                  <a:pt x="0" y="0"/>
                </a:lnTo>
                <a:lnTo>
                  <a:pt x="9753600" y="0"/>
                </a:lnTo>
                <a:lnTo>
                  <a:pt x="9753600" y="7315200"/>
                </a:lnTo>
                <a:close/>
              </a:path>
            </a:pathLst>
          </a:custGeom>
          <a:solidFill>
            <a:srgbClr val="00C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97758" y="2755260"/>
            <a:ext cx="2786380" cy="3079750"/>
          </a:xfrm>
          <a:custGeom>
            <a:avLst/>
            <a:gdLst/>
            <a:ahLst/>
            <a:cxnLst/>
            <a:rect l="l" t="t" r="r" b="b"/>
            <a:pathLst>
              <a:path w="2786379" h="3079750">
                <a:moveTo>
                  <a:pt x="9168" y="1197178"/>
                </a:moveTo>
                <a:lnTo>
                  <a:pt x="0" y="1080626"/>
                </a:lnTo>
                <a:lnTo>
                  <a:pt x="1922" y="1073086"/>
                </a:lnTo>
                <a:lnTo>
                  <a:pt x="5163" y="1049955"/>
                </a:lnTo>
                <a:lnTo>
                  <a:pt x="6080" y="996766"/>
                </a:lnTo>
                <a:lnTo>
                  <a:pt x="11420" y="944780"/>
                </a:lnTo>
                <a:lnTo>
                  <a:pt x="20892" y="893976"/>
                </a:lnTo>
                <a:lnTo>
                  <a:pt x="34207" y="844333"/>
                </a:lnTo>
                <a:lnTo>
                  <a:pt x="51073" y="795829"/>
                </a:lnTo>
                <a:lnTo>
                  <a:pt x="71202" y="748443"/>
                </a:lnTo>
                <a:lnTo>
                  <a:pt x="94303" y="702153"/>
                </a:lnTo>
                <a:lnTo>
                  <a:pt x="120084" y="656938"/>
                </a:lnTo>
                <a:lnTo>
                  <a:pt x="147600" y="613802"/>
                </a:lnTo>
                <a:lnTo>
                  <a:pt x="176242" y="572046"/>
                </a:lnTo>
                <a:lnTo>
                  <a:pt x="206003" y="531663"/>
                </a:lnTo>
                <a:lnTo>
                  <a:pt x="236878" y="492646"/>
                </a:lnTo>
                <a:lnTo>
                  <a:pt x="268859" y="454990"/>
                </a:lnTo>
                <a:lnTo>
                  <a:pt x="301941" y="418686"/>
                </a:lnTo>
                <a:lnTo>
                  <a:pt x="336118" y="383730"/>
                </a:lnTo>
                <a:lnTo>
                  <a:pt x="371383" y="350113"/>
                </a:lnTo>
                <a:lnTo>
                  <a:pt x="407731" y="317830"/>
                </a:lnTo>
                <a:lnTo>
                  <a:pt x="445154" y="286874"/>
                </a:lnTo>
                <a:lnTo>
                  <a:pt x="483647" y="257238"/>
                </a:lnTo>
                <a:lnTo>
                  <a:pt x="523204" y="228916"/>
                </a:lnTo>
                <a:lnTo>
                  <a:pt x="563818" y="201901"/>
                </a:lnTo>
                <a:lnTo>
                  <a:pt x="605484" y="176186"/>
                </a:lnTo>
                <a:lnTo>
                  <a:pt x="648194" y="151766"/>
                </a:lnTo>
                <a:lnTo>
                  <a:pt x="691944" y="128632"/>
                </a:lnTo>
                <a:lnTo>
                  <a:pt x="736726" y="106779"/>
                </a:lnTo>
                <a:lnTo>
                  <a:pt x="782534" y="86201"/>
                </a:lnTo>
                <a:lnTo>
                  <a:pt x="829363" y="66889"/>
                </a:lnTo>
                <a:lnTo>
                  <a:pt x="877205" y="48839"/>
                </a:lnTo>
                <a:lnTo>
                  <a:pt x="921648" y="36328"/>
                </a:lnTo>
                <a:lnTo>
                  <a:pt x="1010049" y="14183"/>
                </a:lnTo>
                <a:lnTo>
                  <a:pt x="1053516" y="2813"/>
                </a:lnTo>
                <a:lnTo>
                  <a:pt x="1089281" y="0"/>
                </a:lnTo>
                <a:lnTo>
                  <a:pt x="1129514" y="5819"/>
                </a:lnTo>
                <a:lnTo>
                  <a:pt x="1149574" y="8024"/>
                </a:lnTo>
                <a:lnTo>
                  <a:pt x="1220773" y="10324"/>
                </a:lnTo>
                <a:lnTo>
                  <a:pt x="1272054" y="12824"/>
                </a:lnTo>
                <a:lnTo>
                  <a:pt x="1323321" y="16336"/>
                </a:lnTo>
                <a:lnTo>
                  <a:pt x="1374528" y="20880"/>
                </a:lnTo>
                <a:lnTo>
                  <a:pt x="1425632" y="26476"/>
                </a:lnTo>
                <a:lnTo>
                  <a:pt x="1476585" y="33142"/>
                </a:lnTo>
                <a:lnTo>
                  <a:pt x="1527344" y="40897"/>
                </a:lnTo>
                <a:lnTo>
                  <a:pt x="1577863" y="49761"/>
                </a:lnTo>
                <a:lnTo>
                  <a:pt x="1628096" y="59753"/>
                </a:lnTo>
                <a:lnTo>
                  <a:pt x="1673314" y="70873"/>
                </a:lnTo>
                <a:lnTo>
                  <a:pt x="1718248" y="83065"/>
                </a:lnTo>
                <a:lnTo>
                  <a:pt x="1762853" y="96440"/>
                </a:lnTo>
                <a:lnTo>
                  <a:pt x="1807087" y="111104"/>
                </a:lnTo>
                <a:lnTo>
                  <a:pt x="1850905" y="127168"/>
                </a:lnTo>
                <a:lnTo>
                  <a:pt x="1939565" y="163397"/>
                </a:lnTo>
                <a:lnTo>
                  <a:pt x="1984521" y="183008"/>
                </a:lnTo>
                <a:lnTo>
                  <a:pt x="2029104" y="203555"/>
                </a:lnTo>
                <a:lnTo>
                  <a:pt x="2073285" y="225021"/>
                </a:lnTo>
                <a:lnTo>
                  <a:pt x="2117037" y="247387"/>
                </a:lnTo>
                <a:lnTo>
                  <a:pt x="2160333" y="270636"/>
                </a:lnTo>
                <a:lnTo>
                  <a:pt x="2203145" y="294751"/>
                </a:lnTo>
                <a:lnTo>
                  <a:pt x="2245444" y="319714"/>
                </a:lnTo>
                <a:lnTo>
                  <a:pt x="2287204" y="345507"/>
                </a:lnTo>
                <a:lnTo>
                  <a:pt x="2328396" y="372114"/>
                </a:lnTo>
                <a:lnTo>
                  <a:pt x="2368993" y="399516"/>
                </a:lnTo>
                <a:lnTo>
                  <a:pt x="2408968" y="427696"/>
                </a:lnTo>
                <a:lnTo>
                  <a:pt x="2448463" y="457014"/>
                </a:lnTo>
                <a:lnTo>
                  <a:pt x="2485780" y="488831"/>
                </a:lnTo>
                <a:lnTo>
                  <a:pt x="2520840" y="522998"/>
                </a:lnTo>
                <a:lnTo>
                  <a:pt x="2553565" y="559366"/>
                </a:lnTo>
                <a:lnTo>
                  <a:pt x="2583877" y="597786"/>
                </a:lnTo>
                <a:lnTo>
                  <a:pt x="2611697" y="638108"/>
                </a:lnTo>
                <a:lnTo>
                  <a:pt x="2636947" y="680184"/>
                </a:lnTo>
                <a:lnTo>
                  <a:pt x="2659550" y="723865"/>
                </a:lnTo>
                <a:lnTo>
                  <a:pt x="2675669" y="758358"/>
                </a:lnTo>
                <a:lnTo>
                  <a:pt x="2727260" y="862293"/>
                </a:lnTo>
                <a:lnTo>
                  <a:pt x="2748950" y="911964"/>
                </a:lnTo>
                <a:lnTo>
                  <a:pt x="2765039" y="962653"/>
                </a:lnTo>
                <a:lnTo>
                  <a:pt x="2776149" y="1014260"/>
                </a:lnTo>
                <a:lnTo>
                  <a:pt x="2782903" y="1066682"/>
                </a:lnTo>
                <a:lnTo>
                  <a:pt x="2785926" y="1119818"/>
                </a:lnTo>
                <a:lnTo>
                  <a:pt x="2785840" y="1173567"/>
                </a:lnTo>
                <a:lnTo>
                  <a:pt x="2783473" y="1221956"/>
                </a:lnTo>
                <a:lnTo>
                  <a:pt x="2778808" y="1269765"/>
                </a:lnTo>
                <a:lnTo>
                  <a:pt x="2772384" y="1317117"/>
                </a:lnTo>
                <a:lnTo>
                  <a:pt x="2764740" y="1364135"/>
                </a:lnTo>
                <a:lnTo>
                  <a:pt x="2747956" y="1457659"/>
                </a:lnTo>
                <a:lnTo>
                  <a:pt x="2739894" y="1504412"/>
                </a:lnTo>
                <a:lnTo>
                  <a:pt x="2731681" y="1554526"/>
                </a:lnTo>
                <a:lnTo>
                  <a:pt x="2721892" y="1604364"/>
                </a:lnTo>
                <a:lnTo>
                  <a:pt x="2710569" y="1653880"/>
                </a:lnTo>
                <a:lnTo>
                  <a:pt x="2697751" y="1703026"/>
                </a:lnTo>
                <a:lnTo>
                  <a:pt x="2683480" y="1751754"/>
                </a:lnTo>
                <a:lnTo>
                  <a:pt x="2667797" y="1800017"/>
                </a:lnTo>
                <a:lnTo>
                  <a:pt x="2650741" y="1847767"/>
                </a:lnTo>
                <a:lnTo>
                  <a:pt x="2632354" y="1894957"/>
                </a:lnTo>
                <a:lnTo>
                  <a:pt x="2613019" y="1942033"/>
                </a:lnTo>
                <a:lnTo>
                  <a:pt x="2539310" y="2131382"/>
                </a:lnTo>
                <a:lnTo>
                  <a:pt x="2520424" y="2178534"/>
                </a:lnTo>
                <a:lnTo>
                  <a:pt x="2500808" y="2225433"/>
                </a:lnTo>
                <a:lnTo>
                  <a:pt x="2480189" y="2271989"/>
                </a:lnTo>
                <a:lnTo>
                  <a:pt x="2457859" y="2319522"/>
                </a:lnTo>
                <a:lnTo>
                  <a:pt x="2434627" y="2366573"/>
                </a:lnTo>
                <a:lnTo>
                  <a:pt x="2410701" y="2413279"/>
                </a:lnTo>
                <a:lnTo>
                  <a:pt x="2312281" y="2599429"/>
                </a:lnTo>
                <a:lnTo>
                  <a:pt x="2288050" y="2646491"/>
                </a:lnTo>
                <a:lnTo>
                  <a:pt x="2264272" y="2686192"/>
                </a:lnTo>
                <a:lnTo>
                  <a:pt x="2235044" y="2722066"/>
                </a:lnTo>
                <a:lnTo>
                  <a:pt x="2200839" y="2753365"/>
                </a:lnTo>
                <a:lnTo>
                  <a:pt x="2162132" y="2779345"/>
                </a:lnTo>
                <a:lnTo>
                  <a:pt x="2026246" y="2860730"/>
                </a:lnTo>
                <a:lnTo>
                  <a:pt x="1934903" y="2914345"/>
                </a:lnTo>
                <a:lnTo>
                  <a:pt x="1888837" y="2940816"/>
                </a:lnTo>
                <a:lnTo>
                  <a:pt x="1840792" y="2965429"/>
                </a:lnTo>
                <a:lnTo>
                  <a:pt x="1791110" y="2985284"/>
                </a:lnTo>
                <a:lnTo>
                  <a:pt x="1740192" y="3001453"/>
                </a:lnTo>
                <a:lnTo>
                  <a:pt x="1688436" y="3015008"/>
                </a:lnTo>
                <a:lnTo>
                  <a:pt x="1636243" y="3027022"/>
                </a:lnTo>
                <a:lnTo>
                  <a:pt x="1584013" y="3038565"/>
                </a:lnTo>
                <a:lnTo>
                  <a:pt x="1531777" y="3048658"/>
                </a:lnTo>
                <a:lnTo>
                  <a:pt x="1479417" y="3056970"/>
                </a:lnTo>
                <a:lnTo>
                  <a:pt x="1426961" y="3063671"/>
                </a:lnTo>
                <a:lnTo>
                  <a:pt x="1374438" y="3068929"/>
                </a:lnTo>
                <a:lnTo>
                  <a:pt x="1321877" y="3072913"/>
                </a:lnTo>
                <a:lnTo>
                  <a:pt x="1269308" y="3075793"/>
                </a:lnTo>
                <a:lnTo>
                  <a:pt x="1216758" y="3077737"/>
                </a:lnTo>
                <a:lnTo>
                  <a:pt x="1164257" y="3078914"/>
                </a:lnTo>
                <a:lnTo>
                  <a:pt x="1065455" y="3079708"/>
                </a:lnTo>
                <a:lnTo>
                  <a:pt x="973272" y="3079363"/>
                </a:lnTo>
                <a:lnTo>
                  <a:pt x="927079" y="3078473"/>
                </a:lnTo>
                <a:lnTo>
                  <a:pt x="880558" y="3076882"/>
                </a:lnTo>
                <a:lnTo>
                  <a:pt x="833846" y="3071522"/>
                </a:lnTo>
                <a:lnTo>
                  <a:pt x="787705" y="3061851"/>
                </a:lnTo>
                <a:lnTo>
                  <a:pt x="742606" y="3048103"/>
                </a:lnTo>
                <a:lnTo>
                  <a:pt x="699024" y="3030513"/>
                </a:lnTo>
                <a:lnTo>
                  <a:pt x="657430" y="3009317"/>
                </a:lnTo>
                <a:lnTo>
                  <a:pt x="615463" y="2985340"/>
                </a:lnTo>
                <a:lnTo>
                  <a:pt x="574675" y="2959642"/>
                </a:lnTo>
                <a:lnTo>
                  <a:pt x="535115" y="2932166"/>
                </a:lnTo>
                <a:lnTo>
                  <a:pt x="496832" y="2902856"/>
                </a:lnTo>
                <a:lnTo>
                  <a:pt x="459873" y="2871655"/>
                </a:lnTo>
                <a:lnTo>
                  <a:pt x="424286" y="2838507"/>
                </a:lnTo>
                <a:lnTo>
                  <a:pt x="396502" y="2809217"/>
                </a:lnTo>
                <a:lnTo>
                  <a:pt x="371834" y="2776667"/>
                </a:lnTo>
                <a:lnTo>
                  <a:pt x="350855" y="2741344"/>
                </a:lnTo>
                <a:lnTo>
                  <a:pt x="334135" y="2703736"/>
                </a:lnTo>
                <a:lnTo>
                  <a:pt x="298540" y="2610791"/>
                </a:lnTo>
                <a:lnTo>
                  <a:pt x="281010" y="2564133"/>
                </a:lnTo>
                <a:lnTo>
                  <a:pt x="264353" y="2517207"/>
                </a:lnTo>
                <a:lnTo>
                  <a:pt x="249091" y="2469907"/>
                </a:lnTo>
                <a:lnTo>
                  <a:pt x="235746" y="2422125"/>
                </a:lnTo>
                <a:lnTo>
                  <a:pt x="224839" y="2373754"/>
                </a:lnTo>
                <a:lnTo>
                  <a:pt x="219824" y="2340101"/>
                </a:lnTo>
                <a:lnTo>
                  <a:pt x="216611" y="2323330"/>
                </a:lnTo>
                <a:lnTo>
                  <a:pt x="198138" y="2269457"/>
                </a:lnTo>
                <a:lnTo>
                  <a:pt x="186394" y="2243190"/>
                </a:lnTo>
                <a:lnTo>
                  <a:pt x="183531" y="2235761"/>
                </a:lnTo>
                <a:lnTo>
                  <a:pt x="133638" y="2019650"/>
                </a:lnTo>
                <a:lnTo>
                  <a:pt x="122151" y="1967592"/>
                </a:lnTo>
                <a:lnTo>
                  <a:pt x="111134" y="1915496"/>
                </a:lnTo>
                <a:lnTo>
                  <a:pt x="101796" y="1866902"/>
                </a:lnTo>
                <a:lnTo>
                  <a:pt x="92803" y="1818019"/>
                </a:lnTo>
                <a:lnTo>
                  <a:pt x="84212" y="1768894"/>
                </a:lnTo>
                <a:lnTo>
                  <a:pt x="76079" y="1719575"/>
                </a:lnTo>
                <a:lnTo>
                  <a:pt x="68462" y="1670111"/>
                </a:lnTo>
                <a:lnTo>
                  <a:pt x="61415" y="1620549"/>
                </a:lnTo>
                <a:lnTo>
                  <a:pt x="54487" y="1568291"/>
                </a:lnTo>
                <a:lnTo>
                  <a:pt x="48269" y="1515780"/>
                </a:lnTo>
                <a:lnTo>
                  <a:pt x="37179" y="1410187"/>
                </a:lnTo>
                <a:lnTo>
                  <a:pt x="26585" y="1304159"/>
                </a:lnTo>
                <a:lnTo>
                  <a:pt x="20987" y="1251102"/>
                </a:lnTo>
                <a:lnTo>
                  <a:pt x="15728" y="1223379"/>
                </a:lnTo>
                <a:lnTo>
                  <a:pt x="12692" y="1209993"/>
                </a:lnTo>
                <a:lnTo>
                  <a:pt x="9168" y="1197178"/>
                </a:lnTo>
                <a:close/>
              </a:path>
            </a:pathLst>
          </a:custGeom>
          <a:solidFill>
            <a:srgbClr val="FF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3498" y="2880053"/>
            <a:ext cx="2736850" cy="2897505"/>
          </a:xfrm>
          <a:custGeom>
            <a:avLst/>
            <a:gdLst/>
            <a:ahLst/>
            <a:cxnLst/>
            <a:rect l="l" t="t" r="r" b="b"/>
            <a:pathLst>
              <a:path w="2736850" h="2897504">
                <a:moveTo>
                  <a:pt x="1725869" y="2744271"/>
                </a:moveTo>
                <a:lnTo>
                  <a:pt x="1679576" y="2761322"/>
                </a:lnTo>
                <a:lnTo>
                  <a:pt x="1633134" y="2777593"/>
                </a:lnTo>
                <a:lnTo>
                  <a:pt x="1586414" y="2793166"/>
                </a:lnTo>
                <a:lnTo>
                  <a:pt x="1539433" y="2808048"/>
                </a:lnTo>
                <a:lnTo>
                  <a:pt x="1492209" y="2822246"/>
                </a:lnTo>
                <a:lnTo>
                  <a:pt x="1444758" y="2835766"/>
                </a:lnTo>
                <a:lnTo>
                  <a:pt x="1397098" y="2848615"/>
                </a:lnTo>
                <a:lnTo>
                  <a:pt x="1349246" y="2860800"/>
                </a:lnTo>
                <a:lnTo>
                  <a:pt x="1301218" y="2872327"/>
                </a:lnTo>
                <a:lnTo>
                  <a:pt x="1253032" y="2883203"/>
                </a:lnTo>
                <a:lnTo>
                  <a:pt x="1203945" y="2891609"/>
                </a:lnTo>
                <a:lnTo>
                  <a:pt x="1154578" y="2896185"/>
                </a:lnTo>
                <a:lnTo>
                  <a:pt x="1105167" y="2896909"/>
                </a:lnTo>
                <a:lnTo>
                  <a:pt x="1055950" y="2893760"/>
                </a:lnTo>
                <a:lnTo>
                  <a:pt x="1007164" y="2886714"/>
                </a:lnTo>
                <a:lnTo>
                  <a:pt x="959046" y="2875752"/>
                </a:lnTo>
                <a:lnTo>
                  <a:pt x="911834" y="2860852"/>
                </a:lnTo>
                <a:lnTo>
                  <a:pt x="865111" y="2844894"/>
                </a:lnTo>
                <a:lnTo>
                  <a:pt x="819162" y="2827609"/>
                </a:lnTo>
                <a:lnTo>
                  <a:pt x="774032" y="2808926"/>
                </a:lnTo>
                <a:lnTo>
                  <a:pt x="729761" y="2788773"/>
                </a:lnTo>
                <a:lnTo>
                  <a:pt x="686394" y="2767078"/>
                </a:lnTo>
                <a:lnTo>
                  <a:pt x="643973" y="2743770"/>
                </a:lnTo>
                <a:lnTo>
                  <a:pt x="602540" y="2718776"/>
                </a:lnTo>
                <a:lnTo>
                  <a:pt x="562052" y="2691962"/>
                </a:lnTo>
                <a:lnTo>
                  <a:pt x="522810" y="2663444"/>
                </a:lnTo>
                <a:lnTo>
                  <a:pt x="484599" y="2632963"/>
                </a:lnTo>
                <a:lnTo>
                  <a:pt x="447547" y="2600509"/>
                </a:lnTo>
                <a:lnTo>
                  <a:pt x="413375" y="2569207"/>
                </a:lnTo>
                <a:lnTo>
                  <a:pt x="379595" y="2537292"/>
                </a:lnTo>
                <a:lnTo>
                  <a:pt x="345446" y="2505538"/>
                </a:lnTo>
                <a:lnTo>
                  <a:pt x="310165" y="2474722"/>
                </a:lnTo>
                <a:lnTo>
                  <a:pt x="273137" y="2439995"/>
                </a:lnTo>
                <a:lnTo>
                  <a:pt x="239045" y="2402851"/>
                </a:lnTo>
                <a:lnTo>
                  <a:pt x="207981" y="2363441"/>
                </a:lnTo>
                <a:lnTo>
                  <a:pt x="180041" y="2321918"/>
                </a:lnTo>
                <a:lnTo>
                  <a:pt x="155317" y="2278434"/>
                </a:lnTo>
                <a:lnTo>
                  <a:pt x="133904" y="2233140"/>
                </a:lnTo>
                <a:lnTo>
                  <a:pt x="115896" y="2186189"/>
                </a:lnTo>
                <a:lnTo>
                  <a:pt x="86970" y="2089641"/>
                </a:lnTo>
                <a:lnTo>
                  <a:pt x="73636" y="2041246"/>
                </a:lnTo>
                <a:lnTo>
                  <a:pt x="61392" y="1992569"/>
                </a:lnTo>
                <a:lnTo>
                  <a:pt x="50242" y="1943634"/>
                </a:lnTo>
                <a:lnTo>
                  <a:pt x="40192" y="1894463"/>
                </a:lnTo>
                <a:lnTo>
                  <a:pt x="31247" y="1845082"/>
                </a:lnTo>
                <a:lnTo>
                  <a:pt x="23412" y="1795513"/>
                </a:lnTo>
                <a:lnTo>
                  <a:pt x="16692" y="1745779"/>
                </a:lnTo>
                <a:lnTo>
                  <a:pt x="11092" y="1695905"/>
                </a:lnTo>
                <a:lnTo>
                  <a:pt x="6618" y="1645913"/>
                </a:lnTo>
                <a:lnTo>
                  <a:pt x="3274" y="1595827"/>
                </a:lnTo>
                <a:lnTo>
                  <a:pt x="1066" y="1545671"/>
                </a:lnTo>
                <a:lnTo>
                  <a:pt x="0" y="1495468"/>
                </a:lnTo>
                <a:lnTo>
                  <a:pt x="79" y="1445241"/>
                </a:lnTo>
                <a:lnTo>
                  <a:pt x="920" y="1396643"/>
                </a:lnTo>
                <a:lnTo>
                  <a:pt x="3777" y="1348207"/>
                </a:lnTo>
                <a:lnTo>
                  <a:pt x="8649" y="1299990"/>
                </a:lnTo>
                <a:lnTo>
                  <a:pt x="15532" y="1252050"/>
                </a:lnTo>
                <a:lnTo>
                  <a:pt x="24423" y="1204445"/>
                </a:lnTo>
                <a:lnTo>
                  <a:pt x="35319" y="1157232"/>
                </a:lnTo>
                <a:lnTo>
                  <a:pt x="48218" y="1110470"/>
                </a:lnTo>
                <a:lnTo>
                  <a:pt x="63116" y="1064216"/>
                </a:lnTo>
                <a:lnTo>
                  <a:pt x="80011" y="1018528"/>
                </a:lnTo>
                <a:lnTo>
                  <a:pt x="98900" y="973463"/>
                </a:lnTo>
                <a:lnTo>
                  <a:pt x="115667" y="934371"/>
                </a:lnTo>
                <a:lnTo>
                  <a:pt x="133070" y="895220"/>
                </a:lnTo>
                <a:lnTo>
                  <a:pt x="151004" y="856278"/>
                </a:lnTo>
                <a:lnTo>
                  <a:pt x="169367" y="817810"/>
                </a:lnTo>
                <a:lnTo>
                  <a:pt x="192825" y="771919"/>
                </a:lnTo>
                <a:lnTo>
                  <a:pt x="217342" y="726916"/>
                </a:lnTo>
                <a:lnTo>
                  <a:pt x="242986" y="682867"/>
                </a:lnTo>
                <a:lnTo>
                  <a:pt x="269829" y="639837"/>
                </a:lnTo>
                <a:lnTo>
                  <a:pt x="297942" y="597892"/>
                </a:lnTo>
                <a:lnTo>
                  <a:pt x="327394" y="557097"/>
                </a:lnTo>
                <a:lnTo>
                  <a:pt x="358256" y="517517"/>
                </a:lnTo>
                <a:lnTo>
                  <a:pt x="390598" y="479217"/>
                </a:lnTo>
                <a:lnTo>
                  <a:pt x="424491" y="442264"/>
                </a:lnTo>
                <a:lnTo>
                  <a:pt x="460006" y="406723"/>
                </a:lnTo>
                <a:lnTo>
                  <a:pt x="497213" y="372658"/>
                </a:lnTo>
                <a:lnTo>
                  <a:pt x="536181" y="340135"/>
                </a:lnTo>
                <a:lnTo>
                  <a:pt x="576983" y="309221"/>
                </a:lnTo>
                <a:lnTo>
                  <a:pt x="619687" y="279979"/>
                </a:lnTo>
                <a:lnTo>
                  <a:pt x="704520" y="228213"/>
                </a:lnTo>
                <a:lnTo>
                  <a:pt x="744189" y="202581"/>
                </a:lnTo>
                <a:lnTo>
                  <a:pt x="823440" y="149321"/>
                </a:lnTo>
                <a:lnTo>
                  <a:pt x="863711" y="122748"/>
                </a:lnTo>
                <a:lnTo>
                  <a:pt x="903968" y="99320"/>
                </a:lnTo>
                <a:lnTo>
                  <a:pt x="945829" y="79702"/>
                </a:lnTo>
                <a:lnTo>
                  <a:pt x="989022" y="63423"/>
                </a:lnTo>
                <a:lnTo>
                  <a:pt x="1033277" y="50015"/>
                </a:lnTo>
                <a:lnTo>
                  <a:pt x="1078323" y="39007"/>
                </a:lnTo>
                <a:lnTo>
                  <a:pt x="1123888" y="29929"/>
                </a:lnTo>
                <a:lnTo>
                  <a:pt x="1174248" y="20971"/>
                </a:lnTo>
                <a:lnTo>
                  <a:pt x="1224544" y="13559"/>
                </a:lnTo>
                <a:lnTo>
                  <a:pt x="1274766" y="7723"/>
                </a:lnTo>
                <a:lnTo>
                  <a:pt x="1324906" y="3497"/>
                </a:lnTo>
                <a:lnTo>
                  <a:pt x="1374952" y="912"/>
                </a:lnTo>
                <a:lnTo>
                  <a:pt x="1424894" y="0"/>
                </a:lnTo>
                <a:lnTo>
                  <a:pt x="1474723" y="792"/>
                </a:lnTo>
                <a:lnTo>
                  <a:pt x="1524429" y="3323"/>
                </a:lnTo>
                <a:lnTo>
                  <a:pt x="1574000" y="7622"/>
                </a:lnTo>
                <a:lnTo>
                  <a:pt x="1623428" y="13722"/>
                </a:lnTo>
                <a:lnTo>
                  <a:pt x="1672702" y="21655"/>
                </a:lnTo>
                <a:lnTo>
                  <a:pt x="1721812" y="31454"/>
                </a:lnTo>
                <a:lnTo>
                  <a:pt x="1770748" y="43150"/>
                </a:lnTo>
                <a:lnTo>
                  <a:pt x="1819499" y="56775"/>
                </a:lnTo>
                <a:lnTo>
                  <a:pt x="1868057" y="72361"/>
                </a:lnTo>
                <a:lnTo>
                  <a:pt x="1916410" y="89940"/>
                </a:lnTo>
                <a:lnTo>
                  <a:pt x="1964215" y="109874"/>
                </a:lnTo>
                <a:lnTo>
                  <a:pt x="2011091" y="131881"/>
                </a:lnTo>
                <a:lnTo>
                  <a:pt x="2056927" y="155932"/>
                </a:lnTo>
                <a:lnTo>
                  <a:pt x="2101616" y="181998"/>
                </a:lnTo>
                <a:lnTo>
                  <a:pt x="2145046" y="210050"/>
                </a:lnTo>
                <a:lnTo>
                  <a:pt x="2187109" y="240056"/>
                </a:lnTo>
                <a:lnTo>
                  <a:pt x="2227694" y="271989"/>
                </a:lnTo>
                <a:lnTo>
                  <a:pt x="2266693" y="305819"/>
                </a:lnTo>
                <a:lnTo>
                  <a:pt x="2303994" y="341516"/>
                </a:lnTo>
                <a:lnTo>
                  <a:pt x="2339437" y="376635"/>
                </a:lnTo>
                <a:lnTo>
                  <a:pt x="2374679" y="412038"/>
                </a:lnTo>
                <a:lnTo>
                  <a:pt x="2409188" y="448154"/>
                </a:lnTo>
                <a:lnTo>
                  <a:pt x="2442435" y="485412"/>
                </a:lnTo>
                <a:lnTo>
                  <a:pt x="2473888" y="524240"/>
                </a:lnTo>
                <a:lnTo>
                  <a:pt x="2503019" y="565068"/>
                </a:lnTo>
                <a:lnTo>
                  <a:pt x="2532434" y="609642"/>
                </a:lnTo>
                <a:lnTo>
                  <a:pt x="2559736" y="654612"/>
                </a:lnTo>
                <a:lnTo>
                  <a:pt x="2584955" y="699968"/>
                </a:lnTo>
                <a:lnTo>
                  <a:pt x="2608121" y="745700"/>
                </a:lnTo>
                <a:lnTo>
                  <a:pt x="2629263" y="791798"/>
                </a:lnTo>
                <a:lnTo>
                  <a:pt x="2648409" y="838254"/>
                </a:lnTo>
                <a:lnTo>
                  <a:pt x="2665591" y="885059"/>
                </a:lnTo>
                <a:lnTo>
                  <a:pt x="2680837" y="932201"/>
                </a:lnTo>
                <a:lnTo>
                  <a:pt x="2694177" y="979673"/>
                </a:lnTo>
                <a:lnTo>
                  <a:pt x="2705641" y="1027464"/>
                </a:lnTo>
                <a:lnTo>
                  <a:pt x="2715257" y="1075565"/>
                </a:lnTo>
                <a:lnTo>
                  <a:pt x="2723055" y="1123968"/>
                </a:lnTo>
                <a:lnTo>
                  <a:pt x="2729065" y="1172661"/>
                </a:lnTo>
                <a:lnTo>
                  <a:pt x="2733316" y="1221637"/>
                </a:lnTo>
                <a:lnTo>
                  <a:pt x="2735838" y="1270885"/>
                </a:lnTo>
                <a:lnTo>
                  <a:pt x="2736660" y="1320396"/>
                </a:lnTo>
                <a:lnTo>
                  <a:pt x="2735812" y="1370161"/>
                </a:lnTo>
                <a:lnTo>
                  <a:pt x="2733323" y="1420170"/>
                </a:lnTo>
                <a:lnTo>
                  <a:pt x="2729222" y="1470413"/>
                </a:lnTo>
                <a:lnTo>
                  <a:pt x="2723540" y="1520882"/>
                </a:lnTo>
                <a:lnTo>
                  <a:pt x="2716305" y="1571567"/>
                </a:lnTo>
                <a:lnTo>
                  <a:pt x="2707547" y="1622458"/>
                </a:lnTo>
                <a:lnTo>
                  <a:pt x="2697296" y="1673546"/>
                </a:lnTo>
                <a:lnTo>
                  <a:pt x="2685643" y="1720813"/>
                </a:lnTo>
                <a:lnTo>
                  <a:pt x="2671899" y="1767547"/>
                </a:lnTo>
                <a:lnTo>
                  <a:pt x="2656227" y="1813329"/>
                </a:lnTo>
                <a:lnTo>
                  <a:pt x="2638551" y="1858452"/>
                </a:lnTo>
                <a:lnTo>
                  <a:pt x="2618952" y="1902732"/>
                </a:lnTo>
                <a:lnTo>
                  <a:pt x="2597473" y="1946106"/>
                </a:lnTo>
                <a:lnTo>
                  <a:pt x="2574157" y="1988511"/>
                </a:lnTo>
                <a:lnTo>
                  <a:pt x="2549047" y="2029883"/>
                </a:lnTo>
                <a:lnTo>
                  <a:pt x="2522185" y="2070157"/>
                </a:lnTo>
                <a:lnTo>
                  <a:pt x="2493614" y="2109271"/>
                </a:lnTo>
                <a:lnTo>
                  <a:pt x="2463377" y="2147161"/>
                </a:lnTo>
                <a:lnTo>
                  <a:pt x="2431517" y="2183762"/>
                </a:lnTo>
                <a:lnTo>
                  <a:pt x="2362644" y="2255797"/>
                </a:lnTo>
                <a:lnTo>
                  <a:pt x="2326599" y="2291981"/>
                </a:lnTo>
                <a:lnTo>
                  <a:pt x="2289948" y="2327556"/>
                </a:lnTo>
                <a:lnTo>
                  <a:pt x="2252697" y="2362513"/>
                </a:lnTo>
                <a:lnTo>
                  <a:pt x="2214854" y="2396844"/>
                </a:lnTo>
                <a:lnTo>
                  <a:pt x="2176424" y="2430542"/>
                </a:lnTo>
                <a:lnTo>
                  <a:pt x="2137415" y="2463597"/>
                </a:lnTo>
                <a:lnTo>
                  <a:pt x="2097834" y="2496003"/>
                </a:lnTo>
                <a:lnTo>
                  <a:pt x="2057687" y="2527751"/>
                </a:lnTo>
                <a:lnTo>
                  <a:pt x="2016980" y="2558833"/>
                </a:lnTo>
                <a:lnTo>
                  <a:pt x="1975721" y="2589240"/>
                </a:lnTo>
                <a:lnTo>
                  <a:pt x="1933917" y="2618965"/>
                </a:lnTo>
                <a:lnTo>
                  <a:pt x="1891573" y="2648000"/>
                </a:lnTo>
                <a:lnTo>
                  <a:pt x="1848698" y="2676336"/>
                </a:lnTo>
                <a:lnTo>
                  <a:pt x="1814929" y="2695988"/>
                </a:lnTo>
                <a:lnTo>
                  <a:pt x="1751594" y="2730804"/>
                </a:lnTo>
                <a:lnTo>
                  <a:pt x="1725869" y="2744271"/>
                </a:lnTo>
                <a:close/>
              </a:path>
            </a:pathLst>
          </a:custGeom>
          <a:solidFill>
            <a:srgbClr val="FF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90029" y="2914793"/>
            <a:ext cx="2799715" cy="3093085"/>
          </a:xfrm>
          <a:custGeom>
            <a:avLst/>
            <a:gdLst/>
            <a:ahLst/>
            <a:cxnLst/>
            <a:rect l="l" t="t" r="r" b="b"/>
            <a:pathLst>
              <a:path w="2799715" h="3093085">
                <a:moveTo>
                  <a:pt x="2497186" y="636845"/>
                </a:moveTo>
                <a:lnTo>
                  <a:pt x="2466814" y="594977"/>
                </a:lnTo>
                <a:lnTo>
                  <a:pt x="2435775" y="553549"/>
                </a:lnTo>
                <a:lnTo>
                  <a:pt x="2404087" y="512567"/>
                </a:lnTo>
                <a:lnTo>
                  <a:pt x="2371769" y="472035"/>
                </a:lnTo>
                <a:lnTo>
                  <a:pt x="2338839" y="431957"/>
                </a:lnTo>
                <a:lnTo>
                  <a:pt x="2305317" y="392336"/>
                </a:lnTo>
                <a:lnTo>
                  <a:pt x="2271221" y="353179"/>
                </a:lnTo>
                <a:lnTo>
                  <a:pt x="2236570" y="314487"/>
                </a:lnTo>
                <a:lnTo>
                  <a:pt x="2201382" y="276266"/>
                </a:lnTo>
                <a:lnTo>
                  <a:pt x="2165677" y="238520"/>
                </a:lnTo>
                <a:lnTo>
                  <a:pt x="2127746" y="202399"/>
                </a:lnTo>
                <a:lnTo>
                  <a:pt x="2087338" y="169454"/>
                </a:lnTo>
                <a:lnTo>
                  <a:pt x="2044646" y="139842"/>
                </a:lnTo>
                <a:lnTo>
                  <a:pt x="1999866" y="113722"/>
                </a:lnTo>
                <a:lnTo>
                  <a:pt x="1953191" y="91251"/>
                </a:lnTo>
                <a:lnTo>
                  <a:pt x="1904817" y="72587"/>
                </a:lnTo>
                <a:lnTo>
                  <a:pt x="1854936" y="57889"/>
                </a:lnTo>
                <a:lnTo>
                  <a:pt x="1804866" y="44400"/>
                </a:lnTo>
                <a:lnTo>
                  <a:pt x="1754699" y="32523"/>
                </a:lnTo>
                <a:lnTo>
                  <a:pt x="1704430" y="22344"/>
                </a:lnTo>
                <a:lnTo>
                  <a:pt x="1654055" y="13951"/>
                </a:lnTo>
                <a:lnTo>
                  <a:pt x="1603569" y="7433"/>
                </a:lnTo>
                <a:lnTo>
                  <a:pt x="1552967" y="2876"/>
                </a:lnTo>
                <a:lnTo>
                  <a:pt x="1502246" y="369"/>
                </a:lnTo>
                <a:lnTo>
                  <a:pt x="1451400" y="0"/>
                </a:lnTo>
                <a:lnTo>
                  <a:pt x="1400425" y="1854"/>
                </a:lnTo>
                <a:lnTo>
                  <a:pt x="1349317" y="6022"/>
                </a:lnTo>
                <a:lnTo>
                  <a:pt x="1298070" y="12589"/>
                </a:lnTo>
                <a:lnTo>
                  <a:pt x="1250008" y="19841"/>
                </a:lnTo>
                <a:lnTo>
                  <a:pt x="1153624" y="35517"/>
                </a:lnTo>
                <a:lnTo>
                  <a:pt x="1104877" y="41695"/>
                </a:lnTo>
                <a:lnTo>
                  <a:pt x="1052327" y="50259"/>
                </a:lnTo>
                <a:lnTo>
                  <a:pt x="1000928" y="62653"/>
                </a:lnTo>
                <a:lnTo>
                  <a:pt x="950852" y="78798"/>
                </a:lnTo>
                <a:lnTo>
                  <a:pt x="902268" y="98617"/>
                </a:lnTo>
                <a:lnTo>
                  <a:pt x="855349" y="122034"/>
                </a:lnTo>
                <a:lnTo>
                  <a:pt x="810264" y="148970"/>
                </a:lnTo>
                <a:lnTo>
                  <a:pt x="767183" y="179349"/>
                </a:lnTo>
                <a:lnTo>
                  <a:pt x="688351" y="244311"/>
                </a:lnTo>
                <a:lnTo>
                  <a:pt x="651090" y="276315"/>
                </a:lnTo>
                <a:lnTo>
                  <a:pt x="614513" y="309092"/>
                </a:lnTo>
                <a:lnTo>
                  <a:pt x="578634" y="342627"/>
                </a:lnTo>
                <a:lnTo>
                  <a:pt x="543467" y="376906"/>
                </a:lnTo>
                <a:lnTo>
                  <a:pt x="509027" y="411916"/>
                </a:lnTo>
                <a:lnTo>
                  <a:pt x="475329" y="447641"/>
                </a:lnTo>
                <a:lnTo>
                  <a:pt x="442388" y="484068"/>
                </a:lnTo>
                <a:lnTo>
                  <a:pt x="410218" y="521183"/>
                </a:lnTo>
                <a:lnTo>
                  <a:pt x="378835" y="558971"/>
                </a:lnTo>
                <a:lnTo>
                  <a:pt x="348253" y="597418"/>
                </a:lnTo>
                <a:lnTo>
                  <a:pt x="318487" y="636510"/>
                </a:lnTo>
                <a:lnTo>
                  <a:pt x="289552" y="676233"/>
                </a:lnTo>
                <a:lnTo>
                  <a:pt x="261462" y="716572"/>
                </a:lnTo>
                <a:lnTo>
                  <a:pt x="234232" y="757514"/>
                </a:lnTo>
                <a:lnTo>
                  <a:pt x="206639" y="800383"/>
                </a:lnTo>
                <a:lnTo>
                  <a:pt x="180899" y="844295"/>
                </a:lnTo>
                <a:lnTo>
                  <a:pt x="157044" y="889197"/>
                </a:lnTo>
                <a:lnTo>
                  <a:pt x="135106" y="935037"/>
                </a:lnTo>
                <a:lnTo>
                  <a:pt x="115115" y="981762"/>
                </a:lnTo>
                <a:lnTo>
                  <a:pt x="97103" y="1029322"/>
                </a:lnTo>
                <a:lnTo>
                  <a:pt x="81100" y="1077663"/>
                </a:lnTo>
                <a:lnTo>
                  <a:pt x="67138" y="1126734"/>
                </a:lnTo>
                <a:lnTo>
                  <a:pt x="55249" y="1176483"/>
                </a:lnTo>
                <a:lnTo>
                  <a:pt x="37305" y="1270780"/>
                </a:lnTo>
                <a:lnTo>
                  <a:pt x="29669" y="1315125"/>
                </a:lnTo>
                <a:lnTo>
                  <a:pt x="22619" y="1359602"/>
                </a:lnTo>
                <a:lnTo>
                  <a:pt x="16218" y="1403915"/>
                </a:lnTo>
                <a:lnTo>
                  <a:pt x="10289" y="1454334"/>
                </a:lnTo>
                <a:lnTo>
                  <a:pt x="5620" y="1504618"/>
                </a:lnTo>
                <a:lnTo>
                  <a:pt x="2294" y="1554754"/>
                </a:lnTo>
                <a:lnTo>
                  <a:pt x="393" y="1604730"/>
                </a:lnTo>
                <a:lnTo>
                  <a:pt x="0" y="1654532"/>
                </a:lnTo>
                <a:lnTo>
                  <a:pt x="1195" y="1704148"/>
                </a:lnTo>
                <a:lnTo>
                  <a:pt x="4061" y="1753564"/>
                </a:lnTo>
                <a:lnTo>
                  <a:pt x="8681" y="1802768"/>
                </a:lnTo>
                <a:lnTo>
                  <a:pt x="15136" y="1851747"/>
                </a:lnTo>
                <a:lnTo>
                  <a:pt x="23508" y="1900488"/>
                </a:lnTo>
                <a:lnTo>
                  <a:pt x="33879" y="1948977"/>
                </a:lnTo>
                <a:lnTo>
                  <a:pt x="46332" y="1997203"/>
                </a:lnTo>
                <a:lnTo>
                  <a:pt x="60948" y="2045151"/>
                </a:lnTo>
                <a:lnTo>
                  <a:pt x="77810" y="2092810"/>
                </a:lnTo>
                <a:lnTo>
                  <a:pt x="96999" y="2140165"/>
                </a:lnTo>
                <a:lnTo>
                  <a:pt x="139493" y="2231914"/>
                </a:lnTo>
                <a:lnTo>
                  <a:pt x="159165" y="2277531"/>
                </a:lnTo>
                <a:lnTo>
                  <a:pt x="197271" y="2370455"/>
                </a:lnTo>
                <a:lnTo>
                  <a:pt x="216920" y="2417247"/>
                </a:lnTo>
                <a:lnTo>
                  <a:pt x="238390" y="2461287"/>
                </a:lnTo>
                <a:lnTo>
                  <a:pt x="263480" y="2502946"/>
                </a:lnTo>
                <a:lnTo>
                  <a:pt x="291680" y="2542475"/>
                </a:lnTo>
                <a:lnTo>
                  <a:pt x="322479" y="2580123"/>
                </a:lnTo>
                <a:lnTo>
                  <a:pt x="355367" y="2616143"/>
                </a:lnTo>
                <a:lnTo>
                  <a:pt x="389834" y="2650783"/>
                </a:lnTo>
                <a:lnTo>
                  <a:pt x="426253" y="2685972"/>
                </a:lnTo>
                <a:lnTo>
                  <a:pt x="463420" y="2719937"/>
                </a:lnTo>
                <a:lnTo>
                  <a:pt x="501343" y="2752648"/>
                </a:lnTo>
                <a:lnTo>
                  <a:pt x="540032" y="2784079"/>
                </a:lnTo>
                <a:lnTo>
                  <a:pt x="579494" y="2814200"/>
                </a:lnTo>
                <a:lnTo>
                  <a:pt x="619737" y="2842985"/>
                </a:lnTo>
                <a:lnTo>
                  <a:pt x="660769" y="2870404"/>
                </a:lnTo>
                <a:lnTo>
                  <a:pt x="702600" y="2896429"/>
                </a:lnTo>
                <a:lnTo>
                  <a:pt x="745236" y="2921032"/>
                </a:lnTo>
                <a:lnTo>
                  <a:pt x="788687" y="2944185"/>
                </a:lnTo>
                <a:lnTo>
                  <a:pt x="832959" y="2965860"/>
                </a:lnTo>
                <a:lnTo>
                  <a:pt x="878063" y="2986029"/>
                </a:lnTo>
                <a:lnTo>
                  <a:pt x="924006" y="3004662"/>
                </a:lnTo>
                <a:lnTo>
                  <a:pt x="970795" y="3021733"/>
                </a:lnTo>
                <a:lnTo>
                  <a:pt x="1018440" y="3037213"/>
                </a:lnTo>
                <a:lnTo>
                  <a:pt x="1066949" y="3051074"/>
                </a:lnTo>
                <a:lnTo>
                  <a:pt x="1116329" y="3063287"/>
                </a:lnTo>
                <a:lnTo>
                  <a:pt x="1164307" y="3072984"/>
                </a:lnTo>
                <a:lnTo>
                  <a:pt x="1212617" y="3080777"/>
                </a:lnTo>
                <a:lnTo>
                  <a:pt x="1261176" y="3086639"/>
                </a:lnTo>
                <a:lnTo>
                  <a:pt x="1309902" y="3090543"/>
                </a:lnTo>
                <a:lnTo>
                  <a:pt x="1358713" y="3092458"/>
                </a:lnTo>
                <a:lnTo>
                  <a:pt x="1407526" y="3092359"/>
                </a:lnTo>
                <a:lnTo>
                  <a:pt x="1456259" y="3090216"/>
                </a:lnTo>
                <a:lnTo>
                  <a:pt x="1504831" y="3086001"/>
                </a:lnTo>
                <a:lnTo>
                  <a:pt x="1553158" y="3079686"/>
                </a:lnTo>
                <a:lnTo>
                  <a:pt x="1601158" y="3071244"/>
                </a:lnTo>
                <a:lnTo>
                  <a:pt x="1703940" y="3051208"/>
                </a:lnTo>
                <a:lnTo>
                  <a:pt x="1755103" y="3039956"/>
                </a:lnTo>
                <a:lnTo>
                  <a:pt x="1805830" y="3026967"/>
                </a:lnTo>
                <a:lnTo>
                  <a:pt x="1855908" y="3011558"/>
                </a:lnTo>
                <a:lnTo>
                  <a:pt x="1905124" y="2993043"/>
                </a:lnTo>
                <a:lnTo>
                  <a:pt x="1952700" y="2973215"/>
                </a:lnTo>
                <a:lnTo>
                  <a:pt x="1998909" y="2952045"/>
                </a:lnTo>
                <a:lnTo>
                  <a:pt x="2043768" y="2929552"/>
                </a:lnTo>
                <a:lnTo>
                  <a:pt x="2087291" y="2905758"/>
                </a:lnTo>
                <a:lnTo>
                  <a:pt x="2129495" y="2880680"/>
                </a:lnTo>
                <a:lnTo>
                  <a:pt x="2170396" y="2854341"/>
                </a:lnTo>
                <a:lnTo>
                  <a:pt x="2210009" y="2826758"/>
                </a:lnTo>
                <a:lnTo>
                  <a:pt x="2248349" y="2797953"/>
                </a:lnTo>
                <a:lnTo>
                  <a:pt x="2285434" y="2767944"/>
                </a:lnTo>
                <a:lnTo>
                  <a:pt x="2321277" y="2736753"/>
                </a:lnTo>
                <a:lnTo>
                  <a:pt x="2355896" y="2704398"/>
                </a:lnTo>
                <a:lnTo>
                  <a:pt x="2389306" y="2670900"/>
                </a:lnTo>
                <a:lnTo>
                  <a:pt x="2421522" y="2636278"/>
                </a:lnTo>
                <a:lnTo>
                  <a:pt x="2452561" y="2600553"/>
                </a:lnTo>
                <a:lnTo>
                  <a:pt x="2482438" y="2563743"/>
                </a:lnTo>
                <a:lnTo>
                  <a:pt x="2511168" y="2525870"/>
                </a:lnTo>
                <a:lnTo>
                  <a:pt x="2538769" y="2486953"/>
                </a:lnTo>
                <a:lnTo>
                  <a:pt x="2565254" y="2447012"/>
                </a:lnTo>
                <a:lnTo>
                  <a:pt x="2590641" y="2406066"/>
                </a:lnTo>
                <a:lnTo>
                  <a:pt x="2614945" y="2364136"/>
                </a:lnTo>
                <a:lnTo>
                  <a:pt x="2638181" y="2321242"/>
                </a:lnTo>
                <a:lnTo>
                  <a:pt x="2660365" y="2277403"/>
                </a:lnTo>
                <a:lnTo>
                  <a:pt x="2681514" y="2232639"/>
                </a:lnTo>
                <a:lnTo>
                  <a:pt x="2701642" y="2186970"/>
                </a:lnTo>
                <a:lnTo>
                  <a:pt x="2720767" y="2140416"/>
                </a:lnTo>
                <a:lnTo>
                  <a:pt x="2738150" y="2092365"/>
                </a:lnTo>
                <a:lnTo>
                  <a:pt x="2753365" y="2043679"/>
                </a:lnTo>
                <a:lnTo>
                  <a:pt x="2766411" y="1994439"/>
                </a:lnTo>
                <a:lnTo>
                  <a:pt x="2777289" y="1944725"/>
                </a:lnTo>
                <a:lnTo>
                  <a:pt x="2785998" y="1894618"/>
                </a:lnTo>
                <a:lnTo>
                  <a:pt x="2792540" y="1844199"/>
                </a:lnTo>
                <a:lnTo>
                  <a:pt x="2796913" y="1793547"/>
                </a:lnTo>
                <a:lnTo>
                  <a:pt x="2799118" y="1742744"/>
                </a:lnTo>
                <a:lnTo>
                  <a:pt x="2799156" y="1691870"/>
                </a:lnTo>
                <a:lnTo>
                  <a:pt x="2797026" y="1641006"/>
                </a:lnTo>
                <a:lnTo>
                  <a:pt x="2792728" y="1590233"/>
                </a:lnTo>
                <a:lnTo>
                  <a:pt x="2786263" y="1539630"/>
                </a:lnTo>
                <a:lnTo>
                  <a:pt x="2768816" y="1439940"/>
                </a:lnTo>
                <a:lnTo>
                  <a:pt x="2759230" y="1390744"/>
                </a:lnTo>
                <a:lnTo>
                  <a:pt x="2748873" y="1341700"/>
                </a:lnTo>
                <a:lnTo>
                  <a:pt x="2737747" y="1292816"/>
                </a:lnTo>
                <a:lnTo>
                  <a:pt x="2725852" y="1244103"/>
                </a:lnTo>
                <a:lnTo>
                  <a:pt x="2713190" y="1195568"/>
                </a:lnTo>
                <a:lnTo>
                  <a:pt x="2699761" y="1147221"/>
                </a:lnTo>
                <a:lnTo>
                  <a:pt x="2685567" y="1099071"/>
                </a:lnTo>
                <a:lnTo>
                  <a:pt x="2670607" y="1051126"/>
                </a:lnTo>
                <a:lnTo>
                  <a:pt x="2654884" y="1003396"/>
                </a:lnTo>
                <a:lnTo>
                  <a:pt x="2638398" y="955889"/>
                </a:lnTo>
                <a:lnTo>
                  <a:pt x="2621150" y="908615"/>
                </a:lnTo>
                <a:lnTo>
                  <a:pt x="2603141" y="861582"/>
                </a:lnTo>
                <a:lnTo>
                  <a:pt x="2584371" y="814800"/>
                </a:lnTo>
                <a:lnTo>
                  <a:pt x="2564843" y="768277"/>
                </a:lnTo>
                <a:lnTo>
                  <a:pt x="2546833" y="731334"/>
                </a:lnTo>
                <a:lnTo>
                  <a:pt x="2528794" y="695920"/>
                </a:lnTo>
                <a:lnTo>
                  <a:pt x="2497186" y="636845"/>
                </a:lnTo>
                <a:close/>
              </a:path>
            </a:pathLst>
          </a:custGeom>
          <a:solidFill>
            <a:srgbClr val="FF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42300" y="3311189"/>
            <a:ext cx="1732738" cy="3699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300" b="1" spc="60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Verbecosa</a:t>
            </a:r>
            <a:endParaRPr sz="2300" dirty="0">
              <a:latin typeface="Cooper Black" pitchFamily="18" charset="0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45937" y="2952208"/>
            <a:ext cx="141384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60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A</a:t>
            </a:r>
            <a:r>
              <a:rPr sz="2400" b="1" spc="-5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l</a:t>
            </a:r>
            <a:r>
              <a:rPr sz="2400" b="1" spc="-110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g</a:t>
            </a:r>
            <a:r>
              <a:rPr sz="2400" b="1" spc="-3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i</a:t>
            </a:r>
            <a:r>
              <a:rPr sz="2400" b="1" spc="-1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n</a:t>
            </a:r>
            <a:r>
              <a:rPr sz="2400" b="1" spc="4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a</a:t>
            </a:r>
            <a:r>
              <a:rPr sz="2400" b="1" spc="210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t</a:t>
            </a:r>
            <a:endParaRPr sz="2400" dirty="0">
              <a:latin typeface="Cooper Black" pitchFamily="18" charset="0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91982" y="3063641"/>
            <a:ext cx="124905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30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C</a:t>
            </a:r>
            <a:r>
              <a:rPr sz="2400" b="1" spc="-1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h</a:t>
            </a:r>
            <a:r>
              <a:rPr sz="2400" b="1" spc="-3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i</a:t>
            </a:r>
            <a:r>
              <a:rPr sz="2400" b="1" spc="204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t</a:t>
            </a:r>
            <a:r>
              <a:rPr sz="2400" b="1" spc="-35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i</a:t>
            </a:r>
            <a:r>
              <a:rPr sz="2400" b="1" spc="-10" dirty="0">
                <a:solidFill>
                  <a:srgbClr val="003C2E"/>
                </a:solidFill>
                <a:latin typeface="Cooper Black" pitchFamily="18" charset="0"/>
                <a:cs typeface="Arial"/>
              </a:rPr>
              <a:t>n</a:t>
            </a:r>
            <a:endParaRPr sz="2400" dirty="0">
              <a:latin typeface="Cooper Black" pitchFamily="18" charset="0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248081" y="4986675"/>
            <a:ext cx="1505585" cy="2328545"/>
            <a:chOff x="8248081" y="4986675"/>
            <a:chExt cx="1505585" cy="2328545"/>
          </a:xfrm>
        </p:grpSpPr>
        <p:sp>
          <p:nvSpPr>
            <p:cNvPr id="10" name="object 10"/>
            <p:cNvSpPr/>
            <p:nvPr/>
          </p:nvSpPr>
          <p:spPr>
            <a:xfrm>
              <a:off x="8248081" y="4986675"/>
              <a:ext cx="1505585" cy="2328545"/>
            </a:xfrm>
            <a:custGeom>
              <a:avLst/>
              <a:gdLst/>
              <a:ahLst/>
              <a:cxnLst/>
              <a:rect l="l" t="t" r="r" b="b"/>
              <a:pathLst>
                <a:path w="1505584" h="2328545">
                  <a:moveTo>
                    <a:pt x="1505517" y="2328524"/>
                  </a:moveTo>
                  <a:lnTo>
                    <a:pt x="819579" y="2328524"/>
                  </a:lnTo>
                  <a:lnTo>
                    <a:pt x="808844" y="2282885"/>
                  </a:lnTo>
                  <a:lnTo>
                    <a:pt x="788287" y="2189571"/>
                  </a:lnTo>
                  <a:lnTo>
                    <a:pt x="777229" y="2140873"/>
                  </a:lnTo>
                  <a:lnTo>
                    <a:pt x="765844" y="2092248"/>
                  </a:lnTo>
                  <a:lnTo>
                    <a:pt x="754139" y="2043697"/>
                  </a:lnTo>
                  <a:lnTo>
                    <a:pt x="742123" y="1995220"/>
                  </a:lnTo>
                  <a:lnTo>
                    <a:pt x="729802" y="1946817"/>
                  </a:lnTo>
                  <a:lnTo>
                    <a:pt x="717184" y="1898489"/>
                  </a:lnTo>
                  <a:lnTo>
                    <a:pt x="704275" y="1850235"/>
                  </a:lnTo>
                  <a:lnTo>
                    <a:pt x="691082" y="1802058"/>
                  </a:lnTo>
                  <a:lnTo>
                    <a:pt x="677613" y="1753956"/>
                  </a:lnTo>
                  <a:lnTo>
                    <a:pt x="663875" y="1705930"/>
                  </a:lnTo>
                  <a:lnTo>
                    <a:pt x="649875" y="1657980"/>
                  </a:lnTo>
                  <a:lnTo>
                    <a:pt x="635620" y="1610108"/>
                  </a:lnTo>
                  <a:lnTo>
                    <a:pt x="621118" y="1562312"/>
                  </a:lnTo>
                  <a:lnTo>
                    <a:pt x="606374" y="1514594"/>
                  </a:lnTo>
                  <a:lnTo>
                    <a:pt x="591398" y="1466954"/>
                  </a:lnTo>
                  <a:lnTo>
                    <a:pt x="576194" y="1419393"/>
                  </a:lnTo>
                  <a:lnTo>
                    <a:pt x="545616" y="1324271"/>
                  </a:lnTo>
                  <a:lnTo>
                    <a:pt x="529949" y="1276337"/>
                  </a:lnTo>
                  <a:lnTo>
                    <a:pt x="513825" y="1228359"/>
                  </a:lnTo>
                  <a:lnTo>
                    <a:pt x="497088" y="1180488"/>
                  </a:lnTo>
                  <a:lnTo>
                    <a:pt x="479583" y="1132876"/>
                  </a:lnTo>
                  <a:lnTo>
                    <a:pt x="461156" y="1085677"/>
                  </a:lnTo>
                  <a:lnTo>
                    <a:pt x="441651" y="1039043"/>
                  </a:lnTo>
                  <a:lnTo>
                    <a:pt x="420913" y="993125"/>
                  </a:lnTo>
                  <a:lnTo>
                    <a:pt x="398788" y="948077"/>
                  </a:lnTo>
                  <a:lnTo>
                    <a:pt x="375121" y="904051"/>
                  </a:lnTo>
                  <a:lnTo>
                    <a:pt x="349756" y="861199"/>
                  </a:lnTo>
                  <a:lnTo>
                    <a:pt x="322539" y="819674"/>
                  </a:lnTo>
                  <a:lnTo>
                    <a:pt x="293315" y="779628"/>
                  </a:lnTo>
                  <a:lnTo>
                    <a:pt x="261929" y="741213"/>
                  </a:lnTo>
                  <a:lnTo>
                    <a:pt x="231175" y="703105"/>
                  </a:lnTo>
                  <a:lnTo>
                    <a:pt x="206625" y="667028"/>
                  </a:lnTo>
                  <a:lnTo>
                    <a:pt x="188072" y="632779"/>
                  </a:lnTo>
                  <a:lnTo>
                    <a:pt x="175313" y="600158"/>
                  </a:lnTo>
                  <a:lnTo>
                    <a:pt x="168890" y="600469"/>
                  </a:lnTo>
                  <a:lnTo>
                    <a:pt x="162493" y="600641"/>
                  </a:lnTo>
                  <a:lnTo>
                    <a:pt x="156127" y="600657"/>
                  </a:lnTo>
                  <a:lnTo>
                    <a:pt x="149798" y="600499"/>
                  </a:lnTo>
                  <a:lnTo>
                    <a:pt x="101377" y="594070"/>
                  </a:lnTo>
                  <a:lnTo>
                    <a:pt x="63434" y="580069"/>
                  </a:lnTo>
                  <a:lnTo>
                    <a:pt x="15694" y="533531"/>
                  </a:lnTo>
                  <a:lnTo>
                    <a:pt x="0" y="469255"/>
                  </a:lnTo>
                  <a:lnTo>
                    <a:pt x="2114" y="433082"/>
                  </a:lnTo>
                  <a:lnTo>
                    <a:pt x="9774" y="395613"/>
                  </a:lnTo>
                  <a:lnTo>
                    <a:pt x="22157" y="357896"/>
                  </a:lnTo>
                  <a:lnTo>
                    <a:pt x="38441" y="320976"/>
                  </a:lnTo>
                  <a:lnTo>
                    <a:pt x="57803" y="285900"/>
                  </a:lnTo>
                  <a:lnTo>
                    <a:pt x="79422" y="253713"/>
                  </a:lnTo>
                  <a:lnTo>
                    <a:pt x="132094" y="195020"/>
                  </a:lnTo>
                  <a:lnTo>
                    <a:pt x="166409" y="163947"/>
                  </a:lnTo>
                  <a:lnTo>
                    <a:pt x="204691" y="133139"/>
                  </a:lnTo>
                  <a:lnTo>
                    <a:pt x="246215" y="103490"/>
                  </a:lnTo>
                  <a:lnTo>
                    <a:pt x="290252" y="75893"/>
                  </a:lnTo>
                  <a:lnTo>
                    <a:pt x="336077" y="51244"/>
                  </a:lnTo>
                  <a:lnTo>
                    <a:pt x="382961" y="30436"/>
                  </a:lnTo>
                  <a:lnTo>
                    <a:pt x="430177" y="14363"/>
                  </a:lnTo>
                  <a:lnTo>
                    <a:pt x="476999" y="3920"/>
                  </a:lnTo>
                  <a:lnTo>
                    <a:pt x="522700" y="0"/>
                  </a:lnTo>
                  <a:lnTo>
                    <a:pt x="566551" y="3497"/>
                  </a:lnTo>
                  <a:lnTo>
                    <a:pt x="620925" y="18870"/>
                  </a:lnTo>
                  <a:lnTo>
                    <a:pt x="661163" y="42265"/>
                  </a:lnTo>
                  <a:lnTo>
                    <a:pt x="688473" y="72221"/>
                  </a:lnTo>
                  <a:lnTo>
                    <a:pt x="704061" y="107279"/>
                  </a:lnTo>
                  <a:lnTo>
                    <a:pt x="709135" y="145978"/>
                  </a:lnTo>
                  <a:lnTo>
                    <a:pt x="704904" y="186859"/>
                  </a:lnTo>
                  <a:lnTo>
                    <a:pt x="692574" y="228463"/>
                  </a:lnTo>
                  <a:lnTo>
                    <a:pt x="724948" y="268039"/>
                  </a:lnTo>
                  <a:lnTo>
                    <a:pt x="754541" y="312596"/>
                  </a:lnTo>
                  <a:lnTo>
                    <a:pt x="781283" y="358048"/>
                  </a:lnTo>
                  <a:lnTo>
                    <a:pt x="805104" y="400311"/>
                  </a:lnTo>
                  <a:lnTo>
                    <a:pt x="825933" y="435299"/>
                  </a:lnTo>
                  <a:lnTo>
                    <a:pt x="854114" y="477839"/>
                  </a:lnTo>
                  <a:lnTo>
                    <a:pt x="883248" y="519446"/>
                  </a:lnTo>
                  <a:lnTo>
                    <a:pt x="913309" y="560141"/>
                  </a:lnTo>
                  <a:lnTo>
                    <a:pt x="944268" y="599945"/>
                  </a:lnTo>
                  <a:lnTo>
                    <a:pt x="976100" y="638877"/>
                  </a:lnTo>
                  <a:lnTo>
                    <a:pt x="1008776" y="676959"/>
                  </a:lnTo>
                  <a:lnTo>
                    <a:pt x="1042269" y="714210"/>
                  </a:lnTo>
                  <a:lnTo>
                    <a:pt x="1076553" y="750651"/>
                  </a:lnTo>
                  <a:lnTo>
                    <a:pt x="1111600" y="786304"/>
                  </a:lnTo>
                  <a:lnTo>
                    <a:pt x="1147383" y="821187"/>
                  </a:lnTo>
                  <a:lnTo>
                    <a:pt x="1183874" y="855322"/>
                  </a:lnTo>
                  <a:lnTo>
                    <a:pt x="1221047" y="888728"/>
                  </a:lnTo>
                  <a:lnTo>
                    <a:pt x="1258874" y="921428"/>
                  </a:lnTo>
                  <a:lnTo>
                    <a:pt x="1297329" y="953440"/>
                  </a:lnTo>
                  <a:lnTo>
                    <a:pt x="1336383" y="984786"/>
                  </a:lnTo>
                  <a:lnTo>
                    <a:pt x="1376010" y="1015485"/>
                  </a:lnTo>
                  <a:lnTo>
                    <a:pt x="1416183" y="1045559"/>
                  </a:lnTo>
                  <a:lnTo>
                    <a:pt x="1456874" y="1075028"/>
                  </a:lnTo>
                  <a:lnTo>
                    <a:pt x="1498056" y="1103912"/>
                  </a:lnTo>
                  <a:lnTo>
                    <a:pt x="1505517" y="1108985"/>
                  </a:lnTo>
                  <a:lnTo>
                    <a:pt x="1505517" y="2328524"/>
                  </a:lnTo>
                  <a:close/>
                </a:path>
              </a:pathLst>
            </a:custGeom>
            <a:solidFill>
              <a:srgbClr val="EFAE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740282" y="5681703"/>
              <a:ext cx="1013460" cy="1633855"/>
            </a:xfrm>
            <a:custGeom>
              <a:avLst/>
              <a:gdLst/>
              <a:ahLst/>
              <a:cxnLst/>
              <a:rect l="l" t="t" r="r" b="b"/>
              <a:pathLst>
                <a:path w="1013459" h="1633854">
                  <a:moveTo>
                    <a:pt x="304529" y="235087"/>
                  </a:moveTo>
                  <a:lnTo>
                    <a:pt x="267738" y="258443"/>
                  </a:lnTo>
                  <a:lnTo>
                    <a:pt x="230122" y="280832"/>
                  </a:lnTo>
                  <a:lnTo>
                    <a:pt x="187641" y="304430"/>
                  </a:lnTo>
                  <a:lnTo>
                    <a:pt x="142122" y="325527"/>
                  </a:lnTo>
                  <a:lnTo>
                    <a:pt x="95393" y="340416"/>
                  </a:lnTo>
                  <a:lnTo>
                    <a:pt x="49281" y="345388"/>
                  </a:lnTo>
                  <a:lnTo>
                    <a:pt x="5614" y="336733"/>
                  </a:lnTo>
                  <a:lnTo>
                    <a:pt x="122" y="331529"/>
                  </a:lnTo>
                  <a:lnTo>
                    <a:pt x="0" y="324622"/>
                  </a:lnTo>
                  <a:lnTo>
                    <a:pt x="4141" y="318814"/>
                  </a:lnTo>
                  <a:lnTo>
                    <a:pt x="11443" y="316910"/>
                  </a:lnTo>
                  <a:lnTo>
                    <a:pt x="57564" y="316145"/>
                  </a:lnTo>
                  <a:lnTo>
                    <a:pt x="104283" y="305101"/>
                  </a:lnTo>
                  <a:lnTo>
                    <a:pt x="150488" y="286406"/>
                  </a:lnTo>
                  <a:lnTo>
                    <a:pt x="195071" y="262687"/>
                  </a:lnTo>
                  <a:lnTo>
                    <a:pt x="236921" y="236571"/>
                  </a:lnTo>
                  <a:lnTo>
                    <a:pt x="274930" y="210685"/>
                  </a:lnTo>
                  <a:lnTo>
                    <a:pt x="454126" y="80544"/>
                  </a:lnTo>
                  <a:lnTo>
                    <a:pt x="445429" y="98709"/>
                  </a:lnTo>
                  <a:lnTo>
                    <a:pt x="416586" y="138067"/>
                  </a:lnTo>
                  <a:lnTo>
                    <a:pt x="381674" y="174310"/>
                  </a:lnTo>
                  <a:lnTo>
                    <a:pt x="343415" y="206846"/>
                  </a:lnTo>
                  <a:lnTo>
                    <a:pt x="304529" y="235087"/>
                  </a:lnTo>
                  <a:close/>
                </a:path>
                <a:path w="1013459" h="1633854">
                  <a:moveTo>
                    <a:pt x="454126" y="80544"/>
                  </a:moveTo>
                  <a:lnTo>
                    <a:pt x="274930" y="210685"/>
                  </a:lnTo>
                  <a:lnTo>
                    <a:pt x="306038" y="187737"/>
                  </a:lnTo>
                  <a:lnTo>
                    <a:pt x="335635" y="162905"/>
                  </a:lnTo>
                  <a:lnTo>
                    <a:pt x="363244" y="135930"/>
                  </a:lnTo>
                  <a:lnTo>
                    <a:pt x="388388" y="106559"/>
                  </a:lnTo>
                  <a:lnTo>
                    <a:pt x="405600" y="81349"/>
                  </a:lnTo>
                  <a:lnTo>
                    <a:pt x="436353" y="28950"/>
                  </a:lnTo>
                  <a:lnTo>
                    <a:pt x="453891" y="4161"/>
                  </a:lnTo>
                  <a:lnTo>
                    <a:pt x="460374" y="0"/>
                  </a:lnTo>
                  <a:lnTo>
                    <a:pt x="467037" y="979"/>
                  </a:lnTo>
                  <a:lnTo>
                    <a:pt x="472160" y="5760"/>
                  </a:lnTo>
                  <a:lnTo>
                    <a:pt x="474024" y="13004"/>
                  </a:lnTo>
                  <a:lnTo>
                    <a:pt x="465482" y="56825"/>
                  </a:lnTo>
                  <a:lnTo>
                    <a:pt x="454126" y="80544"/>
                  </a:lnTo>
                  <a:close/>
                </a:path>
                <a:path w="1013459" h="1633854">
                  <a:moveTo>
                    <a:pt x="664445" y="1633496"/>
                  </a:moveTo>
                  <a:lnTo>
                    <a:pt x="438447" y="1633496"/>
                  </a:lnTo>
                  <a:lnTo>
                    <a:pt x="433809" y="1619791"/>
                  </a:lnTo>
                  <a:lnTo>
                    <a:pt x="420647" y="1575112"/>
                  </a:lnTo>
                  <a:lnTo>
                    <a:pt x="408127" y="1532401"/>
                  </a:lnTo>
                  <a:lnTo>
                    <a:pt x="393242" y="1484763"/>
                  </a:lnTo>
                  <a:lnTo>
                    <a:pt x="377830" y="1436043"/>
                  </a:lnTo>
                  <a:lnTo>
                    <a:pt x="361727" y="1383786"/>
                  </a:lnTo>
                  <a:lnTo>
                    <a:pt x="346213" y="1330088"/>
                  </a:lnTo>
                  <a:lnTo>
                    <a:pt x="332191" y="1275855"/>
                  </a:lnTo>
                  <a:lnTo>
                    <a:pt x="320562" y="1221993"/>
                  </a:lnTo>
                  <a:lnTo>
                    <a:pt x="312230" y="1169409"/>
                  </a:lnTo>
                  <a:lnTo>
                    <a:pt x="308096" y="1119007"/>
                  </a:lnTo>
                  <a:lnTo>
                    <a:pt x="309063" y="1071694"/>
                  </a:lnTo>
                  <a:lnTo>
                    <a:pt x="316033" y="1028376"/>
                  </a:lnTo>
                  <a:lnTo>
                    <a:pt x="330558" y="985707"/>
                  </a:lnTo>
                  <a:lnTo>
                    <a:pt x="351698" y="944773"/>
                  </a:lnTo>
                  <a:lnTo>
                    <a:pt x="378487" y="905631"/>
                  </a:lnTo>
                  <a:lnTo>
                    <a:pt x="409963" y="868339"/>
                  </a:lnTo>
                  <a:lnTo>
                    <a:pt x="445160" y="832954"/>
                  </a:lnTo>
                  <a:lnTo>
                    <a:pt x="483114" y="799534"/>
                  </a:lnTo>
                  <a:lnTo>
                    <a:pt x="522860" y="768136"/>
                  </a:lnTo>
                  <a:lnTo>
                    <a:pt x="563435" y="738817"/>
                  </a:lnTo>
                  <a:lnTo>
                    <a:pt x="603873" y="711635"/>
                  </a:lnTo>
                  <a:lnTo>
                    <a:pt x="643210" y="686647"/>
                  </a:lnTo>
                  <a:lnTo>
                    <a:pt x="680483" y="663911"/>
                  </a:lnTo>
                  <a:lnTo>
                    <a:pt x="726713" y="636796"/>
                  </a:lnTo>
                  <a:lnTo>
                    <a:pt x="771350" y="612508"/>
                  </a:lnTo>
                  <a:lnTo>
                    <a:pt x="814775" y="591628"/>
                  </a:lnTo>
                  <a:lnTo>
                    <a:pt x="857366" y="574735"/>
                  </a:lnTo>
                  <a:lnTo>
                    <a:pt x="899504" y="562410"/>
                  </a:lnTo>
                  <a:lnTo>
                    <a:pt x="941568" y="555231"/>
                  </a:lnTo>
                  <a:lnTo>
                    <a:pt x="983937" y="553779"/>
                  </a:lnTo>
                  <a:lnTo>
                    <a:pt x="1013316" y="557091"/>
                  </a:lnTo>
                  <a:lnTo>
                    <a:pt x="1013316" y="893577"/>
                  </a:lnTo>
                  <a:lnTo>
                    <a:pt x="512537" y="1257265"/>
                  </a:lnTo>
                  <a:lnTo>
                    <a:pt x="504309" y="1263624"/>
                  </a:lnTo>
                  <a:lnTo>
                    <a:pt x="499753" y="1272472"/>
                  </a:lnTo>
                  <a:lnTo>
                    <a:pt x="499384" y="1282381"/>
                  </a:lnTo>
                  <a:lnTo>
                    <a:pt x="503718" y="1291922"/>
                  </a:lnTo>
                  <a:lnTo>
                    <a:pt x="512563" y="1298983"/>
                  </a:lnTo>
                  <a:lnTo>
                    <a:pt x="523242" y="1301300"/>
                  </a:lnTo>
                  <a:lnTo>
                    <a:pt x="534135" y="1299245"/>
                  </a:lnTo>
                  <a:lnTo>
                    <a:pt x="543623" y="1293186"/>
                  </a:lnTo>
                  <a:lnTo>
                    <a:pt x="996606" y="964210"/>
                  </a:lnTo>
                  <a:lnTo>
                    <a:pt x="1000594" y="980834"/>
                  </a:lnTo>
                  <a:lnTo>
                    <a:pt x="1008792" y="1001115"/>
                  </a:lnTo>
                  <a:lnTo>
                    <a:pt x="1013316" y="1007542"/>
                  </a:lnTo>
                  <a:lnTo>
                    <a:pt x="1013316" y="1013131"/>
                  </a:lnTo>
                  <a:lnTo>
                    <a:pt x="691291" y="1246999"/>
                  </a:lnTo>
                  <a:lnTo>
                    <a:pt x="684778" y="1253934"/>
                  </a:lnTo>
                  <a:lnTo>
                    <a:pt x="681478" y="1262336"/>
                  </a:lnTo>
                  <a:lnTo>
                    <a:pt x="682881" y="1271737"/>
                  </a:lnTo>
                  <a:lnTo>
                    <a:pt x="683761" y="1273776"/>
                  </a:lnTo>
                  <a:lnTo>
                    <a:pt x="685955" y="1275065"/>
                  </a:lnTo>
                  <a:lnTo>
                    <a:pt x="688043" y="1274716"/>
                  </a:lnTo>
                  <a:lnTo>
                    <a:pt x="686304" y="1286147"/>
                  </a:lnTo>
                  <a:lnTo>
                    <a:pt x="716489" y="1328042"/>
                  </a:lnTo>
                  <a:lnTo>
                    <a:pt x="735456" y="1330155"/>
                  </a:lnTo>
                  <a:lnTo>
                    <a:pt x="753451" y="1324239"/>
                  </a:lnTo>
                  <a:lnTo>
                    <a:pt x="1013316" y="1135514"/>
                  </a:lnTo>
                  <a:lnTo>
                    <a:pt x="1013316" y="1153981"/>
                  </a:lnTo>
                  <a:lnTo>
                    <a:pt x="926287" y="1217186"/>
                  </a:lnTo>
                  <a:lnTo>
                    <a:pt x="916629" y="1229781"/>
                  </a:lnTo>
                  <a:lnTo>
                    <a:pt x="914385" y="1246523"/>
                  </a:lnTo>
                  <a:lnTo>
                    <a:pt x="917901" y="1263859"/>
                  </a:lnTo>
                  <a:lnTo>
                    <a:pt x="925525" y="1278237"/>
                  </a:lnTo>
                  <a:lnTo>
                    <a:pt x="939848" y="1289438"/>
                  </a:lnTo>
                  <a:lnTo>
                    <a:pt x="957615" y="1293472"/>
                  </a:lnTo>
                  <a:lnTo>
                    <a:pt x="975547" y="1290254"/>
                  </a:lnTo>
                  <a:lnTo>
                    <a:pt x="1013316" y="1263036"/>
                  </a:lnTo>
                  <a:lnTo>
                    <a:pt x="1013316" y="1320136"/>
                  </a:lnTo>
                  <a:lnTo>
                    <a:pt x="953624" y="1364361"/>
                  </a:lnTo>
                  <a:lnTo>
                    <a:pt x="913666" y="1395305"/>
                  </a:lnTo>
                  <a:lnTo>
                    <a:pt x="874322" y="1427026"/>
                  </a:lnTo>
                  <a:lnTo>
                    <a:pt x="835708" y="1459612"/>
                  </a:lnTo>
                  <a:lnTo>
                    <a:pt x="797943" y="1493149"/>
                  </a:lnTo>
                  <a:lnTo>
                    <a:pt x="761144" y="1527724"/>
                  </a:lnTo>
                  <a:lnTo>
                    <a:pt x="725428" y="1563425"/>
                  </a:lnTo>
                  <a:lnTo>
                    <a:pt x="692662" y="1598837"/>
                  </a:lnTo>
                  <a:lnTo>
                    <a:pt x="664445" y="1633496"/>
                  </a:lnTo>
                  <a:close/>
                </a:path>
                <a:path w="1013459" h="1633854">
                  <a:moveTo>
                    <a:pt x="996606" y="964210"/>
                  </a:moveTo>
                  <a:lnTo>
                    <a:pt x="543623" y="1293186"/>
                  </a:lnTo>
                  <a:lnTo>
                    <a:pt x="549811" y="1284675"/>
                  </a:lnTo>
                  <a:lnTo>
                    <a:pt x="552942" y="1274408"/>
                  </a:lnTo>
                  <a:lnTo>
                    <a:pt x="551872" y="1264182"/>
                  </a:lnTo>
                  <a:lnTo>
                    <a:pt x="545456" y="1255793"/>
                  </a:lnTo>
                  <a:lnTo>
                    <a:pt x="538817" y="1252884"/>
                  </a:lnTo>
                  <a:lnTo>
                    <a:pt x="530820" y="1252148"/>
                  </a:lnTo>
                  <a:lnTo>
                    <a:pt x="522670" y="1253485"/>
                  </a:lnTo>
                  <a:lnTo>
                    <a:pt x="515569" y="1256799"/>
                  </a:lnTo>
                  <a:lnTo>
                    <a:pt x="514616" y="1256667"/>
                  </a:lnTo>
                  <a:lnTo>
                    <a:pt x="513607" y="1256772"/>
                  </a:lnTo>
                  <a:lnTo>
                    <a:pt x="512537" y="1257265"/>
                  </a:lnTo>
                  <a:lnTo>
                    <a:pt x="1013316" y="893577"/>
                  </a:lnTo>
                  <a:lnTo>
                    <a:pt x="1013316" y="918465"/>
                  </a:lnTo>
                  <a:lnTo>
                    <a:pt x="995559" y="931360"/>
                  </a:lnTo>
                  <a:lnTo>
                    <a:pt x="992649" y="934240"/>
                  </a:lnTo>
                  <a:lnTo>
                    <a:pt x="992974" y="938967"/>
                  </a:lnTo>
                  <a:lnTo>
                    <a:pt x="993008" y="939768"/>
                  </a:lnTo>
                  <a:lnTo>
                    <a:pt x="993153" y="941458"/>
                  </a:lnTo>
                  <a:lnTo>
                    <a:pt x="992139" y="945135"/>
                  </a:lnTo>
                  <a:lnTo>
                    <a:pt x="991787" y="949091"/>
                  </a:lnTo>
                  <a:lnTo>
                    <a:pt x="992807" y="955963"/>
                  </a:lnTo>
                  <a:lnTo>
                    <a:pt x="993956" y="958099"/>
                  </a:lnTo>
                  <a:lnTo>
                    <a:pt x="995540" y="959766"/>
                  </a:lnTo>
                  <a:lnTo>
                    <a:pt x="996606" y="964210"/>
                  </a:lnTo>
                  <a:close/>
                </a:path>
                <a:path w="1013459" h="1633854">
                  <a:moveTo>
                    <a:pt x="999019" y="930497"/>
                  </a:moveTo>
                  <a:lnTo>
                    <a:pt x="995559" y="931360"/>
                  </a:lnTo>
                  <a:lnTo>
                    <a:pt x="1013316" y="918465"/>
                  </a:lnTo>
                  <a:lnTo>
                    <a:pt x="1013316" y="918930"/>
                  </a:lnTo>
                  <a:lnTo>
                    <a:pt x="1010869" y="920707"/>
                  </a:lnTo>
                  <a:lnTo>
                    <a:pt x="999019" y="930497"/>
                  </a:lnTo>
                  <a:close/>
                </a:path>
                <a:path w="1013459" h="1633854">
                  <a:moveTo>
                    <a:pt x="1013316" y="919669"/>
                  </a:moveTo>
                  <a:lnTo>
                    <a:pt x="1010869" y="920707"/>
                  </a:lnTo>
                  <a:lnTo>
                    <a:pt x="1013316" y="918930"/>
                  </a:lnTo>
                  <a:lnTo>
                    <a:pt x="1013316" y="919669"/>
                  </a:lnTo>
                  <a:close/>
                </a:path>
                <a:path w="1013459" h="1633854">
                  <a:moveTo>
                    <a:pt x="1013316" y="1135514"/>
                  </a:moveTo>
                  <a:lnTo>
                    <a:pt x="753451" y="1324239"/>
                  </a:lnTo>
                  <a:lnTo>
                    <a:pt x="767633" y="1310285"/>
                  </a:lnTo>
                  <a:lnTo>
                    <a:pt x="774373" y="1290016"/>
                  </a:lnTo>
                  <a:lnTo>
                    <a:pt x="758917" y="1254259"/>
                  </a:lnTo>
                  <a:lnTo>
                    <a:pt x="720255" y="1238309"/>
                  </a:lnTo>
                  <a:lnTo>
                    <a:pt x="709698" y="1238923"/>
                  </a:lnTo>
                  <a:lnTo>
                    <a:pt x="699527" y="1241999"/>
                  </a:lnTo>
                  <a:lnTo>
                    <a:pt x="691291" y="1246999"/>
                  </a:lnTo>
                  <a:lnTo>
                    <a:pt x="1013316" y="1013131"/>
                  </a:lnTo>
                  <a:lnTo>
                    <a:pt x="1013316" y="1023206"/>
                  </a:lnTo>
                  <a:lnTo>
                    <a:pt x="820761" y="1163048"/>
                  </a:lnTo>
                  <a:lnTo>
                    <a:pt x="818710" y="1166165"/>
                  </a:lnTo>
                  <a:lnTo>
                    <a:pt x="813335" y="1176442"/>
                  </a:lnTo>
                  <a:lnTo>
                    <a:pt x="810573" y="1187325"/>
                  </a:lnTo>
                  <a:lnTo>
                    <a:pt x="811072" y="1198363"/>
                  </a:lnTo>
                  <a:lnTo>
                    <a:pt x="815479" y="1209106"/>
                  </a:lnTo>
                  <a:lnTo>
                    <a:pt x="823566" y="1217897"/>
                  </a:lnTo>
                  <a:lnTo>
                    <a:pt x="833981" y="1223127"/>
                  </a:lnTo>
                  <a:lnTo>
                    <a:pt x="845456" y="1224080"/>
                  </a:lnTo>
                  <a:lnTo>
                    <a:pt x="856724" y="1220038"/>
                  </a:lnTo>
                  <a:lnTo>
                    <a:pt x="1013316" y="1106315"/>
                  </a:lnTo>
                  <a:lnTo>
                    <a:pt x="1013316" y="1135514"/>
                  </a:lnTo>
                  <a:close/>
                </a:path>
                <a:path w="1013459" h="1633854">
                  <a:moveTo>
                    <a:pt x="1013316" y="1106315"/>
                  </a:moveTo>
                  <a:lnTo>
                    <a:pt x="856724" y="1220038"/>
                  </a:lnTo>
                  <a:lnTo>
                    <a:pt x="869262" y="1202192"/>
                  </a:lnTo>
                  <a:lnTo>
                    <a:pt x="864300" y="1182570"/>
                  </a:lnTo>
                  <a:lnTo>
                    <a:pt x="848026" y="1167901"/>
                  </a:lnTo>
                  <a:lnTo>
                    <a:pt x="826629" y="1164917"/>
                  </a:lnTo>
                  <a:lnTo>
                    <a:pt x="824173" y="1163226"/>
                  </a:lnTo>
                  <a:lnTo>
                    <a:pt x="820761" y="1163048"/>
                  </a:lnTo>
                  <a:lnTo>
                    <a:pt x="1013316" y="1023206"/>
                  </a:lnTo>
                  <a:lnTo>
                    <a:pt x="1013316" y="1106315"/>
                  </a:lnTo>
                  <a:close/>
                </a:path>
                <a:path w="1013459" h="1633854">
                  <a:moveTo>
                    <a:pt x="1013316" y="1263036"/>
                  </a:moveTo>
                  <a:lnTo>
                    <a:pt x="990365" y="1279704"/>
                  </a:lnTo>
                  <a:lnTo>
                    <a:pt x="998680" y="1264406"/>
                  </a:lnTo>
                  <a:lnTo>
                    <a:pt x="1000616" y="1247189"/>
                  </a:lnTo>
                  <a:lnTo>
                    <a:pt x="996253" y="1230473"/>
                  </a:lnTo>
                  <a:lnTo>
                    <a:pt x="985673" y="1216680"/>
                  </a:lnTo>
                  <a:lnTo>
                    <a:pt x="972072" y="1209202"/>
                  </a:lnTo>
                  <a:lnTo>
                    <a:pt x="955308" y="1205939"/>
                  </a:lnTo>
                  <a:lnTo>
                    <a:pt x="938880" y="1208173"/>
                  </a:lnTo>
                  <a:lnTo>
                    <a:pt x="926287" y="1217186"/>
                  </a:lnTo>
                  <a:lnTo>
                    <a:pt x="1013316" y="1153981"/>
                  </a:lnTo>
                  <a:lnTo>
                    <a:pt x="1013316" y="1263036"/>
                  </a:lnTo>
                  <a:close/>
                </a:path>
                <a:path w="1013459" h="1633854">
                  <a:moveTo>
                    <a:pt x="1013316" y="1320138"/>
                  </a:moveTo>
                  <a:lnTo>
                    <a:pt x="994077" y="1334108"/>
                  </a:lnTo>
                  <a:lnTo>
                    <a:pt x="1013316" y="1320136"/>
                  </a:lnTo>
                  <a:close/>
                </a:path>
                <a:path w="1013459" h="1633854">
                  <a:moveTo>
                    <a:pt x="1013316" y="1633496"/>
                  </a:moveTo>
                  <a:lnTo>
                    <a:pt x="727449" y="1633496"/>
                  </a:lnTo>
                  <a:lnTo>
                    <a:pt x="743136" y="1614096"/>
                  </a:lnTo>
                  <a:lnTo>
                    <a:pt x="776636" y="1577808"/>
                  </a:lnTo>
                  <a:lnTo>
                    <a:pt x="812454" y="1543104"/>
                  </a:lnTo>
                  <a:lnTo>
                    <a:pt x="850108" y="1509882"/>
                  </a:lnTo>
                  <a:lnTo>
                    <a:pt x="889116" y="1478042"/>
                  </a:lnTo>
                  <a:lnTo>
                    <a:pt x="928998" y="1447481"/>
                  </a:lnTo>
                  <a:lnTo>
                    <a:pt x="969272" y="1418098"/>
                  </a:lnTo>
                  <a:lnTo>
                    <a:pt x="1013316" y="1387132"/>
                  </a:lnTo>
                  <a:lnTo>
                    <a:pt x="1013316" y="1633496"/>
                  </a:lnTo>
                  <a:close/>
                </a:path>
              </a:pathLst>
            </a:custGeom>
            <a:solidFill>
              <a:srgbClr val="EB5C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340046" y="5078219"/>
              <a:ext cx="601980" cy="520065"/>
            </a:xfrm>
            <a:custGeom>
              <a:avLst/>
              <a:gdLst/>
              <a:ahLst/>
              <a:cxnLst/>
              <a:rect l="l" t="t" r="r" b="b"/>
              <a:pathLst>
                <a:path w="601979" h="520064">
                  <a:moveTo>
                    <a:pt x="567738" y="230240"/>
                  </a:moveTo>
                  <a:lnTo>
                    <a:pt x="377560" y="368356"/>
                  </a:lnTo>
                  <a:lnTo>
                    <a:pt x="412313" y="341488"/>
                  </a:lnTo>
                  <a:lnTo>
                    <a:pt x="445778" y="312959"/>
                  </a:lnTo>
                  <a:lnTo>
                    <a:pt x="477577" y="282630"/>
                  </a:lnTo>
                  <a:lnTo>
                    <a:pt x="507334" y="250360"/>
                  </a:lnTo>
                  <a:lnTo>
                    <a:pt x="526985" y="224673"/>
                  </a:lnTo>
                  <a:lnTo>
                    <a:pt x="545989" y="197805"/>
                  </a:lnTo>
                  <a:lnTo>
                    <a:pt x="566613" y="172806"/>
                  </a:lnTo>
                  <a:lnTo>
                    <a:pt x="591127" y="152728"/>
                  </a:lnTo>
                  <a:lnTo>
                    <a:pt x="595760" y="149905"/>
                  </a:lnTo>
                  <a:lnTo>
                    <a:pt x="601393" y="153141"/>
                  </a:lnTo>
                  <a:lnTo>
                    <a:pt x="600855" y="158692"/>
                  </a:lnTo>
                  <a:lnTo>
                    <a:pt x="590436" y="194526"/>
                  </a:lnTo>
                  <a:lnTo>
                    <a:pt x="569840" y="227742"/>
                  </a:lnTo>
                  <a:lnTo>
                    <a:pt x="567738" y="230240"/>
                  </a:lnTo>
                  <a:close/>
                </a:path>
                <a:path w="601979" h="520064">
                  <a:moveTo>
                    <a:pt x="406585" y="390270"/>
                  </a:moveTo>
                  <a:lnTo>
                    <a:pt x="370917" y="416161"/>
                  </a:lnTo>
                  <a:lnTo>
                    <a:pt x="331688" y="442168"/>
                  </a:lnTo>
                  <a:lnTo>
                    <a:pt x="289763" y="466745"/>
                  </a:lnTo>
                  <a:lnTo>
                    <a:pt x="246007" y="488349"/>
                  </a:lnTo>
                  <a:lnTo>
                    <a:pt x="201286" y="505434"/>
                  </a:lnTo>
                  <a:lnTo>
                    <a:pt x="156463" y="516457"/>
                  </a:lnTo>
                  <a:lnTo>
                    <a:pt x="112403" y="519872"/>
                  </a:lnTo>
                  <a:lnTo>
                    <a:pt x="106685" y="519747"/>
                  </a:lnTo>
                  <a:lnTo>
                    <a:pt x="101655" y="511797"/>
                  </a:lnTo>
                  <a:lnTo>
                    <a:pt x="107907" y="508054"/>
                  </a:lnTo>
                  <a:lnTo>
                    <a:pt x="138709" y="492083"/>
                  </a:lnTo>
                  <a:lnTo>
                    <a:pt x="170984" y="478685"/>
                  </a:lnTo>
                  <a:lnTo>
                    <a:pt x="203693" y="466046"/>
                  </a:lnTo>
                  <a:lnTo>
                    <a:pt x="235796" y="452353"/>
                  </a:lnTo>
                  <a:lnTo>
                    <a:pt x="272759" y="433903"/>
                  </a:lnTo>
                  <a:lnTo>
                    <a:pt x="308753" y="413819"/>
                  </a:lnTo>
                  <a:lnTo>
                    <a:pt x="343709" y="392003"/>
                  </a:lnTo>
                  <a:lnTo>
                    <a:pt x="377560" y="368356"/>
                  </a:lnTo>
                  <a:lnTo>
                    <a:pt x="567738" y="230240"/>
                  </a:lnTo>
                  <a:lnTo>
                    <a:pt x="544128" y="258317"/>
                  </a:lnTo>
                  <a:lnTo>
                    <a:pt x="492169" y="314112"/>
                  </a:lnTo>
                  <a:lnTo>
                    <a:pt x="464915" y="340892"/>
                  </a:lnTo>
                  <a:lnTo>
                    <a:pt x="436441" y="366350"/>
                  </a:lnTo>
                  <a:lnTo>
                    <a:pt x="406585" y="390270"/>
                  </a:lnTo>
                  <a:close/>
                </a:path>
                <a:path w="601979" h="520064">
                  <a:moveTo>
                    <a:pt x="281923" y="248820"/>
                  </a:moveTo>
                  <a:lnTo>
                    <a:pt x="217969" y="291433"/>
                  </a:lnTo>
                  <a:lnTo>
                    <a:pt x="176120" y="314696"/>
                  </a:lnTo>
                  <a:lnTo>
                    <a:pt x="132123" y="333981"/>
                  </a:lnTo>
                  <a:lnTo>
                    <a:pt x="89304" y="345322"/>
                  </a:lnTo>
                  <a:lnTo>
                    <a:pt x="50988" y="344759"/>
                  </a:lnTo>
                  <a:lnTo>
                    <a:pt x="20501" y="328327"/>
                  </a:lnTo>
                  <a:lnTo>
                    <a:pt x="1168" y="292063"/>
                  </a:lnTo>
                  <a:lnTo>
                    <a:pt x="0" y="259254"/>
                  </a:lnTo>
                  <a:lnTo>
                    <a:pt x="12114" y="225342"/>
                  </a:lnTo>
                  <a:lnTo>
                    <a:pt x="35410" y="191121"/>
                  </a:lnTo>
                  <a:lnTo>
                    <a:pt x="67786" y="157382"/>
                  </a:lnTo>
                  <a:lnTo>
                    <a:pt x="107141" y="124919"/>
                  </a:lnTo>
                  <a:lnTo>
                    <a:pt x="151374" y="94525"/>
                  </a:lnTo>
                  <a:lnTo>
                    <a:pt x="198383" y="66993"/>
                  </a:lnTo>
                  <a:lnTo>
                    <a:pt x="246067" y="43114"/>
                  </a:lnTo>
                  <a:lnTo>
                    <a:pt x="292323" y="23683"/>
                  </a:lnTo>
                  <a:lnTo>
                    <a:pt x="335052" y="9492"/>
                  </a:lnTo>
                  <a:lnTo>
                    <a:pt x="401519" y="0"/>
                  </a:lnTo>
                  <a:lnTo>
                    <a:pt x="435094" y="9713"/>
                  </a:lnTo>
                  <a:lnTo>
                    <a:pt x="449229" y="28909"/>
                  </a:lnTo>
                  <a:lnTo>
                    <a:pt x="447420" y="55297"/>
                  </a:lnTo>
                  <a:lnTo>
                    <a:pt x="409951" y="120478"/>
                  </a:lnTo>
                  <a:lnTo>
                    <a:pt x="381281" y="154686"/>
                  </a:lnTo>
                  <a:lnTo>
                    <a:pt x="350648" y="186917"/>
                  </a:lnTo>
                  <a:lnTo>
                    <a:pt x="321547" y="214877"/>
                  </a:lnTo>
                  <a:lnTo>
                    <a:pt x="281923" y="248820"/>
                  </a:lnTo>
                  <a:close/>
                </a:path>
              </a:pathLst>
            </a:custGeom>
            <a:solidFill>
              <a:srgbClr val="7926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17396" y="5626708"/>
              <a:ext cx="1236345" cy="1689100"/>
            </a:xfrm>
            <a:custGeom>
              <a:avLst/>
              <a:gdLst/>
              <a:ahLst/>
              <a:cxnLst/>
              <a:rect l="l" t="t" r="r" b="b"/>
              <a:pathLst>
                <a:path w="1236345" h="1689100">
                  <a:moveTo>
                    <a:pt x="778569" y="1688491"/>
                  </a:moveTo>
                  <a:lnTo>
                    <a:pt x="756345" y="1688491"/>
                  </a:lnTo>
                  <a:lnTo>
                    <a:pt x="756004" y="1685471"/>
                  </a:lnTo>
                  <a:lnTo>
                    <a:pt x="757792" y="1679575"/>
                  </a:lnTo>
                  <a:lnTo>
                    <a:pt x="762306" y="1675856"/>
                  </a:lnTo>
                  <a:lnTo>
                    <a:pt x="767920" y="1675327"/>
                  </a:lnTo>
                  <a:lnTo>
                    <a:pt x="773009" y="1678997"/>
                  </a:lnTo>
                  <a:lnTo>
                    <a:pt x="777798" y="1686897"/>
                  </a:lnTo>
                  <a:lnTo>
                    <a:pt x="778569" y="1688491"/>
                  </a:lnTo>
                  <a:close/>
                </a:path>
                <a:path w="1236345" h="1689100">
                  <a:moveTo>
                    <a:pt x="214405" y="321112"/>
                  </a:moveTo>
                  <a:lnTo>
                    <a:pt x="207691" y="324221"/>
                  </a:lnTo>
                  <a:lnTo>
                    <a:pt x="203268" y="322098"/>
                  </a:lnTo>
                  <a:lnTo>
                    <a:pt x="186279" y="309646"/>
                  </a:lnTo>
                  <a:lnTo>
                    <a:pt x="172943" y="292497"/>
                  </a:lnTo>
                  <a:lnTo>
                    <a:pt x="161739" y="273269"/>
                  </a:lnTo>
                  <a:lnTo>
                    <a:pt x="151149" y="254581"/>
                  </a:lnTo>
                  <a:lnTo>
                    <a:pt x="138891" y="234805"/>
                  </a:lnTo>
                  <a:lnTo>
                    <a:pt x="126544" y="215087"/>
                  </a:lnTo>
                  <a:lnTo>
                    <a:pt x="114176" y="195384"/>
                  </a:lnTo>
                  <a:lnTo>
                    <a:pt x="101857" y="175653"/>
                  </a:lnTo>
                  <a:lnTo>
                    <a:pt x="75650" y="133647"/>
                  </a:lnTo>
                  <a:lnTo>
                    <a:pt x="49289" y="91752"/>
                  </a:lnTo>
                  <a:lnTo>
                    <a:pt x="24627" y="54136"/>
                  </a:lnTo>
                  <a:lnTo>
                    <a:pt x="13014" y="34869"/>
                  </a:lnTo>
                  <a:lnTo>
                    <a:pt x="3100" y="14821"/>
                  </a:lnTo>
                  <a:lnTo>
                    <a:pt x="0" y="7521"/>
                  </a:lnTo>
                  <a:lnTo>
                    <a:pt x="9965" y="0"/>
                  </a:lnTo>
                  <a:lnTo>
                    <a:pt x="48592" y="40390"/>
                  </a:lnTo>
                  <a:lnTo>
                    <a:pt x="78058" y="79812"/>
                  </a:lnTo>
                  <a:lnTo>
                    <a:pt x="105361" y="121019"/>
                  </a:lnTo>
                  <a:lnTo>
                    <a:pt x="131513" y="161275"/>
                  </a:lnTo>
                  <a:lnTo>
                    <a:pt x="145847" y="183166"/>
                  </a:lnTo>
                  <a:lnTo>
                    <a:pt x="159856" y="205273"/>
                  </a:lnTo>
                  <a:lnTo>
                    <a:pt x="173618" y="227534"/>
                  </a:lnTo>
                  <a:lnTo>
                    <a:pt x="187209" y="249886"/>
                  </a:lnTo>
                  <a:lnTo>
                    <a:pt x="196973" y="265427"/>
                  </a:lnTo>
                  <a:lnTo>
                    <a:pt x="206159" y="281291"/>
                  </a:lnTo>
                  <a:lnTo>
                    <a:pt x="212742" y="297946"/>
                  </a:lnTo>
                  <a:lnTo>
                    <a:pt x="214697" y="315856"/>
                  </a:lnTo>
                  <a:lnTo>
                    <a:pt x="214405" y="321112"/>
                  </a:lnTo>
                  <a:close/>
                </a:path>
                <a:path w="1236345" h="1689100">
                  <a:moveTo>
                    <a:pt x="734647" y="1602342"/>
                  </a:moveTo>
                  <a:lnTo>
                    <a:pt x="700110" y="1560759"/>
                  </a:lnTo>
                  <a:lnTo>
                    <a:pt x="687427" y="1519938"/>
                  </a:lnTo>
                  <a:lnTo>
                    <a:pt x="681336" y="1500215"/>
                  </a:lnTo>
                  <a:lnTo>
                    <a:pt x="663184" y="1441014"/>
                  </a:lnTo>
                  <a:lnTo>
                    <a:pt x="650294" y="1401718"/>
                  </a:lnTo>
                  <a:lnTo>
                    <a:pt x="637072" y="1360874"/>
                  </a:lnTo>
                  <a:lnTo>
                    <a:pt x="626534" y="1319535"/>
                  </a:lnTo>
                  <a:lnTo>
                    <a:pt x="621693" y="1278758"/>
                  </a:lnTo>
                  <a:lnTo>
                    <a:pt x="621555" y="1272785"/>
                  </a:lnTo>
                  <a:lnTo>
                    <a:pt x="629598" y="1268601"/>
                  </a:lnTo>
                  <a:lnTo>
                    <a:pt x="653259" y="1311684"/>
                  </a:lnTo>
                  <a:lnTo>
                    <a:pt x="668584" y="1352792"/>
                  </a:lnTo>
                  <a:lnTo>
                    <a:pt x="681332" y="1395055"/>
                  </a:lnTo>
                  <a:lnTo>
                    <a:pt x="693492" y="1435907"/>
                  </a:lnTo>
                  <a:lnTo>
                    <a:pt x="713664" y="1499066"/>
                  </a:lnTo>
                  <a:lnTo>
                    <a:pt x="726079" y="1538412"/>
                  </a:lnTo>
                  <a:lnTo>
                    <a:pt x="731203" y="1556815"/>
                  </a:lnTo>
                  <a:lnTo>
                    <a:pt x="734587" y="1575477"/>
                  </a:lnTo>
                  <a:lnTo>
                    <a:pt x="735133" y="1594515"/>
                  </a:lnTo>
                  <a:lnTo>
                    <a:pt x="734647" y="1602342"/>
                  </a:lnTo>
                  <a:close/>
                </a:path>
                <a:path w="1236345" h="1689100">
                  <a:moveTo>
                    <a:pt x="491672" y="1034896"/>
                  </a:moveTo>
                  <a:lnTo>
                    <a:pt x="462990" y="996980"/>
                  </a:lnTo>
                  <a:lnTo>
                    <a:pt x="449746" y="960224"/>
                  </a:lnTo>
                  <a:lnTo>
                    <a:pt x="438789" y="922539"/>
                  </a:lnTo>
                  <a:lnTo>
                    <a:pt x="428259" y="885218"/>
                  </a:lnTo>
                  <a:lnTo>
                    <a:pt x="417445" y="848657"/>
                  </a:lnTo>
                  <a:lnTo>
                    <a:pt x="406706" y="812078"/>
                  </a:lnTo>
                  <a:lnTo>
                    <a:pt x="395905" y="775524"/>
                  </a:lnTo>
                  <a:lnTo>
                    <a:pt x="384904" y="739036"/>
                  </a:lnTo>
                  <a:lnTo>
                    <a:pt x="362159" y="667735"/>
                  </a:lnTo>
                  <a:lnTo>
                    <a:pt x="337304" y="597156"/>
                  </a:lnTo>
                  <a:lnTo>
                    <a:pt x="308804" y="530074"/>
                  </a:lnTo>
                  <a:lnTo>
                    <a:pt x="295234" y="496105"/>
                  </a:lnTo>
                  <a:lnTo>
                    <a:pt x="285092" y="461589"/>
                  </a:lnTo>
                  <a:lnTo>
                    <a:pt x="283297" y="453375"/>
                  </a:lnTo>
                  <a:lnTo>
                    <a:pt x="294265" y="451847"/>
                  </a:lnTo>
                  <a:lnTo>
                    <a:pt x="320485" y="485167"/>
                  </a:lnTo>
                  <a:lnTo>
                    <a:pt x="353361" y="552423"/>
                  </a:lnTo>
                  <a:lnTo>
                    <a:pt x="380543" y="620863"/>
                  </a:lnTo>
                  <a:lnTo>
                    <a:pt x="405438" y="691390"/>
                  </a:lnTo>
                  <a:lnTo>
                    <a:pt x="428516" y="763285"/>
                  </a:lnTo>
                  <a:lnTo>
                    <a:pt x="450706" y="836174"/>
                  </a:lnTo>
                  <a:lnTo>
                    <a:pt x="461573" y="872687"/>
                  </a:lnTo>
                  <a:lnTo>
                    <a:pt x="473260" y="909847"/>
                  </a:lnTo>
                  <a:lnTo>
                    <a:pt x="484918" y="947686"/>
                  </a:lnTo>
                  <a:lnTo>
                    <a:pt x="494152" y="985999"/>
                  </a:lnTo>
                  <a:lnTo>
                    <a:pt x="498564" y="1024579"/>
                  </a:lnTo>
                  <a:lnTo>
                    <a:pt x="496624" y="1030791"/>
                  </a:lnTo>
                  <a:lnTo>
                    <a:pt x="491672" y="1034896"/>
                  </a:lnTo>
                  <a:close/>
                </a:path>
                <a:path w="1236345" h="1689100">
                  <a:moveTo>
                    <a:pt x="1040569" y="959354"/>
                  </a:moveTo>
                  <a:lnTo>
                    <a:pt x="995244" y="992076"/>
                  </a:lnTo>
                  <a:lnTo>
                    <a:pt x="955582" y="1018696"/>
                  </a:lnTo>
                  <a:lnTo>
                    <a:pt x="913989" y="1045001"/>
                  </a:lnTo>
                  <a:lnTo>
                    <a:pt x="870734" y="1070378"/>
                  </a:lnTo>
                  <a:lnTo>
                    <a:pt x="826088" y="1094212"/>
                  </a:lnTo>
                  <a:lnTo>
                    <a:pt x="780324" y="1115889"/>
                  </a:lnTo>
                  <a:lnTo>
                    <a:pt x="733712" y="1134795"/>
                  </a:lnTo>
                  <a:lnTo>
                    <a:pt x="686522" y="1150316"/>
                  </a:lnTo>
                  <a:lnTo>
                    <a:pt x="639026" y="1161838"/>
                  </a:lnTo>
                  <a:lnTo>
                    <a:pt x="591496" y="1168745"/>
                  </a:lnTo>
                  <a:lnTo>
                    <a:pt x="583690" y="1166676"/>
                  </a:lnTo>
                  <a:lnTo>
                    <a:pt x="580085" y="1160549"/>
                  </a:lnTo>
                  <a:lnTo>
                    <a:pt x="580952" y="1153215"/>
                  </a:lnTo>
                  <a:lnTo>
                    <a:pt x="586567" y="1147524"/>
                  </a:lnTo>
                  <a:lnTo>
                    <a:pt x="636161" y="1125512"/>
                  </a:lnTo>
                  <a:lnTo>
                    <a:pt x="737295" y="1085684"/>
                  </a:lnTo>
                  <a:lnTo>
                    <a:pt x="787040" y="1063744"/>
                  </a:lnTo>
                  <a:lnTo>
                    <a:pt x="834234" y="1039751"/>
                  </a:lnTo>
                  <a:lnTo>
                    <a:pt x="880409" y="1013837"/>
                  </a:lnTo>
                  <a:lnTo>
                    <a:pt x="925480" y="986051"/>
                  </a:lnTo>
                  <a:lnTo>
                    <a:pt x="969367" y="956444"/>
                  </a:lnTo>
                  <a:lnTo>
                    <a:pt x="1236202" y="762656"/>
                  </a:lnTo>
                  <a:lnTo>
                    <a:pt x="1236202" y="780896"/>
                  </a:lnTo>
                  <a:lnTo>
                    <a:pt x="1203558" y="814964"/>
                  </a:lnTo>
                  <a:lnTo>
                    <a:pt x="1167429" y="849839"/>
                  </a:lnTo>
                  <a:lnTo>
                    <a:pt x="1126693" y="888125"/>
                  </a:lnTo>
                  <a:lnTo>
                    <a:pt x="1084395" y="924667"/>
                  </a:lnTo>
                  <a:lnTo>
                    <a:pt x="1040569" y="959354"/>
                  </a:lnTo>
                  <a:close/>
                </a:path>
                <a:path w="1236345" h="1689100">
                  <a:moveTo>
                    <a:pt x="1236202" y="762656"/>
                  </a:moveTo>
                  <a:lnTo>
                    <a:pt x="969367" y="956444"/>
                  </a:lnTo>
                  <a:lnTo>
                    <a:pt x="1014045" y="923444"/>
                  </a:lnTo>
                  <a:lnTo>
                    <a:pt x="1057227" y="888535"/>
                  </a:lnTo>
                  <a:lnTo>
                    <a:pt x="1098831" y="851762"/>
                  </a:lnTo>
                  <a:lnTo>
                    <a:pt x="1138775" y="813173"/>
                  </a:lnTo>
                  <a:lnTo>
                    <a:pt x="1169789" y="777972"/>
                  </a:lnTo>
                  <a:lnTo>
                    <a:pt x="1200399" y="740083"/>
                  </a:lnTo>
                  <a:lnTo>
                    <a:pt x="1232684" y="704412"/>
                  </a:lnTo>
                  <a:lnTo>
                    <a:pt x="1236202" y="701625"/>
                  </a:lnTo>
                  <a:lnTo>
                    <a:pt x="1236202" y="762656"/>
                  </a:lnTo>
                  <a:close/>
                </a:path>
              </a:pathLst>
            </a:custGeom>
            <a:solidFill>
              <a:srgbClr val="FF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758430" y="3194972"/>
            <a:ext cx="483870" cy="501650"/>
          </a:xfrm>
          <a:custGeom>
            <a:avLst/>
            <a:gdLst/>
            <a:ahLst/>
            <a:cxnLst/>
            <a:rect l="l" t="t" r="r" b="b"/>
            <a:pathLst>
              <a:path w="483869" h="501650">
                <a:moveTo>
                  <a:pt x="142971" y="100191"/>
                </a:moveTo>
                <a:lnTo>
                  <a:pt x="200457" y="261387"/>
                </a:lnTo>
                <a:lnTo>
                  <a:pt x="168410" y="265672"/>
                </a:lnTo>
                <a:lnTo>
                  <a:pt x="138481" y="268956"/>
                </a:lnTo>
                <a:lnTo>
                  <a:pt x="109211" y="271677"/>
                </a:lnTo>
                <a:lnTo>
                  <a:pt x="79139" y="274275"/>
                </a:lnTo>
                <a:lnTo>
                  <a:pt x="48547" y="276778"/>
                </a:lnTo>
                <a:lnTo>
                  <a:pt x="30833" y="278335"/>
                </a:lnTo>
                <a:lnTo>
                  <a:pt x="19233" y="279597"/>
                </a:lnTo>
                <a:lnTo>
                  <a:pt x="6982" y="281214"/>
                </a:lnTo>
                <a:lnTo>
                  <a:pt x="0" y="227978"/>
                </a:lnTo>
                <a:lnTo>
                  <a:pt x="17239" y="227413"/>
                </a:lnTo>
                <a:lnTo>
                  <a:pt x="61351" y="225848"/>
                </a:lnTo>
                <a:lnTo>
                  <a:pt x="120930" y="223480"/>
                </a:lnTo>
                <a:lnTo>
                  <a:pt x="184568" y="220505"/>
                </a:lnTo>
                <a:lnTo>
                  <a:pt x="140562" y="97108"/>
                </a:lnTo>
                <a:lnTo>
                  <a:pt x="142971" y="100191"/>
                </a:lnTo>
                <a:close/>
              </a:path>
              <a:path w="483869" h="501650">
                <a:moveTo>
                  <a:pt x="428583" y="431127"/>
                </a:moveTo>
                <a:lnTo>
                  <a:pt x="402420" y="457504"/>
                </a:lnTo>
                <a:lnTo>
                  <a:pt x="281560" y="322025"/>
                </a:lnTo>
                <a:lnTo>
                  <a:pt x="233755" y="270928"/>
                </a:lnTo>
                <a:lnTo>
                  <a:pt x="220634" y="323282"/>
                </a:lnTo>
                <a:lnTo>
                  <a:pt x="209050" y="372834"/>
                </a:lnTo>
                <a:lnTo>
                  <a:pt x="199976" y="415427"/>
                </a:lnTo>
                <a:lnTo>
                  <a:pt x="190661" y="472870"/>
                </a:lnTo>
                <a:lnTo>
                  <a:pt x="188348" y="487189"/>
                </a:lnTo>
                <a:lnTo>
                  <a:pt x="186481" y="494957"/>
                </a:lnTo>
                <a:lnTo>
                  <a:pt x="184096" y="501271"/>
                </a:lnTo>
                <a:lnTo>
                  <a:pt x="148322" y="491520"/>
                </a:lnTo>
                <a:lnTo>
                  <a:pt x="168534" y="406159"/>
                </a:lnTo>
                <a:lnTo>
                  <a:pt x="185724" y="330763"/>
                </a:lnTo>
                <a:lnTo>
                  <a:pt x="200457" y="261387"/>
                </a:lnTo>
                <a:lnTo>
                  <a:pt x="142971" y="100191"/>
                </a:lnTo>
                <a:lnTo>
                  <a:pt x="213636" y="190034"/>
                </a:lnTo>
                <a:lnTo>
                  <a:pt x="220090" y="159582"/>
                </a:lnTo>
                <a:lnTo>
                  <a:pt x="223264" y="146052"/>
                </a:lnTo>
                <a:lnTo>
                  <a:pt x="248262" y="216147"/>
                </a:lnTo>
                <a:lnTo>
                  <a:pt x="251012" y="215904"/>
                </a:lnTo>
                <a:lnTo>
                  <a:pt x="300222" y="293994"/>
                </a:lnTo>
                <a:lnTo>
                  <a:pt x="335769" y="334172"/>
                </a:lnTo>
                <a:lnTo>
                  <a:pt x="366963" y="367994"/>
                </a:lnTo>
                <a:lnTo>
                  <a:pt x="409289" y="409551"/>
                </a:lnTo>
                <a:lnTo>
                  <a:pt x="419495" y="419563"/>
                </a:lnTo>
                <a:lnTo>
                  <a:pt x="424738" y="425526"/>
                </a:lnTo>
                <a:lnTo>
                  <a:pt x="428583" y="431127"/>
                </a:lnTo>
                <a:close/>
              </a:path>
              <a:path w="483869" h="501650">
                <a:moveTo>
                  <a:pt x="140562" y="97108"/>
                </a:moveTo>
                <a:lnTo>
                  <a:pt x="184568" y="220505"/>
                </a:lnTo>
                <a:lnTo>
                  <a:pt x="166831" y="200924"/>
                </a:lnTo>
                <a:lnTo>
                  <a:pt x="150023" y="181769"/>
                </a:lnTo>
                <a:lnTo>
                  <a:pt x="83599" y="103894"/>
                </a:lnTo>
                <a:lnTo>
                  <a:pt x="75489" y="94777"/>
                </a:lnTo>
                <a:lnTo>
                  <a:pt x="66737" y="85295"/>
                </a:lnTo>
                <a:lnTo>
                  <a:pt x="102959" y="48566"/>
                </a:lnTo>
                <a:lnTo>
                  <a:pt x="140562" y="97108"/>
                </a:lnTo>
                <a:close/>
              </a:path>
              <a:path w="483869" h="501650">
                <a:moveTo>
                  <a:pt x="308846" y="13376"/>
                </a:moveTo>
                <a:lnTo>
                  <a:pt x="289930" y="75220"/>
                </a:lnTo>
                <a:lnTo>
                  <a:pt x="252978" y="199387"/>
                </a:lnTo>
                <a:lnTo>
                  <a:pt x="248262" y="216147"/>
                </a:lnTo>
                <a:lnTo>
                  <a:pt x="223264" y="146052"/>
                </a:lnTo>
                <a:lnTo>
                  <a:pt x="226815" y="130919"/>
                </a:lnTo>
                <a:lnTo>
                  <a:pt x="233892" y="102785"/>
                </a:lnTo>
                <a:lnTo>
                  <a:pt x="241404" y="73923"/>
                </a:lnTo>
                <a:lnTo>
                  <a:pt x="253769" y="24687"/>
                </a:lnTo>
                <a:lnTo>
                  <a:pt x="256563" y="12740"/>
                </a:lnTo>
                <a:lnTo>
                  <a:pt x="259340" y="0"/>
                </a:lnTo>
                <a:lnTo>
                  <a:pt x="308846" y="13376"/>
                </a:lnTo>
                <a:close/>
              </a:path>
              <a:path w="483869" h="501650">
                <a:moveTo>
                  <a:pt x="478603" y="187106"/>
                </a:moveTo>
                <a:lnTo>
                  <a:pt x="483581" y="225541"/>
                </a:lnTo>
                <a:lnTo>
                  <a:pt x="460024" y="227953"/>
                </a:lnTo>
                <a:lnTo>
                  <a:pt x="402428" y="234104"/>
                </a:lnTo>
                <a:lnTo>
                  <a:pt x="330406" y="242367"/>
                </a:lnTo>
                <a:lnTo>
                  <a:pt x="263570" y="251117"/>
                </a:lnTo>
                <a:lnTo>
                  <a:pt x="251012" y="215904"/>
                </a:lnTo>
                <a:lnTo>
                  <a:pt x="301476" y="211450"/>
                </a:lnTo>
                <a:lnTo>
                  <a:pt x="352017" y="206025"/>
                </a:lnTo>
                <a:lnTo>
                  <a:pt x="395287" y="200408"/>
                </a:lnTo>
                <a:lnTo>
                  <a:pt x="450915" y="190096"/>
                </a:lnTo>
                <a:lnTo>
                  <a:pt x="464397" y="187583"/>
                </a:lnTo>
                <a:lnTo>
                  <a:pt x="472004" y="186837"/>
                </a:lnTo>
                <a:lnTo>
                  <a:pt x="478603" y="187106"/>
                </a:lnTo>
                <a:close/>
              </a:path>
            </a:pathLst>
          </a:custGeom>
          <a:solidFill>
            <a:srgbClr val="EB5C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23541" y="5461548"/>
            <a:ext cx="436245" cy="432434"/>
          </a:xfrm>
          <a:custGeom>
            <a:avLst/>
            <a:gdLst/>
            <a:ahLst/>
            <a:cxnLst/>
            <a:rect l="l" t="t" r="r" b="b"/>
            <a:pathLst>
              <a:path w="436245" h="432435">
                <a:moveTo>
                  <a:pt x="363047" y="146443"/>
                </a:moveTo>
                <a:lnTo>
                  <a:pt x="211301" y="174740"/>
                </a:lnTo>
                <a:lnTo>
                  <a:pt x="212051" y="145654"/>
                </a:lnTo>
                <a:lnTo>
                  <a:pt x="213467" y="117429"/>
                </a:lnTo>
                <a:lnTo>
                  <a:pt x="215137" y="92196"/>
                </a:lnTo>
                <a:lnTo>
                  <a:pt x="217143" y="64652"/>
                </a:lnTo>
                <a:lnTo>
                  <a:pt x="219237" y="37564"/>
                </a:lnTo>
                <a:lnTo>
                  <a:pt x="220374" y="21602"/>
                </a:lnTo>
                <a:lnTo>
                  <a:pt x="220903" y="11115"/>
                </a:lnTo>
                <a:lnTo>
                  <a:pt x="221209" y="0"/>
                </a:lnTo>
                <a:lnTo>
                  <a:pt x="269614" y="1320"/>
                </a:lnTo>
                <a:lnTo>
                  <a:pt x="267661" y="16720"/>
                </a:lnTo>
                <a:lnTo>
                  <a:pt x="262769" y="56144"/>
                </a:lnTo>
                <a:lnTo>
                  <a:pt x="256344" y="109827"/>
                </a:lnTo>
                <a:lnTo>
                  <a:pt x="249973" y="166400"/>
                </a:lnTo>
                <a:lnTo>
                  <a:pt x="366135" y="144738"/>
                </a:lnTo>
                <a:lnTo>
                  <a:pt x="363047" y="146443"/>
                </a:lnTo>
                <a:close/>
              </a:path>
              <a:path w="436245" h="432435">
                <a:moveTo>
                  <a:pt x="27635" y="353475"/>
                </a:moveTo>
                <a:lnTo>
                  <a:pt x="7883" y="326488"/>
                </a:lnTo>
                <a:lnTo>
                  <a:pt x="145744" y="238242"/>
                </a:lnTo>
                <a:lnTo>
                  <a:pt x="198060" y="202983"/>
                </a:lnTo>
                <a:lnTo>
                  <a:pt x="153305" y="183921"/>
                </a:lnTo>
                <a:lnTo>
                  <a:pt x="110826" y="166621"/>
                </a:lnTo>
                <a:lnTo>
                  <a:pt x="74187" y="152535"/>
                </a:lnTo>
                <a:lnTo>
                  <a:pt x="24358" y="136136"/>
                </a:lnTo>
                <a:lnTo>
                  <a:pt x="11935" y="132056"/>
                </a:lnTo>
                <a:lnTo>
                  <a:pt x="5283" y="129298"/>
                </a:lnTo>
                <a:lnTo>
                  <a:pt x="0" y="126286"/>
                </a:lnTo>
                <a:lnTo>
                  <a:pt x="13780" y="95872"/>
                </a:lnTo>
                <a:lnTo>
                  <a:pt x="86921" y="125903"/>
                </a:lnTo>
                <a:lnTo>
                  <a:pt x="151616" y="151839"/>
                </a:lnTo>
                <a:lnTo>
                  <a:pt x="211301" y="174740"/>
                </a:lnTo>
                <a:lnTo>
                  <a:pt x="363047" y="146443"/>
                </a:lnTo>
                <a:lnTo>
                  <a:pt x="272968" y="196540"/>
                </a:lnTo>
                <a:lnTo>
                  <a:pt x="299168" y="206581"/>
                </a:lnTo>
                <a:lnTo>
                  <a:pt x="310765" y="211315"/>
                </a:lnTo>
                <a:lnTo>
                  <a:pt x="244779" y="223620"/>
                </a:lnTo>
                <a:lnTo>
                  <a:pt x="244603" y="226098"/>
                </a:lnTo>
                <a:lnTo>
                  <a:pt x="168048" y="258790"/>
                </a:lnTo>
                <a:lnTo>
                  <a:pt x="127203" y="284700"/>
                </a:lnTo>
                <a:lnTo>
                  <a:pt x="92638" y="307639"/>
                </a:lnTo>
                <a:lnTo>
                  <a:pt x="49599" y="339379"/>
                </a:lnTo>
                <a:lnTo>
                  <a:pt x="39228" y="347033"/>
                </a:lnTo>
                <a:lnTo>
                  <a:pt x="33171" y="350849"/>
                </a:lnTo>
                <a:lnTo>
                  <a:pt x="27635" y="353475"/>
                </a:lnTo>
                <a:close/>
              </a:path>
              <a:path w="436245" h="432435">
                <a:moveTo>
                  <a:pt x="366135" y="144738"/>
                </a:moveTo>
                <a:lnTo>
                  <a:pt x="249973" y="166400"/>
                </a:lnTo>
                <a:lnTo>
                  <a:pt x="269938" y="153405"/>
                </a:lnTo>
                <a:lnTo>
                  <a:pt x="289391" y="141177"/>
                </a:lnTo>
                <a:lnTo>
                  <a:pt x="368207" y="93156"/>
                </a:lnTo>
                <a:lnTo>
                  <a:pt x="377482" y="87238"/>
                </a:lnTo>
                <a:lnTo>
                  <a:pt x="387173" y="80801"/>
                </a:lnTo>
                <a:lnTo>
                  <a:pt x="414729" y="118180"/>
                </a:lnTo>
                <a:lnTo>
                  <a:pt x="366135" y="144738"/>
                </a:lnTo>
                <a:close/>
              </a:path>
              <a:path w="436245" h="432435">
                <a:moveTo>
                  <a:pt x="416727" y="306127"/>
                </a:moveTo>
                <a:lnTo>
                  <a:pt x="364347" y="280573"/>
                </a:lnTo>
                <a:lnTo>
                  <a:pt x="259033" y="230180"/>
                </a:lnTo>
                <a:lnTo>
                  <a:pt x="244779" y="223620"/>
                </a:lnTo>
                <a:lnTo>
                  <a:pt x="310765" y="211315"/>
                </a:lnTo>
                <a:lnTo>
                  <a:pt x="323736" y="216609"/>
                </a:lnTo>
                <a:lnTo>
                  <a:pt x="347782" y="226876"/>
                </a:lnTo>
                <a:lnTo>
                  <a:pt x="372415" y="237633"/>
                </a:lnTo>
                <a:lnTo>
                  <a:pt x="414502" y="255582"/>
                </a:lnTo>
                <a:lnTo>
                  <a:pt x="424744" y="259754"/>
                </a:lnTo>
                <a:lnTo>
                  <a:pt x="435694" y="264023"/>
                </a:lnTo>
                <a:lnTo>
                  <a:pt x="416727" y="306127"/>
                </a:lnTo>
                <a:close/>
              </a:path>
              <a:path w="436245" h="432435">
                <a:moveTo>
                  <a:pt x="237824" y="432426"/>
                </a:moveTo>
                <a:lnTo>
                  <a:pt x="202886" y="431415"/>
                </a:lnTo>
                <a:lnTo>
                  <a:pt x="204095" y="410140"/>
                </a:lnTo>
                <a:lnTo>
                  <a:pt x="206823" y="358086"/>
                </a:lnTo>
                <a:lnTo>
                  <a:pt x="209725" y="292913"/>
                </a:lnTo>
                <a:lnTo>
                  <a:pt x="211455" y="232279"/>
                </a:lnTo>
                <a:lnTo>
                  <a:pt x="244603" y="226098"/>
                </a:lnTo>
                <a:lnTo>
                  <a:pt x="241381" y="271574"/>
                </a:lnTo>
                <a:lnTo>
                  <a:pt x="239011" y="317256"/>
                </a:lnTo>
                <a:lnTo>
                  <a:pt x="237849" y="356504"/>
                </a:lnTo>
                <a:lnTo>
                  <a:pt x="238075" y="385158"/>
                </a:lnTo>
                <a:lnTo>
                  <a:pt x="239106" y="407397"/>
                </a:lnTo>
                <a:lnTo>
                  <a:pt x="239424" y="419734"/>
                </a:lnTo>
                <a:lnTo>
                  <a:pt x="239004" y="426600"/>
                </a:lnTo>
                <a:lnTo>
                  <a:pt x="237824" y="432426"/>
                </a:lnTo>
                <a:close/>
              </a:path>
            </a:pathLst>
          </a:custGeom>
          <a:solidFill>
            <a:srgbClr val="EB5C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284204" y="681670"/>
            <a:ext cx="6051450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4200" b="1" spc="20" dirty="0" smtClean="0">
                <a:solidFill>
                  <a:schemeClr val="tx1"/>
                </a:solidFill>
                <a:latin typeface="Cooper Black" pitchFamily="18" charset="0"/>
                <a:cs typeface="Arial"/>
              </a:rPr>
              <a:t>Monomer</a:t>
            </a:r>
            <a:r>
              <a:rPr sz="4200" b="1" spc="-60" dirty="0">
                <a:solidFill>
                  <a:schemeClr val="tx1"/>
                </a:solidFill>
                <a:latin typeface="Cooper Black" pitchFamily="18" charset="0"/>
                <a:cs typeface="Arial"/>
              </a:rPr>
              <a:t> </a:t>
            </a:r>
            <a:r>
              <a:rPr sz="4200" b="1" dirty="0" err="1" smtClean="0">
                <a:solidFill>
                  <a:schemeClr val="tx1"/>
                </a:solidFill>
                <a:latin typeface="Cooper Black" pitchFamily="18" charset="0"/>
                <a:cs typeface="Arial"/>
              </a:rPr>
              <a:t>Penyusun</a:t>
            </a:r>
            <a:endParaRPr sz="4200" dirty="0">
              <a:solidFill>
                <a:schemeClr val="tx1"/>
              </a:solidFill>
              <a:latin typeface="Cooper Black" pitchFamily="18" charset="0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22874" y="3861012"/>
            <a:ext cx="2762278" cy="144180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475"/>
              </a:spcBef>
              <a:buFont typeface="Wingdings" pitchFamily="2" charset="2"/>
              <a:buChar char="q"/>
            </a:pPr>
            <a:r>
              <a:rPr sz="2000" spc="-265" dirty="0">
                <a:latin typeface="Comic Sans MS" pitchFamily="66" charset="0"/>
                <a:cs typeface="Times New Roman" pitchFamily="18" charset="0"/>
              </a:rPr>
              <a:t>3 </a:t>
            </a:r>
            <a:r>
              <a:rPr sz="2000" spc="-85" dirty="0">
                <a:latin typeface="Comic Sans MS" pitchFamily="66" charset="0"/>
                <a:cs typeface="Times New Roman" pitchFamily="18" charset="0"/>
              </a:rPr>
              <a:t>molekul</a:t>
            </a:r>
            <a:r>
              <a:rPr sz="2000" spc="-280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sz="2000" spc="-100" dirty="0">
                <a:latin typeface="Comic Sans MS" pitchFamily="66" charset="0"/>
                <a:cs typeface="Times New Roman" pitchFamily="18" charset="0"/>
              </a:rPr>
              <a:t>galaktosa</a:t>
            </a:r>
            <a:endParaRPr sz="2000" dirty="0">
              <a:latin typeface="Comic Sans MS" pitchFamily="66" charset="0"/>
              <a:cs typeface="Times New Roman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375"/>
              </a:spcBef>
              <a:buFont typeface="Wingdings" pitchFamily="2" charset="2"/>
              <a:buChar char="q"/>
            </a:pPr>
            <a:r>
              <a:rPr sz="2000" spc="-415" dirty="0">
                <a:latin typeface="Comic Sans MS" pitchFamily="66" charset="0"/>
                <a:cs typeface="Times New Roman" pitchFamily="18" charset="0"/>
              </a:rPr>
              <a:t>1 </a:t>
            </a:r>
            <a:r>
              <a:rPr sz="2000" spc="-415" dirty="0" smtClean="0">
                <a:latin typeface="Comic Sans MS" pitchFamily="66" charset="0"/>
                <a:cs typeface="Times New Roman" pitchFamily="18" charset="0"/>
              </a:rPr>
              <a:t>   </a:t>
            </a:r>
            <a:r>
              <a:rPr sz="2000" spc="-85" dirty="0" err="1" smtClean="0">
                <a:latin typeface="Comic Sans MS" pitchFamily="66" charset="0"/>
                <a:cs typeface="Times New Roman" pitchFamily="18" charset="0"/>
              </a:rPr>
              <a:t>molekul</a:t>
            </a:r>
            <a:r>
              <a:rPr sz="2000" spc="-26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sz="2000" spc="-114" dirty="0">
                <a:latin typeface="Comic Sans MS" pitchFamily="66" charset="0"/>
                <a:cs typeface="Times New Roman" pitchFamily="18" charset="0"/>
              </a:rPr>
              <a:t>glukosa</a:t>
            </a:r>
            <a:endParaRPr sz="2000" dirty="0">
              <a:latin typeface="Comic Sans MS" pitchFamily="66" charset="0"/>
              <a:cs typeface="Times New Roman" pitchFamily="18" charset="0"/>
            </a:endParaRPr>
          </a:p>
          <a:p>
            <a:pPr marL="407669" marR="95250" indent="-342900">
              <a:lnSpc>
                <a:spcPct val="115599"/>
              </a:lnSpc>
              <a:buFont typeface="Wingdings" pitchFamily="2" charset="2"/>
              <a:buChar char="q"/>
            </a:pPr>
            <a:r>
              <a:rPr sz="2000" spc="-415" dirty="0" smtClean="0">
                <a:latin typeface="Comic Sans MS" pitchFamily="66" charset="0"/>
                <a:cs typeface="Times New Roman" pitchFamily="18" charset="0"/>
              </a:rPr>
              <a:t>1</a:t>
            </a:r>
            <a:r>
              <a:rPr sz="2000" spc="-415" dirty="0">
                <a:latin typeface="Comic Sans MS" pitchFamily="66" charset="0"/>
                <a:cs typeface="Times New Roman" pitchFamily="18" charset="0"/>
              </a:rPr>
              <a:t> </a:t>
            </a:r>
            <a:r>
              <a:rPr sz="2000" spc="-415" dirty="0" smtClean="0">
                <a:latin typeface="Comic Sans MS" pitchFamily="66" charset="0"/>
                <a:cs typeface="Times New Roman" pitchFamily="18" charset="0"/>
              </a:rPr>
              <a:t>  </a:t>
            </a:r>
            <a:r>
              <a:rPr sz="2000" spc="-85" dirty="0" err="1" smtClean="0">
                <a:latin typeface="Comic Sans MS" pitchFamily="66" charset="0"/>
                <a:cs typeface="Times New Roman" pitchFamily="18" charset="0"/>
              </a:rPr>
              <a:t>molekul</a:t>
            </a:r>
            <a:r>
              <a:rPr sz="2000" spc="-295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sz="2000" spc="-50" dirty="0">
                <a:latin typeface="Comic Sans MS" pitchFamily="66" charset="0"/>
                <a:cs typeface="Times New Roman" pitchFamily="18" charset="0"/>
              </a:rPr>
              <a:t>fruktosa  </a:t>
            </a:r>
            <a:r>
              <a:rPr sz="2000" spc="-75" dirty="0">
                <a:latin typeface="Comic Sans MS" pitchFamily="66" charset="0"/>
                <a:cs typeface="Times New Roman" pitchFamily="18" charset="0"/>
              </a:rPr>
              <a:t>(b+a+d)</a:t>
            </a:r>
            <a:endParaRPr sz="2000" dirty="0"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97758" y="3657600"/>
            <a:ext cx="2807554" cy="19241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0594" marR="5080" indent="-938530">
              <a:lnSpc>
                <a:spcPct val="114700"/>
              </a:lnSpc>
              <a:spcBef>
                <a:spcPts val="100"/>
              </a:spcBef>
              <a:buFont typeface="Wingdings" pitchFamily="2" charset="2"/>
              <a:buChar char="q"/>
            </a:pPr>
            <a:r>
              <a:rPr sz="1800" spc="-80" dirty="0">
                <a:latin typeface="Comic Sans MS" pitchFamily="66" charset="0"/>
                <a:cs typeface="Arial"/>
              </a:rPr>
              <a:t>B-D-Asam</a:t>
            </a:r>
            <a:r>
              <a:rPr sz="1800" spc="-315" dirty="0">
                <a:latin typeface="Comic Sans MS" pitchFamily="66" charset="0"/>
                <a:cs typeface="Arial"/>
              </a:rPr>
              <a:t> </a:t>
            </a:r>
            <a:r>
              <a:rPr sz="1800" spc="-25" dirty="0">
                <a:latin typeface="Comic Sans MS" pitchFamily="66" charset="0"/>
                <a:cs typeface="Arial"/>
              </a:rPr>
              <a:t>Mannopiranosil  </a:t>
            </a:r>
            <a:r>
              <a:rPr sz="1800" spc="-65" dirty="0">
                <a:latin typeface="Comic Sans MS" pitchFamily="66" charset="0"/>
                <a:cs typeface="Arial"/>
              </a:rPr>
              <a:t>Uronat</a:t>
            </a:r>
            <a:endParaRPr sz="1800" dirty="0">
              <a:latin typeface="Comic Sans MS" pitchFamily="66" charset="0"/>
              <a:cs typeface="Arial"/>
            </a:endParaRPr>
          </a:p>
          <a:p>
            <a:pPr marL="950594" marR="137160" indent="-806450">
              <a:lnSpc>
                <a:spcPct val="114700"/>
              </a:lnSpc>
              <a:buFont typeface="Wingdings" pitchFamily="2" charset="2"/>
              <a:buChar char="q"/>
            </a:pPr>
            <a:r>
              <a:rPr sz="1800" spc="-55" dirty="0">
                <a:latin typeface="Comic Sans MS" pitchFamily="66" charset="0"/>
                <a:cs typeface="Arial"/>
              </a:rPr>
              <a:t>A-L-Asam</a:t>
            </a:r>
            <a:r>
              <a:rPr sz="1800" spc="-300" dirty="0">
                <a:latin typeface="Comic Sans MS" pitchFamily="66" charset="0"/>
                <a:cs typeface="Arial"/>
              </a:rPr>
              <a:t> </a:t>
            </a:r>
            <a:r>
              <a:rPr sz="1800" spc="-50" dirty="0">
                <a:latin typeface="Comic Sans MS" pitchFamily="66" charset="0"/>
                <a:cs typeface="Arial"/>
              </a:rPr>
              <a:t>Gulopironasil  </a:t>
            </a:r>
            <a:r>
              <a:rPr sz="1800" spc="-65" dirty="0">
                <a:latin typeface="Comic Sans MS" pitchFamily="66" charset="0"/>
                <a:cs typeface="Arial"/>
              </a:rPr>
              <a:t>Uronat</a:t>
            </a:r>
            <a:endParaRPr sz="1800" dirty="0">
              <a:latin typeface="Comic Sans MS" pitchFamily="66" charset="0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48330" y="3976720"/>
            <a:ext cx="2219960" cy="1287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 algn="ctr">
              <a:lnSpc>
                <a:spcPct val="114599"/>
              </a:lnSpc>
              <a:spcBef>
                <a:spcPts val="100"/>
              </a:spcBef>
              <a:buFont typeface="Wingdings" pitchFamily="2" charset="2"/>
              <a:buChar char="q"/>
            </a:pPr>
            <a:r>
              <a:rPr sz="1800" spc="-60" dirty="0">
                <a:latin typeface="Comic Sans MS" pitchFamily="66" charset="0"/>
                <a:cs typeface="Arial"/>
              </a:rPr>
              <a:t>Molekul</a:t>
            </a:r>
            <a:r>
              <a:rPr sz="1800" spc="-265" dirty="0">
                <a:latin typeface="Comic Sans MS" pitchFamily="66" charset="0"/>
                <a:cs typeface="Arial"/>
              </a:rPr>
              <a:t> </a:t>
            </a:r>
            <a:r>
              <a:rPr sz="1800" spc="-100" dirty="0">
                <a:latin typeface="Comic Sans MS" pitchFamily="66" charset="0"/>
                <a:cs typeface="Arial"/>
              </a:rPr>
              <a:t>glukosa</a:t>
            </a:r>
            <a:r>
              <a:rPr sz="1800" spc="-260" dirty="0">
                <a:latin typeface="Comic Sans MS" pitchFamily="66" charset="0"/>
                <a:cs typeface="Arial"/>
              </a:rPr>
              <a:t> </a:t>
            </a:r>
            <a:r>
              <a:rPr sz="1800" spc="-100" dirty="0">
                <a:latin typeface="Comic Sans MS" pitchFamily="66" charset="0"/>
                <a:cs typeface="Arial"/>
              </a:rPr>
              <a:t>dengan </a:t>
            </a:r>
            <a:r>
              <a:rPr sz="1800" spc="5" dirty="0">
                <a:latin typeface="Comic Sans MS" pitchFamily="66" charset="0"/>
                <a:cs typeface="Arial"/>
              </a:rPr>
              <a:t> </a:t>
            </a:r>
            <a:r>
              <a:rPr sz="1800" spc="-125" dirty="0">
                <a:latin typeface="Comic Sans MS" pitchFamily="66" charset="0"/>
                <a:cs typeface="Arial"/>
              </a:rPr>
              <a:t>cabang </a:t>
            </a:r>
            <a:r>
              <a:rPr sz="1800" spc="-80" dirty="0">
                <a:latin typeface="Comic Sans MS" pitchFamily="66" charset="0"/>
                <a:cs typeface="Arial"/>
              </a:rPr>
              <a:t>mengandung  </a:t>
            </a:r>
            <a:r>
              <a:rPr sz="1800" spc="-35" dirty="0">
                <a:latin typeface="Comic Sans MS" pitchFamily="66" charset="0"/>
                <a:cs typeface="Arial"/>
              </a:rPr>
              <a:t>nitrogen</a:t>
            </a:r>
            <a:endParaRPr sz="1800" dirty="0">
              <a:latin typeface="Comic Sans MS" pitchFamily="66" charset="0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304800"/>
            <a:ext cx="5602254" cy="7970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5100" spc="155" dirty="0">
                <a:latin typeface="Cooper Black" pitchFamily="18" charset="0"/>
              </a:rPr>
              <a:t>VERBACOSA</a:t>
            </a:r>
            <a:endParaRPr sz="5100" dirty="0">
              <a:latin typeface="Cooper Black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57730" y="0"/>
            <a:ext cx="429586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4271" y="1957620"/>
            <a:ext cx="5340985" cy="3587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5100"/>
              </a:lnSpc>
              <a:spcBef>
                <a:spcPts val="95"/>
              </a:spcBef>
            </a:pPr>
            <a:r>
              <a:rPr sz="2900" spc="-16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Salah </a:t>
            </a:r>
            <a:r>
              <a:rPr sz="2900" spc="-8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satu </a:t>
            </a:r>
            <a:r>
              <a:rPr sz="2900" spc="-14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golongan </a:t>
            </a:r>
            <a:r>
              <a:rPr sz="2900" spc="-10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oligosakarida  </a:t>
            </a:r>
            <a:r>
              <a:rPr sz="2900" spc="-7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yang </a:t>
            </a:r>
            <a:r>
              <a:rPr sz="2900" spc="-2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menjadi </a:t>
            </a:r>
            <a:r>
              <a:rPr sz="2900" spc="-19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penyebab </a:t>
            </a:r>
            <a:r>
              <a:rPr sz="2900" spc="-3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flatuensi  </a:t>
            </a:r>
            <a:r>
              <a:rPr sz="2900" spc="-14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pada </a:t>
            </a:r>
            <a:r>
              <a:rPr sz="2900" spc="-12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kacang-kacangan. </a:t>
            </a:r>
            <a:r>
              <a:rPr sz="2900" spc="-29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Verbecosa  </a:t>
            </a:r>
            <a:r>
              <a:rPr sz="2900" spc="-9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termasuk dalam pentasakarida  </a:t>
            </a:r>
            <a:r>
              <a:rPr sz="2900" spc="1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(jumlah </a:t>
            </a:r>
            <a:r>
              <a:rPr sz="2900" spc="-30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C5) </a:t>
            </a:r>
            <a:r>
              <a:rPr sz="2900" spc="-7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yang </a:t>
            </a:r>
            <a:r>
              <a:rPr sz="2900" spc="-3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berarti </a:t>
            </a:r>
            <a:r>
              <a:rPr sz="2900" spc="-12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masuk  </a:t>
            </a:r>
            <a:r>
              <a:rPr sz="2900" spc="-9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dalam</a:t>
            </a:r>
            <a:r>
              <a:rPr sz="2900" spc="-38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spc="-14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golongan</a:t>
            </a:r>
            <a:r>
              <a:rPr sz="2900" spc="-38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spc="-8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Karbohidrat</a:t>
            </a:r>
            <a:r>
              <a:rPr sz="2900" spc="-38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spc="-10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bagian  </a:t>
            </a:r>
            <a:r>
              <a:rPr sz="2900" spc="-12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serat.</a:t>
            </a:r>
            <a:endParaRPr sz="2900" dirty="0">
              <a:latin typeface="Comic Sans MS" pitchFamily="66" charset="0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30178" y="-7620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9753600" y="7315200"/>
                </a:moveTo>
                <a:lnTo>
                  <a:pt x="0" y="7315200"/>
                </a:lnTo>
                <a:lnTo>
                  <a:pt x="0" y="0"/>
                </a:lnTo>
                <a:lnTo>
                  <a:pt x="9753600" y="0"/>
                </a:lnTo>
                <a:lnTo>
                  <a:pt x="9753600" y="7315200"/>
                </a:lnTo>
                <a:close/>
              </a:path>
            </a:pathLst>
          </a:custGeom>
          <a:solidFill>
            <a:srgbClr val="003C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92382" y="1911471"/>
            <a:ext cx="5026025" cy="379616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6199"/>
              </a:lnSpc>
              <a:spcBef>
                <a:spcPts val="90"/>
              </a:spcBef>
            </a:pPr>
            <a:r>
              <a:rPr sz="2650" spc="-14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Salah </a:t>
            </a:r>
            <a:r>
              <a:rPr sz="2650" spc="-6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satu </a:t>
            </a:r>
            <a:r>
              <a:rPr sz="2650" spc="-13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kelompok </a:t>
            </a:r>
            <a:r>
              <a:rPr sz="2650" spc="-5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polisakarida  </a:t>
            </a:r>
            <a:r>
              <a:rPr sz="2650" spc="-5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yang </a:t>
            </a:r>
            <a:r>
              <a:rPr sz="2650" spc="-6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terbentuk </a:t>
            </a:r>
            <a:r>
              <a:rPr sz="2650" spc="-7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dalam </a:t>
            </a:r>
            <a:r>
              <a:rPr sz="2650" spc="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dinding </a:t>
            </a:r>
            <a:r>
              <a:rPr sz="2650" spc="-19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sel  </a:t>
            </a:r>
            <a:r>
              <a:rPr sz="2650" spc="3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rumput</a:t>
            </a:r>
            <a:r>
              <a:rPr sz="2650" spc="-34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1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laut</a:t>
            </a:r>
            <a:r>
              <a:rPr sz="2650" spc="-34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8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coklat</a:t>
            </a:r>
            <a:r>
              <a:rPr sz="2650" spc="-34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12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berperan</a:t>
            </a:r>
            <a:r>
              <a:rPr sz="2650" spc="-34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2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penting  </a:t>
            </a:r>
            <a:r>
              <a:rPr sz="2650" spc="-7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dalam </a:t>
            </a:r>
            <a:r>
              <a:rPr sz="2650" spc="-6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pertahankan </a:t>
            </a:r>
            <a:r>
              <a:rPr sz="2650" spc="2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struktur  </a:t>
            </a:r>
            <a:r>
              <a:rPr sz="2650" spc="3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jaringan </a:t>
            </a:r>
            <a:r>
              <a:rPr sz="2650" spc="-16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algae. </a:t>
            </a:r>
            <a:r>
              <a:rPr sz="265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Alginat </a:t>
            </a:r>
            <a:r>
              <a:rPr sz="2650" spc="-1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umumnya  </a:t>
            </a:r>
            <a:r>
              <a:rPr sz="2650" spc="-12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bersenyawa</a:t>
            </a:r>
            <a:r>
              <a:rPr sz="2650" spc="-35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13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dengan</a:t>
            </a:r>
            <a:r>
              <a:rPr sz="2650" spc="-35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8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garam</a:t>
            </a:r>
            <a:r>
              <a:rPr sz="2650" spc="-35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3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natrium,  </a:t>
            </a:r>
            <a:r>
              <a:rPr sz="2650" spc="-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kalium,</a:t>
            </a:r>
            <a:r>
              <a:rPr sz="2650" spc="-34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3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kalsium,</a:t>
            </a:r>
            <a:r>
              <a:rPr sz="2650" spc="-34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8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dan</a:t>
            </a:r>
            <a:r>
              <a:rPr sz="2650" spc="-340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 </a:t>
            </a:r>
            <a:r>
              <a:rPr sz="2650" spc="-85" dirty="0">
                <a:solidFill>
                  <a:srgbClr val="FFF9F9"/>
                </a:solidFill>
                <a:latin typeface="Comic Sans MS" pitchFamily="66" charset="0"/>
                <a:cs typeface="Arial"/>
              </a:rPr>
              <a:t>magnesium</a:t>
            </a:r>
            <a:endParaRPr sz="2650" dirty="0">
              <a:latin typeface="Comic Sans MS" pitchFamily="66" charset="0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5800" y="100124"/>
            <a:ext cx="4975853" cy="9214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900" spc="35" dirty="0">
                <a:solidFill>
                  <a:srgbClr val="FFF9F9"/>
                </a:solidFill>
                <a:latin typeface="Cooper Black" pitchFamily="18" charset="0"/>
              </a:rPr>
              <a:t>ALGINAT</a:t>
            </a:r>
            <a:endParaRPr sz="5900" dirty="0">
              <a:latin typeface="Cooper Black" pitchFamily="18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218407" y="0"/>
            <a:ext cx="4535805" cy="7315200"/>
            <a:chOff x="5218407" y="0"/>
            <a:chExt cx="4535805" cy="7315200"/>
          </a:xfrm>
        </p:grpSpPr>
        <p:sp>
          <p:nvSpPr>
            <p:cNvPr id="6" name="object 6"/>
            <p:cNvSpPr/>
            <p:nvPr/>
          </p:nvSpPr>
          <p:spPr>
            <a:xfrm>
              <a:off x="5218407" y="0"/>
              <a:ext cx="4535805" cy="7315200"/>
            </a:xfrm>
            <a:custGeom>
              <a:avLst/>
              <a:gdLst/>
              <a:ahLst/>
              <a:cxnLst/>
              <a:rect l="l" t="t" r="r" b="b"/>
              <a:pathLst>
                <a:path w="4535805" h="7315200">
                  <a:moveTo>
                    <a:pt x="329141" y="1701891"/>
                  </a:moveTo>
                  <a:lnTo>
                    <a:pt x="333642" y="1550660"/>
                  </a:lnTo>
                  <a:lnTo>
                    <a:pt x="342860" y="1348873"/>
                  </a:lnTo>
                  <a:lnTo>
                    <a:pt x="355833" y="1147088"/>
                  </a:lnTo>
                  <a:lnTo>
                    <a:pt x="372647" y="945486"/>
                  </a:lnTo>
                  <a:lnTo>
                    <a:pt x="393387" y="744248"/>
                  </a:lnTo>
                  <a:lnTo>
                    <a:pt x="418012" y="542973"/>
                  </a:lnTo>
                  <a:lnTo>
                    <a:pt x="453408" y="236111"/>
                  </a:lnTo>
                  <a:lnTo>
                    <a:pt x="460329" y="185190"/>
                  </a:lnTo>
                  <a:lnTo>
                    <a:pt x="467990" y="134523"/>
                  </a:lnTo>
                  <a:lnTo>
                    <a:pt x="478479" y="81630"/>
                  </a:lnTo>
                  <a:lnTo>
                    <a:pt x="490671" y="29234"/>
                  </a:lnTo>
                  <a:lnTo>
                    <a:pt x="4535192" y="0"/>
                  </a:lnTo>
                  <a:lnTo>
                    <a:pt x="4535192" y="7315198"/>
                  </a:lnTo>
                  <a:lnTo>
                    <a:pt x="198706" y="7315198"/>
                  </a:lnTo>
                  <a:lnTo>
                    <a:pt x="323911" y="2153069"/>
                  </a:lnTo>
                  <a:lnTo>
                    <a:pt x="326361" y="2003086"/>
                  </a:lnTo>
                  <a:lnTo>
                    <a:pt x="327270" y="1802618"/>
                  </a:lnTo>
                  <a:lnTo>
                    <a:pt x="329141" y="1701891"/>
                  </a:lnTo>
                  <a:close/>
                </a:path>
                <a:path w="4535805" h="7315200">
                  <a:moveTo>
                    <a:pt x="0" y="7026769"/>
                  </a:moveTo>
                  <a:lnTo>
                    <a:pt x="1442" y="6973351"/>
                  </a:lnTo>
                  <a:lnTo>
                    <a:pt x="4002" y="6919961"/>
                  </a:lnTo>
                  <a:lnTo>
                    <a:pt x="18644" y="6706506"/>
                  </a:lnTo>
                  <a:lnTo>
                    <a:pt x="21712" y="6653128"/>
                  </a:lnTo>
                  <a:lnTo>
                    <a:pt x="46186" y="5983510"/>
                  </a:lnTo>
                  <a:lnTo>
                    <a:pt x="64270" y="5490540"/>
                  </a:lnTo>
                  <a:lnTo>
                    <a:pt x="70314" y="5392005"/>
                  </a:lnTo>
                  <a:lnTo>
                    <a:pt x="282666" y="2853631"/>
                  </a:lnTo>
                  <a:lnTo>
                    <a:pt x="308258" y="2503520"/>
                  </a:lnTo>
                  <a:lnTo>
                    <a:pt x="318734" y="2303222"/>
                  </a:lnTo>
                  <a:lnTo>
                    <a:pt x="323911" y="2153069"/>
                  </a:lnTo>
                  <a:lnTo>
                    <a:pt x="198706" y="7315198"/>
                  </a:lnTo>
                  <a:lnTo>
                    <a:pt x="39480" y="7315198"/>
                  </a:lnTo>
                  <a:lnTo>
                    <a:pt x="15182" y="7244171"/>
                  </a:lnTo>
                  <a:lnTo>
                    <a:pt x="7307" y="7193874"/>
                  </a:lnTo>
                  <a:lnTo>
                    <a:pt x="1822" y="7133718"/>
                  </a:lnTo>
                  <a:lnTo>
                    <a:pt x="13" y="7080222"/>
                  </a:lnTo>
                  <a:lnTo>
                    <a:pt x="0" y="7026769"/>
                  </a:lnTo>
                  <a:close/>
                </a:path>
              </a:pathLst>
            </a:custGeom>
            <a:solidFill>
              <a:srgbClr val="FF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97245" y="3907281"/>
              <a:ext cx="2904238" cy="267325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353800" y="2052746"/>
              <a:ext cx="947717" cy="13413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622189" y="898076"/>
              <a:ext cx="1172210" cy="1644014"/>
            </a:xfrm>
            <a:custGeom>
              <a:avLst/>
              <a:gdLst/>
              <a:ahLst/>
              <a:cxnLst/>
              <a:rect l="l" t="t" r="r" b="b"/>
              <a:pathLst>
                <a:path w="1172209" h="1644014">
                  <a:moveTo>
                    <a:pt x="480035" y="1622052"/>
                  </a:moveTo>
                  <a:lnTo>
                    <a:pt x="433271" y="1608873"/>
                  </a:lnTo>
                  <a:lnTo>
                    <a:pt x="386116" y="1592442"/>
                  </a:lnTo>
                  <a:lnTo>
                    <a:pt x="338692" y="1572676"/>
                  </a:lnTo>
                  <a:lnTo>
                    <a:pt x="291118" y="1549494"/>
                  </a:lnTo>
                  <a:lnTo>
                    <a:pt x="251667" y="1526809"/>
                  </a:lnTo>
                  <a:lnTo>
                    <a:pt x="215063" y="1501673"/>
                  </a:lnTo>
                  <a:lnTo>
                    <a:pt x="181312" y="1474288"/>
                  </a:lnTo>
                  <a:lnTo>
                    <a:pt x="150420" y="1444857"/>
                  </a:lnTo>
                  <a:lnTo>
                    <a:pt x="122393" y="1413583"/>
                  </a:lnTo>
                  <a:lnTo>
                    <a:pt x="97237" y="1380669"/>
                  </a:lnTo>
                  <a:lnTo>
                    <a:pt x="74956" y="1346318"/>
                  </a:lnTo>
                  <a:lnTo>
                    <a:pt x="55558" y="1310733"/>
                  </a:lnTo>
                  <a:lnTo>
                    <a:pt x="39046" y="1274115"/>
                  </a:lnTo>
                  <a:lnTo>
                    <a:pt x="25428" y="1236669"/>
                  </a:lnTo>
                  <a:lnTo>
                    <a:pt x="14708" y="1198597"/>
                  </a:lnTo>
                  <a:lnTo>
                    <a:pt x="6893" y="1160102"/>
                  </a:lnTo>
                  <a:lnTo>
                    <a:pt x="1989" y="1121386"/>
                  </a:lnTo>
                  <a:lnTo>
                    <a:pt x="0" y="1082652"/>
                  </a:lnTo>
                  <a:lnTo>
                    <a:pt x="932" y="1044104"/>
                  </a:lnTo>
                  <a:lnTo>
                    <a:pt x="4792" y="1005944"/>
                  </a:lnTo>
                  <a:lnTo>
                    <a:pt x="11584" y="968375"/>
                  </a:lnTo>
                  <a:lnTo>
                    <a:pt x="33990" y="895820"/>
                  </a:lnTo>
                  <a:lnTo>
                    <a:pt x="68196" y="828062"/>
                  </a:lnTo>
                  <a:lnTo>
                    <a:pt x="89738" y="796489"/>
                  </a:lnTo>
                  <a:lnTo>
                    <a:pt x="114247" y="766724"/>
                  </a:lnTo>
                  <a:lnTo>
                    <a:pt x="141729" y="738969"/>
                  </a:lnTo>
                  <a:lnTo>
                    <a:pt x="172189" y="713428"/>
                  </a:lnTo>
                  <a:lnTo>
                    <a:pt x="205633" y="690303"/>
                  </a:lnTo>
                  <a:lnTo>
                    <a:pt x="242067" y="669797"/>
                  </a:lnTo>
                  <a:lnTo>
                    <a:pt x="281496" y="652113"/>
                  </a:lnTo>
                  <a:lnTo>
                    <a:pt x="323926" y="637453"/>
                  </a:lnTo>
                  <a:lnTo>
                    <a:pt x="373931" y="625589"/>
                  </a:lnTo>
                  <a:lnTo>
                    <a:pt x="420149" y="617792"/>
                  </a:lnTo>
                  <a:lnTo>
                    <a:pt x="462410" y="609450"/>
                  </a:lnTo>
                  <a:lnTo>
                    <a:pt x="500543" y="595948"/>
                  </a:lnTo>
                  <a:lnTo>
                    <a:pt x="534380" y="572675"/>
                  </a:lnTo>
                  <a:lnTo>
                    <a:pt x="563751" y="535018"/>
                  </a:lnTo>
                  <a:lnTo>
                    <a:pt x="584078" y="489886"/>
                  </a:lnTo>
                  <a:lnTo>
                    <a:pt x="598516" y="438583"/>
                  </a:lnTo>
                  <a:lnTo>
                    <a:pt x="608884" y="384564"/>
                  </a:lnTo>
                  <a:lnTo>
                    <a:pt x="617000" y="331279"/>
                  </a:lnTo>
                  <a:lnTo>
                    <a:pt x="629396" y="252213"/>
                  </a:lnTo>
                  <a:lnTo>
                    <a:pt x="636624" y="198617"/>
                  </a:lnTo>
                  <a:lnTo>
                    <a:pt x="640558" y="175478"/>
                  </a:lnTo>
                  <a:lnTo>
                    <a:pt x="635114" y="170621"/>
                  </a:lnTo>
                  <a:lnTo>
                    <a:pt x="598726" y="114676"/>
                  </a:lnTo>
                  <a:lnTo>
                    <a:pt x="598525" y="80018"/>
                  </a:lnTo>
                  <a:lnTo>
                    <a:pt x="615301" y="51265"/>
                  </a:lnTo>
                  <a:lnTo>
                    <a:pt x="644387" y="28651"/>
                  </a:lnTo>
                  <a:lnTo>
                    <a:pt x="681117" y="12412"/>
                  </a:lnTo>
                  <a:lnTo>
                    <a:pt x="720822" y="2784"/>
                  </a:lnTo>
                  <a:lnTo>
                    <a:pt x="758836" y="0"/>
                  </a:lnTo>
                  <a:lnTo>
                    <a:pt x="802967" y="3684"/>
                  </a:lnTo>
                  <a:lnTo>
                    <a:pt x="851873" y="13210"/>
                  </a:lnTo>
                  <a:lnTo>
                    <a:pt x="901665" y="28710"/>
                  </a:lnTo>
                  <a:lnTo>
                    <a:pt x="948453" y="50315"/>
                  </a:lnTo>
                  <a:lnTo>
                    <a:pt x="988345" y="78153"/>
                  </a:lnTo>
                  <a:lnTo>
                    <a:pt x="1017453" y="112357"/>
                  </a:lnTo>
                  <a:lnTo>
                    <a:pt x="1034610" y="157131"/>
                  </a:lnTo>
                  <a:lnTo>
                    <a:pt x="1030745" y="193779"/>
                  </a:lnTo>
                  <a:lnTo>
                    <a:pt x="1010520" y="222186"/>
                  </a:lnTo>
                  <a:lnTo>
                    <a:pt x="978595" y="242235"/>
                  </a:lnTo>
                  <a:lnTo>
                    <a:pt x="939632" y="253810"/>
                  </a:lnTo>
                  <a:lnTo>
                    <a:pt x="929783" y="298567"/>
                  </a:lnTo>
                  <a:lnTo>
                    <a:pt x="916939" y="348574"/>
                  </a:lnTo>
                  <a:lnTo>
                    <a:pt x="903134" y="401938"/>
                  </a:lnTo>
                  <a:lnTo>
                    <a:pt x="890406" y="456764"/>
                  </a:lnTo>
                  <a:lnTo>
                    <a:pt x="880790" y="511158"/>
                  </a:lnTo>
                  <a:lnTo>
                    <a:pt x="876323" y="563225"/>
                  </a:lnTo>
                  <a:lnTo>
                    <a:pt x="879041" y="611072"/>
                  </a:lnTo>
                  <a:lnTo>
                    <a:pt x="892165" y="654813"/>
                  </a:lnTo>
                  <a:lnTo>
                    <a:pt x="914625" y="689711"/>
                  </a:lnTo>
                  <a:lnTo>
                    <a:pt x="944185" y="720704"/>
                  </a:lnTo>
                  <a:lnTo>
                    <a:pt x="978605" y="752727"/>
                  </a:lnTo>
                  <a:lnTo>
                    <a:pt x="1015649" y="790717"/>
                  </a:lnTo>
                  <a:lnTo>
                    <a:pt x="1047858" y="830073"/>
                  </a:lnTo>
                  <a:lnTo>
                    <a:pt x="1076735" y="871292"/>
                  </a:lnTo>
                  <a:lnTo>
                    <a:pt x="1102088" y="914050"/>
                  </a:lnTo>
                  <a:lnTo>
                    <a:pt x="1123729" y="958023"/>
                  </a:lnTo>
                  <a:lnTo>
                    <a:pt x="1141466" y="1002887"/>
                  </a:lnTo>
                  <a:lnTo>
                    <a:pt x="1155111" y="1048318"/>
                  </a:lnTo>
                  <a:lnTo>
                    <a:pt x="1164406" y="1091934"/>
                  </a:lnTo>
                  <a:lnTo>
                    <a:pt x="1170058" y="1134514"/>
                  </a:lnTo>
                  <a:lnTo>
                    <a:pt x="1172189" y="1175975"/>
                  </a:lnTo>
                  <a:lnTo>
                    <a:pt x="1170919" y="1216236"/>
                  </a:lnTo>
                  <a:lnTo>
                    <a:pt x="1166369" y="1255213"/>
                  </a:lnTo>
                  <a:lnTo>
                    <a:pt x="1158658" y="1292826"/>
                  </a:lnTo>
                  <a:lnTo>
                    <a:pt x="1134239" y="1363628"/>
                  </a:lnTo>
                  <a:lnTo>
                    <a:pt x="1098624" y="1427986"/>
                  </a:lnTo>
                  <a:lnTo>
                    <a:pt x="1052777" y="1485242"/>
                  </a:lnTo>
                  <a:lnTo>
                    <a:pt x="997662" y="1534741"/>
                  </a:lnTo>
                  <a:lnTo>
                    <a:pt x="934243" y="1575826"/>
                  </a:lnTo>
                  <a:lnTo>
                    <a:pt x="899719" y="1593008"/>
                  </a:lnTo>
                  <a:lnTo>
                    <a:pt x="863481" y="1607840"/>
                  </a:lnTo>
                  <a:lnTo>
                    <a:pt x="825648" y="1620241"/>
                  </a:lnTo>
                  <a:lnTo>
                    <a:pt x="786341" y="1630127"/>
                  </a:lnTo>
                  <a:lnTo>
                    <a:pt x="745681" y="1637418"/>
                  </a:lnTo>
                  <a:lnTo>
                    <a:pt x="703787" y="1642030"/>
                  </a:lnTo>
                  <a:lnTo>
                    <a:pt x="660781" y="1643883"/>
                  </a:lnTo>
                  <a:lnTo>
                    <a:pt x="616782" y="1642894"/>
                  </a:lnTo>
                  <a:lnTo>
                    <a:pt x="571911" y="1638980"/>
                  </a:lnTo>
                  <a:lnTo>
                    <a:pt x="526288" y="1632060"/>
                  </a:lnTo>
                  <a:lnTo>
                    <a:pt x="480035" y="1622052"/>
                  </a:lnTo>
                  <a:close/>
                </a:path>
              </a:pathLst>
            </a:custGeom>
            <a:solidFill>
              <a:srgbClr val="E4B6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174687" y="929132"/>
              <a:ext cx="407670" cy="657860"/>
            </a:xfrm>
            <a:custGeom>
              <a:avLst/>
              <a:gdLst/>
              <a:ahLst/>
              <a:cxnLst/>
              <a:rect l="l" t="t" r="r" b="b"/>
              <a:pathLst>
                <a:path w="407670" h="657860">
                  <a:moveTo>
                    <a:pt x="344705" y="243637"/>
                  </a:moveTo>
                  <a:lnTo>
                    <a:pt x="230747" y="217282"/>
                  </a:lnTo>
                  <a:lnTo>
                    <a:pt x="251873" y="221518"/>
                  </a:lnTo>
                  <a:lnTo>
                    <a:pt x="273232" y="224621"/>
                  </a:lnTo>
                  <a:lnTo>
                    <a:pt x="294762" y="226388"/>
                  </a:lnTo>
                  <a:lnTo>
                    <a:pt x="316398" y="226616"/>
                  </a:lnTo>
                  <a:lnTo>
                    <a:pt x="332361" y="225156"/>
                  </a:lnTo>
                  <a:lnTo>
                    <a:pt x="348572" y="223003"/>
                  </a:lnTo>
                  <a:lnTo>
                    <a:pt x="364574" y="222197"/>
                  </a:lnTo>
                  <a:lnTo>
                    <a:pt x="379907" y="224778"/>
                  </a:lnTo>
                  <a:lnTo>
                    <a:pt x="382425" y="225612"/>
                  </a:lnTo>
                  <a:lnTo>
                    <a:pt x="382958" y="229085"/>
                  </a:lnTo>
                  <a:lnTo>
                    <a:pt x="380661" y="230898"/>
                  </a:lnTo>
                  <a:lnTo>
                    <a:pt x="363701" y="239826"/>
                  </a:lnTo>
                  <a:lnTo>
                    <a:pt x="344705" y="243637"/>
                  </a:lnTo>
                  <a:close/>
                </a:path>
                <a:path w="407670" h="657860">
                  <a:moveTo>
                    <a:pt x="231428" y="237091"/>
                  </a:moveTo>
                  <a:lnTo>
                    <a:pt x="193803" y="227502"/>
                  </a:lnTo>
                  <a:lnTo>
                    <a:pt x="154619" y="213121"/>
                  </a:lnTo>
                  <a:lnTo>
                    <a:pt x="118486" y="192789"/>
                  </a:lnTo>
                  <a:lnTo>
                    <a:pt x="90016" y="165347"/>
                  </a:lnTo>
                  <a:lnTo>
                    <a:pt x="88288" y="162987"/>
                  </a:lnTo>
                  <a:lnTo>
                    <a:pt x="89755" y="158017"/>
                  </a:lnTo>
                  <a:lnTo>
                    <a:pt x="93134" y="159182"/>
                  </a:lnTo>
                  <a:lnTo>
                    <a:pt x="108858" y="165817"/>
                  </a:lnTo>
                  <a:lnTo>
                    <a:pt x="124060" y="173990"/>
                  </a:lnTo>
                  <a:lnTo>
                    <a:pt x="139108" y="182618"/>
                  </a:lnTo>
                  <a:lnTo>
                    <a:pt x="154371" y="190613"/>
                  </a:lnTo>
                  <a:lnTo>
                    <a:pt x="191877" y="206059"/>
                  </a:lnTo>
                  <a:lnTo>
                    <a:pt x="230747" y="217282"/>
                  </a:lnTo>
                  <a:lnTo>
                    <a:pt x="344705" y="243637"/>
                  </a:lnTo>
                  <a:lnTo>
                    <a:pt x="344564" y="243666"/>
                  </a:lnTo>
                  <a:lnTo>
                    <a:pt x="324840" y="244463"/>
                  </a:lnTo>
                  <a:lnTo>
                    <a:pt x="306117" y="244261"/>
                  </a:lnTo>
                  <a:lnTo>
                    <a:pt x="287277" y="243868"/>
                  </a:lnTo>
                  <a:lnTo>
                    <a:pt x="268526" y="242640"/>
                  </a:lnTo>
                  <a:lnTo>
                    <a:pt x="249899" y="240430"/>
                  </a:lnTo>
                  <a:lnTo>
                    <a:pt x="231428" y="237091"/>
                  </a:lnTo>
                  <a:close/>
                </a:path>
                <a:path w="407670" h="657860">
                  <a:moveTo>
                    <a:pt x="170723" y="650868"/>
                  </a:moveTo>
                  <a:lnTo>
                    <a:pt x="128787" y="639453"/>
                  </a:lnTo>
                  <a:lnTo>
                    <a:pt x="55888" y="611572"/>
                  </a:lnTo>
                  <a:lnTo>
                    <a:pt x="22948" y="589350"/>
                  </a:lnTo>
                  <a:lnTo>
                    <a:pt x="0" y="552620"/>
                  </a:lnTo>
                  <a:lnTo>
                    <a:pt x="8988" y="549081"/>
                  </a:lnTo>
                  <a:lnTo>
                    <a:pt x="12509" y="554255"/>
                  </a:lnTo>
                  <a:lnTo>
                    <a:pt x="39605" y="581205"/>
                  </a:lnTo>
                  <a:lnTo>
                    <a:pt x="75086" y="600913"/>
                  </a:lnTo>
                  <a:lnTo>
                    <a:pt x="113935" y="615027"/>
                  </a:lnTo>
                  <a:lnTo>
                    <a:pt x="151135" y="625193"/>
                  </a:lnTo>
                  <a:lnTo>
                    <a:pt x="269081" y="652471"/>
                  </a:lnTo>
                  <a:lnTo>
                    <a:pt x="265125" y="654264"/>
                  </a:lnTo>
                  <a:lnTo>
                    <a:pt x="218352" y="657440"/>
                  </a:lnTo>
                  <a:lnTo>
                    <a:pt x="170723" y="650868"/>
                  </a:lnTo>
                  <a:close/>
                </a:path>
                <a:path w="407670" h="657860">
                  <a:moveTo>
                    <a:pt x="269081" y="652471"/>
                  </a:moveTo>
                  <a:lnTo>
                    <a:pt x="151135" y="625193"/>
                  </a:lnTo>
                  <a:lnTo>
                    <a:pt x="171814" y="629814"/>
                  </a:lnTo>
                  <a:lnTo>
                    <a:pt x="192730" y="633127"/>
                  </a:lnTo>
                  <a:lnTo>
                    <a:pt x="213816" y="634844"/>
                  </a:lnTo>
                  <a:lnTo>
                    <a:pt x="235006" y="634675"/>
                  </a:lnTo>
                  <a:lnTo>
                    <a:pt x="251632" y="632714"/>
                  </a:lnTo>
                  <a:lnTo>
                    <a:pt x="284378" y="626557"/>
                  </a:lnTo>
                  <a:lnTo>
                    <a:pt x="300937" y="624881"/>
                  </a:lnTo>
                  <a:lnTo>
                    <a:pt x="307684" y="624641"/>
                  </a:lnTo>
                  <a:lnTo>
                    <a:pt x="309100" y="632742"/>
                  </a:lnTo>
                  <a:lnTo>
                    <a:pt x="304494" y="636429"/>
                  </a:lnTo>
                  <a:lnTo>
                    <a:pt x="269081" y="652471"/>
                  </a:lnTo>
                  <a:close/>
                </a:path>
                <a:path w="407670" h="657860">
                  <a:moveTo>
                    <a:pt x="256254" y="123002"/>
                  </a:moveTo>
                  <a:lnTo>
                    <a:pt x="225118" y="114797"/>
                  </a:lnTo>
                  <a:lnTo>
                    <a:pt x="186061" y="100820"/>
                  </a:lnTo>
                  <a:lnTo>
                    <a:pt x="150698" y="80861"/>
                  </a:lnTo>
                  <a:lnTo>
                    <a:pt x="130645" y="54709"/>
                  </a:lnTo>
                  <a:lnTo>
                    <a:pt x="137517" y="22152"/>
                  </a:lnTo>
                  <a:lnTo>
                    <a:pt x="163345" y="4179"/>
                  </a:lnTo>
                  <a:lnTo>
                    <a:pt x="202264" y="0"/>
                  </a:lnTo>
                  <a:lnTo>
                    <a:pt x="248817" y="6664"/>
                  </a:lnTo>
                  <a:lnTo>
                    <a:pt x="297548" y="21224"/>
                  </a:lnTo>
                  <a:lnTo>
                    <a:pt x="343000" y="40729"/>
                  </a:lnTo>
                  <a:lnTo>
                    <a:pt x="379716" y="62231"/>
                  </a:lnTo>
                  <a:lnTo>
                    <a:pt x="407409" y="113006"/>
                  </a:lnTo>
                  <a:lnTo>
                    <a:pt x="377759" y="127161"/>
                  </a:lnTo>
                  <a:lnTo>
                    <a:pt x="330925" y="130226"/>
                  </a:lnTo>
                  <a:lnTo>
                    <a:pt x="284545" y="127180"/>
                  </a:lnTo>
                  <a:lnTo>
                    <a:pt x="256254" y="123002"/>
                  </a:lnTo>
                  <a:close/>
                </a:path>
              </a:pathLst>
            </a:custGeom>
            <a:solidFill>
              <a:srgbClr val="003C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741057" y="1714738"/>
              <a:ext cx="936625" cy="727075"/>
            </a:xfrm>
            <a:custGeom>
              <a:avLst/>
              <a:gdLst/>
              <a:ahLst/>
              <a:cxnLst/>
              <a:rect l="l" t="t" r="r" b="b"/>
              <a:pathLst>
                <a:path w="936625" h="727075">
                  <a:moveTo>
                    <a:pt x="385535" y="708956"/>
                  </a:moveTo>
                  <a:lnTo>
                    <a:pt x="317059" y="688469"/>
                  </a:lnTo>
                  <a:lnTo>
                    <a:pt x="251665" y="660645"/>
                  </a:lnTo>
                  <a:lnTo>
                    <a:pt x="190779" y="625802"/>
                  </a:lnTo>
                  <a:lnTo>
                    <a:pt x="135827" y="584257"/>
                  </a:lnTo>
                  <a:lnTo>
                    <a:pt x="88236" y="536327"/>
                  </a:lnTo>
                  <a:lnTo>
                    <a:pt x="49431" y="482329"/>
                  </a:lnTo>
                  <a:lnTo>
                    <a:pt x="20840" y="422579"/>
                  </a:lnTo>
                  <a:lnTo>
                    <a:pt x="3887" y="357395"/>
                  </a:lnTo>
                  <a:lnTo>
                    <a:pt x="0" y="287093"/>
                  </a:lnTo>
                  <a:lnTo>
                    <a:pt x="3401" y="250123"/>
                  </a:lnTo>
                  <a:lnTo>
                    <a:pt x="13930" y="198774"/>
                  </a:lnTo>
                  <a:lnTo>
                    <a:pt x="29817" y="154276"/>
                  </a:lnTo>
                  <a:lnTo>
                    <a:pt x="50629" y="116255"/>
                  </a:lnTo>
                  <a:lnTo>
                    <a:pt x="75932" y="84336"/>
                  </a:lnTo>
                  <a:lnTo>
                    <a:pt x="105293" y="58146"/>
                  </a:lnTo>
                  <a:lnTo>
                    <a:pt x="138277" y="37308"/>
                  </a:lnTo>
                  <a:lnTo>
                    <a:pt x="174452" y="21449"/>
                  </a:lnTo>
                  <a:lnTo>
                    <a:pt x="213383" y="10194"/>
                  </a:lnTo>
                  <a:lnTo>
                    <a:pt x="254638" y="3169"/>
                  </a:lnTo>
                  <a:lnTo>
                    <a:pt x="297782" y="0"/>
                  </a:lnTo>
                  <a:lnTo>
                    <a:pt x="342382" y="310"/>
                  </a:lnTo>
                  <a:lnTo>
                    <a:pt x="388004" y="3727"/>
                  </a:lnTo>
                  <a:lnTo>
                    <a:pt x="434216" y="9875"/>
                  </a:lnTo>
                  <a:lnTo>
                    <a:pt x="480582" y="18380"/>
                  </a:lnTo>
                  <a:lnTo>
                    <a:pt x="526069" y="28664"/>
                  </a:lnTo>
                  <a:lnTo>
                    <a:pt x="571956" y="40840"/>
                  </a:lnTo>
                  <a:lnTo>
                    <a:pt x="617891" y="54863"/>
                  </a:lnTo>
                  <a:lnTo>
                    <a:pt x="663519" y="70691"/>
                  </a:lnTo>
                  <a:lnTo>
                    <a:pt x="708487" y="88281"/>
                  </a:lnTo>
                  <a:lnTo>
                    <a:pt x="752441" y="107588"/>
                  </a:lnTo>
                  <a:lnTo>
                    <a:pt x="795027" y="128569"/>
                  </a:lnTo>
                  <a:lnTo>
                    <a:pt x="835892" y="151182"/>
                  </a:lnTo>
                  <a:lnTo>
                    <a:pt x="879724" y="182405"/>
                  </a:lnTo>
                  <a:lnTo>
                    <a:pt x="909414" y="216239"/>
                  </a:lnTo>
                  <a:lnTo>
                    <a:pt x="927216" y="253871"/>
                  </a:lnTo>
                  <a:lnTo>
                    <a:pt x="935381" y="296484"/>
                  </a:lnTo>
                  <a:lnTo>
                    <a:pt x="936163" y="345265"/>
                  </a:lnTo>
                  <a:lnTo>
                    <a:pt x="931814" y="401398"/>
                  </a:lnTo>
                  <a:lnTo>
                    <a:pt x="926026" y="440592"/>
                  </a:lnTo>
                  <a:lnTo>
                    <a:pt x="905174" y="510903"/>
                  </a:lnTo>
                  <a:lnTo>
                    <a:pt x="873141" y="570708"/>
                  </a:lnTo>
                  <a:lnTo>
                    <a:pt x="831355" y="620323"/>
                  </a:lnTo>
                  <a:lnTo>
                    <a:pt x="781240" y="660066"/>
                  </a:lnTo>
                  <a:lnTo>
                    <a:pt x="724224" y="690253"/>
                  </a:lnTo>
                  <a:lnTo>
                    <a:pt x="661732" y="711202"/>
                  </a:lnTo>
                  <a:lnTo>
                    <a:pt x="595191" y="723230"/>
                  </a:lnTo>
                  <a:lnTo>
                    <a:pt x="526027" y="726654"/>
                  </a:lnTo>
                  <a:lnTo>
                    <a:pt x="490907" y="725238"/>
                  </a:lnTo>
                  <a:lnTo>
                    <a:pt x="455666" y="721790"/>
                  </a:lnTo>
                  <a:lnTo>
                    <a:pt x="420483" y="716350"/>
                  </a:lnTo>
                  <a:lnTo>
                    <a:pt x="385535" y="708956"/>
                  </a:lnTo>
                  <a:close/>
                </a:path>
              </a:pathLst>
            </a:custGeom>
            <a:solidFill>
              <a:srgbClr val="0DC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808023" y="945819"/>
              <a:ext cx="814705" cy="1424305"/>
            </a:xfrm>
            <a:custGeom>
              <a:avLst/>
              <a:gdLst/>
              <a:ahLst/>
              <a:cxnLst/>
              <a:rect l="l" t="t" r="r" b="b"/>
              <a:pathLst>
                <a:path w="814704" h="1424305">
                  <a:moveTo>
                    <a:pt x="122339" y="1299794"/>
                  </a:moveTo>
                  <a:lnTo>
                    <a:pt x="119621" y="1293380"/>
                  </a:lnTo>
                  <a:lnTo>
                    <a:pt x="110363" y="1276235"/>
                  </a:lnTo>
                  <a:lnTo>
                    <a:pt x="98818" y="1260081"/>
                  </a:lnTo>
                  <a:lnTo>
                    <a:pt x="86626" y="1244269"/>
                  </a:lnTo>
                  <a:lnTo>
                    <a:pt x="75399" y="1228102"/>
                  </a:lnTo>
                  <a:lnTo>
                    <a:pt x="55067" y="1189710"/>
                  </a:lnTo>
                  <a:lnTo>
                    <a:pt x="39636" y="1149070"/>
                  </a:lnTo>
                  <a:lnTo>
                    <a:pt x="29540" y="1108049"/>
                  </a:lnTo>
                  <a:lnTo>
                    <a:pt x="24269" y="1066114"/>
                  </a:lnTo>
                  <a:lnTo>
                    <a:pt x="23571" y="1044968"/>
                  </a:lnTo>
                  <a:lnTo>
                    <a:pt x="23990" y="1023848"/>
                  </a:lnTo>
                  <a:lnTo>
                    <a:pt x="24726" y="1002741"/>
                  </a:lnTo>
                  <a:lnTo>
                    <a:pt x="24993" y="981659"/>
                  </a:lnTo>
                  <a:lnTo>
                    <a:pt x="24930" y="976096"/>
                  </a:lnTo>
                  <a:lnTo>
                    <a:pt x="16306" y="973709"/>
                  </a:lnTo>
                  <a:lnTo>
                    <a:pt x="13970" y="979119"/>
                  </a:lnTo>
                  <a:lnTo>
                    <a:pt x="2235" y="1021283"/>
                  </a:lnTo>
                  <a:lnTo>
                    <a:pt x="0" y="1066215"/>
                  </a:lnTo>
                  <a:lnTo>
                    <a:pt x="5029" y="1111351"/>
                  </a:lnTo>
                  <a:lnTo>
                    <a:pt x="15087" y="1154112"/>
                  </a:lnTo>
                  <a:lnTo>
                    <a:pt x="30111" y="1195654"/>
                  </a:lnTo>
                  <a:lnTo>
                    <a:pt x="50152" y="1235036"/>
                  </a:lnTo>
                  <a:lnTo>
                    <a:pt x="75069" y="1273111"/>
                  </a:lnTo>
                  <a:lnTo>
                    <a:pt x="109194" y="1301965"/>
                  </a:lnTo>
                  <a:lnTo>
                    <a:pt x="114363" y="1304226"/>
                  </a:lnTo>
                  <a:lnTo>
                    <a:pt x="122339" y="1299794"/>
                  </a:lnTo>
                  <a:close/>
                </a:path>
                <a:path w="814704" h="1424305">
                  <a:moveTo>
                    <a:pt x="183184" y="1117828"/>
                  </a:moveTo>
                  <a:lnTo>
                    <a:pt x="148590" y="1088161"/>
                  </a:lnTo>
                  <a:lnTo>
                    <a:pt x="142303" y="1093431"/>
                  </a:lnTo>
                  <a:lnTo>
                    <a:pt x="140830" y="1093520"/>
                  </a:lnTo>
                  <a:lnTo>
                    <a:pt x="117932" y="1129919"/>
                  </a:lnTo>
                  <a:lnTo>
                    <a:pt x="124802" y="1141577"/>
                  </a:lnTo>
                  <a:lnTo>
                    <a:pt x="136359" y="1149985"/>
                  </a:lnTo>
                  <a:lnTo>
                    <a:pt x="149834" y="1154264"/>
                  </a:lnTo>
                  <a:lnTo>
                    <a:pt x="164807" y="1152880"/>
                  </a:lnTo>
                  <a:lnTo>
                    <a:pt x="176022" y="1145146"/>
                  </a:lnTo>
                  <a:lnTo>
                    <a:pt x="182473" y="1132878"/>
                  </a:lnTo>
                  <a:lnTo>
                    <a:pt x="183184" y="1117828"/>
                  </a:lnTo>
                  <a:close/>
                </a:path>
                <a:path w="814704" h="1424305">
                  <a:moveTo>
                    <a:pt x="342049" y="620268"/>
                  </a:moveTo>
                  <a:lnTo>
                    <a:pt x="336321" y="614311"/>
                  </a:lnTo>
                  <a:lnTo>
                    <a:pt x="332181" y="618642"/>
                  </a:lnTo>
                  <a:lnTo>
                    <a:pt x="289966" y="654646"/>
                  </a:lnTo>
                  <a:lnTo>
                    <a:pt x="243039" y="684606"/>
                  </a:lnTo>
                  <a:lnTo>
                    <a:pt x="194843" y="712889"/>
                  </a:lnTo>
                  <a:lnTo>
                    <a:pt x="148793" y="743877"/>
                  </a:lnTo>
                  <a:lnTo>
                    <a:pt x="107200" y="780821"/>
                  </a:lnTo>
                  <a:lnTo>
                    <a:pt x="71183" y="823252"/>
                  </a:lnTo>
                  <a:lnTo>
                    <a:pt x="41363" y="868591"/>
                  </a:lnTo>
                  <a:lnTo>
                    <a:pt x="24625" y="919568"/>
                  </a:lnTo>
                  <a:lnTo>
                    <a:pt x="24117" y="926122"/>
                  </a:lnTo>
                  <a:lnTo>
                    <a:pt x="33870" y="929335"/>
                  </a:lnTo>
                  <a:lnTo>
                    <a:pt x="37858" y="924496"/>
                  </a:lnTo>
                  <a:lnTo>
                    <a:pt x="45466" y="914019"/>
                  </a:lnTo>
                  <a:lnTo>
                    <a:pt x="52108" y="902855"/>
                  </a:lnTo>
                  <a:lnTo>
                    <a:pt x="58305" y="891400"/>
                  </a:lnTo>
                  <a:lnTo>
                    <a:pt x="64541" y="880021"/>
                  </a:lnTo>
                  <a:lnTo>
                    <a:pt x="87706" y="843394"/>
                  </a:lnTo>
                  <a:lnTo>
                    <a:pt x="114261" y="810056"/>
                  </a:lnTo>
                  <a:lnTo>
                    <a:pt x="154609" y="770610"/>
                  </a:lnTo>
                  <a:lnTo>
                    <a:pt x="219976" y="723938"/>
                  </a:lnTo>
                  <a:lnTo>
                    <a:pt x="263182" y="695248"/>
                  </a:lnTo>
                  <a:lnTo>
                    <a:pt x="303657" y="663435"/>
                  </a:lnTo>
                  <a:lnTo>
                    <a:pt x="338734" y="624840"/>
                  </a:lnTo>
                  <a:lnTo>
                    <a:pt x="342049" y="620268"/>
                  </a:lnTo>
                  <a:close/>
                </a:path>
                <a:path w="814704" h="1424305">
                  <a:moveTo>
                    <a:pt x="351878" y="1196619"/>
                  </a:moveTo>
                  <a:lnTo>
                    <a:pt x="349910" y="1187843"/>
                  </a:lnTo>
                  <a:lnTo>
                    <a:pt x="344843" y="1180655"/>
                  </a:lnTo>
                  <a:lnTo>
                    <a:pt x="337019" y="1177023"/>
                  </a:lnTo>
                  <a:lnTo>
                    <a:pt x="334340" y="1176667"/>
                  </a:lnTo>
                  <a:lnTo>
                    <a:pt x="331736" y="1177213"/>
                  </a:lnTo>
                  <a:lnTo>
                    <a:pt x="329653" y="1178674"/>
                  </a:lnTo>
                  <a:lnTo>
                    <a:pt x="324497" y="1179982"/>
                  </a:lnTo>
                  <a:lnTo>
                    <a:pt x="319697" y="1183398"/>
                  </a:lnTo>
                  <a:lnTo>
                    <a:pt x="316433" y="1187907"/>
                  </a:lnTo>
                  <a:lnTo>
                    <a:pt x="312813" y="1196301"/>
                  </a:lnTo>
                  <a:lnTo>
                    <a:pt x="313194" y="1204798"/>
                  </a:lnTo>
                  <a:lnTo>
                    <a:pt x="317411" y="1212049"/>
                  </a:lnTo>
                  <a:lnTo>
                    <a:pt x="325310" y="1216710"/>
                  </a:lnTo>
                  <a:lnTo>
                    <a:pt x="332778" y="1217447"/>
                  </a:lnTo>
                  <a:lnTo>
                    <a:pt x="340004" y="1215478"/>
                  </a:lnTo>
                  <a:lnTo>
                    <a:pt x="346163" y="1211224"/>
                  </a:lnTo>
                  <a:lnTo>
                    <a:pt x="350418" y="1205039"/>
                  </a:lnTo>
                  <a:lnTo>
                    <a:pt x="351878" y="1196619"/>
                  </a:lnTo>
                  <a:close/>
                </a:path>
                <a:path w="814704" h="1424305">
                  <a:moveTo>
                    <a:pt x="423049" y="1411820"/>
                  </a:moveTo>
                  <a:lnTo>
                    <a:pt x="418795" y="1409877"/>
                  </a:lnTo>
                  <a:lnTo>
                    <a:pt x="404545" y="1404975"/>
                  </a:lnTo>
                  <a:lnTo>
                    <a:pt x="389864" y="1402194"/>
                  </a:lnTo>
                  <a:lnTo>
                    <a:pt x="359905" y="1398435"/>
                  </a:lnTo>
                  <a:lnTo>
                    <a:pt x="344589" y="1395730"/>
                  </a:lnTo>
                  <a:lnTo>
                    <a:pt x="299339" y="1384401"/>
                  </a:lnTo>
                  <a:lnTo>
                    <a:pt x="253466" y="1367294"/>
                  </a:lnTo>
                  <a:lnTo>
                    <a:pt x="211836" y="1346161"/>
                  </a:lnTo>
                  <a:lnTo>
                    <a:pt x="198145" y="1339443"/>
                  </a:lnTo>
                  <a:lnTo>
                    <a:pt x="184035" y="1334338"/>
                  </a:lnTo>
                  <a:lnTo>
                    <a:pt x="180098" y="1333258"/>
                  </a:lnTo>
                  <a:lnTo>
                    <a:pt x="176250" y="1338287"/>
                  </a:lnTo>
                  <a:lnTo>
                    <a:pt x="215277" y="1371104"/>
                  </a:lnTo>
                  <a:lnTo>
                    <a:pt x="258318" y="1392402"/>
                  </a:lnTo>
                  <a:lnTo>
                    <a:pt x="305028" y="1408988"/>
                  </a:lnTo>
                  <a:lnTo>
                    <a:pt x="354888" y="1420139"/>
                  </a:lnTo>
                  <a:lnTo>
                    <a:pt x="386689" y="1423898"/>
                  </a:lnTo>
                  <a:lnTo>
                    <a:pt x="402501" y="1423174"/>
                  </a:lnTo>
                  <a:lnTo>
                    <a:pt x="417893" y="1419110"/>
                  </a:lnTo>
                  <a:lnTo>
                    <a:pt x="421538" y="1417624"/>
                  </a:lnTo>
                  <a:lnTo>
                    <a:pt x="422478" y="1414030"/>
                  </a:lnTo>
                  <a:lnTo>
                    <a:pt x="423049" y="1411820"/>
                  </a:lnTo>
                  <a:close/>
                </a:path>
                <a:path w="814704" h="1424305">
                  <a:moveTo>
                    <a:pt x="450735" y="1064755"/>
                  </a:moveTo>
                  <a:lnTo>
                    <a:pt x="430428" y="1041692"/>
                  </a:lnTo>
                  <a:lnTo>
                    <a:pt x="430441" y="1038542"/>
                  </a:lnTo>
                  <a:lnTo>
                    <a:pt x="428282" y="1035354"/>
                  </a:lnTo>
                  <a:lnTo>
                    <a:pt x="424040" y="1035202"/>
                  </a:lnTo>
                  <a:lnTo>
                    <a:pt x="409359" y="1039647"/>
                  </a:lnTo>
                  <a:lnTo>
                    <a:pt x="398526" y="1051433"/>
                  </a:lnTo>
                  <a:lnTo>
                    <a:pt x="393801" y="1066698"/>
                  </a:lnTo>
                  <a:lnTo>
                    <a:pt x="397408" y="1081646"/>
                  </a:lnTo>
                  <a:lnTo>
                    <a:pt x="410425" y="1092301"/>
                  </a:lnTo>
                  <a:lnTo>
                    <a:pt x="427012" y="1094308"/>
                  </a:lnTo>
                  <a:lnTo>
                    <a:pt x="442099" y="1087932"/>
                  </a:lnTo>
                  <a:lnTo>
                    <a:pt x="450608" y="1073480"/>
                  </a:lnTo>
                  <a:lnTo>
                    <a:pt x="450735" y="1064755"/>
                  </a:lnTo>
                  <a:close/>
                </a:path>
                <a:path w="814704" h="1424305">
                  <a:moveTo>
                    <a:pt x="504253" y="122237"/>
                  </a:moveTo>
                  <a:lnTo>
                    <a:pt x="500672" y="111112"/>
                  </a:lnTo>
                  <a:lnTo>
                    <a:pt x="494817" y="109613"/>
                  </a:lnTo>
                  <a:lnTo>
                    <a:pt x="487565" y="105295"/>
                  </a:lnTo>
                  <a:lnTo>
                    <a:pt x="456946" y="64084"/>
                  </a:lnTo>
                  <a:lnTo>
                    <a:pt x="455066" y="45300"/>
                  </a:lnTo>
                  <a:lnTo>
                    <a:pt x="457720" y="26543"/>
                  </a:lnTo>
                  <a:lnTo>
                    <a:pt x="464667" y="9461"/>
                  </a:lnTo>
                  <a:lnTo>
                    <a:pt x="467233" y="4953"/>
                  </a:lnTo>
                  <a:lnTo>
                    <a:pt x="460654" y="0"/>
                  </a:lnTo>
                  <a:lnTo>
                    <a:pt x="457212" y="4064"/>
                  </a:lnTo>
                  <a:lnTo>
                    <a:pt x="444792" y="22644"/>
                  </a:lnTo>
                  <a:lnTo>
                    <a:pt x="437857" y="42773"/>
                  </a:lnTo>
                  <a:lnTo>
                    <a:pt x="437032" y="63944"/>
                  </a:lnTo>
                  <a:lnTo>
                    <a:pt x="442937" y="85661"/>
                  </a:lnTo>
                  <a:lnTo>
                    <a:pt x="451967" y="100952"/>
                  </a:lnTo>
                  <a:lnTo>
                    <a:pt x="466509" y="117665"/>
                  </a:lnTo>
                  <a:lnTo>
                    <a:pt x="483717" y="128651"/>
                  </a:lnTo>
                  <a:lnTo>
                    <a:pt x="500697" y="126746"/>
                  </a:lnTo>
                  <a:lnTo>
                    <a:pt x="502996" y="125183"/>
                  </a:lnTo>
                  <a:lnTo>
                    <a:pt x="504253" y="122237"/>
                  </a:lnTo>
                  <a:close/>
                </a:path>
                <a:path w="814704" h="1424305">
                  <a:moveTo>
                    <a:pt x="514565" y="227114"/>
                  </a:moveTo>
                  <a:lnTo>
                    <a:pt x="514553" y="221322"/>
                  </a:lnTo>
                  <a:lnTo>
                    <a:pt x="506018" y="220776"/>
                  </a:lnTo>
                  <a:lnTo>
                    <a:pt x="504647" y="226187"/>
                  </a:lnTo>
                  <a:lnTo>
                    <a:pt x="496049" y="263245"/>
                  </a:lnTo>
                  <a:lnTo>
                    <a:pt x="488581" y="299466"/>
                  </a:lnTo>
                  <a:lnTo>
                    <a:pt x="480796" y="337388"/>
                  </a:lnTo>
                  <a:lnTo>
                    <a:pt x="472186" y="374942"/>
                  </a:lnTo>
                  <a:lnTo>
                    <a:pt x="457492" y="428955"/>
                  </a:lnTo>
                  <a:lnTo>
                    <a:pt x="440207" y="481457"/>
                  </a:lnTo>
                  <a:lnTo>
                    <a:pt x="435635" y="499186"/>
                  </a:lnTo>
                  <a:lnTo>
                    <a:pt x="434276" y="517093"/>
                  </a:lnTo>
                  <a:lnTo>
                    <a:pt x="434492" y="521703"/>
                  </a:lnTo>
                  <a:lnTo>
                    <a:pt x="440436" y="524027"/>
                  </a:lnTo>
                  <a:lnTo>
                    <a:pt x="460565" y="490905"/>
                  </a:lnTo>
                  <a:lnTo>
                    <a:pt x="470877" y="457809"/>
                  </a:lnTo>
                  <a:lnTo>
                    <a:pt x="476758" y="438404"/>
                  </a:lnTo>
                  <a:lnTo>
                    <a:pt x="487464" y="399288"/>
                  </a:lnTo>
                  <a:lnTo>
                    <a:pt x="500786" y="342011"/>
                  </a:lnTo>
                  <a:lnTo>
                    <a:pt x="507911" y="303936"/>
                  </a:lnTo>
                  <a:lnTo>
                    <a:pt x="512787" y="265569"/>
                  </a:lnTo>
                  <a:lnTo>
                    <a:pt x="514565" y="227114"/>
                  </a:lnTo>
                  <a:close/>
                </a:path>
                <a:path w="814704" h="1424305">
                  <a:moveTo>
                    <a:pt x="524840" y="1294180"/>
                  </a:moveTo>
                  <a:lnTo>
                    <a:pt x="520738" y="1279258"/>
                  </a:lnTo>
                  <a:lnTo>
                    <a:pt x="511086" y="1267256"/>
                  </a:lnTo>
                  <a:lnTo>
                    <a:pt x="497192" y="1261135"/>
                  </a:lnTo>
                  <a:lnTo>
                    <a:pt x="491261" y="1260309"/>
                  </a:lnTo>
                  <a:lnTo>
                    <a:pt x="484517" y="1263116"/>
                  </a:lnTo>
                  <a:lnTo>
                    <a:pt x="481596" y="1267815"/>
                  </a:lnTo>
                  <a:lnTo>
                    <a:pt x="471385" y="1276426"/>
                  </a:lnTo>
                  <a:lnTo>
                    <a:pt x="465670" y="1288021"/>
                  </a:lnTo>
                  <a:lnTo>
                    <a:pt x="465353" y="1300810"/>
                  </a:lnTo>
                  <a:lnTo>
                    <a:pt x="471347" y="1313027"/>
                  </a:lnTo>
                  <a:lnTo>
                    <a:pt x="483425" y="1321727"/>
                  </a:lnTo>
                  <a:lnTo>
                    <a:pt x="498081" y="1324279"/>
                  </a:lnTo>
                  <a:lnTo>
                    <a:pt x="512064" y="1320228"/>
                  </a:lnTo>
                  <a:lnTo>
                    <a:pt x="522122" y="1309077"/>
                  </a:lnTo>
                  <a:lnTo>
                    <a:pt x="524840" y="1294180"/>
                  </a:lnTo>
                  <a:close/>
                </a:path>
                <a:path w="814704" h="1424305">
                  <a:moveTo>
                    <a:pt x="546328" y="1189799"/>
                  </a:moveTo>
                  <a:lnTo>
                    <a:pt x="545579" y="1181468"/>
                  </a:lnTo>
                  <a:lnTo>
                    <a:pt x="541464" y="1174915"/>
                  </a:lnTo>
                  <a:lnTo>
                    <a:pt x="541147" y="1174394"/>
                  </a:lnTo>
                  <a:lnTo>
                    <a:pt x="534238" y="1170406"/>
                  </a:lnTo>
                  <a:lnTo>
                    <a:pt x="526072" y="1171346"/>
                  </a:lnTo>
                  <a:lnTo>
                    <a:pt x="518820" y="1169454"/>
                  </a:lnTo>
                  <a:lnTo>
                    <a:pt x="511746" y="1171130"/>
                  </a:lnTo>
                  <a:lnTo>
                    <a:pt x="506044" y="1175740"/>
                  </a:lnTo>
                  <a:lnTo>
                    <a:pt x="502856" y="1182611"/>
                  </a:lnTo>
                  <a:lnTo>
                    <a:pt x="503224" y="1191247"/>
                  </a:lnTo>
                  <a:lnTo>
                    <a:pt x="507238" y="1198473"/>
                  </a:lnTo>
                  <a:lnTo>
                    <a:pt x="513854" y="1203655"/>
                  </a:lnTo>
                  <a:lnTo>
                    <a:pt x="522058" y="1206157"/>
                  </a:lnTo>
                  <a:lnTo>
                    <a:pt x="530072" y="1205674"/>
                  </a:lnTo>
                  <a:lnTo>
                    <a:pt x="537464" y="1202613"/>
                  </a:lnTo>
                  <a:lnTo>
                    <a:pt x="543217" y="1197229"/>
                  </a:lnTo>
                  <a:lnTo>
                    <a:pt x="546328" y="1189799"/>
                  </a:lnTo>
                  <a:close/>
                </a:path>
                <a:path w="814704" h="1424305">
                  <a:moveTo>
                    <a:pt x="738581" y="1247495"/>
                  </a:moveTo>
                  <a:lnTo>
                    <a:pt x="732790" y="1235163"/>
                  </a:lnTo>
                  <a:lnTo>
                    <a:pt x="722299" y="1225562"/>
                  </a:lnTo>
                  <a:lnTo>
                    <a:pt x="709561" y="1220317"/>
                  </a:lnTo>
                  <a:lnTo>
                    <a:pt x="706628" y="1219746"/>
                  </a:lnTo>
                  <a:lnTo>
                    <a:pt x="704138" y="1220241"/>
                  </a:lnTo>
                  <a:lnTo>
                    <a:pt x="702183" y="1221384"/>
                  </a:lnTo>
                  <a:lnTo>
                    <a:pt x="693648" y="1222311"/>
                  </a:lnTo>
                  <a:lnTo>
                    <a:pt x="685888" y="1226642"/>
                  </a:lnTo>
                  <a:lnTo>
                    <a:pt x="679526" y="1233462"/>
                  </a:lnTo>
                  <a:lnTo>
                    <a:pt x="675195" y="1241882"/>
                  </a:lnTo>
                  <a:lnTo>
                    <a:pt x="673315" y="1255979"/>
                  </a:lnTo>
                  <a:lnTo>
                    <a:pt x="676897" y="1269301"/>
                  </a:lnTo>
                  <a:lnTo>
                    <a:pt x="685444" y="1279893"/>
                  </a:lnTo>
                  <a:lnTo>
                    <a:pt x="698423" y="1285786"/>
                  </a:lnTo>
                  <a:lnTo>
                    <a:pt x="710844" y="1285417"/>
                  </a:lnTo>
                  <a:lnTo>
                    <a:pt x="721906" y="1280248"/>
                  </a:lnTo>
                  <a:lnTo>
                    <a:pt x="730935" y="1271638"/>
                  </a:lnTo>
                  <a:lnTo>
                    <a:pt x="737260" y="1260970"/>
                  </a:lnTo>
                  <a:lnTo>
                    <a:pt x="738581" y="1247495"/>
                  </a:lnTo>
                  <a:close/>
                </a:path>
                <a:path w="814704" h="1424305">
                  <a:moveTo>
                    <a:pt x="814451" y="1000912"/>
                  </a:moveTo>
                  <a:lnTo>
                    <a:pt x="813701" y="995743"/>
                  </a:lnTo>
                  <a:lnTo>
                    <a:pt x="810844" y="995083"/>
                  </a:lnTo>
                  <a:lnTo>
                    <a:pt x="796023" y="993140"/>
                  </a:lnTo>
                  <a:lnTo>
                    <a:pt x="780821" y="993330"/>
                  </a:lnTo>
                  <a:lnTo>
                    <a:pt x="750354" y="995883"/>
                  </a:lnTo>
                  <a:lnTo>
                    <a:pt x="734237" y="996683"/>
                  </a:lnTo>
                  <a:lnTo>
                    <a:pt x="718146" y="997077"/>
                  </a:lnTo>
                  <a:lnTo>
                    <a:pt x="702081" y="997026"/>
                  </a:lnTo>
                  <a:lnTo>
                    <a:pt x="686054" y="996530"/>
                  </a:lnTo>
                  <a:lnTo>
                    <a:pt x="620928" y="990066"/>
                  </a:lnTo>
                  <a:lnTo>
                    <a:pt x="556691" y="978281"/>
                  </a:lnTo>
                  <a:lnTo>
                    <a:pt x="505015" y="966762"/>
                  </a:lnTo>
                  <a:lnTo>
                    <a:pt x="453453" y="954227"/>
                  </a:lnTo>
                  <a:lnTo>
                    <a:pt x="402145" y="940498"/>
                  </a:lnTo>
                  <a:lnTo>
                    <a:pt x="351231" y="925461"/>
                  </a:lnTo>
                  <a:lnTo>
                    <a:pt x="300850" y="908964"/>
                  </a:lnTo>
                  <a:lnTo>
                    <a:pt x="264922" y="895413"/>
                  </a:lnTo>
                  <a:lnTo>
                    <a:pt x="229577" y="880313"/>
                  </a:lnTo>
                  <a:lnTo>
                    <a:pt x="153962" y="845807"/>
                  </a:lnTo>
                  <a:lnTo>
                    <a:pt x="149809" y="854557"/>
                  </a:lnTo>
                  <a:lnTo>
                    <a:pt x="182575" y="878852"/>
                  </a:lnTo>
                  <a:lnTo>
                    <a:pt x="242760" y="910602"/>
                  </a:lnTo>
                  <a:lnTo>
                    <a:pt x="306400" y="935913"/>
                  </a:lnTo>
                  <a:lnTo>
                    <a:pt x="372097" y="957173"/>
                  </a:lnTo>
                  <a:lnTo>
                    <a:pt x="457136" y="980694"/>
                  </a:lnTo>
                  <a:lnTo>
                    <a:pt x="509282" y="993990"/>
                  </a:lnTo>
                  <a:lnTo>
                    <a:pt x="561809" y="1005624"/>
                  </a:lnTo>
                  <a:lnTo>
                    <a:pt x="614807" y="1014742"/>
                  </a:lnTo>
                  <a:lnTo>
                    <a:pt x="668350" y="1020445"/>
                  </a:lnTo>
                  <a:lnTo>
                    <a:pt x="705446" y="1021994"/>
                  </a:lnTo>
                  <a:lnTo>
                    <a:pt x="724090" y="1021816"/>
                  </a:lnTo>
                  <a:lnTo>
                    <a:pt x="739419" y="1020978"/>
                  </a:lnTo>
                  <a:lnTo>
                    <a:pt x="742746" y="1020800"/>
                  </a:lnTo>
                  <a:lnTo>
                    <a:pt x="760120" y="1019225"/>
                  </a:lnTo>
                  <a:lnTo>
                    <a:pt x="777849" y="1016469"/>
                  </a:lnTo>
                  <a:lnTo>
                    <a:pt x="795248" y="1011389"/>
                  </a:lnTo>
                  <a:lnTo>
                    <a:pt x="811593" y="1002868"/>
                  </a:lnTo>
                  <a:lnTo>
                    <a:pt x="814451" y="1000912"/>
                  </a:lnTo>
                  <a:close/>
                </a:path>
              </a:pathLst>
            </a:custGeom>
            <a:solidFill>
              <a:srgbClr val="FF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791365" y="3210115"/>
              <a:ext cx="3197860" cy="1198880"/>
            </a:xfrm>
            <a:custGeom>
              <a:avLst/>
              <a:gdLst/>
              <a:ahLst/>
              <a:cxnLst/>
              <a:rect l="l" t="t" r="r" b="b"/>
              <a:pathLst>
                <a:path w="3197859" h="1198879">
                  <a:moveTo>
                    <a:pt x="435241" y="950239"/>
                  </a:moveTo>
                  <a:lnTo>
                    <a:pt x="430733" y="915581"/>
                  </a:lnTo>
                  <a:lnTo>
                    <a:pt x="424802" y="915327"/>
                  </a:lnTo>
                  <a:lnTo>
                    <a:pt x="417944" y="916000"/>
                  </a:lnTo>
                  <a:lnTo>
                    <a:pt x="405815" y="918260"/>
                  </a:lnTo>
                  <a:lnTo>
                    <a:pt x="384022" y="922782"/>
                  </a:lnTo>
                  <a:lnTo>
                    <a:pt x="355752" y="927519"/>
                  </a:lnTo>
                  <a:lnTo>
                    <a:pt x="316814" y="932548"/>
                  </a:lnTo>
                  <a:lnTo>
                    <a:pt x="271335" y="937412"/>
                  </a:lnTo>
                  <a:lnTo>
                    <a:pt x="225920" y="941387"/>
                  </a:lnTo>
                  <a:lnTo>
                    <a:pt x="223443" y="941603"/>
                  </a:lnTo>
                  <a:lnTo>
                    <a:pt x="227672" y="926490"/>
                  </a:lnTo>
                  <a:lnTo>
                    <a:pt x="260845" y="814565"/>
                  </a:lnTo>
                  <a:lnTo>
                    <a:pt x="277825" y="758812"/>
                  </a:lnTo>
                  <a:lnTo>
                    <a:pt x="233260" y="746709"/>
                  </a:lnTo>
                  <a:lnTo>
                    <a:pt x="230771" y="758190"/>
                  </a:lnTo>
                  <a:lnTo>
                    <a:pt x="228269" y="768972"/>
                  </a:lnTo>
                  <a:lnTo>
                    <a:pt x="217170" y="813358"/>
                  </a:lnTo>
                  <a:lnTo>
                    <a:pt x="210426" y="839381"/>
                  </a:lnTo>
                  <a:lnTo>
                    <a:pt x="204076" y="864743"/>
                  </a:lnTo>
                  <a:lnTo>
                    <a:pt x="200888" y="878382"/>
                  </a:lnTo>
                  <a:lnTo>
                    <a:pt x="198043" y="890574"/>
                  </a:lnTo>
                  <a:lnTo>
                    <a:pt x="192252" y="918032"/>
                  </a:lnTo>
                  <a:lnTo>
                    <a:pt x="128600" y="836968"/>
                  </a:lnTo>
                  <a:lnTo>
                    <a:pt x="126428" y="834186"/>
                  </a:lnTo>
                  <a:lnTo>
                    <a:pt x="92544" y="790397"/>
                  </a:lnTo>
                  <a:lnTo>
                    <a:pt x="59969" y="823493"/>
                  </a:lnTo>
                  <a:lnTo>
                    <a:pt x="67856" y="832040"/>
                  </a:lnTo>
                  <a:lnTo>
                    <a:pt x="75158" y="840270"/>
                  </a:lnTo>
                  <a:lnTo>
                    <a:pt x="135001" y="910539"/>
                  </a:lnTo>
                  <a:lnTo>
                    <a:pt x="150139" y="927823"/>
                  </a:lnTo>
                  <a:lnTo>
                    <a:pt x="109245" y="948118"/>
                  </a:lnTo>
                  <a:lnTo>
                    <a:pt x="55219" y="950226"/>
                  </a:lnTo>
                  <a:lnTo>
                    <a:pt x="15519" y="951611"/>
                  </a:lnTo>
                  <a:lnTo>
                    <a:pt x="0" y="952106"/>
                  </a:lnTo>
                  <a:lnTo>
                    <a:pt x="6324" y="1000112"/>
                  </a:lnTo>
                  <a:lnTo>
                    <a:pt x="17348" y="998664"/>
                  </a:lnTo>
                  <a:lnTo>
                    <a:pt x="27787" y="997534"/>
                  </a:lnTo>
                  <a:lnTo>
                    <a:pt x="43738" y="996137"/>
                  </a:lnTo>
                  <a:lnTo>
                    <a:pt x="70815" y="993940"/>
                  </a:lnTo>
                  <a:lnTo>
                    <a:pt x="98323" y="991577"/>
                  </a:lnTo>
                  <a:lnTo>
                    <a:pt x="123507" y="989253"/>
                  </a:lnTo>
                  <a:lnTo>
                    <a:pt x="151599" y="986205"/>
                  </a:lnTo>
                  <a:lnTo>
                    <a:pt x="180441" y="982370"/>
                  </a:lnTo>
                  <a:lnTo>
                    <a:pt x="167233" y="1044917"/>
                  </a:lnTo>
                  <a:lnTo>
                    <a:pt x="151815" y="1112888"/>
                  </a:lnTo>
                  <a:lnTo>
                    <a:pt x="133680" y="1189850"/>
                  </a:lnTo>
                  <a:lnTo>
                    <a:pt x="165887" y="1198664"/>
                  </a:lnTo>
                  <a:lnTo>
                    <a:pt x="168033" y="1192974"/>
                  </a:lnTo>
                  <a:lnTo>
                    <a:pt x="169697" y="1185964"/>
                  </a:lnTo>
                  <a:lnTo>
                    <a:pt x="171780" y="1173060"/>
                  </a:lnTo>
                  <a:lnTo>
                    <a:pt x="175107" y="1149642"/>
                  </a:lnTo>
                  <a:lnTo>
                    <a:pt x="180124" y="1121270"/>
                  </a:lnTo>
                  <a:lnTo>
                    <a:pt x="188252" y="1082865"/>
                  </a:lnTo>
                  <a:lnTo>
                    <a:pt x="198653" y="1038186"/>
                  </a:lnTo>
                  <a:lnTo>
                    <a:pt x="210426" y="990993"/>
                  </a:lnTo>
                  <a:lnTo>
                    <a:pt x="253479" y="1037094"/>
                  </a:lnTo>
                  <a:lnTo>
                    <a:pt x="362356" y="1159344"/>
                  </a:lnTo>
                  <a:lnTo>
                    <a:pt x="385889" y="1135583"/>
                  </a:lnTo>
                  <a:lnTo>
                    <a:pt x="382422" y="1130528"/>
                  </a:lnTo>
                  <a:lnTo>
                    <a:pt x="377698" y="1125143"/>
                  </a:lnTo>
                  <a:lnTo>
                    <a:pt x="368503" y="1116114"/>
                  </a:lnTo>
                  <a:lnTo>
                    <a:pt x="351624" y="1100099"/>
                  </a:lnTo>
                  <a:lnTo>
                    <a:pt x="330377" y="1078611"/>
                  </a:lnTo>
                  <a:lnTo>
                    <a:pt x="302285" y="1048092"/>
                  </a:lnTo>
                  <a:lnTo>
                    <a:pt x="270256" y="1011834"/>
                  </a:lnTo>
                  <a:lnTo>
                    <a:pt x="237248" y="973150"/>
                  </a:lnTo>
                  <a:lnTo>
                    <a:pt x="297395" y="965301"/>
                  </a:lnTo>
                  <a:lnTo>
                    <a:pt x="362204" y="957910"/>
                  </a:lnTo>
                  <a:lnTo>
                    <a:pt x="414045" y="952398"/>
                  </a:lnTo>
                  <a:lnTo>
                    <a:pt x="435241" y="950239"/>
                  </a:lnTo>
                  <a:close/>
                </a:path>
                <a:path w="3197859" h="1198879">
                  <a:moveTo>
                    <a:pt x="3197580" y="240626"/>
                  </a:moveTo>
                  <a:lnTo>
                    <a:pt x="3187230" y="236943"/>
                  </a:lnTo>
                  <a:lnTo>
                    <a:pt x="3177552" y="233324"/>
                  </a:lnTo>
                  <a:lnTo>
                    <a:pt x="3137751" y="217716"/>
                  </a:lnTo>
                  <a:lnTo>
                    <a:pt x="3114446" y="208356"/>
                  </a:lnTo>
                  <a:lnTo>
                    <a:pt x="3091700" y="199428"/>
                  </a:lnTo>
                  <a:lnTo>
                    <a:pt x="3079445" y="194830"/>
                  </a:lnTo>
                  <a:lnTo>
                    <a:pt x="3068485" y="190728"/>
                  </a:lnTo>
                  <a:lnTo>
                    <a:pt x="3043732" y="182067"/>
                  </a:lnTo>
                  <a:lnTo>
                    <a:pt x="3126562" y="132880"/>
                  </a:lnTo>
                  <a:lnTo>
                    <a:pt x="3129407" y="131203"/>
                  </a:lnTo>
                  <a:lnTo>
                    <a:pt x="3174098" y="105105"/>
                  </a:lnTo>
                  <a:lnTo>
                    <a:pt x="3147364" y="70967"/>
                  </a:lnTo>
                  <a:lnTo>
                    <a:pt x="3138474" y="77241"/>
                  </a:lnTo>
                  <a:lnTo>
                    <a:pt x="3129965" y="83019"/>
                  </a:lnTo>
                  <a:lnTo>
                    <a:pt x="3057601" y="129971"/>
                  </a:lnTo>
                  <a:lnTo>
                    <a:pt x="3039757" y="141909"/>
                  </a:lnTo>
                  <a:lnTo>
                    <a:pt x="3021444" y="154571"/>
                  </a:lnTo>
                  <a:lnTo>
                    <a:pt x="3025889" y="101612"/>
                  </a:lnTo>
                  <a:lnTo>
                    <a:pt x="3030474" y="51346"/>
                  </a:lnTo>
                  <a:lnTo>
                    <a:pt x="3033992" y="14427"/>
                  </a:lnTo>
                  <a:lnTo>
                    <a:pt x="3035401" y="0"/>
                  </a:lnTo>
                  <a:lnTo>
                    <a:pt x="2990138" y="76"/>
                  </a:lnTo>
                  <a:lnTo>
                    <a:pt x="2990151" y="10464"/>
                  </a:lnTo>
                  <a:lnTo>
                    <a:pt x="2989935" y="20256"/>
                  </a:lnTo>
                  <a:lnTo>
                    <a:pt x="2989300" y="35191"/>
                  </a:lnTo>
                  <a:lnTo>
                    <a:pt x="2988068" y="60515"/>
                  </a:lnTo>
                  <a:lnTo>
                    <a:pt x="2986925" y="86271"/>
                  </a:lnTo>
                  <a:lnTo>
                    <a:pt x="2986036" y="109867"/>
                  </a:lnTo>
                  <a:lnTo>
                    <a:pt x="2985465" y="136245"/>
                  </a:lnTo>
                  <a:lnTo>
                    <a:pt x="2985541" y="163410"/>
                  </a:lnTo>
                  <a:lnTo>
                    <a:pt x="2929166" y="143649"/>
                  </a:lnTo>
                  <a:lnTo>
                    <a:pt x="2868028" y="121208"/>
                  </a:lnTo>
                  <a:lnTo>
                    <a:pt x="2798889" y="95173"/>
                  </a:lnTo>
                  <a:lnTo>
                    <a:pt x="2786824" y="123926"/>
                  </a:lnTo>
                  <a:lnTo>
                    <a:pt x="2791841" y="126593"/>
                  </a:lnTo>
                  <a:lnTo>
                    <a:pt x="2798127" y="128981"/>
                  </a:lnTo>
                  <a:lnTo>
                    <a:pt x="2809837" y="132461"/>
                  </a:lnTo>
                  <a:lnTo>
                    <a:pt x="2831134" y="138353"/>
                  </a:lnTo>
                  <a:lnTo>
                    <a:pt x="2856839" y="146405"/>
                  </a:lnTo>
                  <a:lnTo>
                    <a:pt x="2891447" y="158559"/>
                  </a:lnTo>
                  <a:lnTo>
                    <a:pt x="2931591" y="173545"/>
                  </a:lnTo>
                  <a:lnTo>
                    <a:pt x="2973921" y="190119"/>
                  </a:lnTo>
                  <a:lnTo>
                    <a:pt x="2925978" y="224447"/>
                  </a:lnTo>
                  <a:lnTo>
                    <a:pt x="2799511" y="310540"/>
                  </a:lnTo>
                  <a:lnTo>
                    <a:pt x="2818688" y="335178"/>
                  </a:lnTo>
                  <a:lnTo>
                    <a:pt x="2823794" y="332574"/>
                  </a:lnTo>
                  <a:lnTo>
                    <a:pt x="2829356" y="328853"/>
                  </a:lnTo>
                  <a:lnTo>
                    <a:pt x="2838831" y="321424"/>
                  </a:lnTo>
                  <a:lnTo>
                    <a:pt x="2855722" y="307733"/>
                  </a:lnTo>
                  <a:lnTo>
                    <a:pt x="2878201" y="290639"/>
                  </a:lnTo>
                  <a:lnTo>
                    <a:pt x="2909887" y="268300"/>
                  </a:lnTo>
                  <a:lnTo>
                    <a:pt x="2947365" y="243014"/>
                  </a:lnTo>
                  <a:lnTo>
                    <a:pt x="2987217" y="217093"/>
                  </a:lnTo>
                  <a:lnTo>
                    <a:pt x="2987217" y="273723"/>
                  </a:lnTo>
                  <a:lnTo>
                    <a:pt x="2986240" y="334619"/>
                  </a:lnTo>
                  <a:lnTo>
                    <a:pt x="2985071" y="383260"/>
                  </a:lnTo>
                  <a:lnTo>
                    <a:pt x="2984512" y="403148"/>
                  </a:lnTo>
                  <a:lnTo>
                    <a:pt x="3017177" y="403136"/>
                  </a:lnTo>
                  <a:lnTo>
                    <a:pt x="3018129" y="397675"/>
                  </a:lnTo>
                  <a:lnTo>
                    <a:pt x="3018332" y="391261"/>
                  </a:lnTo>
                  <a:lnTo>
                    <a:pt x="3017710" y="379755"/>
                  </a:lnTo>
                  <a:lnTo>
                    <a:pt x="3016161" y="359029"/>
                  </a:lnTo>
                  <a:lnTo>
                    <a:pt x="3015183" y="332295"/>
                  </a:lnTo>
                  <a:lnTo>
                    <a:pt x="3015221" y="295643"/>
                  </a:lnTo>
                  <a:lnTo>
                    <a:pt x="3016224" y="252945"/>
                  </a:lnTo>
                  <a:lnTo>
                    <a:pt x="3018015" y="210426"/>
                  </a:lnTo>
                  <a:lnTo>
                    <a:pt x="3018117" y="208102"/>
                  </a:lnTo>
                  <a:lnTo>
                    <a:pt x="3031617" y="213842"/>
                  </a:lnTo>
                  <a:lnTo>
                    <a:pt x="3131350" y="258013"/>
                  </a:lnTo>
                  <a:lnTo>
                    <a:pt x="3180981" y="280428"/>
                  </a:lnTo>
                  <a:lnTo>
                    <a:pt x="3197580" y="240626"/>
                  </a:lnTo>
                  <a:close/>
                </a:path>
              </a:pathLst>
            </a:custGeom>
            <a:solidFill>
              <a:srgbClr val="E4B6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3387938" y="772283"/>
            <a:ext cx="417830" cy="405765"/>
          </a:xfrm>
          <a:custGeom>
            <a:avLst/>
            <a:gdLst/>
            <a:ahLst/>
            <a:cxnLst/>
            <a:rect l="l" t="t" r="r" b="b"/>
            <a:pathLst>
              <a:path w="417829" h="405765">
                <a:moveTo>
                  <a:pt x="339613" y="126692"/>
                </a:moveTo>
                <a:lnTo>
                  <a:pt x="200861" y="166297"/>
                </a:lnTo>
                <a:lnTo>
                  <a:pt x="199025" y="139198"/>
                </a:lnTo>
                <a:lnTo>
                  <a:pt x="197885" y="112840"/>
                </a:lnTo>
                <a:lnTo>
                  <a:pt x="197241" y="89241"/>
                </a:lnTo>
                <a:lnTo>
                  <a:pt x="196709" y="63463"/>
                </a:lnTo>
                <a:lnTo>
                  <a:pt x="196299" y="38103"/>
                </a:lnTo>
                <a:lnTo>
                  <a:pt x="195967" y="23168"/>
                </a:lnTo>
                <a:lnTo>
                  <a:pt x="195546" y="13374"/>
                </a:lnTo>
                <a:lnTo>
                  <a:pt x="194862" y="3016"/>
                </a:lnTo>
                <a:lnTo>
                  <a:pt x="240024" y="0"/>
                </a:lnTo>
                <a:lnTo>
                  <a:pt x="239547" y="14484"/>
                </a:lnTo>
                <a:lnTo>
                  <a:pt x="238429" y="51555"/>
                </a:lnTo>
                <a:lnTo>
                  <a:pt x="237125" y="102015"/>
                </a:lnTo>
                <a:lnTo>
                  <a:pt x="236123" y="155155"/>
                </a:lnTo>
                <a:lnTo>
                  <a:pt x="342339" y="124836"/>
                </a:lnTo>
                <a:lnTo>
                  <a:pt x="339613" y="126692"/>
                </a:lnTo>
                <a:close/>
              </a:path>
              <a:path w="417829" h="405765">
                <a:moveTo>
                  <a:pt x="45504" y="348525"/>
                </a:moveTo>
                <a:lnTo>
                  <a:pt x="24763" y="325181"/>
                </a:lnTo>
                <a:lnTo>
                  <a:pt x="145383" y="231067"/>
                </a:lnTo>
                <a:lnTo>
                  <a:pt x="190998" y="193708"/>
                </a:lnTo>
                <a:lnTo>
                  <a:pt x="147688" y="179915"/>
                </a:lnTo>
                <a:lnTo>
                  <a:pt x="106650" y="167560"/>
                </a:lnTo>
                <a:lnTo>
                  <a:pt x="45161" y="151313"/>
                </a:lnTo>
                <a:lnTo>
                  <a:pt x="23525" y="146807"/>
                </a:lnTo>
                <a:lnTo>
                  <a:pt x="11609" y="144104"/>
                </a:lnTo>
                <a:lnTo>
                  <a:pt x="5179" y="142124"/>
                </a:lnTo>
                <a:lnTo>
                  <a:pt x="0" y="139787"/>
                </a:lnTo>
                <a:lnTo>
                  <a:pt x="10175" y="110312"/>
                </a:lnTo>
                <a:lnTo>
                  <a:pt x="80857" y="131811"/>
                </a:lnTo>
                <a:lnTo>
                  <a:pt x="143322" y="150244"/>
                </a:lnTo>
                <a:lnTo>
                  <a:pt x="200861" y="166297"/>
                </a:lnTo>
                <a:lnTo>
                  <a:pt x="339613" y="126692"/>
                </a:lnTo>
                <a:lnTo>
                  <a:pt x="260148" y="181152"/>
                </a:lnTo>
                <a:lnTo>
                  <a:pt x="285404" y="188188"/>
                </a:lnTo>
                <a:lnTo>
                  <a:pt x="296609" y="191571"/>
                </a:lnTo>
                <a:lnTo>
                  <a:pt x="236273" y="208793"/>
                </a:lnTo>
                <a:lnTo>
                  <a:pt x="236325" y="211112"/>
                </a:lnTo>
                <a:lnTo>
                  <a:pt x="167929" y="248210"/>
                </a:lnTo>
                <a:lnTo>
                  <a:pt x="132174" y="275872"/>
                </a:lnTo>
                <a:lnTo>
                  <a:pt x="102006" y="300224"/>
                </a:lnTo>
                <a:lnTo>
                  <a:pt x="64716" y="333498"/>
                </a:lnTo>
                <a:lnTo>
                  <a:pt x="55732" y="341521"/>
                </a:lnTo>
                <a:lnTo>
                  <a:pt x="50427" y="345599"/>
                </a:lnTo>
                <a:lnTo>
                  <a:pt x="45504" y="348525"/>
                </a:lnTo>
                <a:close/>
              </a:path>
              <a:path w="417829" h="405765">
                <a:moveTo>
                  <a:pt x="342339" y="124836"/>
                </a:moveTo>
                <a:lnTo>
                  <a:pt x="236123" y="155155"/>
                </a:lnTo>
                <a:lnTo>
                  <a:pt x="253571" y="141326"/>
                </a:lnTo>
                <a:lnTo>
                  <a:pt x="270609" y="128255"/>
                </a:lnTo>
                <a:lnTo>
                  <a:pt x="339775" y="76712"/>
                </a:lnTo>
                <a:lnTo>
                  <a:pt x="347891" y="70398"/>
                </a:lnTo>
                <a:lnTo>
                  <a:pt x="356349" y="63565"/>
                </a:lnTo>
                <a:lnTo>
                  <a:pt x="385226" y="95867"/>
                </a:lnTo>
                <a:lnTo>
                  <a:pt x="342339" y="124836"/>
                </a:lnTo>
                <a:close/>
              </a:path>
              <a:path w="417829" h="405765">
                <a:moveTo>
                  <a:pt x="403477" y="270403"/>
                </a:moveTo>
                <a:lnTo>
                  <a:pt x="352505" y="251245"/>
                </a:lnTo>
                <a:lnTo>
                  <a:pt x="250110" y="213641"/>
                </a:lnTo>
                <a:lnTo>
                  <a:pt x="236273" y="208793"/>
                </a:lnTo>
                <a:lnTo>
                  <a:pt x="296609" y="191571"/>
                </a:lnTo>
                <a:lnTo>
                  <a:pt x="309141" y="195354"/>
                </a:lnTo>
                <a:lnTo>
                  <a:pt x="332413" y="202788"/>
                </a:lnTo>
                <a:lnTo>
                  <a:pt x="356274" y="210626"/>
                </a:lnTo>
                <a:lnTo>
                  <a:pt x="397004" y="223619"/>
                </a:lnTo>
                <a:lnTo>
                  <a:pt x="406898" y="226599"/>
                </a:lnTo>
                <a:lnTo>
                  <a:pt x="417461" y="229607"/>
                </a:lnTo>
                <a:lnTo>
                  <a:pt x="403477" y="270403"/>
                </a:lnTo>
                <a:close/>
              </a:path>
              <a:path w="417829" h="405765">
                <a:moveTo>
                  <a:pt x="247987" y="403477"/>
                </a:moveTo>
                <a:lnTo>
                  <a:pt x="215385" y="405602"/>
                </a:lnTo>
                <a:lnTo>
                  <a:pt x="214656" y="385721"/>
                </a:lnTo>
                <a:lnTo>
                  <a:pt x="212662" y="337101"/>
                </a:lnTo>
                <a:lnTo>
                  <a:pt x="209686" y="276271"/>
                </a:lnTo>
                <a:lnTo>
                  <a:pt x="206015" y="219763"/>
                </a:lnTo>
                <a:lnTo>
                  <a:pt x="236325" y="211112"/>
                </a:lnTo>
                <a:lnTo>
                  <a:pt x="237287" y="253662"/>
                </a:lnTo>
                <a:lnTo>
                  <a:pt x="239060" y="296329"/>
                </a:lnTo>
                <a:lnTo>
                  <a:pt x="244103" y="359522"/>
                </a:lnTo>
                <a:lnTo>
                  <a:pt x="247000" y="380102"/>
                </a:lnTo>
                <a:lnTo>
                  <a:pt x="248370" y="391541"/>
                </a:lnTo>
                <a:lnTo>
                  <a:pt x="248577" y="397959"/>
                </a:lnTo>
                <a:lnTo>
                  <a:pt x="247987" y="403477"/>
                </a:lnTo>
                <a:close/>
              </a:path>
            </a:pathLst>
          </a:custGeom>
          <a:solidFill>
            <a:srgbClr val="E4B64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0149" y="152400"/>
            <a:ext cx="3924929" cy="98552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6300" spc="40" dirty="0">
                <a:latin typeface="Cooper Black" pitchFamily="18" charset="0"/>
              </a:rPr>
              <a:t>CHITIN</a:t>
            </a:r>
            <a:endParaRPr sz="6300" dirty="0">
              <a:latin typeface="Cooper Black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34999" y="0"/>
            <a:ext cx="371859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3337" y="2217493"/>
            <a:ext cx="6218555" cy="31038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16100"/>
              </a:lnSpc>
              <a:spcBef>
                <a:spcPts val="90"/>
              </a:spcBef>
            </a:pPr>
            <a:r>
              <a:rPr sz="290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Chitin </a:t>
            </a:r>
            <a:r>
              <a:rPr sz="2900" spc="-114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tergolong </a:t>
            </a:r>
            <a:r>
              <a:rPr sz="2900" spc="-5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homipolisakarida </a:t>
            </a:r>
            <a:r>
              <a:rPr sz="2900" spc="-2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linear  </a:t>
            </a:r>
            <a:r>
              <a:rPr sz="2900" spc="-6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yang </a:t>
            </a:r>
            <a:r>
              <a:rPr sz="2900" spc="-8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tersusun </a:t>
            </a:r>
            <a:r>
              <a:rPr sz="2900" spc="-10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atas </a:t>
            </a:r>
            <a:r>
              <a:rPr sz="2900" spc="-9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residu </a:t>
            </a:r>
            <a:r>
              <a:rPr sz="2900" spc="-3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N-  </a:t>
            </a:r>
            <a:r>
              <a:rPr sz="2900" spc="-6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asetilglukosamin</a:t>
            </a:r>
            <a:r>
              <a:rPr sz="2900" spc="-37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spc="-13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pada</a:t>
            </a:r>
            <a:r>
              <a:rPr sz="2900" spc="-37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spc="4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rantai</a:t>
            </a:r>
            <a:r>
              <a:rPr sz="2900" spc="-37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spc="-15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beta.</a:t>
            </a:r>
            <a:r>
              <a:rPr sz="2900" spc="-37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 </a:t>
            </a:r>
            <a:r>
              <a:rPr sz="290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Chitin  </a:t>
            </a:r>
            <a:r>
              <a:rPr sz="2900" spc="-10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adalah </a:t>
            </a:r>
            <a:r>
              <a:rPr sz="2900" spc="-13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komponen </a:t>
            </a:r>
            <a:r>
              <a:rPr sz="2900" spc="1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struktural </a:t>
            </a:r>
            <a:r>
              <a:rPr sz="2900" spc="-3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utama  </a:t>
            </a:r>
            <a:r>
              <a:rPr sz="2900" spc="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dinding </a:t>
            </a:r>
            <a:r>
              <a:rPr sz="2900" spc="-204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sel </a:t>
            </a:r>
            <a:r>
              <a:rPr sz="2900" spc="10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khamir </a:t>
            </a:r>
            <a:r>
              <a:rPr sz="2900" spc="-8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dan  </a:t>
            </a:r>
            <a:r>
              <a:rPr sz="2900" spc="-95" dirty="0">
                <a:solidFill>
                  <a:srgbClr val="003C2E"/>
                </a:solidFill>
                <a:latin typeface="Comic Sans MS" pitchFamily="66" charset="0"/>
                <a:cs typeface="Arial"/>
              </a:rPr>
              <a:t>cendawanberfilamen.</a:t>
            </a:r>
            <a:endParaRPr sz="2900" dirty="0">
              <a:latin typeface="Comic Sans MS" pitchFamily="66" charset="0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3542" y="1143602"/>
            <a:ext cx="549223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125" dirty="0">
                <a:latin typeface="Cooper Black" pitchFamily="18" charset="0"/>
              </a:rPr>
              <a:t>THANK</a:t>
            </a:r>
            <a:r>
              <a:rPr spc="35" dirty="0">
                <a:latin typeface="Cooper Black" pitchFamily="18" charset="0"/>
              </a:rPr>
              <a:t> </a:t>
            </a:r>
            <a:r>
              <a:rPr spc="-110" dirty="0">
                <a:latin typeface="Cooper Black" pitchFamily="18" charset="0"/>
              </a:rPr>
              <a:t>YOU</a:t>
            </a:r>
          </a:p>
        </p:txBody>
      </p:sp>
      <p:sp>
        <p:nvSpPr>
          <p:cNvPr id="3" name="object 3"/>
          <p:cNvSpPr/>
          <p:nvPr/>
        </p:nvSpPr>
        <p:spPr>
          <a:xfrm>
            <a:off x="8353190" y="2070268"/>
            <a:ext cx="435609" cy="452120"/>
          </a:xfrm>
          <a:custGeom>
            <a:avLst/>
            <a:gdLst/>
            <a:ahLst/>
            <a:cxnLst/>
            <a:rect l="l" t="t" r="r" b="b"/>
            <a:pathLst>
              <a:path w="435609" h="452119">
                <a:moveTo>
                  <a:pt x="128590" y="90263"/>
                </a:moveTo>
                <a:lnTo>
                  <a:pt x="180440" y="235656"/>
                </a:lnTo>
                <a:lnTo>
                  <a:pt x="151600" y="239498"/>
                </a:lnTo>
                <a:lnTo>
                  <a:pt x="123504" y="242546"/>
                </a:lnTo>
                <a:lnTo>
                  <a:pt x="98323" y="244872"/>
                </a:lnTo>
                <a:lnTo>
                  <a:pt x="70807" y="247230"/>
                </a:lnTo>
                <a:lnTo>
                  <a:pt x="43727" y="249430"/>
                </a:lnTo>
                <a:lnTo>
                  <a:pt x="27785" y="250822"/>
                </a:lnTo>
                <a:lnTo>
                  <a:pt x="17346" y="251951"/>
                </a:lnTo>
                <a:lnTo>
                  <a:pt x="6321" y="253401"/>
                </a:lnTo>
                <a:lnTo>
                  <a:pt x="0" y="205392"/>
                </a:lnTo>
                <a:lnTo>
                  <a:pt x="15515" y="204895"/>
                </a:lnTo>
                <a:lnTo>
                  <a:pt x="55217" y="203514"/>
                </a:lnTo>
                <a:lnTo>
                  <a:pt x="109242" y="201402"/>
                </a:lnTo>
                <a:lnTo>
                  <a:pt x="166112" y="198781"/>
                </a:lnTo>
                <a:lnTo>
                  <a:pt x="126420" y="87482"/>
                </a:lnTo>
                <a:lnTo>
                  <a:pt x="128590" y="90263"/>
                </a:lnTo>
                <a:close/>
              </a:path>
              <a:path w="435609" h="452119">
                <a:moveTo>
                  <a:pt x="385879" y="388870"/>
                </a:moveTo>
                <a:lnTo>
                  <a:pt x="362354" y="412631"/>
                </a:lnTo>
                <a:lnTo>
                  <a:pt x="253478" y="290390"/>
                </a:lnTo>
                <a:lnTo>
                  <a:pt x="210417" y="244282"/>
                </a:lnTo>
                <a:lnTo>
                  <a:pt x="198643" y="291481"/>
                </a:lnTo>
                <a:lnTo>
                  <a:pt x="188251" y="336155"/>
                </a:lnTo>
                <a:lnTo>
                  <a:pt x="180114" y="374555"/>
                </a:lnTo>
                <a:lnTo>
                  <a:pt x="171769" y="426347"/>
                </a:lnTo>
                <a:lnTo>
                  <a:pt x="169698" y="439257"/>
                </a:lnTo>
                <a:lnTo>
                  <a:pt x="168023" y="446260"/>
                </a:lnTo>
                <a:lnTo>
                  <a:pt x="165880" y="451952"/>
                </a:lnTo>
                <a:lnTo>
                  <a:pt x="133675" y="443135"/>
                </a:lnTo>
                <a:lnTo>
                  <a:pt x="151809" y="366177"/>
                </a:lnTo>
                <a:lnTo>
                  <a:pt x="167228" y="298204"/>
                </a:lnTo>
                <a:lnTo>
                  <a:pt x="180440" y="235656"/>
                </a:lnTo>
                <a:lnTo>
                  <a:pt x="128590" y="90263"/>
                </a:lnTo>
                <a:lnTo>
                  <a:pt x="192253" y="171325"/>
                </a:lnTo>
                <a:lnTo>
                  <a:pt x="198041" y="143870"/>
                </a:lnTo>
                <a:lnTo>
                  <a:pt x="200889" y="131672"/>
                </a:lnTo>
                <a:lnTo>
                  <a:pt x="223436" y="194895"/>
                </a:lnTo>
                <a:lnTo>
                  <a:pt x="225911" y="194678"/>
                </a:lnTo>
                <a:lnTo>
                  <a:pt x="270255" y="265127"/>
                </a:lnTo>
                <a:lnTo>
                  <a:pt x="302276" y="301380"/>
                </a:lnTo>
                <a:lnTo>
                  <a:pt x="330375" y="331899"/>
                </a:lnTo>
                <a:lnTo>
                  <a:pt x="368498" y="369401"/>
                </a:lnTo>
                <a:lnTo>
                  <a:pt x="377691" y="378436"/>
                </a:lnTo>
                <a:lnTo>
                  <a:pt x="382414" y="383817"/>
                </a:lnTo>
                <a:lnTo>
                  <a:pt x="385879" y="388870"/>
                </a:lnTo>
                <a:close/>
              </a:path>
              <a:path w="435609" h="452119">
                <a:moveTo>
                  <a:pt x="126420" y="87482"/>
                </a:moveTo>
                <a:lnTo>
                  <a:pt x="166112" y="198781"/>
                </a:lnTo>
                <a:lnTo>
                  <a:pt x="150134" y="181112"/>
                </a:lnTo>
                <a:lnTo>
                  <a:pt x="134994" y="163829"/>
                </a:lnTo>
                <a:lnTo>
                  <a:pt x="75156" y="93562"/>
                </a:lnTo>
                <a:lnTo>
                  <a:pt x="67850" y="85335"/>
                </a:lnTo>
                <a:lnTo>
                  <a:pt x="59967" y="76779"/>
                </a:lnTo>
                <a:lnTo>
                  <a:pt x="92538" y="43679"/>
                </a:lnTo>
                <a:lnTo>
                  <a:pt x="126420" y="87482"/>
                </a:lnTo>
                <a:close/>
              </a:path>
              <a:path w="435609" h="452119">
                <a:moveTo>
                  <a:pt x="277824" y="12096"/>
                </a:moveTo>
                <a:lnTo>
                  <a:pt x="260841" y="67848"/>
                </a:lnTo>
                <a:lnTo>
                  <a:pt x="227668" y="179785"/>
                </a:lnTo>
                <a:lnTo>
                  <a:pt x="223436" y="194895"/>
                </a:lnTo>
                <a:lnTo>
                  <a:pt x="200889" y="131672"/>
                </a:lnTo>
                <a:lnTo>
                  <a:pt x="204074" y="118029"/>
                </a:lnTo>
                <a:lnTo>
                  <a:pt x="210424" y="92666"/>
                </a:lnTo>
                <a:lnTo>
                  <a:pt x="217165" y="66645"/>
                </a:lnTo>
                <a:lnTo>
                  <a:pt x="228260" y="22256"/>
                </a:lnTo>
                <a:lnTo>
                  <a:pt x="230767" y="11485"/>
                </a:lnTo>
                <a:lnTo>
                  <a:pt x="233258" y="0"/>
                </a:lnTo>
                <a:lnTo>
                  <a:pt x="277824" y="12096"/>
                </a:lnTo>
                <a:close/>
              </a:path>
              <a:path w="435609" h="452119">
                <a:moveTo>
                  <a:pt x="430730" y="168867"/>
                </a:moveTo>
                <a:lnTo>
                  <a:pt x="435236" y="203528"/>
                </a:lnTo>
                <a:lnTo>
                  <a:pt x="414036" y="205687"/>
                </a:lnTo>
                <a:lnTo>
                  <a:pt x="362203" y="211193"/>
                </a:lnTo>
                <a:lnTo>
                  <a:pt x="297386" y="218595"/>
                </a:lnTo>
                <a:lnTo>
                  <a:pt x="237237" y="226439"/>
                </a:lnTo>
                <a:lnTo>
                  <a:pt x="225911" y="194678"/>
                </a:lnTo>
                <a:lnTo>
                  <a:pt x="271327" y="190696"/>
                </a:lnTo>
                <a:lnTo>
                  <a:pt x="316811" y="185840"/>
                </a:lnTo>
                <a:lnTo>
                  <a:pt x="355752" y="180804"/>
                </a:lnTo>
                <a:lnTo>
                  <a:pt x="405812" y="171545"/>
                </a:lnTo>
                <a:lnTo>
                  <a:pt x="417945" y="169287"/>
                </a:lnTo>
                <a:lnTo>
                  <a:pt x="424791" y="168620"/>
                </a:lnTo>
                <a:lnTo>
                  <a:pt x="430730" y="168867"/>
                </a:lnTo>
                <a:close/>
              </a:path>
            </a:pathLst>
          </a:custGeom>
          <a:solidFill>
            <a:srgbClr val="003C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34024" y="730501"/>
            <a:ext cx="406400" cy="422909"/>
          </a:xfrm>
          <a:custGeom>
            <a:avLst/>
            <a:gdLst/>
            <a:ahLst/>
            <a:cxnLst/>
            <a:rect l="l" t="t" r="r" b="b"/>
            <a:pathLst>
              <a:path w="406400" h="422909">
                <a:moveTo>
                  <a:pt x="120007" y="84320"/>
                </a:moveTo>
                <a:lnTo>
                  <a:pt x="168476" y="220230"/>
                </a:lnTo>
                <a:lnTo>
                  <a:pt x="141551" y="223809"/>
                </a:lnTo>
                <a:lnTo>
                  <a:pt x="115322" y="226646"/>
                </a:lnTo>
                <a:lnTo>
                  <a:pt x="91813" y="228810"/>
                </a:lnTo>
                <a:lnTo>
                  <a:pt x="66124" y="231003"/>
                </a:lnTo>
                <a:lnTo>
                  <a:pt x="40843" y="233047"/>
                </a:lnTo>
                <a:lnTo>
                  <a:pt x="25960" y="234342"/>
                </a:lnTo>
                <a:lnTo>
                  <a:pt x="16214" y="235393"/>
                </a:lnTo>
                <a:lnTo>
                  <a:pt x="5921" y="236743"/>
                </a:lnTo>
                <a:lnTo>
                  <a:pt x="0" y="191870"/>
                </a:lnTo>
                <a:lnTo>
                  <a:pt x="14485" y="191412"/>
                </a:lnTo>
                <a:lnTo>
                  <a:pt x="51551" y="190138"/>
                </a:lnTo>
                <a:lnTo>
                  <a:pt x="101989" y="188186"/>
                </a:lnTo>
                <a:lnTo>
                  <a:pt x="155083" y="185760"/>
                </a:lnTo>
                <a:lnTo>
                  <a:pt x="117980" y="81719"/>
                </a:lnTo>
                <a:lnTo>
                  <a:pt x="120007" y="84320"/>
                </a:lnTo>
                <a:close/>
              </a:path>
              <a:path w="406400" h="422909">
                <a:moveTo>
                  <a:pt x="360341" y="363515"/>
                </a:moveTo>
                <a:lnTo>
                  <a:pt x="338384" y="385717"/>
                </a:lnTo>
                <a:lnTo>
                  <a:pt x="236688" y="271417"/>
                </a:lnTo>
                <a:lnTo>
                  <a:pt x="196466" y="228305"/>
                </a:lnTo>
                <a:lnTo>
                  <a:pt x="185494" y="272415"/>
                </a:lnTo>
                <a:lnTo>
                  <a:pt x="175810" y="314164"/>
                </a:lnTo>
                <a:lnTo>
                  <a:pt x="163562" y="376572"/>
                </a:lnTo>
                <a:lnTo>
                  <a:pt x="160459" y="398453"/>
                </a:lnTo>
                <a:lnTo>
                  <a:pt x="158531" y="410519"/>
                </a:lnTo>
                <a:lnTo>
                  <a:pt x="156970" y="417064"/>
                </a:lnTo>
                <a:lnTo>
                  <a:pt x="154972" y="422383"/>
                </a:lnTo>
                <a:lnTo>
                  <a:pt x="124901" y="414128"/>
                </a:lnTo>
                <a:lnTo>
                  <a:pt x="141799" y="342208"/>
                </a:lnTo>
                <a:lnTo>
                  <a:pt x="156166" y="278684"/>
                </a:lnTo>
                <a:lnTo>
                  <a:pt x="168476" y="220230"/>
                </a:lnTo>
                <a:lnTo>
                  <a:pt x="120007" y="84320"/>
                </a:lnTo>
                <a:lnTo>
                  <a:pt x="179477" y="160109"/>
                </a:lnTo>
                <a:lnTo>
                  <a:pt x="184870" y="134452"/>
                </a:lnTo>
                <a:lnTo>
                  <a:pt x="187524" y="123052"/>
                </a:lnTo>
                <a:lnTo>
                  <a:pt x="208600" y="182152"/>
                </a:lnTo>
                <a:lnTo>
                  <a:pt x="210911" y="181950"/>
                </a:lnTo>
                <a:lnTo>
                  <a:pt x="252341" y="247812"/>
                </a:lnTo>
                <a:lnTo>
                  <a:pt x="282252" y="281709"/>
                </a:lnTo>
                <a:lnTo>
                  <a:pt x="308498" y="310245"/>
                </a:lnTo>
                <a:lnTo>
                  <a:pt x="344106" y="345312"/>
                </a:lnTo>
                <a:lnTo>
                  <a:pt x="352692" y="353760"/>
                </a:lnTo>
                <a:lnTo>
                  <a:pt x="357104" y="358791"/>
                </a:lnTo>
                <a:lnTo>
                  <a:pt x="360341" y="363515"/>
                </a:lnTo>
                <a:close/>
              </a:path>
              <a:path w="406400" h="422909">
                <a:moveTo>
                  <a:pt x="117980" y="81719"/>
                </a:moveTo>
                <a:lnTo>
                  <a:pt x="155083" y="185760"/>
                </a:lnTo>
                <a:lnTo>
                  <a:pt x="140159" y="169240"/>
                </a:lnTo>
                <a:lnTo>
                  <a:pt x="126016" y="153080"/>
                </a:lnTo>
                <a:lnTo>
                  <a:pt x="70121" y="87381"/>
                </a:lnTo>
                <a:lnTo>
                  <a:pt x="63297" y="79689"/>
                </a:lnTo>
                <a:lnTo>
                  <a:pt x="55933" y="71689"/>
                </a:lnTo>
                <a:lnTo>
                  <a:pt x="86328" y="40766"/>
                </a:lnTo>
                <a:lnTo>
                  <a:pt x="117980" y="81719"/>
                </a:lnTo>
                <a:close/>
              </a:path>
              <a:path w="406400" h="422909">
                <a:moveTo>
                  <a:pt x="259302" y="11324"/>
                </a:moveTo>
                <a:lnTo>
                  <a:pt x="243470" y="63425"/>
                </a:lnTo>
                <a:lnTo>
                  <a:pt x="212546" y="168032"/>
                </a:lnTo>
                <a:lnTo>
                  <a:pt x="208600" y="182152"/>
                </a:lnTo>
                <a:lnTo>
                  <a:pt x="187524" y="123052"/>
                </a:lnTo>
                <a:lnTo>
                  <a:pt x="190492" y="110302"/>
                </a:lnTo>
                <a:lnTo>
                  <a:pt x="196410" y="86599"/>
                </a:lnTo>
                <a:lnTo>
                  <a:pt x="202693" y="62282"/>
                </a:lnTo>
                <a:lnTo>
                  <a:pt x="213033" y="20800"/>
                </a:lnTo>
                <a:lnTo>
                  <a:pt x="215369" y="10734"/>
                </a:lnTo>
                <a:lnTo>
                  <a:pt x="217689" y="0"/>
                </a:lnTo>
                <a:lnTo>
                  <a:pt x="259302" y="11324"/>
                </a:lnTo>
                <a:close/>
              </a:path>
              <a:path w="406400" h="422909">
                <a:moveTo>
                  <a:pt x="402124" y="157911"/>
                </a:moveTo>
                <a:lnTo>
                  <a:pt x="406346" y="190308"/>
                </a:lnTo>
                <a:lnTo>
                  <a:pt x="386554" y="192317"/>
                </a:lnTo>
                <a:lnTo>
                  <a:pt x="338163" y="197442"/>
                </a:lnTo>
                <a:lnTo>
                  <a:pt x="277652" y="204333"/>
                </a:lnTo>
                <a:lnTo>
                  <a:pt x="221499" y="211639"/>
                </a:lnTo>
                <a:lnTo>
                  <a:pt x="210911" y="181950"/>
                </a:lnTo>
                <a:lnTo>
                  <a:pt x="253311" y="178247"/>
                </a:lnTo>
                <a:lnTo>
                  <a:pt x="295774" y="173727"/>
                </a:lnTo>
                <a:lnTo>
                  <a:pt x="358511" y="164620"/>
                </a:lnTo>
                <a:lnTo>
                  <a:pt x="378861" y="160403"/>
                </a:lnTo>
                <a:lnTo>
                  <a:pt x="390188" y="158298"/>
                </a:lnTo>
                <a:lnTo>
                  <a:pt x="396579" y="157677"/>
                </a:lnTo>
                <a:lnTo>
                  <a:pt x="402124" y="157911"/>
                </a:lnTo>
                <a:close/>
              </a:path>
            </a:pathLst>
          </a:custGeom>
          <a:solidFill>
            <a:srgbClr val="003C2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3075229"/>
            <a:ext cx="9753600" cy="4240530"/>
            <a:chOff x="0" y="3075229"/>
            <a:chExt cx="9753600" cy="4240530"/>
          </a:xfrm>
        </p:grpSpPr>
        <p:sp>
          <p:nvSpPr>
            <p:cNvPr id="6" name="object 6"/>
            <p:cNvSpPr/>
            <p:nvPr/>
          </p:nvSpPr>
          <p:spPr>
            <a:xfrm>
              <a:off x="0" y="5893744"/>
              <a:ext cx="9753600" cy="1421765"/>
            </a:xfrm>
            <a:custGeom>
              <a:avLst/>
              <a:gdLst/>
              <a:ahLst/>
              <a:cxnLst/>
              <a:rect l="l" t="t" r="r" b="b"/>
              <a:pathLst>
                <a:path w="9753600" h="1421765">
                  <a:moveTo>
                    <a:pt x="9753598" y="487579"/>
                  </a:moveTo>
                  <a:lnTo>
                    <a:pt x="2609313" y="105856"/>
                  </a:lnTo>
                  <a:lnTo>
                    <a:pt x="3015652" y="124503"/>
                  </a:lnTo>
                  <a:lnTo>
                    <a:pt x="3675558" y="144195"/>
                  </a:lnTo>
                  <a:lnTo>
                    <a:pt x="5095310" y="161419"/>
                  </a:lnTo>
                  <a:lnTo>
                    <a:pt x="5246946" y="159552"/>
                  </a:lnTo>
                  <a:lnTo>
                    <a:pt x="5449294" y="153960"/>
                  </a:lnTo>
                  <a:lnTo>
                    <a:pt x="6056855" y="127463"/>
                  </a:lnTo>
                  <a:lnTo>
                    <a:pt x="6624537" y="108044"/>
                  </a:lnTo>
                  <a:lnTo>
                    <a:pt x="6989647" y="91408"/>
                  </a:lnTo>
                  <a:lnTo>
                    <a:pt x="8181387" y="10519"/>
                  </a:lnTo>
                  <a:lnTo>
                    <a:pt x="8280733" y="5742"/>
                  </a:lnTo>
                  <a:lnTo>
                    <a:pt x="8380618" y="2464"/>
                  </a:lnTo>
                  <a:lnTo>
                    <a:pt x="8531136" y="3"/>
                  </a:lnTo>
                  <a:lnTo>
                    <a:pt x="8682045" y="0"/>
                  </a:lnTo>
                  <a:lnTo>
                    <a:pt x="9753598" y="28396"/>
                  </a:lnTo>
                  <a:lnTo>
                    <a:pt x="9753598" y="487579"/>
                  </a:lnTo>
                  <a:close/>
                </a:path>
                <a:path w="9753600" h="1421765">
                  <a:moveTo>
                    <a:pt x="9753598" y="548355"/>
                  </a:moveTo>
                  <a:lnTo>
                    <a:pt x="328759" y="44781"/>
                  </a:lnTo>
                  <a:lnTo>
                    <a:pt x="433403" y="49595"/>
                  </a:lnTo>
                  <a:lnTo>
                    <a:pt x="585388" y="54021"/>
                  </a:lnTo>
                  <a:lnTo>
                    <a:pt x="2046885" y="78596"/>
                  </a:lnTo>
                  <a:lnTo>
                    <a:pt x="2201163" y="82888"/>
                  </a:lnTo>
                  <a:lnTo>
                    <a:pt x="2303905" y="87818"/>
                  </a:lnTo>
                  <a:lnTo>
                    <a:pt x="9753598" y="487579"/>
                  </a:lnTo>
                  <a:lnTo>
                    <a:pt x="9753598" y="548355"/>
                  </a:lnTo>
                  <a:close/>
                </a:path>
                <a:path w="9753600" h="1421765">
                  <a:moveTo>
                    <a:pt x="0" y="1421455"/>
                  </a:moveTo>
                  <a:lnTo>
                    <a:pt x="0" y="26205"/>
                  </a:lnTo>
                  <a:lnTo>
                    <a:pt x="15335" y="26127"/>
                  </a:lnTo>
                  <a:lnTo>
                    <a:pt x="9753598" y="548355"/>
                  </a:lnTo>
                  <a:lnTo>
                    <a:pt x="9753598" y="1421455"/>
                  </a:lnTo>
                  <a:lnTo>
                    <a:pt x="0" y="1421455"/>
                  </a:lnTo>
                  <a:close/>
                </a:path>
              </a:pathLst>
            </a:custGeom>
            <a:solidFill>
              <a:srgbClr val="FF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338416" y="3829819"/>
              <a:ext cx="2733242" cy="263727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07773" y="4443569"/>
              <a:ext cx="2115427" cy="209005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30756" y="3810271"/>
              <a:ext cx="736600" cy="1118235"/>
            </a:xfrm>
            <a:custGeom>
              <a:avLst/>
              <a:gdLst/>
              <a:ahLst/>
              <a:cxnLst/>
              <a:rect l="l" t="t" r="r" b="b"/>
              <a:pathLst>
                <a:path w="736600" h="1118235">
                  <a:moveTo>
                    <a:pt x="498276" y="1074433"/>
                  </a:moveTo>
                  <a:lnTo>
                    <a:pt x="446483" y="1091911"/>
                  </a:lnTo>
                  <a:lnTo>
                    <a:pt x="395467" y="1105054"/>
                  </a:lnTo>
                  <a:lnTo>
                    <a:pt x="352689" y="1113024"/>
                  </a:lnTo>
                  <a:lnTo>
                    <a:pt x="307441" y="1117777"/>
                  </a:lnTo>
                  <a:lnTo>
                    <a:pt x="261995" y="1117291"/>
                  </a:lnTo>
                  <a:lnTo>
                    <a:pt x="218073" y="1109541"/>
                  </a:lnTo>
                  <a:lnTo>
                    <a:pt x="177766" y="1092502"/>
                  </a:lnTo>
                  <a:lnTo>
                    <a:pt x="142625" y="1063292"/>
                  </a:lnTo>
                  <a:lnTo>
                    <a:pt x="119774" y="1026838"/>
                  </a:lnTo>
                  <a:lnTo>
                    <a:pt x="106836" y="985279"/>
                  </a:lnTo>
                  <a:lnTo>
                    <a:pt x="101429" y="940757"/>
                  </a:lnTo>
                  <a:lnTo>
                    <a:pt x="101174" y="895410"/>
                  </a:lnTo>
                  <a:lnTo>
                    <a:pt x="103692" y="851380"/>
                  </a:lnTo>
                  <a:lnTo>
                    <a:pt x="107081" y="797645"/>
                  </a:lnTo>
                  <a:lnTo>
                    <a:pt x="109469" y="743849"/>
                  </a:lnTo>
                  <a:lnTo>
                    <a:pt x="110915" y="690012"/>
                  </a:lnTo>
                  <a:lnTo>
                    <a:pt x="111477" y="636154"/>
                  </a:lnTo>
                  <a:lnTo>
                    <a:pt x="111213" y="582297"/>
                  </a:lnTo>
                  <a:lnTo>
                    <a:pt x="110182" y="528459"/>
                  </a:lnTo>
                  <a:lnTo>
                    <a:pt x="108950" y="480864"/>
                  </a:lnTo>
                  <a:lnTo>
                    <a:pt x="106932" y="432737"/>
                  </a:lnTo>
                  <a:lnTo>
                    <a:pt x="102991" y="384685"/>
                  </a:lnTo>
                  <a:lnTo>
                    <a:pt x="95989" y="337318"/>
                  </a:lnTo>
                  <a:lnTo>
                    <a:pt x="84788" y="291243"/>
                  </a:lnTo>
                  <a:lnTo>
                    <a:pt x="68250" y="247070"/>
                  </a:lnTo>
                  <a:lnTo>
                    <a:pt x="61120" y="229848"/>
                  </a:lnTo>
                  <a:lnTo>
                    <a:pt x="56033" y="214035"/>
                  </a:lnTo>
                  <a:lnTo>
                    <a:pt x="52938" y="199536"/>
                  </a:lnTo>
                  <a:lnTo>
                    <a:pt x="51780" y="186254"/>
                  </a:lnTo>
                  <a:lnTo>
                    <a:pt x="48599" y="185512"/>
                  </a:lnTo>
                  <a:lnTo>
                    <a:pt x="45472" y="184659"/>
                  </a:lnTo>
                  <a:lnTo>
                    <a:pt x="42441" y="183630"/>
                  </a:lnTo>
                  <a:lnTo>
                    <a:pt x="7793" y="160689"/>
                  </a:lnTo>
                  <a:lnTo>
                    <a:pt x="0" y="129863"/>
                  </a:lnTo>
                  <a:lnTo>
                    <a:pt x="11822" y="96310"/>
                  </a:lnTo>
                  <a:lnTo>
                    <a:pt x="36023" y="65185"/>
                  </a:lnTo>
                  <a:lnTo>
                    <a:pt x="108093" y="20673"/>
                  </a:lnTo>
                  <a:lnTo>
                    <a:pt x="159503" y="5072"/>
                  </a:lnTo>
                  <a:lnTo>
                    <a:pt x="212088" y="0"/>
                  </a:lnTo>
                  <a:lnTo>
                    <a:pt x="258342" y="10613"/>
                  </a:lnTo>
                  <a:lnTo>
                    <a:pt x="286174" y="31627"/>
                  </a:lnTo>
                  <a:lnTo>
                    <a:pt x="296962" y="56019"/>
                  </a:lnTo>
                  <a:lnTo>
                    <a:pt x="293901" y="81630"/>
                  </a:lnTo>
                  <a:lnTo>
                    <a:pt x="280191" y="106301"/>
                  </a:lnTo>
                  <a:lnTo>
                    <a:pt x="289388" y="129013"/>
                  </a:lnTo>
                  <a:lnTo>
                    <a:pt x="296328" y="153512"/>
                  </a:lnTo>
                  <a:lnTo>
                    <a:pt x="301816" y="176870"/>
                  </a:lnTo>
                  <a:lnTo>
                    <a:pt x="306656" y="196162"/>
                  </a:lnTo>
                  <a:lnTo>
                    <a:pt x="322892" y="245137"/>
                  </a:lnTo>
                  <a:lnTo>
                    <a:pt x="342166" y="292475"/>
                  </a:lnTo>
                  <a:lnTo>
                    <a:pt x="364250" y="338263"/>
                  </a:lnTo>
                  <a:lnTo>
                    <a:pt x="388914" y="382586"/>
                  </a:lnTo>
                  <a:lnTo>
                    <a:pt x="415927" y="425531"/>
                  </a:lnTo>
                  <a:lnTo>
                    <a:pt x="445062" y="467184"/>
                  </a:lnTo>
                  <a:lnTo>
                    <a:pt x="476087" y="507631"/>
                  </a:lnTo>
                  <a:lnTo>
                    <a:pt x="508774" y="546958"/>
                  </a:lnTo>
                  <a:lnTo>
                    <a:pt x="542893" y="585251"/>
                  </a:lnTo>
                  <a:lnTo>
                    <a:pt x="578215" y="622596"/>
                  </a:lnTo>
                  <a:lnTo>
                    <a:pt x="614510" y="659079"/>
                  </a:lnTo>
                  <a:lnTo>
                    <a:pt x="651548" y="694787"/>
                  </a:lnTo>
                  <a:lnTo>
                    <a:pt x="683000" y="728682"/>
                  </a:lnTo>
                  <a:lnTo>
                    <a:pt x="708915" y="766053"/>
                  </a:lnTo>
                  <a:lnTo>
                    <a:pt x="727188" y="805486"/>
                  </a:lnTo>
                  <a:lnTo>
                    <a:pt x="727354" y="805953"/>
                  </a:lnTo>
                  <a:lnTo>
                    <a:pt x="736200" y="846621"/>
                  </a:lnTo>
                  <a:lnTo>
                    <a:pt x="733604" y="887521"/>
                  </a:lnTo>
                  <a:lnTo>
                    <a:pt x="717539" y="927298"/>
                  </a:lnTo>
                  <a:lnTo>
                    <a:pt x="686022" y="964804"/>
                  </a:lnTo>
                  <a:lnTo>
                    <a:pt x="644718" y="997803"/>
                  </a:lnTo>
                  <a:lnTo>
                    <a:pt x="598753" y="1027196"/>
                  </a:lnTo>
                  <a:lnTo>
                    <a:pt x="549486" y="1052800"/>
                  </a:lnTo>
                  <a:lnTo>
                    <a:pt x="498276" y="1074433"/>
                  </a:lnTo>
                  <a:close/>
                </a:path>
              </a:pathLst>
            </a:custGeom>
            <a:solidFill>
              <a:srgbClr val="E4B6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850220" y="4113040"/>
              <a:ext cx="559435" cy="763270"/>
            </a:xfrm>
            <a:custGeom>
              <a:avLst/>
              <a:gdLst/>
              <a:ahLst/>
              <a:cxnLst/>
              <a:rect l="l" t="t" r="r" b="b"/>
              <a:pathLst>
                <a:path w="559434" h="763270">
                  <a:moveTo>
                    <a:pt x="136377" y="66418"/>
                  </a:moveTo>
                  <a:lnTo>
                    <a:pt x="107622" y="75419"/>
                  </a:lnTo>
                  <a:lnTo>
                    <a:pt x="82672" y="81641"/>
                  </a:lnTo>
                  <a:lnTo>
                    <a:pt x="54636" y="86374"/>
                  </a:lnTo>
                  <a:lnTo>
                    <a:pt x="27104" y="85716"/>
                  </a:lnTo>
                  <a:lnTo>
                    <a:pt x="3665" y="75760"/>
                  </a:lnTo>
                  <a:lnTo>
                    <a:pt x="0" y="72870"/>
                  </a:lnTo>
                  <a:lnTo>
                    <a:pt x="3915" y="67452"/>
                  </a:lnTo>
                  <a:lnTo>
                    <a:pt x="7914" y="69153"/>
                  </a:lnTo>
                  <a:lnTo>
                    <a:pt x="33798" y="74751"/>
                  </a:lnTo>
                  <a:lnTo>
                    <a:pt x="61877" y="72996"/>
                  </a:lnTo>
                  <a:lnTo>
                    <a:pt x="89836" y="66722"/>
                  </a:lnTo>
                  <a:lnTo>
                    <a:pt x="115360" y="58762"/>
                  </a:lnTo>
                  <a:lnTo>
                    <a:pt x="194422" y="30639"/>
                  </a:lnTo>
                  <a:lnTo>
                    <a:pt x="192785" y="33152"/>
                  </a:lnTo>
                  <a:lnTo>
                    <a:pt x="166650" y="52468"/>
                  </a:lnTo>
                  <a:lnTo>
                    <a:pt x="136377" y="66418"/>
                  </a:lnTo>
                  <a:close/>
                </a:path>
                <a:path w="559434" h="763270">
                  <a:moveTo>
                    <a:pt x="194422" y="30639"/>
                  </a:moveTo>
                  <a:lnTo>
                    <a:pt x="115360" y="58762"/>
                  </a:lnTo>
                  <a:lnTo>
                    <a:pt x="129160" y="53737"/>
                  </a:lnTo>
                  <a:lnTo>
                    <a:pt x="142612" y="47861"/>
                  </a:lnTo>
                  <a:lnTo>
                    <a:pt x="155567" y="40989"/>
                  </a:lnTo>
                  <a:lnTo>
                    <a:pt x="167881" y="32977"/>
                  </a:lnTo>
                  <a:lnTo>
                    <a:pt x="176857" y="25629"/>
                  </a:lnTo>
                  <a:lnTo>
                    <a:pt x="193683" y="9816"/>
                  </a:lnTo>
                  <a:lnTo>
                    <a:pt x="202733" y="2657"/>
                  </a:lnTo>
                  <a:lnTo>
                    <a:pt x="206588" y="0"/>
                  </a:lnTo>
                  <a:lnTo>
                    <a:pt x="210437" y="4194"/>
                  </a:lnTo>
                  <a:lnTo>
                    <a:pt x="209126" y="8053"/>
                  </a:lnTo>
                  <a:lnTo>
                    <a:pt x="194422" y="30639"/>
                  </a:lnTo>
                  <a:close/>
                </a:path>
                <a:path w="559434" h="763270">
                  <a:moveTo>
                    <a:pt x="356913" y="722956"/>
                  </a:moveTo>
                  <a:lnTo>
                    <a:pt x="321604" y="735360"/>
                  </a:lnTo>
                  <a:lnTo>
                    <a:pt x="291365" y="744398"/>
                  </a:lnTo>
                  <a:lnTo>
                    <a:pt x="242368" y="756064"/>
                  </a:lnTo>
                  <a:lnTo>
                    <a:pt x="190943" y="762657"/>
                  </a:lnTo>
                  <a:lnTo>
                    <a:pt x="140017" y="759712"/>
                  </a:lnTo>
                  <a:lnTo>
                    <a:pt x="92515" y="742763"/>
                  </a:lnTo>
                  <a:lnTo>
                    <a:pt x="55373" y="710457"/>
                  </a:lnTo>
                  <a:lnTo>
                    <a:pt x="34443" y="669755"/>
                  </a:lnTo>
                  <a:lnTo>
                    <a:pt x="24183" y="621393"/>
                  </a:lnTo>
                  <a:lnTo>
                    <a:pt x="22326" y="572479"/>
                  </a:lnTo>
                  <a:lnTo>
                    <a:pt x="21711" y="522186"/>
                  </a:lnTo>
                  <a:lnTo>
                    <a:pt x="21694" y="464351"/>
                  </a:lnTo>
                  <a:lnTo>
                    <a:pt x="27100" y="407873"/>
                  </a:lnTo>
                  <a:lnTo>
                    <a:pt x="42752" y="361650"/>
                  </a:lnTo>
                  <a:lnTo>
                    <a:pt x="75026" y="326311"/>
                  </a:lnTo>
                  <a:lnTo>
                    <a:pt x="119398" y="300052"/>
                  </a:lnTo>
                  <a:lnTo>
                    <a:pt x="168427" y="281149"/>
                  </a:lnTo>
                  <a:lnTo>
                    <a:pt x="214673" y="267876"/>
                  </a:lnTo>
                  <a:lnTo>
                    <a:pt x="266933" y="256575"/>
                  </a:lnTo>
                  <a:lnTo>
                    <a:pt x="313521" y="255125"/>
                  </a:lnTo>
                  <a:lnTo>
                    <a:pt x="356024" y="268776"/>
                  </a:lnTo>
                  <a:lnTo>
                    <a:pt x="396029" y="302780"/>
                  </a:lnTo>
                  <a:lnTo>
                    <a:pt x="431242" y="343824"/>
                  </a:lnTo>
                  <a:lnTo>
                    <a:pt x="84406" y="467198"/>
                  </a:lnTo>
                  <a:lnTo>
                    <a:pt x="80885" y="472755"/>
                  </a:lnTo>
                  <a:lnTo>
                    <a:pt x="85177" y="483773"/>
                  </a:lnTo>
                  <a:lnTo>
                    <a:pt x="92221" y="485500"/>
                  </a:lnTo>
                  <a:lnTo>
                    <a:pt x="297718" y="412402"/>
                  </a:lnTo>
                  <a:lnTo>
                    <a:pt x="297435" y="418035"/>
                  </a:lnTo>
                  <a:lnTo>
                    <a:pt x="298251" y="426320"/>
                  </a:lnTo>
                  <a:lnTo>
                    <a:pt x="299550" y="430148"/>
                  </a:lnTo>
                  <a:lnTo>
                    <a:pt x="154954" y="481583"/>
                  </a:lnTo>
                  <a:lnTo>
                    <a:pt x="149761" y="484640"/>
                  </a:lnTo>
                  <a:lnTo>
                    <a:pt x="150537" y="490831"/>
                  </a:lnTo>
                  <a:lnTo>
                    <a:pt x="151199" y="491538"/>
                  </a:lnTo>
                  <a:lnTo>
                    <a:pt x="151998" y="491636"/>
                  </a:lnTo>
                  <a:lnTo>
                    <a:pt x="148886" y="496668"/>
                  </a:lnTo>
                  <a:lnTo>
                    <a:pt x="148171" y="502989"/>
                  </a:lnTo>
                  <a:lnTo>
                    <a:pt x="151508" y="508624"/>
                  </a:lnTo>
                  <a:lnTo>
                    <a:pt x="156656" y="514164"/>
                  </a:lnTo>
                  <a:lnTo>
                    <a:pt x="163345" y="516978"/>
                  </a:lnTo>
                  <a:lnTo>
                    <a:pt x="170540" y="516757"/>
                  </a:lnTo>
                  <a:lnTo>
                    <a:pt x="482694" y="405720"/>
                  </a:lnTo>
                  <a:lnTo>
                    <a:pt x="486248" y="410159"/>
                  </a:lnTo>
                  <a:lnTo>
                    <a:pt x="236926" y="498846"/>
                  </a:lnTo>
                  <a:lnTo>
                    <a:pt x="235442" y="511489"/>
                  </a:lnTo>
                  <a:lnTo>
                    <a:pt x="238206" y="518501"/>
                  </a:lnTo>
                  <a:lnTo>
                    <a:pt x="242228" y="524133"/>
                  </a:lnTo>
                  <a:lnTo>
                    <a:pt x="248274" y="527519"/>
                  </a:lnTo>
                  <a:lnTo>
                    <a:pt x="255157" y="528276"/>
                  </a:lnTo>
                  <a:lnTo>
                    <a:pt x="397921" y="477562"/>
                  </a:lnTo>
                  <a:lnTo>
                    <a:pt x="398873" y="481752"/>
                  </a:lnTo>
                  <a:lnTo>
                    <a:pt x="405339" y="485073"/>
                  </a:lnTo>
                  <a:lnTo>
                    <a:pt x="408951" y="484561"/>
                  </a:lnTo>
                  <a:lnTo>
                    <a:pt x="514664" y="446958"/>
                  </a:lnTo>
                  <a:lnTo>
                    <a:pt x="519166" y="453101"/>
                  </a:lnTo>
                  <a:lnTo>
                    <a:pt x="275278" y="539855"/>
                  </a:lnTo>
                  <a:lnTo>
                    <a:pt x="239225" y="552964"/>
                  </a:lnTo>
                  <a:lnTo>
                    <a:pt x="203599" y="567295"/>
                  </a:lnTo>
                  <a:lnTo>
                    <a:pt x="168667" y="583203"/>
                  </a:lnTo>
                  <a:lnTo>
                    <a:pt x="134701" y="601043"/>
                  </a:lnTo>
                  <a:lnTo>
                    <a:pt x="88284" y="633727"/>
                  </a:lnTo>
                  <a:lnTo>
                    <a:pt x="59909" y="681489"/>
                  </a:lnTo>
                  <a:lnTo>
                    <a:pt x="58671" y="688462"/>
                  </a:lnTo>
                  <a:lnTo>
                    <a:pt x="67756" y="690739"/>
                  </a:lnTo>
                  <a:lnTo>
                    <a:pt x="532926" y="525272"/>
                  </a:lnTo>
                  <a:lnTo>
                    <a:pt x="534433" y="525452"/>
                  </a:lnTo>
                  <a:lnTo>
                    <a:pt x="540646" y="525788"/>
                  </a:lnTo>
                  <a:lnTo>
                    <a:pt x="555958" y="520341"/>
                  </a:lnTo>
                  <a:lnTo>
                    <a:pt x="559413" y="550316"/>
                  </a:lnTo>
                  <a:lnTo>
                    <a:pt x="531751" y="613963"/>
                  </a:lnTo>
                  <a:lnTo>
                    <a:pt x="504418" y="641691"/>
                  </a:lnTo>
                  <a:lnTo>
                    <a:pt x="471046" y="666554"/>
                  </a:lnTo>
                  <a:lnTo>
                    <a:pt x="433856" y="688453"/>
                  </a:lnTo>
                  <a:lnTo>
                    <a:pt x="395071" y="707287"/>
                  </a:lnTo>
                  <a:lnTo>
                    <a:pt x="356913" y="722956"/>
                  </a:lnTo>
                  <a:close/>
                </a:path>
                <a:path w="559434" h="763270">
                  <a:moveTo>
                    <a:pt x="297718" y="412402"/>
                  </a:moveTo>
                  <a:lnTo>
                    <a:pt x="92221" y="485500"/>
                  </a:lnTo>
                  <a:lnTo>
                    <a:pt x="101935" y="480451"/>
                  </a:lnTo>
                  <a:lnTo>
                    <a:pt x="105659" y="474075"/>
                  </a:lnTo>
                  <a:lnTo>
                    <a:pt x="99911" y="466612"/>
                  </a:lnTo>
                  <a:lnTo>
                    <a:pt x="94644" y="465327"/>
                  </a:lnTo>
                  <a:lnTo>
                    <a:pt x="91033" y="466518"/>
                  </a:lnTo>
                  <a:lnTo>
                    <a:pt x="90700" y="466367"/>
                  </a:lnTo>
                  <a:lnTo>
                    <a:pt x="90321" y="466297"/>
                  </a:lnTo>
                  <a:lnTo>
                    <a:pt x="84406" y="467198"/>
                  </a:lnTo>
                  <a:lnTo>
                    <a:pt x="431242" y="343824"/>
                  </a:lnTo>
                  <a:lnTo>
                    <a:pt x="436309" y="349812"/>
                  </a:lnTo>
                  <a:lnTo>
                    <a:pt x="308506" y="395273"/>
                  </a:lnTo>
                  <a:lnTo>
                    <a:pt x="303944" y="398351"/>
                  </a:lnTo>
                  <a:lnTo>
                    <a:pt x="300899" y="399434"/>
                  </a:lnTo>
                  <a:lnTo>
                    <a:pt x="299530" y="400172"/>
                  </a:lnTo>
                  <a:lnTo>
                    <a:pt x="298940" y="402860"/>
                  </a:lnTo>
                  <a:lnTo>
                    <a:pt x="298176" y="404094"/>
                  </a:lnTo>
                  <a:lnTo>
                    <a:pt x="297624" y="405500"/>
                  </a:lnTo>
                  <a:lnTo>
                    <a:pt x="297260" y="408118"/>
                  </a:lnTo>
                  <a:lnTo>
                    <a:pt x="297849" y="409800"/>
                  </a:lnTo>
                  <a:lnTo>
                    <a:pt x="297718" y="412402"/>
                  </a:lnTo>
                  <a:close/>
                </a:path>
                <a:path w="559434" h="763270">
                  <a:moveTo>
                    <a:pt x="351095" y="429814"/>
                  </a:moveTo>
                  <a:lnTo>
                    <a:pt x="322332" y="440045"/>
                  </a:lnTo>
                  <a:lnTo>
                    <a:pt x="330107" y="434906"/>
                  </a:lnTo>
                  <a:lnTo>
                    <a:pt x="335267" y="428170"/>
                  </a:lnTo>
                  <a:lnTo>
                    <a:pt x="337320" y="419816"/>
                  </a:lnTo>
                  <a:lnTo>
                    <a:pt x="336092" y="411545"/>
                  </a:lnTo>
                  <a:lnTo>
                    <a:pt x="331923" y="404281"/>
                  </a:lnTo>
                  <a:lnTo>
                    <a:pt x="325153" y="398952"/>
                  </a:lnTo>
                  <a:lnTo>
                    <a:pt x="319129" y="395874"/>
                  </a:lnTo>
                  <a:lnTo>
                    <a:pt x="308506" y="395273"/>
                  </a:lnTo>
                  <a:lnTo>
                    <a:pt x="436309" y="349812"/>
                  </a:lnTo>
                  <a:lnTo>
                    <a:pt x="461376" y="379537"/>
                  </a:lnTo>
                  <a:lnTo>
                    <a:pt x="359025" y="415944"/>
                  </a:lnTo>
                  <a:lnTo>
                    <a:pt x="354486" y="419375"/>
                  </a:lnTo>
                  <a:lnTo>
                    <a:pt x="353856" y="420429"/>
                  </a:lnTo>
                  <a:lnTo>
                    <a:pt x="353628" y="421545"/>
                  </a:lnTo>
                  <a:lnTo>
                    <a:pt x="351778" y="424411"/>
                  </a:lnTo>
                  <a:lnTo>
                    <a:pt x="350710" y="427727"/>
                  </a:lnTo>
                  <a:lnTo>
                    <a:pt x="351095" y="429814"/>
                  </a:lnTo>
                  <a:close/>
                </a:path>
                <a:path w="559434" h="763270">
                  <a:moveTo>
                    <a:pt x="302253" y="399492"/>
                  </a:moveTo>
                  <a:lnTo>
                    <a:pt x="300899" y="399434"/>
                  </a:lnTo>
                  <a:lnTo>
                    <a:pt x="303944" y="398351"/>
                  </a:lnTo>
                  <a:lnTo>
                    <a:pt x="302253" y="399492"/>
                  </a:lnTo>
                  <a:close/>
                </a:path>
                <a:path w="559434" h="763270">
                  <a:moveTo>
                    <a:pt x="482694" y="405720"/>
                  </a:moveTo>
                  <a:lnTo>
                    <a:pt x="170540" y="516757"/>
                  </a:lnTo>
                  <a:lnTo>
                    <a:pt x="177205" y="513192"/>
                  </a:lnTo>
                  <a:lnTo>
                    <a:pt x="181834" y="506519"/>
                  </a:lnTo>
                  <a:lnTo>
                    <a:pt x="165110" y="480186"/>
                  </a:lnTo>
                  <a:lnTo>
                    <a:pt x="154954" y="481583"/>
                  </a:lnTo>
                  <a:lnTo>
                    <a:pt x="299550" y="430148"/>
                  </a:lnTo>
                  <a:lnTo>
                    <a:pt x="300762" y="433723"/>
                  </a:lnTo>
                  <a:lnTo>
                    <a:pt x="212348" y="465172"/>
                  </a:lnTo>
                  <a:lnTo>
                    <a:pt x="206721" y="469942"/>
                  </a:lnTo>
                  <a:lnTo>
                    <a:pt x="203783" y="475386"/>
                  </a:lnTo>
                  <a:lnTo>
                    <a:pt x="207173" y="487377"/>
                  </a:lnTo>
                  <a:lnTo>
                    <a:pt x="213166" y="491603"/>
                  </a:lnTo>
                  <a:lnTo>
                    <a:pt x="219356" y="489848"/>
                  </a:lnTo>
                  <a:lnTo>
                    <a:pt x="360547" y="439624"/>
                  </a:lnTo>
                  <a:lnTo>
                    <a:pt x="366876" y="437581"/>
                  </a:lnTo>
                  <a:lnTo>
                    <a:pt x="476875" y="398453"/>
                  </a:lnTo>
                  <a:lnTo>
                    <a:pt x="482694" y="405720"/>
                  </a:lnTo>
                  <a:close/>
                </a:path>
                <a:path w="559434" h="763270">
                  <a:moveTo>
                    <a:pt x="360547" y="439624"/>
                  </a:moveTo>
                  <a:lnTo>
                    <a:pt x="219356" y="489848"/>
                  </a:lnTo>
                  <a:lnTo>
                    <a:pt x="225839" y="484685"/>
                  </a:lnTo>
                  <a:lnTo>
                    <a:pt x="226132" y="476988"/>
                  </a:lnTo>
                  <a:lnTo>
                    <a:pt x="221769" y="469881"/>
                  </a:lnTo>
                  <a:lnTo>
                    <a:pt x="214288" y="466487"/>
                  </a:lnTo>
                  <a:lnTo>
                    <a:pt x="213574" y="465605"/>
                  </a:lnTo>
                  <a:lnTo>
                    <a:pt x="212348" y="465172"/>
                  </a:lnTo>
                  <a:lnTo>
                    <a:pt x="300762" y="433723"/>
                  </a:lnTo>
                  <a:lnTo>
                    <a:pt x="305471" y="439430"/>
                  </a:lnTo>
                  <a:lnTo>
                    <a:pt x="313576" y="442061"/>
                  </a:lnTo>
                  <a:lnTo>
                    <a:pt x="322332" y="440045"/>
                  </a:lnTo>
                  <a:lnTo>
                    <a:pt x="351095" y="429814"/>
                  </a:lnTo>
                  <a:lnTo>
                    <a:pt x="352197" y="435790"/>
                  </a:lnTo>
                  <a:lnTo>
                    <a:pt x="355772" y="439572"/>
                  </a:lnTo>
                  <a:lnTo>
                    <a:pt x="360547" y="439624"/>
                  </a:lnTo>
                  <a:close/>
                </a:path>
                <a:path w="559434" h="763270">
                  <a:moveTo>
                    <a:pt x="476875" y="398453"/>
                  </a:moveTo>
                  <a:lnTo>
                    <a:pt x="366876" y="437581"/>
                  </a:lnTo>
                  <a:lnTo>
                    <a:pt x="370525" y="432483"/>
                  </a:lnTo>
                  <a:lnTo>
                    <a:pt x="371031" y="426142"/>
                  </a:lnTo>
                  <a:lnTo>
                    <a:pt x="367878" y="420370"/>
                  </a:lnTo>
                  <a:lnTo>
                    <a:pt x="364825" y="417469"/>
                  </a:lnTo>
                  <a:lnTo>
                    <a:pt x="359025" y="415944"/>
                  </a:lnTo>
                  <a:lnTo>
                    <a:pt x="461376" y="379537"/>
                  </a:lnTo>
                  <a:lnTo>
                    <a:pt x="468537" y="388038"/>
                  </a:lnTo>
                  <a:lnTo>
                    <a:pt x="476875" y="398453"/>
                  </a:lnTo>
                  <a:close/>
                </a:path>
                <a:path w="559434" h="763270">
                  <a:moveTo>
                    <a:pt x="397921" y="477562"/>
                  </a:moveTo>
                  <a:lnTo>
                    <a:pt x="261689" y="526021"/>
                  </a:lnTo>
                  <a:lnTo>
                    <a:pt x="266360" y="521333"/>
                  </a:lnTo>
                  <a:lnTo>
                    <a:pt x="268910" y="515257"/>
                  </a:lnTo>
                  <a:lnTo>
                    <a:pt x="250581" y="494367"/>
                  </a:lnTo>
                  <a:lnTo>
                    <a:pt x="245024" y="496300"/>
                  </a:lnTo>
                  <a:lnTo>
                    <a:pt x="236926" y="498846"/>
                  </a:lnTo>
                  <a:lnTo>
                    <a:pt x="486248" y="410159"/>
                  </a:lnTo>
                  <a:lnTo>
                    <a:pt x="498207" y="425095"/>
                  </a:lnTo>
                  <a:lnTo>
                    <a:pt x="398278" y="460641"/>
                  </a:lnTo>
                  <a:lnTo>
                    <a:pt x="396151" y="467808"/>
                  </a:lnTo>
                  <a:lnTo>
                    <a:pt x="397921" y="477562"/>
                  </a:lnTo>
                  <a:close/>
                </a:path>
                <a:path w="559434" h="763270">
                  <a:moveTo>
                    <a:pt x="514664" y="446958"/>
                  </a:moveTo>
                  <a:lnTo>
                    <a:pt x="408951" y="484561"/>
                  </a:lnTo>
                  <a:lnTo>
                    <a:pt x="417316" y="479629"/>
                  </a:lnTo>
                  <a:lnTo>
                    <a:pt x="419638" y="472139"/>
                  </a:lnTo>
                  <a:lnTo>
                    <a:pt x="415012" y="463821"/>
                  </a:lnTo>
                  <a:lnTo>
                    <a:pt x="412385" y="461754"/>
                  </a:lnTo>
                  <a:lnTo>
                    <a:pt x="409489" y="460771"/>
                  </a:lnTo>
                  <a:lnTo>
                    <a:pt x="408730" y="459187"/>
                  </a:lnTo>
                  <a:lnTo>
                    <a:pt x="406929" y="457945"/>
                  </a:lnTo>
                  <a:lnTo>
                    <a:pt x="398278" y="460641"/>
                  </a:lnTo>
                  <a:lnTo>
                    <a:pt x="498207" y="425095"/>
                  </a:lnTo>
                  <a:lnTo>
                    <a:pt x="503334" y="431498"/>
                  </a:lnTo>
                  <a:lnTo>
                    <a:pt x="514664" y="446958"/>
                  </a:lnTo>
                  <a:close/>
                </a:path>
                <a:path w="559434" h="763270">
                  <a:moveTo>
                    <a:pt x="555958" y="520341"/>
                  </a:moveTo>
                  <a:lnTo>
                    <a:pt x="540646" y="525788"/>
                  </a:lnTo>
                  <a:lnTo>
                    <a:pt x="541430" y="517671"/>
                  </a:lnTo>
                  <a:lnTo>
                    <a:pt x="538077" y="514214"/>
                  </a:lnTo>
                  <a:lnTo>
                    <a:pt x="513680" y="499051"/>
                  </a:lnTo>
                  <a:lnTo>
                    <a:pt x="483501" y="493032"/>
                  </a:lnTo>
                  <a:lnTo>
                    <a:pt x="451872" y="493284"/>
                  </a:lnTo>
                  <a:lnTo>
                    <a:pt x="385566" y="504885"/>
                  </a:lnTo>
                  <a:lnTo>
                    <a:pt x="348360" y="515309"/>
                  </a:lnTo>
                  <a:lnTo>
                    <a:pt x="311575" y="527277"/>
                  </a:lnTo>
                  <a:lnTo>
                    <a:pt x="275278" y="539855"/>
                  </a:lnTo>
                  <a:lnTo>
                    <a:pt x="519166" y="453101"/>
                  </a:lnTo>
                  <a:lnTo>
                    <a:pt x="536285" y="476480"/>
                  </a:lnTo>
                  <a:lnTo>
                    <a:pt x="555296" y="514598"/>
                  </a:lnTo>
                  <a:lnTo>
                    <a:pt x="555958" y="520341"/>
                  </a:lnTo>
                  <a:close/>
                </a:path>
                <a:path w="559434" h="763270">
                  <a:moveTo>
                    <a:pt x="532926" y="525272"/>
                  </a:moveTo>
                  <a:lnTo>
                    <a:pt x="67756" y="690739"/>
                  </a:lnTo>
                  <a:lnTo>
                    <a:pt x="71107" y="685148"/>
                  </a:lnTo>
                  <a:lnTo>
                    <a:pt x="103492" y="645996"/>
                  </a:lnTo>
                  <a:lnTo>
                    <a:pt x="145299" y="615559"/>
                  </a:lnTo>
                  <a:lnTo>
                    <a:pt x="192915" y="591888"/>
                  </a:lnTo>
                  <a:lnTo>
                    <a:pt x="242728" y="573035"/>
                  </a:lnTo>
                  <a:lnTo>
                    <a:pt x="357274" y="535469"/>
                  </a:lnTo>
                  <a:lnTo>
                    <a:pt x="424735" y="518929"/>
                  </a:lnTo>
                  <a:lnTo>
                    <a:pt x="446651" y="516248"/>
                  </a:lnTo>
                  <a:lnTo>
                    <a:pt x="367408" y="544436"/>
                  </a:lnTo>
                  <a:lnTo>
                    <a:pt x="366087" y="545663"/>
                  </a:lnTo>
                  <a:lnTo>
                    <a:pt x="363204" y="546688"/>
                  </a:lnTo>
                  <a:lnTo>
                    <a:pt x="361221" y="547794"/>
                  </a:lnTo>
                  <a:lnTo>
                    <a:pt x="356491" y="554797"/>
                  </a:lnTo>
                  <a:lnTo>
                    <a:pt x="357494" y="564199"/>
                  </a:lnTo>
                  <a:lnTo>
                    <a:pt x="359958" y="569521"/>
                  </a:lnTo>
                  <a:lnTo>
                    <a:pt x="367323" y="575177"/>
                  </a:lnTo>
                  <a:lnTo>
                    <a:pt x="377031" y="572866"/>
                  </a:lnTo>
                  <a:lnTo>
                    <a:pt x="517159" y="523020"/>
                  </a:lnTo>
                  <a:lnTo>
                    <a:pt x="521428" y="523902"/>
                  </a:lnTo>
                  <a:lnTo>
                    <a:pt x="532926" y="525272"/>
                  </a:lnTo>
                  <a:close/>
                </a:path>
                <a:path w="559434" h="763270">
                  <a:moveTo>
                    <a:pt x="517159" y="523020"/>
                  </a:moveTo>
                  <a:lnTo>
                    <a:pt x="377031" y="572866"/>
                  </a:lnTo>
                  <a:lnTo>
                    <a:pt x="385268" y="565593"/>
                  </a:lnTo>
                  <a:lnTo>
                    <a:pt x="388220" y="556364"/>
                  </a:lnTo>
                  <a:lnTo>
                    <a:pt x="387501" y="549414"/>
                  </a:lnTo>
                  <a:lnTo>
                    <a:pt x="380006" y="545641"/>
                  </a:lnTo>
                  <a:lnTo>
                    <a:pt x="370997" y="544419"/>
                  </a:lnTo>
                  <a:lnTo>
                    <a:pt x="367408" y="544436"/>
                  </a:lnTo>
                  <a:lnTo>
                    <a:pt x="446651" y="516248"/>
                  </a:lnTo>
                  <a:lnTo>
                    <a:pt x="453765" y="515644"/>
                  </a:lnTo>
                  <a:lnTo>
                    <a:pt x="468372" y="515401"/>
                  </a:lnTo>
                  <a:lnTo>
                    <a:pt x="482945" y="516339"/>
                  </a:lnTo>
                  <a:lnTo>
                    <a:pt x="495893" y="518440"/>
                  </a:lnTo>
                  <a:lnTo>
                    <a:pt x="508652" y="521263"/>
                  </a:lnTo>
                  <a:lnTo>
                    <a:pt x="517159" y="523020"/>
                  </a:lnTo>
                  <a:close/>
                </a:path>
                <a:path w="559434" h="763270">
                  <a:moveTo>
                    <a:pt x="365207" y="546479"/>
                  </a:moveTo>
                  <a:lnTo>
                    <a:pt x="363204" y="546688"/>
                  </a:lnTo>
                  <a:lnTo>
                    <a:pt x="366087" y="545663"/>
                  </a:lnTo>
                  <a:lnTo>
                    <a:pt x="365207" y="546479"/>
                  </a:lnTo>
                  <a:close/>
                </a:path>
              </a:pathLst>
            </a:custGeom>
            <a:solidFill>
              <a:srgbClr val="1D54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775772" y="3841500"/>
              <a:ext cx="233723" cy="16659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811732" y="4022279"/>
              <a:ext cx="400685" cy="833755"/>
            </a:xfrm>
            <a:custGeom>
              <a:avLst/>
              <a:gdLst/>
              <a:ahLst/>
              <a:cxnLst/>
              <a:rect l="l" t="t" r="r" b="b"/>
              <a:pathLst>
                <a:path w="400684" h="833754">
                  <a:moveTo>
                    <a:pt x="104155" y="722940"/>
                  </a:moveTo>
                  <a:lnTo>
                    <a:pt x="94592" y="700274"/>
                  </a:lnTo>
                  <a:lnTo>
                    <a:pt x="96783" y="692310"/>
                  </a:lnTo>
                  <a:lnTo>
                    <a:pt x="101572" y="691444"/>
                  </a:lnTo>
                  <a:lnTo>
                    <a:pt x="104277" y="699467"/>
                  </a:lnTo>
                  <a:lnTo>
                    <a:pt x="104430" y="704352"/>
                  </a:lnTo>
                  <a:lnTo>
                    <a:pt x="105948" y="713336"/>
                  </a:lnTo>
                  <a:lnTo>
                    <a:pt x="107146" y="717357"/>
                  </a:lnTo>
                  <a:lnTo>
                    <a:pt x="104155" y="722940"/>
                  </a:lnTo>
                  <a:close/>
                </a:path>
                <a:path w="400684" h="833754">
                  <a:moveTo>
                    <a:pt x="248371" y="831832"/>
                  </a:moveTo>
                  <a:lnTo>
                    <a:pt x="239118" y="833151"/>
                  </a:lnTo>
                  <a:lnTo>
                    <a:pt x="229640" y="833253"/>
                  </a:lnTo>
                  <a:lnTo>
                    <a:pt x="220318" y="832891"/>
                  </a:lnTo>
                  <a:lnTo>
                    <a:pt x="181185" y="827071"/>
                  </a:lnTo>
                  <a:lnTo>
                    <a:pt x="140322" y="801875"/>
                  </a:lnTo>
                  <a:lnTo>
                    <a:pt x="131343" y="785721"/>
                  </a:lnTo>
                  <a:lnTo>
                    <a:pt x="134292" y="783508"/>
                  </a:lnTo>
                  <a:lnTo>
                    <a:pt x="136021" y="785224"/>
                  </a:lnTo>
                  <a:lnTo>
                    <a:pt x="147952" y="795775"/>
                  </a:lnTo>
                  <a:lnTo>
                    <a:pt x="190045" y="816165"/>
                  </a:lnTo>
                  <a:lnTo>
                    <a:pt x="227210" y="819935"/>
                  </a:lnTo>
                  <a:lnTo>
                    <a:pt x="234672" y="819866"/>
                  </a:lnTo>
                  <a:lnTo>
                    <a:pt x="242143" y="819926"/>
                  </a:lnTo>
                  <a:lnTo>
                    <a:pt x="249482" y="820764"/>
                  </a:lnTo>
                  <a:lnTo>
                    <a:pt x="256549" y="823031"/>
                  </a:lnTo>
                  <a:lnTo>
                    <a:pt x="258559" y="823967"/>
                  </a:lnTo>
                  <a:lnTo>
                    <a:pt x="259173" y="827344"/>
                  </a:lnTo>
                  <a:lnTo>
                    <a:pt x="257017" y="828541"/>
                  </a:lnTo>
                  <a:lnTo>
                    <a:pt x="248371" y="831832"/>
                  </a:lnTo>
                  <a:close/>
                </a:path>
                <a:path w="400684" h="833754">
                  <a:moveTo>
                    <a:pt x="44578" y="139228"/>
                  </a:moveTo>
                  <a:lnTo>
                    <a:pt x="28642" y="108130"/>
                  </a:lnTo>
                  <a:lnTo>
                    <a:pt x="26292" y="99592"/>
                  </a:lnTo>
                  <a:lnTo>
                    <a:pt x="21504" y="82541"/>
                  </a:lnTo>
                  <a:lnTo>
                    <a:pt x="14071" y="55857"/>
                  </a:lnTo>
                  <a:lnTo>
                    <a:pt x="8947" y="37725"/>
                  </a:lnTo>
                  <a:lnTo>
                    <a:pt x="3985" y="21339"/>
                  </a:lnTo>
                  <a:lnTo>
                    <a:pt x="1815" y="13056"/>
                  </a:lnTo>
                  <a:lnTo>
                    <a:pt x="348" y="4670"/>
                  </a:lnTo>
                  <a:lnTo>
                    <a:pt x="0" y="1672"/>
                  </a:lnTo>
                  <a:lnTo>
                    <a:pt x="4439" y="0"/>
                  </a:lnTo>
                  <a:lnTo>
                    <a:pt x="20716" y="36466"/>
                  </a:lnTo>
                  <a:lnTo>
                    <a:pt x="31479" y="71958"/>
                  </a:lnTo>
                  <a:lnTo>
                    <a:pt x="34360" y="81492"/>
                  </a:lnTo>
                  <a:lnTo>
                    <a:pt x="37099" y="91071"/>
                  </a:lnTo>
                  <a:lnTo>
                    <a:pt x="39732" y="100679"/>
                  </a:lnTo>
                  <a:lnTo>
                    <a:pt x="42293" y="110301"/>
                  </a:lnTo>
                  <a:lnTo>
                    <a:pt x="44188" y="117025"/>
                  </a:lnTo>
                  <a:lnTo>
                    <a:pt x="45838" y="123805"/>
                  </a:lnTo>
                  <a:lnTo>
                    <a:pt x="46454" y="130593"/>
                  </a:lnTo>
                  <a:lnTo>
                    <a:pt x="45248" y="137341"/>
                  </a:lnTo>
                  <a:lnTo>
                    <a:pt x="44578" y="139228"/>
                  </a:lnTo>
                  <a:close/>
                </a:path>
                <a:path w="400684" h="833754">
                  <a:moveTo>
                    <a:pt x="97008" y="662920"/>
                  </a:moveTo>
                  <a:lnTo>
                    <a:pt x="88619" y="627756"/>
                  </a:lnTo>
                  <a:lnTo>
                    <a:pt x="88234" y="596337"/>
                  </a:lnTo>
                  <a:lnTo>
                    <a:pt x="87744" y="580605"/>
                  </a:lnTo>
                  <a:lnTo>
                    <a:pt x="87299" y="564273"/>
                  </a:lnTo>
                  <a:lnTo>
                    <a:pt x="87885" y="548049"/>
                  </a:lnTo>
                  <a:lnTo>
                    <a:pt x="90488" y="532644"/>
                  </a:lnTo>
                  <a:lnTo>
                    <a:pt x="91078" y="530449"/>
                  </a:lnTo>
                  <a:lnTo>
                    <a:pt x="94459" y="529788"/>
                  </a:lnTo>
                  <a:lnTo>
                    <a:pt x="95222" y="532274"/>
                  </a:lnTo>
                  <a:lnTo>
                    <a:pt x="98470" y="548062"/>
                  </a:lnTo>
                  <a:lnTo>
                    <a:pt x="99654" y="564717"/>
                  </a:lnTo>
                  <a:lnTo>
                    <a:pt x="99774" y="581517"/>
                  </a:lnTo>
                  <a:lnTo>
                    <a:pt x="99832" y="597737"/>
                  </a:lnTo>
                  <a:lnTo>
                    <a:pt x="100421" y="622964"/>
                  </a:lnTo>
                  <a:lnTo>
                    <a:pt x="100732" y="638662"/>
                  </a:lnTo>
                  <a:lnTo>
                    <a:pt x="100629" y="645932"/>
                  </a:lnTo>
                  <a:lnTo>
                    <a:pt x="99864" y="653108"/>
                  </a:lnTo>
                  <a:lnTo>
                    <a:pt x="98023" y="660115"/>
                  </a:lnTo>
                  <a:lnTo>
                    <a:pt x="97008" y="662920"/>
                  </a:lnTo>
                  <a:close/>
                </a:path>
                <a:path w="400684" h="833754">
                  <a:moveTo>
                    <a:pt x="71948" y="429956"/>
                  </a:moveTo>
                  <a:lnTo>
                    <a:pt x="66511" y="431124"/>
                  </a:lnTo>
                  <a:lnTo>
                    <a:pt x="65452" y="427178"/>
                  </a:lnTo>
                  <a:lnTo>
                    <a:pt x="62811" y="412699"/>
                  </a:lnTo>
                  <a:lnTo>
                    <a:pt x="61919" y="397856"/>
                  </a:lnTo>
                  <a:lnTo>
                    <a:pt x="61961" y="382921"/>
                  </a:lnTo>
                  <a:lnTo>
                    <a:pt x="62120" y="368164"/>
                  </a:lnTo>
                  <a:lnTo>
                    <a:pt x="62075" y="324641"/>
                  </a:lnTo>
                  <a:lnTo>
                    <a:pt x="61318" y="281662"/>
                  </a:lnTo>
                  <a:lnTo>
                    <a:pt x="58394" y="239530"/>
                  </a:lnTo>
                  <a:lnTo>
                    <a:pt x="56612" y="225668"/>
                  </a:lnTo>
                  <a:lnTo>
                    <a:pt x="55303" y="211808"/>
                  </a:lnTo>
                  <a:lnTo>
                    <a:pt x="55302" y="198117"/>
                  </a:lnTo>
                  <a:lnTo>
                    <a:pt x="55528" y="194925"/>
                  </a:lnTo>
                  <a:lnTo>
                    <a:pt x="59691" y="195549"/>
                  </a:lnTo>
                  <a:lnTo>
                    <a:pt x="70463" y="238625"/>
                  </a:lnTo>
                  <a:lnTo>
                    <a:pt x="73938" y="280738"/>
                  </a:lnTo>
                  <a:lnTo>
                    <a:pt x="75276" y="323686"/>
                  </a:lnTo>
                  <a:lnTo>
                    <a:pt x="75609" y="367179"/>
                  </a:lnTo>
                  <a:lnTo>
                    <a:pt x="75889" y="382001"/>
                  </a:lnTo>
                  <a:lnTo>
                    <a:pt x="76086" y="397069"/>
                  </a:lnTo>
                  <a:lnTo>
                    <a:pt x="75349" y="412048"/>
                  </a:lnTo>
                  <a:lnTo>
                    <a:pt x="72824" y="426604"/>
                  </a:lnTo>
                  <a:lnTo>
                    <a:pt x="71948" y="429956"/>
                  </a:lnTo>
                  <a:close/>
                </a:path>
                <a:path w="400684" h="833754">
                  <a:moveTo>
                    <a:pt x="277426" y="461180"/>
                  </a:moveTo>
                  <a:lnTo>
                    <a:pt x="257395" y="468241"/>
                  </a:lnTo>
                  <a:lnTo>
                    <a:pt x="217519" y="480013"/>
                  </a:lnTo>
                  <a:lnTo>
                    <a:pt x="175288" y="488917"/>
                  </a:lnTo>
                  <a:lnTo>
                    <a:pt x="132578" y="492732"/>
                  </a:lnTo>
                  <a:lnTo>
                    <a:pt x="91264" y="489236"/>
                  </a:lnTo>
                  <a:lnTo>
                    <a:pt x="86363" y="488269"/>
                  </a:lnTo>
                  <a:lnTo>
                    <a:pt x="87252" y="481706"/>
                  </a:lnTo>
                  <a:lnTo>
                    <a:pt x="91740" y="480959"/>
                  </a:lnTo>
                  <a:lnTo>
                    <a:pt x="112180" y="478267"/>
                  </a:lnTo>
                  <a:lnTo>
                    <a:pt x="153320" y="474623"/>
                  </a:lnTo>
                  <a:lnTo>
                    <a:pt x="173807" y="471973"/>
                  </a:lnTo>
                  <a:lnTo>
                    <a:pt x="213195" y="463814"/>
                  </a:lnTo>
                  <a:lnTo>
                    <a:pt x="251777" y="452448"/>
                  </a:lnTo>
                  <a:lnTo>
                    <a:pt x="383956" y="405430"/>
                  </a:lnTo>
                  <a:lnTo>
                    <a:pt x="369766" y="416028"/>
                  </a:lnTo>
                  <a:lnTo>
                    <a:pt x="352319" y="426033"/>
                  </a:lnTo>
                  <a:lnTo>
                    <a:pt x="335411" y="434871"/>
                  </a:lnTo>
                  <a:lnTo>
                    <a:pt x="316457" y="444458"/>
                  </a:lnTo>
                  <a:lnTo>
                    <a:pt x="297121" y="453239"/>
                  </a:lnTo>
                  <a:lnTo>
                    <a:pt x="277426" y="461180"/>
                  </a:lnTo>
                  <a:close/>
                </a:path>
                <a:path w="400684" h="833754">
                  <a:moveTo>
                    <a:pt x="383956" y="405430"/>
                  </a:moveTo>
                  <a:lnTo>
                    <a:pt x="251777" y="452448"/>
                  </a:lnTo>
                  <a:lnTo>
                    <a:pt x="271602" y="445215"/>
                  </a:lnTo>
                  <a:lnTo>
                    <a:pt x="291086" y="437125"/>
                  </a:lnTo>
                  <a:lnTo>
                    <a:pt x="310194" y="428184"/>
                  </a:lnTo>
                  <a:lnTo>
                    <a:pt x="328891" y="418401"/>
                  </a:lnTo>
                  <a:lnTo>
                    <a:pt x="343970" y="408893"/>
                  </a:lnTo>
                  <a:lnTo>
                    <a:pt x="359189" y="398361"/>
                  </a:lnTo>
                  <a:lnTo>
                    <a:pt x="374781" y="388819"/>
                  </a:lnTo>
                  <a:lnTo>
                    <a:pt x="390979" y="382280"/>
                  </a:lnTo>
                  <a:lnTo>
                    <a:pt x="395087" y="381200"/>
                  </a:lnTo>
                  <a:lnTo>
                    <a:pt x="400496" y="385353"/>
                  </a:lnTo>
                  <a:lnTo>
                    <a:pt x="397788" y="389819"/>
                  </a:lnTo>
                  <a:lnTo>
                    <a:pt x="385629" y="404181"/>
                  </a:lnTo>
                  <a:lnTo>
                    <a:pt x="383956" y="405430"/>
                  </a:lnTo>
                  <a:close/>
                </a:path>
              </a:pathLst>
            </a:custGeom>
            <a:solidFill>
              <a:srgbClr val="FFF9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05766" y="3075229"/>
              <a:ext cx="1009885" cy="99501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62012" y="3711142"/>
              <a:ext cx="8474075" cy="1598930"/>
            </a:xfrm>
            <a:custGeom>
              <a:avLst/>
              <a:gdLst/>
              <a:ahLst/>
              <a:cxnLst/>
              <a:rect l="l" t="t" r="r" b="b"/>
              <a:pathLst>
                <a:path w="8474075" h="1598929">
                  <a:moveTo>
                    <a:pt x="267500" y="1085265"/>
                  </a:moveTo>
                  <a:lnTo>
                    <a:pt x="262356" y="1058227"/>
                  </a:lnTo>
                  <a:lnTo>
                    <a:pt x="255574" y="1059738"/>
                  </a:lnTo>
                  <a:lnTo>
                    <a:pt x="249174" y="1061072"/>
                  </a:lnTo>
                  <a:lnTo>
                    <a:pt x="222605" y="1066101"/>
                  </a:lnTo>
                  <a:lnTo>
                    <a:pt x="206971" y="1068933"/>
                  </a:lnTo>
                  <a:lnTo>
                    <a:pt x="191782" y="1071803"/>
                  </a:lnTo>
                  <a:lnTo>
                    <a:pt x="183680" y="1073480"/>
                  </a:lnTo>
                  <a:lnTo>
                    <a:pt x="176428" y="1074978"/>
                  </a:lnTo>
                  <a:lnTo>
                    <a:pt x="160274" y="1078674"/>
                  </a:lnTo>
                  <a:lnTo>
                    <a:pt x="186944" y="1024204"/>
                  </a:lnTo>
                  <a:lnTo>
                    <a:pt x="187858" y="1022350"/>
                  </a:lnTo>
                  <a:lnTo>
                    <a:pt x="202399" y="993203"/>
                  </a:lnTo>
                  <a:lnTo>
                    <a:pt x="176263" y="983856"/>
                  </a:lnTo>
                  <a:lnTo>
                    <a:pt x="173748" y="990231"/>
                  </a:lnTo>
                  <a:lnTo>
                    <a:pt x="171259" y="996213"/>
                  </a:lnTo>
                  <a:lnTo>
                    <a:pt x="149364" y="1045933"/>
                  </a:lnTo>
                  <a:lnTo>
                    <a:pt x="144081" y="1058392"/>
                  </a:lnTo>
                  <a:lnTo>
                    <a:pt x="107543" y="1013015"/>
                  </a:lnTo>
                  <a:lnTo>
                    <a:pt x="92036" y="983462"/>
                  </a:lnTo>
                  <a:lnTo>
                    <a:pt x="68059" y="998791"/>
                  </a:lnTo>
                  <a:lnTo>
                    <a:pt x="71475" y="1004023"/>
                  </a:lnTo>
                  <a:lnTo>
                    <a:pt x="75031" y="1009726"/>
                  </a:lnTo>
                  <a:lnTo>
                    <a:pt x="79921" y="1017981"/>
                  </a:lnTo>
                  <a:lnTo>
                    <a:pt x="88150" y="1032027"/>
                  </a:lnTo>
                  <a:lnTo>
                    <a:pt x="96570" y="1046289"/>
                  </a:lnTo>
                  <a:lnTo>
                    <a:pt x="104368" y="1059281"/>
                  </a:lnTo>
                  <a:lnTo>
                    <a:pt x="113309" y="1073683"/>
                  </a:lnTo>
                  <a:lnTo>
                    <a:pt x="122872" y="1088275"/>
                  </a:lnTo>
                  <a:lnTo>
                    <a:pt x="86067" y="1096683"/>
                  </a:lnTo>
                  <a:lnTo>
                    <a:pt x="45783" y="1105255"/>
                  </a:lnTo>
                  <a:lnTo>
                    <a:pt x="0" y="1114590"/>
                  </a:lnTo>
                  <a:lnTo>
                    <a:pt x="3683" y="1134135"/>
                  </a:lnTo>
                  <a:lnTo>
                    <a:pt x="7277" y="1133881"/>
                  </a:lnTo>
                  <a:lnTo>
                    <a:pt x="11455" y="1133043"/>
                  </a:lnTo>
                  <a:lnTo>
                    <a:pt x="18884" y="1130960"/>
                  </a:lnTo>
                  <a:lnTo>
                    <a:pt x="32232" y="1126934"/>
                  </a:lnTo>
                  <a:lnTo>
                    <a:pt x="48679" y="1122591"/>
                  </a:lnTo>
                  <a:lnTo>
                    <a:pt x="71285" y="1117447"/>
                  </a:lnTo>
                  <a:lnTo>
                    <a:pt x="97828" y="1111961"/>
                  </a:lnTo>
                  <a:lnTo>
                    <a:pt x="126072" y="1106589"/>
                  </a:lnTo>
                  <a:lnTo>
                    <a:pt x="112687" y="1141247"/>
                  </a:lnTo>
                  <a:lnTo>
                    <a:pt x="75831" y="1230325"/>
                  </a:lnTo>
                  <a:lnTo>
                    <a:pt x="94627" y="1237107"/>
                  </a:lnTo>
                  <a:lnTo>
                    <a:pt x="96418" y="1233982"/>
                  </a:lnTo>
                  <a:lnTo>
                    <a:pt x="98056" y="1230096"/>
                  </a:lnTo>
                  <a:lnTo>
                    <a:pt x="100495" y="1222895"/>
                  </a:lnTo>
                  <a:lnTo>
                    <a:pt x="104635" y="1209827"/>
                  </a:lnTo>
                  <a:lnTo>
                    <a:pt x="110566" y="1193025"/>
                  </a:lnTo>
                  <a:lnTo>
                    <a:pt x="119532" y="1170292"/>
                  </a:lnTo>
                  <a:lnTo>
                    <a:pt x="130543" y="1144028"/>
                  </a:lnTo>
                  <a:lnTo>
                    <a:pt x="142582" y="1116609"/>
                  </a:lnTo>
                  <a:lnTo>
                    <a:pt x="162433" y="1147102"/>
                  </a:lnTo>
                  <a:lnTo>
                    <a:pt x="183261" y="1180211"/>
                  </a:lnTo>
                  <a:lnTo>
                    <a:pt x="199694" y="1206792"/>
                  </a:lnTo>
                  <a:lnTo>
                    <a:pt x="206362" y="1217688"/>
                  </a:lnTo>
                  <a:lnTo>
                    <a:pt x="223685" y="1206652"/>
                  </a:lnTo>
                  <a:lnTo>
                    <a:pt x="222262" y="1203388"/>
                  </a:lnTo>
                  <a:lnTo>
                    <a:pt x="220129" y="1199857"/>
                  </a:lnTo>
                  <a:lnTo>
                    <a:pt x="215760" y="1193876"/>
                  </a:lnTo>
                  <a:lnTo>
                    <a:pt x="207670" y="1183246"/>
                  </a:lnTo>
                  <a:lnTo>
                    <a:pt x="197789" y="1169187"/>
                  </a:lnTo>
                  <a:lnTo>
                    <a:pt x="184962" y="1149438"/>
                  </a:lnTo>
                  <a:lnTo>
                    <a:pt x="170522" y="1126121"/>
                  </a:lnTo>
                  <a:lnTo>
                    <a:pt x="156578" y="1102614"/>
                  </a:lnTo>
                  <a:lnTo>
                    <a:pt x="155816" y="1101344"/>
                  </a:lnTo>
                  <a:lnTo>
                    <a:pt x="164973" y="1099870"/>
                  </a:lnTo>
                  <a:lnTo>
                    <a:pt x="233337" y="1089952"/>
                  </a:lnTo>
                  <a:lnTo>
                    <a:pt x="267500" y="1085265"/>
                  </a:lnTo>
                  <a:close/>
                </a:path>
                <a:path w="8474075" h="1598929">
                  <a:moveTo>
                    <a:pt x="4988026" y="223126"/>
                  </a:moveTo>
                  <a:lnTo>
                    <a:pt x="4977371" y="220497"/>
                  </a:lnTo>
                  <a:lnTo>
                    <a:pt x="4967376" y="217868"/>
                  </a:lnTo>
                  <a:lnTo>
                    <a:pt x="4926203" y="206336"/>
                  </a:lnTo>
                  <a:lnTo>
                    <a:pt x="4902085" y="199364"/>
                  </a:lnTo>
                  <a:lnTo>
                    <a:pt x="4878552" y="192760"/>
                  </a:lnTo>
                  <a:lnTo>
                    <a:pt x="4865903" y="189433"/>
                  </a:lnTo>
                  <a:lnTo>
                    <a:pt x="4854575" y="186448"/>
                  </a:lnTo>
                  <a:lnTo>
                    <a:pt x="4829086" y="180314"/>
                  </a:lnTo>
                  <a:lnTo>
                    <a:pt x="4906556" y="123050"/>
                  </a:lnTo>
                  <a:lnTo>
                    <a:pt x="4909210" y="121107"/>
                  </a:lnTo>
                  <a:lnTo>
                    <a:pt x="4951069" y="90639"/>
                  </a:lnTo>
                  <a:lnTo>
                    <a:pt x="4921034" y="59372"/>
                  </a:lnTo>
                  <a:lnTo>
                    <a:pt x="4912817" y="66497"/>
                  </a:lnTo>
                  <a:lnTo>
                    <a:pt x="4904930" y="73101"/>
                  </a:lnTo>
                  <a:lnTo>
                    <a:pt x="4837658" y="127076"/>
                  </a:lnTo>
                  <a:lnTo>
                    <a:pt x="4821098" y="140754"/>
                  </a:lnTo>
                  <a:lnTo>
                    <a:pt x="4803254" y="102057"/>
                  </a:lnTo>
                  <a:lnTo>
                    <a:pt x="4802759" y="51574"/>
                  </a:lnTo>
                  <a:lnTo>
                    <a:pt x="4802505" y="0"/>
                  </a:lnTo>
                  <a:lnTo>
                    <a:pt x="4757483" y="4622"/>
                  </a:lnTo>
                  <a:lnTo>
                    <a:pt x="4758537" y="14960"/>
                  </a:lnTo>
                  <a:lnTo>
                    <a:pt x="4759312" y="24726"/>
                  </a:lnTo>
                  <a:lnTo>
                    <a:pt x="4760176" y="39636"/>
                  </a:lnTo>
                  <a:lnTo>
                    <a:pt x="4761484" y="64973"/>
                  </a:lnTo>
                  <a:lnTo>
                    <a:pt x="4762944" y="90716"/>
                  </a:lnTo>
                  <a:lnTo>
                    <a:pt x="4764430" y="114274"/>
                  </a:lnTo>
                  <a:lnTo>
                    <a:pt x="4766500" y="140576"/>
                  </a:lnTo>
                  <a:lnTo>
                    <a:pt x="4769307" y="167589"/>
                  </a:lnTo>
                  <a:lnTo>
                    <a:pt x="4711230" y="153606"/>
                  </a:lnTo>
                  <a:lnTo>
                    <a:pt x="4648149" y="137414"/>
                  </a:lnTo>
                  <a:lnTo>
                    <a:pt x="4576750" y="118452"/>
                  </a:lnTo>
                  <a:lnTo>
                    <a:pt x="4567631" y="148272"/>
                  </a:lnTo>
                  <a:lnTo>
                    <a:pt x="4572889" y="150418"/>
                  </a:lnTo>
                  <a:lnTo>
                    <a:pt x="4579391" y="152171"/>
                  </a:lnTo>
                  <a:lnTo>
                    <a:pt x="4591393" y="154444"/>
                  </a:lnTo>
                  <a:lnTo>
                    <a:pt x="4613173" y="158178"/>
                  </a:lnTo>
                  <a:lnTo>
                    <a:pt x="4639551" y="163601"/>
                  </a:lnTo>
                  <a:lnTo>
                    <a:pt x="4675200" y="172212"/>
                  </a:lnTo>
                  <a:lnTo>
                    <a:pt x="4716653" y="183095"/>
                  </a:lnTo>
                  <a:lnTo>
                    <a:pt x="4760430" y="195338"/>
                  </a:lnTo>
                  <a:lnTo>
                    <a:pt x="4716183" y="234302"/>
                  </a:lnTo>
                  <a:lnTo>
                    <a:pt x="4599000" y="332663"/>
                  </a:lnTo>
                  <a:lnTo>
                    <a:pt x="4620565" y="355257"/>
                  </a:lnTo>
                  <a:lnTo>
                    <a:pt x="4625378" y="352145"/>
                  </a:lnTo>
                  <a:lnTo>
                    <a:pt x="4630534" y="347891"/>
                  </a:lnTo>
                  <a:lnTo>
                    <a:pt x="4639221" y="339547"/>
                  </a:lnTo>
                  <a:lnTo>
                    <a:pt x="4654651" y="324231"/>
                  </a:lnTo>
                  <a:lnTo>
                    <a:pt x="4675302" y="304965"/>
                  </a:lnTo>
                  <a:lnTo>
                    <a:pt x="4704575" y="279552"/>
                  </a:lnTo>
                  <a:lnTo>
                    <a:pt x="4739322" y="250621"/>
                  </a:lnTo>
                  <a:lnTo>
                    <a:pt x="4776368" y="220840"/>
                  </a:lnTo>
                  <a:lnTo>
                    <a:pt x="4782058" y="277177"/>
                  </a:lnTo>
                  <a:lnTo>
                    <a:pt x="4787201" y="337858"/>
                  </a:lnTo>
                  <a:lnTo>
                    <a:pt x="4790935" y="386384"/>
                  </a:lnTo>
                  <a:lnTo>
                    <a:pt x="4792370" y="406222"/>
                  </a:lnTo>
                  <a:lnTo>
                    <a:pt x="4824869" y="402932"/>
                  </a:lnTo>
                  <a:lnTo>
                    <a:pt x="4825263" y="397395"/>
                  </a:lnTo>
                  <a:lnTo>
                    <a:pt x="4824831" y="390994"/>
                  </a:lnTo>
                  <a:lnTo>
                    <a:pt x="4823053" y="379615"/>
                  </a:lnTo>
                  <a:lnTo>
                    <a:pt x="4819421" y="359143"/>
                  </a:lnTo>
                  <a:lnTo>
                    <a:pt x="4815764" y="332651"/>
                  </a:lnTo>
                  <a:lnTo>
                    <a:pt x="4812131" y="296176"/>
                  </a:lnTo>
                  <a:lnTo>
                    <a:pt x="4808829" y="253593"/>
                  </a:lnTo>
                  <a:lnTo>
                    <a:pt x="4806353" y="211112"/>
                  </a:lnTo>
                  <a:lnTo>
                    <a:pt x="4806213" y="208800"/>
                  </a:lnTo>
                  <a:lnTo>
                    <a:pt x="4820221" y="213144"/>
                  </a:lnTo>
                  <a:lnTo>
                    <a:pt x="4923891" y="247065"/>
                  </a:lnTo>
                  <a:lnTo>
                    <a:pt x="4975517" y="264401"/>
                  </a:lnTo>
                  <a:lnTo>
                    <a:pt x="4988026" y="223126"/>
                  </a:lnTo>
                  <a:close/>
                </a:path>
                <a:path w="8474075" h="1598929">
                  <a:moveTo>
                    <a:pt x="8473643" y="1446695"/>
                  </a:moveTo>
                  <a:lnTo>
                    <a:pt x="8468487" y="1419669"/>
                  </a:lnTo>
                  <a:lnTo>
                    <a:pt x="8461718" y="1421180"/>
                  </a:lnTo>
                  <a:lnTo>
                    <a:pt x="8455317" y="1422501"/>
                  </a:lnTo>
                  <a:lnTo>
                    <a:pt x="8428736" y="1427543"/>
                  </a:lnTo>
                  <a:lnTo>
                    <a:pt x="8413102" y="1430362"/>
                  </a:lnTo>
                  <a:lnTo>
                    <a:pt x="8397913" y="1433245"/>
                  </a:lnTo>
                  <a:lnTo>
                    <a:pt x="8389810" y="1434909"/>
                  </a:lnTo>
                  <a:lnTo>
                    <a:pt x="8382559" y="1436408"/>
                  </a:lnTo>
                  <a:lnTo>
                    <a:pt x="8366404" y="1440103"/>
                  </a:lnTo>
                  <a:lnTo>
                    <a:pt x="8393074" y="1385646"/>
                  </a:lnTo>
                  <a:lnTo>
                    <a:pt x="8393989" y="1383779"/>
                  </a:lnTo>
                  <a:lnTo>
                    <a:pt x="8408530" y="1354645"/>
                  </a:lnTo>
                  <a:lnTo>
                    <a:pt x="8408314" y="1354543"/>
                  </a:lnTo>
                  <a:lnTo>
                    <a:pt x="8382394" y="1345285"/>
                  </a:lnTo>
                  <a:lnTo>
                    <a:pt x="8379892" y="1351661"/>
                  </a:lnTo>
                  <a:lnTo>
                    <a:pt x="8377402" y="1357642"/>
                  </a:lnTo>
                  <a:lnTo>
                    <a:pt x="8355495" y="1407363"/>
                  </a:lnTo>
                  <a:lnTo>
                    <a:pt x="8350212" y="1419821"/>
                  </a:lnTo>
                  <a:lnTo>
                    <a:pt x="8344954" y="1432826"/>
                  </a:lnTo>
                  <a:lnTo>
                    <a:pt x="8328749" y="1402803"/>
                  </a:lnTo>
                  <a:lnTo>
                    <a:pt x="8313674" y="1374444"/>
                  </a:lnTo>
                  <a:lnTo>
                    <a:pt x="8302472" y="1353134"/>
                  </a:lnTo>
                  <a:lnTo>
                    <a:pt x="8298167" y="1344891"/>
                  </a:lnTo>
                  <a:lnTo>
                    <a:pt x="8274202" y="1360220"/>
                  </a:lnTo>
                  <a:lnTo>
                    <a:pt x="8277606" y="1365453"/>
                  </a:lnTo>
                  <a:lnTo>
                    <a:pt x="8281162" y="1371155"/>
                  </a:lnTo>
                  <a:lnTo>
                    <a:pt x="8286064" y="1379410"/>
                  </a:lnTo>
                  <a:lnTo>
                    <a:pt x="8294281" y="1393469"/>
                  </a:lnTo>
                  <a:lnTo>
                    <a:pt x="8302714" y="1407718"/>
                  </a:lnTo>
                  <a:lnTo>
                    <a:pt x="8310512" y="1420723"/>
                  </a:lnTo>
                  <a:lnTo>
                    <a:pt x="8319452" y="1435112"/>
                  </a:lnTo>
                  <a:lnTo>
                    <a:pt x="8329015" y="1449705"/>
                  </a:lnTo>
                  <a:lnTo>
                    <a:pt x="8292198" y="1458112"/>
                  </a:lnTo>
                  <a:lnTo>
                    <a:pt x="8251914" y="1466684"/>
                  </a:lnTo>
                  <a:lnTo>
                    <a:pt x="8206143" y="1476019"/>
                  </a:lnTo>
                  <a:lnTo>
                    <a:pt x="8209826" y="1495577"/>
                  </a:lnTo>
                  <a:lnTo>
                    <a:pt x="8213420" y="1495310"/>
                  </a:lnTo>
                  <a:lnTo>
                    <a:pt x="8217586" y="1494472"/>
                  </a:lnTo>
                  <a:lnTo>
                    <a:pt x="8225015" y="1492389"/>
                  </a:lnTo>
                  <a:lnTo>
                    <a:pt x="8238376" y="1488376"/>
                  </a:lnTo>
                  <a:lnTo>
                    <a:pt x="8254822" y="1484033"/>
                  </a:lnTo>
                  <a:lnTo>
                    <a:pt x="8277428" y="1478876"/>
                  </a:lnTo>
                  <a:lnTo>
                    <a:pt x="8303971" y="1473390"/>
                  </a:lnTo>
                  <a:lnTo>
                    <a:pt x="8332216" y="1468018"/>
                  </a:lnTo>
                  <a:lnTo>
                    <a:pt x="8318830" y="1502689"/>
                  </a:lnTo>
                  <a:lnTo>
                    <a:pt x="8287969" y="1577530"/>
                  </a:lnTo>
                  <a:lnTo>
                    <a:pt x="8281962" y="1591754"/>
                  </a:lnTo>
                  <a:lnTo>
                    <a:pt x="8300771" y="1598536"/>
                  </a:lnTo>
                  <a:lnTo>
                    <a:pt x="8302561" y="1595412"/>
                  </a:lnTo>
                  <a:lnTo>
                    <a:pt x="8304200" y="1591525"/>
                  </a:lnTo>
                  <a:lnTo>
                    <a:pt x="8306625" y="1584325"/>
                  </a:lnTo>
                  <a:lnTo>
                    <a:pt x="8310778" y="1571256"/>
                  </a:lnTo>
                  <a:lnTo>
                    <a:pt x="8316709" y="1554454"/>
                  </a:lnTo>
                  <a:lnTo>
                    <a:pt x="8325675" y="1531734"/>
                  </a:lnTo>
                  <a:lnTo>
                    <a:pt x="8336674" y="1505458"/>
                  </a:lnTo>
                  <a:lnTo>
                    <a:pt x="8348713" y="1478051"/>
                  </a:lnTo>
                  <a:lnTo>
                    <a:pt x="8368563" y="1508531"/>
                  </a:lnTo>
                  <a:lnTo>
                    <a:pt x="8389391" y="1541640"/>
                  </a:lnTo>
                  <a:lnTo>
                    <a:pt x="8405825" y="1568221"/>
                  </a:lnTo>
                  <a:lnTo>
                    <a:pt x="8412505" y="1579118"/>
                  </a:lnTo>
                  <a:lnTo>
                    <a:pt x="8429815" y="1568081"/>
                  </a:lnTo>
                  <a:lnTo>
                    <a:pt x="8428406" y="1564817"/>
                  </a:lnTo>
                  <a:lnTo>
                    <a:pt x="8426259" y="1561299"/>
                  </a:lnTo>
                  <a:lnTo>
                    <a:pt x="8421903" y="1555318"/>
                  </a:lnTo>
                  <a:lnTo>
                    <a:pt x="8413813" y="1544688"/>
                  </a:lnTo>
                  <a:lnTo>
                    <a:pt x="8403920" y="1530616"/>
                  </a:lnTo>
                  <a:lnTo>
                    <a:pt x="8391093" y="1510868"/>
                  </a:lnTo>
                  <a:lnTo>
                    <a:pt x="8376666" y="1487551"/>
                  </a:lnTo>
                  <a:lnTo>
                    <a:pt x="8362709" y="1464056"/>
                  </a:lnTo>
                  <a:lnTo>
                    <a:pt x="8361947" y="1462773"/>
                  </a:lnTo>
                  <a:lnTo>
                    <a:pt x="8371116" y="1461300"/>
                  </a:lnTo>
                  <a:lnTo>
                    <a:pt x="8439467" y="1451394"/>
                  </a:lnTo>
                  <a:lnTo>
                    <a:pt x="8473643" y="1446695"/>
                  </a:lnTo>
                  <a:close/>
                </a:path>
              </a:pathLst>
            </a:custGeom>
            <a:solidFill>
              <a:srgbClr val="003C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137</Words>
  <Application>Microsoft Office PowerPoint</Application>
  <PresentationFormat>Custom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BIOKIMIA</vt:lpstr>
      <vt:lpstr>Monomer Penyusun</vt:lpstr>
      <vt:lpstr>VERBACOSA</vt:lpstr>
      <vt:lpstr>ALGINAT</vt:lpstr>
      <vt:lpstr>CHITIN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Biokimia</dc:title>
  <dc:creator>khalidaazzahra0</dc:creator>
  <cp:keywords>DAE57OyfeHQ,BAD5edin41c</cp:keywords>
  <cp:lastModifiedBy>Personal</cp:lastModifiedBy>
  <cp:revision>2</cp:revision>
  <dcterms:created xsi:type="dcterms:W3CDTF">2022-03-03T13:10:20Z</dcterms:created>
  <dcterms:modified xsi:type="dcterms:W3CDTF">2022-03-11T07:32:12Z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2022-03-03T00:00:00Z</vt:filetime>
  </property>
  <property fmtid="{D5CDD505-2E9C-101B-9397-08002B2CF9AE}" pid="3" name="Creator">
    <vt:lpwstr>Canva</vt:lpwstr>
  </property>
  <property fmtid="{D5CDD505-2E9C-101B-9397-08002B2CF9AE}" pid="4" name="LastSaved">
    <vt:filetime>2022-03-03T00:00:00Z</vt:filetime>
  </property>
</Properties>
</file>