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8"/>
  </p:notesMasterIdLst>
  <p:sldIdLst>
    <p:sldId id="275" r:id="rId2"/>
    <p:sldId id="273" r:id="rId3"/>
    <p:sldId id="260" r:id="rId4"/>
    <p:sldId id="283" r:id="rId5"/>
    <p:sldId id="262" r:id="rId6"/>
    <p:sldId id="284" r:id="rId7"/>
  </p:sldIdLst>
  <p:sldSz cx="9144000" cy="5143500" type="screen16x9"/>
  <p:notesSz cx="6858000" cy="9144000"/>
  <p:embeddedFontLst>
    <p:embeddedFont>
      <p:font typeface="Rubik" charset="-79"/>
      <p:regular r:id="rId9"/>
      <p:bold r:id="rId10"/>
      <p:italic r:id="rId11"/>
      <p:boldItalic r:id="rId12"/>
    </p:embeddedFont>
    <p:embeddedFont>
      <p:font typeface="Londrina Solid" charset="0"/>
      <p:regular r:id="rId13"/>
    </p:embeddedFont>
    <p:embeddedFont>
      <p:font typeface="Libre Baskerville" charset="0"/>
      <p:regular r:id="rId14"/>
      <p:bold r:id="rId15"/>
      <p: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F4A6511-3838-4B2A-A61A-BBF251D7D860}">
  <a:tblStyle styleId="{4F4A6511-3838-4B2A-A61A-BBF251D7D8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-426" y="-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87266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c8492cb065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c8492cb065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c8492cb06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c8492cb06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c0248371d8_2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c0248371d8_2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gc8492cb065_0_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5" name="Google Shape;1615;gc8492cb065_0_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bee80388c8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bee80388c8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" name="Google Shape;1699;gc8492cb065_0_6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0" name="Google Shape;1700;gc8492cb065_0_6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rot="-1346985">
            <a:off x="6085228" y="53625"/>
            <a:ext cx="1144605" cy="2293072"/>
          </a:xfrm>
          <a:custGeom>
            <a:avLst/>
            <a:gdLst/>
            <a:ahLst/>
            <a:cxnLst/>
            <a:rect l="l" t="t" r="r" b="b"/>
            <a:pathLst>
              <a:path w="23563" h="47210" extrusionOk="0">
                <a:moveTo>
                  <a:pt x="9067" y="1"/>
                </a:moveTo>
                <a:cubicBezTo>
                  <a:pt x="8951" y="1"/>
                  <a:pt x="8830" y="32"/>
                  <a:pt x="8704" y="97"/>
                </a:cubicBezTo>
                <a:cubicBezTo>
                  <a:pt x="7763" y="573"/>
                  <a:pt x="6775" y="1002"/>
                  <a:pt x="5942" y="1645"/>
                </a:cubicBezTo>
                <a:cubicBezTo>
                  <a:pt x="4013" y="3097"/>
                  <a:pt x="2632" y="5014"/>
                  <a:pt x="1548" y="7145"/>
                </a:cubicBezTo>
                <a:cubicBezTo>
                  <a:pt x="1310" y="7598"/>
                  <a:pt x="1381" y="8229"/>
                  <a:pt x="1084" y="8622"/>
                </a:cubicBezTo>
                <a:cubicBezTo>
                  <a:pt x="596" y="9288"/>
                  <a:pt x="429" y="9979"/>
                  <a:pt x="465" y="10765"/>
                </a:cubicBezTo>
                <a:cubicBezTo>
                  <a:pt x="477" y="10955"/>
                  <a:pt x="262" y="11146"/>
                  <a:pt x="250" y="11360"/>
                </a:cubicBezTo>
                <a:cubicBezTo>
                  <a:pt x="143" y="12265"/>
                  <a:pt x="72" y="13170"/>
                  <a:pt x="0" y="14099"/>
                </a:cubicBezTo>
                <a:cubicBezTo>
                  <a:pt x="0" y="14122"/>
                  <a:pt x="131" y="14158"/>
                  <a:pt x="179" y="14206"/>
                </a:cubicBezTo>
                <a:cubicBezTo>
                  <a:pt x="893" y="14992"/>
                  <a:pt x="905" y="15075"/>
                  <a:pt x="286" y="15968"/>
                </a:cubicBezTo>
                <a:cubicBezTo>
                  <a:pt x="465" y="16015"/>
                  <a:pt x="619" y="16051"/>
                  <a:pt x="703" y="16063"/>
                </a:cubicBezTo>
                <a:cubicBezTo>
                  <a:pt x="643" y="16313"/>
                  <a:pt x="524" y="16539"/>
                  <a:pt x="560" y="16706"/>
                </a:cubicBezTo>
                <a:cubicBezTo>
                  <a:pt x="762" y="17361"/>
                  <a:pt x="1024" y="17992"/>
                  <a:pt x="1262" y="18647"/>
                </a:cubicBezTo>
                <a:cubicBezTo>
                  <a:pt x="1751" y="19956"/>
                  <a:pt x="2513" y="21111"/>
                  <a:pt x="3406" y="22159"/>
                </a:cubicBezTo>
                <a:cubicBezTo>
                  <a:pt x="4537" y="23504"/>
                  <a:pt x="5561" y="24933"/>
                  <a:pt x="6692" y="26267"/>
                </a:cubicBezTo>
                <a:cubicBezTo>
                  <a:pt x="8239" y="28100"/>
                  <a:pt x="9835" y="29886"/>
                  <a:pt x="11430" y="31660"/>
                </a:cubicBezTo>
                <a:cubicBezTo>
                  <a:pt x="11728" y="32006"/>
                  <a:pt x="12157" y="32220"/>
                  <a:pt x="12704" y="32637"/>
                </a:cubicBezTo>
                <a:cubicBezTo>
                  <a:pt x="12764" y="32791"/>
                  <a:pt x="12847" y="33018"/>
                  <a:pt x="12931" y="33268"/>
                </a:cubicBezTo>
                <a:cubicBezTo>
                  <a:pt x="13026" y="33518"/>
                  <a:pt x="13145" y="33815"/>
                  <a:pt x="13252" y="34101"/>
                </a:cubicBezTo>
                <a:cubicBezTo>
                  <a:pt x="13276" y="34089"/>
                  <a:pt x="13300" y="34065"/>
                  <a:pt x="13335" y="34065"/>
                </a:cubicBezTo>
                <a:cubicBezTo>
                  <a:pt x="13764" y="35018"/>
                  <a:pt x="14407" y="36649"/>
                  <a:pt x="14407" y="38054"/>
                </a:cubicBezTo>
                <a:cubicBezTo>
                  <a:pt x="14407" y="38328"/>
                  <a:pt x="14407" y="38590"/>
                  <a:pt x="14395" y="38864"/>
                </a:cubicBezTo>
                <a:cubicBezTo>
                  <a:pt x="14347" y="39423"/>
                  <a:pt x="13847" y="39947"/>
                  <a:pt x="13645" y="40530"/>
                </a:cubicBezTo>
                <a:cubicBezTo>
                  <a:pt x="13562" y="40792"/>
                  <a:pt x="13621" y="41233"/>
                  <a:pt x="13776" y="41435"/>
                </a:cubicBezTo>
                <a:cubicBezTo>
                  <a:pt x="14490" y="42328"/>
                  <a:pt x="15252" y="43174"/>
                  <a:pt x="16026" y="44007"/>
                </a:cubicBezTo>
                <a:cubicBezTo>
                  <a:pt x="17026" y="45102"/>
                  <a:pt x="18038" y="46174"/>
                  <a:pt x="18991" y="47210"/>
                </a:cubicBezTo>
                <a:cubicBezTo>
                  <a:pt x="21860" y="45543"/>
                  <a:pt x="23563" y="40614"/>
                  <a:pt x="23218" y="37518"/>
                </a:cubicBezTo>
                <a:cubicBezTo>
                  <a:pt x="23218" y="37518"/>
                  <a:pt x="23479" y="34744"/>
                  <a:pt x="21860" y="32422"/>
                </a:cubicBezTo>
                <a:cubicBezTo>
                  <a:pt x="21217" y="31113"/>
                  <a:pt x="20598" y="29803"/>
                  <a:pt x="19491" y="28791"/>
                </a:cubicBezTo>
                <a:cubicBezTo>
                  <a:pt x="18955" y="28291"/>
                  <a:pt x="18574" y="27719"/>
                  <a:pt x="18122" y="27160"/>
                </a:cubicBezTo>
                <a:cubicBezTo>
                  <a:pt x="16800" y="25576"/>
                  <a:pt x="15383" y="24028"/>
                  <a:pt x="14002" y="22481"/>
                </a:cubicBezTo>
                <a:cubicBezTo>
                  <a:pt x="12490" y="20778"/>
                  <a:pt x="10918" y="19123"/>
                  <a:pt x="9466" y="17385"/>
                </a:cubicBezTo>
                <a:cubicBezTo>
                  <a:pt x="8835" y="16646"/>
                  <a:pt x="8323" y="15789"/>
                  <a:pt x="8299" y="14753"/>
                </a:cubicBezTo>
                <a:cubicBezTo>
                  <a:pt x="8287" y="14230"/>
                  <a:pt x="8382" y="13622"/>
                  <a:pt x="8144" y="13217"/>
                </a:cubicBezTo>
                <a:cubicBezTo>
                  <a:pt x="7882" y="12801"/>
                  <a:pt x="8001" y="12598"/>
                  <a:pt x="8144" y="12253"/>
                </a:cubicBezTo>
                <a:cubicBezTo>
                  <a:pt x="8525" y="11289"/>
                  <a:pt x="9049" y="10336"/>
                  <a:pt x="9180" y="9336"/>
                </a:cubicBezTo>
                <a:cubicBezTo>
                  <a:pt x="9287" y="8491"/>
                  <a:pt x="9692" y="8014"/>
                  <a:pt x="10264" y="7562"/>
                </a:cubicBezTo>
                <a:cubicBezTo>
                  <a:pt x="10490" y="7383"/>
                  <a:pt x="10847" y="7383"/>
                  <a:pt x="11061" y="7205"/>
                </a:cubicBezTo>
                <a:cubicBezTo>
                  <a:pt x="11573" y="6776"/>
                  <a:pt x="12014" y="6240"/>
                  <a:pt x="12526" y="5824"/>
                </a:cubicBezTo>
                <a:cubicBezTo>
                  <a:pt x="13157" y="5336"/>
                  <a:pt x="13228" y="5157"/>
                  <a:pt x="12752" y="4526"/>
                </a:cubicBezTo>
                <a:cubicBezTo>
                  <a:pt x="11752" y="3169"/>
                  <a:pt x="10740" y="1823"/>
                  <a:pt x="9775" y="454"/>
                </a:cubicBezTo>
                <a:cubicBezTo>
                  <a:pt x="9568" y="164"/>
                  <a:pt x="9332" y="1"/>
                  <a:pt x="90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/>
          <p:nvPr/>
        </p:nvSpPr>
        <p:spPr>
          <a:xfrm>
            <a:off x="6818700" y="-170552"/>
            <a:ext cx="919926" cy="911685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3"/>
          <p:cNvSpPr/>
          <p:nvPr/>
        </p:nvSpPr>
        <p:spPr>
          <a:xfrm rot="-7076758">
            <a:off x="7772575" y="253256"/>
            <a:ext cx="692239" cy="99347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/>
          <p:nvPr/>
        </p:nvSpPr>
        <p:spPr>
          <a:xfrm rot="-3556943">
            <a:off x="7661002" y="2921480"/>
            <a:ext cx="344441" cy="529441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/>
          <p:nvPr/>
        </p:nvSpPr>
        <p:spPr>
          <a:xfrm rot="-3575950">
            <a:off x="8080905" y="1670691"/>
            <a:ext cx="896385" cy="1478725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8678945" y="1155801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 rot="4190915">
            <a:off x="6183751" y="3787052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7624320" y="3902026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 rot="4190915">
            <a:off x="8589889" y="3857077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rot="-3188163">
            <a:off x="7522380" y="4520413"/>
            <a:ext cx="286923" cy="992088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 rot="9453015">
            <a:off x="1819799" y="2911570"/>
            <a:ext cx="1144605" cy="2293072"/>
          </a:xfrm>
          <a:custGeom>
            <a:avLst/>
            <a:gdLst/>
            <a:ahLst/>
            <a:cxnLst/>
            <a:rect l="l" t="t" r="r" b="b"/>
            <a:pathLst>
              <a:path w="23563" h="47210" extrusionOk="0">
                <a:moveTo>
                  <a:pt x="9067" y="1"/>
                </a:moveTo>
                <a:cubicBezTo>
                  <a:pt x="8951" y="1"/>
                  <a:pt x="8830" y="32"/>
                  <a:pt x="8704" y="97"/>
                </a:cubicBezTo>
                <a:cubicBezTo>
                  <a:pt x="7763" y="573"/>
                  <a:pt x="6775" y="1002"/>
                  <a:pt x="5942" y="1645"/>
                </a:cubicBezTo>
                <a:cubicBezTo>
                  <a:pt x="4013" y="3097"/>
                  <a:pt x="2632" y="5014"/>
                  <a:pt x="1548" y="7145"/>
                </a:cubicBezTo>
                <a:cubicBezTo>
                  <a:pt x="1310" y="7598"/>
                  <a:pt x="1381" y="8229"/>
                  <a:pt x="1084" y="8622"/>
                </a:cubicBezTo>
                <a:cubicBezTo>
                  <a:pt x="596" y="9288"/>
                  <a:pt x="429" y="9979"/>
                  <a:pt x="465" y="10765"/>
                </a:cubicBezTo>
                <a:cubicBezTo>
                  <a:pt x="477" y="10955"/>
                  <a:pt x="262" y="11146"/>
                  <a:pt x="250" y="11360"/>
                </a:cubicBezTo>
                <a:cubicBezTo>
                  <a:pt x="143" y="12265"/>
                  <a:pt x="72" y="13170"/>
                  <a:pt x="0" y="14099"/>
                </a:cubicBezTo>
                <a:cubicBezTo>
                  <a:pt x="0" y="14122"/>
                  <a:pt x="131" y="14158"/>
                  <a:pt x="179" y="14206"/>
                </a:cubicBezTo>
                <a:cubicBezTo>
                  <a:pt x="893" y="14992"/>
                  <a:pt x="905" y="15075"/>
                  <a:pt x="286" y="15968"/>
                </a:cubicBezTo>
                <a:cubicBezTo>
                  <a:pt x="465" y="16015"/>
                  <a:pt x="619" y="16051"/>
                  <a:pt x="703" y="16063"/>
                </a:cubicBezTo>
                <a:cubicBezTo>
                  <a:pt x="643" y="16313"/>
                  <a:pt x="524" y="16539"/>
                  <a:pt x="560" y="16706"/>
                </a:cubicBezTo>
                <a:cubicBezTo>
                  <a:pt x="762" y="17361"/>
                  <a:pt x="1024" y="17992"/>
                  <a:pt x="1262" y="18647"/>
                </a:cubicBezTo>
                <a:cubicBezTo>
                  <a:pt x="1751" y="19956"/>
                  <a:pt x="2513" y="21111"/>
                  <a:pt x="3406" y="22159"/>
                </a:cubicBezTo>
                <a:cubicBezTo>
                  <a:pt x="4537" y="23504"/>
                  <a:pt x="5561" y="24933"/>
                  <a:pt x="6692" y="26267"/>
                </a:cubicBezTo>
                <a:cubicBezTo>
                  <a:pt x="8239" y="28100"/>
                  <a:pt x="9835" y="29886"/>
                  <a:pt x="11430" y="31660"/>
                </a:cubicBezTo>
                <a:cubicBezTo>
                  <a:pt x="11728" y="32006"/>
                  <a:pt x="12157" y="32220"/>
                  <a:pt x="12704" y="32637"/>
                </a:cubicBezTo>
                <a:cubicBezTo>
                  <a:pt x="12764" y="32791"/>
                  <a:pt x="12847" y="33018"/>
                  <a:pt x="12931" y="33268"/>
                </a:cubicBezTo>
                <a:cubicBezTo>
                  <a:pt x="13026" y="33518"/>
                  <a:pt x="13145" y="33815"/>
                  <a:pt x="13252" y="34101"/>
                </a:cubicBezTo>
                <a:cubicBezTo>
                  <a:pt x="13276" y="34089"/>
                  <a:pt x="13300" y="34065"/>
                  <a:pt x="13335" y="34065"/>
                </a:cubicBezTo>
                <a:cubicBezTo>
                  <a:pt x="13764" y="35018"/>
                  <a:pt x="14407" y="36649"/>
                  <a:pt x="14407" y="38054"/>
                </a:cubicBezTo>
                <a:cubicBezTo>
                  <a:pt x="14407" y="38328"/>
                  <a:pt x="14407" y="38590"/>
                  <a:pt x="14395" y="38864"/>
                </a:cubicBezTo>
                <a:cubicBezTo>
                  <a:pt x="14347" y="39423"/>
                  <a:pt x="13847" y="39947"/>
                  <a:pt x="13645" y="40530"/>
                </a:cubicBezTo>
                <a:cubicBezTo>
                  <a:pt x="13562" y="40792"/>
                  <a:pt x="13621" y="41233"/>
                  <a:pt x="13776" y="41435"/>
                </a:cubicBezTo>
                <a:cubicBezTo>
                  <a:pt x="14490" y="42328"/>
                  <a:pt x="15252" y="43174"/>
                  <a:pt x="16026" y="44007"/>
                </a:cubicBezTo>
                <a:cubicBezTo>
                  <a:pt x="17026" y="45102"/>
                  <a:pt x="18038" y="46174"/>
                  <a:pt x="18991" y="47210"/>
                </a:cubicBezTo>
                <a:cubicBezTo>
                  <a:pt x="21860" y="45543"/>
                  <a:pt x="23563" y="40614"/>
                  <a:pt x="23218" y="37518"/>
                </a:cubicBezTo>
                <a:cubicBezTo>
                  <a:pt x="23218" y="37518"/>
                  <a:pt x="23479" y="34744"/>
                  <a:pt x="21860" y="32422"/>
                </a:cubicBezTo>
                <a:cubicBezTo>
                  <a:pt x="21217" y="31113"/>
                  <a:pt x="20598" y="29803"/>
                  <a:pt x="19491" y="28791"/>
                </a:cubicBezTo>
                <a:cubicBezTo>
                  <a:pt x="18955" y="28291"/>
                  <a:pt x="18574" y="27719"/>
                  <a:pt x="18122" y="27160"/>
                </a:cubicBezTo>
                <a:cubicBezTo>
                  <a:pt x="16800" y="25576"/>
                  <a:pt x="15383" y="24028"/>
                  <a:pt x="14002" y="22481"/>
                </a:cubicBezTo>
                <a:cubicBezTo>
                  <a:pt x="12490" y="20778"/>
                  <a:pt x="10918" y="19123"/>
                  <a:pt x="9466" y="17385"/>
                </a:cubicBezTo>
                <a:cubicBezTo>
                  <a:pt x="8835" y="16646"/>
                  <a:pt x="8323" y="15789"/>
                  <a:pt x="8299" y="14753"/>
                </a:cubicBezTo>
                <a:cubicBezTo>
                  <a:pt x="8287" y="14230"/>
                  <a:pt x="8382" y="13622"/>
                  <a:pt x="8144" y="13217"/>
                </a:cubicBezTo>
                <a:cubicBezTo>
                  <a:pt x="7882" y="12801"/>
                  <a:pt x="8001" y="12598"/>
                  <a:pt x="8144" y="12253"/>
                </a:cubicBezTo>
                <a:cubicBezTo>
                  <a:pt x="8525" y="11289"/>
                  <a:pt x="9049" y="10336"/>
                  <a:pt x="9180" y="9336"/>
                </a:cubicBezTo>
                <a:cubicBezTo>
                  <a:pt x="9287" y="8491"/>
                  <a:pt x="9692" y="8014"/>
                  <a:pt x="10264" y="7562"/>
                </a:cubicBezTo>
                <a:cubicBezTo>
                  <a:pt x="10490" y="7383"/>
                  <a:pt x="10847" y="7383"/>
                  <a:pt x="11061" y="7205"/>
                </a:cubicBezTo>
                <a:cubicBezTo>
                  <a:pt x="11573" y="6776"/>
                  <a:pt x="12014" y="6240"/>
                  <a:pt x="12526" y="5824"/>
                </a:cubicBezTo>
                <a:cubicBezTo>
                  <a:pt x="13157" y="5336"/>
                  <a:pt x="13228" y="5157"/>
                  <a:pt x="12752" y="4526"/>
                </a:cubicBezTo>
                <a:cubicBezTo>
                  <a:pt x="11752" y="3169"/>
                  <a:pt x="10740" y="1823"/>
                  <a:pt x="9775" y="454"/>
                </a:cubicBezTo>
                <a:cubicBezTo>
                  <a:pt x="9568" y="164"/>
                  <a:pt x="9332" y="1"/>
                  <a:pt x="906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10800000">
            <a:off x="1311006" y="4517135"/>
            <a:ext cx="919926" cy="911685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3723242">
            <a:off x="584818" y="4011540"/>
            <a:ext cx="692239" cy="99347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 rot="7243057">
            <a:off x="1044189" y="1807347"/>
            <a:ext cx="344441" cy="529441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/>
          <p:nvPr/>
        </p:nvSpPr>
        <p:spPr>
          <a:xfrm rot="7224050">
            <a:off x="72343" y="2108852"/>
            <a:ext cx="896385" cy="1478725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 rot="10800000">
            <a:off x="-257761" y="3479670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 rot="-6609085">
            <a:off x="2173619" y="477774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 rot="10800000">
            <a:off x="796864" y="733445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-6609085">
            <a:off x="-232519" y="407749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7611850">
            <a:off x="1214265" y="-306354"/>
            <a:ext cx="417233" cy="992088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title"/>
          </p:nvPr>
        </p:nvSpPr>
        <p:spPr>
          <a:xfrm>
            <a:off x="2866950" y="2523319"/>
            <a:ext cx="3410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title" idx="2" hasCustomPrompt="1"/>
          </p:nvPr>
        </p:nvSpPr>
        <p:spPr>
          <a:xfrm>
            <a:off x="3952500" y="1328321"/>
            <a:ext cx="1239000" cy="75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700"/>
              <a:buNone/>
              <a:defRPr sz="6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700"/>
              <a:buFont typeface="Libre Baskerville"/>
              <a:buNone/>
              <a:defRPr sz="4700"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r>
              <a:t>xx%</a:t>
            </a:r>
          </a:p>
        </p:txBody>
      </p:sp>
      <p:sp>
        <p:nvSpPr>
          <p:cNvPr id="35" name="Google Shape;35;p3"/>
          <p:cNvSpPr txBox="1">
            <a:spLocks noGrp="1"/>
          </p:cNvSpPr>
          <p:nvPr>
            <p:ph type="subTitle" idx="1"/>
          </p:nvPr>
        </p:nvSpPr>
        <p:spPr>
          <a:xfrm>
            <a:off x="2866975" y="3474069"/>
            <a:ext cx="34101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oogle Shape;68;p8"/>
          <p:cNvGrpSpPr/>
          <p:nvPr/>
        </p:nvGrpSpPr>
        <p:grpSpPr>
          <a:xfrm>
            <a:off x="-471948" y="-112876"/>
            <a:ext cx="9993528" cy="5599372"/>
            <a:chOff x="-471948" y="-112876"/>
            <a:chExt cx="9993528" cy="5599372"/>
          </a:xfrm>
        </p:grpSpPr>
        <p:sp>
          <p:nvSpPr>
            <p:cNvPr id="69" name="Google Shape;69;p8"/>
            <p:cNvSpPr/>
            <p:nvPr/>
          </p:nvSpPr>
          <p:spPr>
            <a:xfrm rot="9453015">
              <a:off x="1926449" y="2968947"/>
              <a:ext cx="1144605" cy="2293072"/>
            </a:xfrm>
            <a:custGeom>
              <a:avLst/>
              <a:gdLst/>
              <a:ahLst/>
              <a:cxnLst/>
              <a:rect l="l" t="t" r="r" b="b"/>
              <a:pathLst>
                <a:path w="23563" h="47210" extrusionOk="0">
                  <a:moveTo>
                    <a:pt x="9067" y="1"/>
                  </a:moveTo>
                  <a:cubicBezTo>
                    <a:pt x="8951" y="1"/>
                    <a:pt x="8830" y="32"/>
                    <a:pt x="8704" y="97"/>
                  </a:cubicBezTo>
                  <a:cubicBezTo>
                    <a:pt x="7763" y="573"/>
                    <a:pt x="6775" y="1002"/>
                    <a:pt x="5942" y="1645"/>
                  </a:cubicBezTo>
                  <a:cubicBezTo>
                    <a:pt x="4013" y="3097"/>
                    <a:pt x="2632" y="5014"/>
                    <a:pt x="1548" y="7145"/>
                  </a:cubicBezTo>
                  <a:cubicBezTo>
                    <a:pt x="1310" y="7598"/>
                    <a:pt x="1381" y="8229"/>
                    <a:pt x="1084" y="8622"/>
                  </a:cubicBezTo>
                  <a:cubicBezTo>
                    <a:pt x="596" y="9288"/>
                    <a:pt x="429" y="9979"/>
                    <a:pt x="465" y="10765"/>
                  </a:cubicBezTo>
                  <a:cubicBezTo>
                    <a:pt x="477" y="10955"/>
                    <a:pt x="262" y="11146"/>
                    <a:pt x="250" y="11360"/>
                  </a:cubicBezTo>
                  <a:cubicBezTo>
                    <a:pt x="143" y="12265"/>
                    <a:pt x="72" y="13170"/>
                    <a:pt x="0" y="14099"/>
                  </a:cubicBezTo>
                  <a:cubicBezTo>
                    <a:pt x="0" y="14122"/>
                    <a:pt x="131" y="14158"/>
                    <a:pt x="179" y="14206"/>
                  </a:cubicBezTo>
                  <a:cubicBezTo>
                    <a:pt x="893" y="14992"/>
                    <a:pt x="905" y="15075"/>
                    <a:pt x="286" y="15968"/>
                  </a:cubicBezTo>
                  <a:cubicBezTo>
                    <a:pt x="465" y="16015"/>
                    <a:pt x="619" y="16051"/>
                    <a:pt x="703" y="16063"/>
                  </a:cubicBezTo>
                  <a:cubicBezTo>
                    <a:pt x="643" y="16313"/>
                    <a:pt x="524" y="16539"/>
                    <a:pt x="560" y="16706"/>
                  </a:cubicBezTo>
                  <a:cubicBezTo>
                    <a:pt x="762" y="17361"/>
                    <a:pt x="1024" y="17992"/>
                    <a:pt x="1262" y="18647"/>
                  </a:cubicBezTo>
                  <a:cubicBezTo>
                    <a:pt x="1751" y="19956"/>
                    <a:pt x="2513" y="21111"/>
                    <a:pt x="3406" y="22159"/>
                  </a:cubicBezTo>
                  <a:cubicBezTo>
                    <a:pt x="4537" y="23504"/>
                    <a:pt x="5561" y="24933"/>
                    <a:pt x="6692" y="26267"/>
                  </a:cubicBezTo>
                  <a:cubicBezTo>
                    <a:pt x="8239" y="28100"/>
                    <a:pt x="9835" y="29886"/>
                    <a:pt x="11430" y="31660"/>
                  </a:cubicBezTo>
                  <a:cubicBezTo>
                    <a:pt x="11728" y="32006"/>
                    <a:pt x="12157" y="32220"/>
                    <a:pt x="12704" y="32637"/>
                  </a:cubicBezTo>
                  <a:cubicBezTo>
                    <a:pt x="12764" y="32791"/>
                    <a:pt x="12847" y="33018"/>
                    <a:pt x="12931" y="33268"/>
                  </a:cubicBezTo>
                  <a:cubicBezTo>
                    <a:pt x="13026" y="33518"/>
                    <a:pt x="13145" y="33815"/>
                    <a:pt x="13252" y="34101"/>
                  </a:cubicBezTo>
                  <a:cubicBezTo>
                    <a:pt x="13276" y="34089"/>
                    <a:pt x="13300" y="34065"/>
                    <a:pt x="13335" y="34065"/>
                  </a:cubicBezTo>
                  <a:cubicBezTo>
                    <a:pt x="13764" y="35018"/>
                    <a:pt x="14407" y="36649"/>
                    <a:pt x="14407" y="38054"/>
                  </a:cubicBezTo>
                  <a:cubicBezTo>
                    <a:pt x="14407" y="38328"/>
                    <a:pt x="14407" y="38590"/>
                    <a:pt x="14395" y="38864"/>
                  </a:cubicBezTo>
                  <a:cubicBezTo>
                    <a:pt x="14347" y="39423"/>
                    <a:pt x="13847" y="39947"/>
                    <a:pt x="13645" y="40530"/>
                  </a:cubicBezTo>
                  <a:cubicBezTo>
                    <a:pt x="13562" y="40792"/>
                    <a:pt x="13621" y="41233"/>
                    <a:pt x="13776" y="41435"/>
                  </a:cubicBezTo>
                  <a:cubicBezTo>
                    <a:pt x="14490" y="42328"/>
                    <a:pt x="15252" y="43174"/>
                    <a:pt x="16026" y="44007"/>
                  </a:cubicBezTo>
                  <a:cubicBezTo>
                    <a:pt x="17026" y="45102"/>
                    <a:pt x="18038" y="46174"/>
                    <a:pt x="18991" y="47210"/>
                  </a:cubicBezTo>
                  <a:cubicBezTo>
                    <a:pt x="21860" y="45543"/>
                    <a:pt x="23563" y="40614"/>
                    <a:pt x="23218" y="37518"/>
                  </a:cubicBezTo>
                  <a:cubicBezTo>
                    <a:pt x="23218" y="37518"/>
                    <a:pt x="23479" y="34744"/>
                    <a:pt x="21860" y="32422"/>
                  </a:cubicBezTo>
                  <a:cubicBezTo>
                    <a:pt x="21217" y="31113"/>
                    <a:pt x="20598" y="29803"/>
                    <a:pt x="19491" y="28791"/>
                  </a:cubicBezTo>
                  <a:cubicBezTo>
                    <a:pt x="18955" y="28291"/>
                    <a:pt x="18574" y="27719"/>
                    <a:pt x="18122" y="27160"/>
                  </a:cubicBezTo>
                  <a:cubicBezTo>
                    <a:pt x="16800" y="25576"/>
                    <a:pt x="15383" y="24028"/>
                    <a:pt x="14002" y="22481"/>
                  </a:cubicBezTo>
                  <a:cubicBezTo>
                    <a:pt x="12490" y="20778"/>
                    <a:pt x="10918" y="19123"/>
                    <a:pt x="9466" y="17385"/>
                  </a:cubicBezTo>
                  <a:cubicBezTo>
                    <a:pt x="8835" y="16646"/>
                    <a:pt x="8323" y="15789"/>
                    <a:pt x="8299" y="14753"/>
                  </a:cubicBezTo>
                  <a:cubicBezTo>
                    <a:pt x="8287" y="14230"/>
                    <a:pt x="8382" y="13622"/>
                    <a:pt x="8144" y="13217"/>
                  </a:cubicBezTo>
                  <a:cubicBezTo>
                    <a:pt x="7882" y="12801"/>
                    <a:pt x="8001" y="12598"/>
                    <a:pt x="8144" y="12253"/>
                  </a:cubicBezTo>
                  <a:cubicBezTo>
                    <a:pt x="8525" y="11289"/>
                    <a:pt x="9049" y="10336"/>
                    <a:pt x="9180" y="9336"/>
                  </a:cubicBezTo>
                  <a:cubicBezTo>
                    <a:pt x="9287" y="8491"/>
                    <a:pt x="9692" y="8014"/>
                    <a:pt x="10264" y="7562"/>
                  </a:cubicBezTo>
                  <a:cubicBezTo>
                    <a:pt x="10490" y="7383"/>
                    <a:pt x="10847" y="7383"/>
                    <a:pt x="11061" y="7205"/>
                  </a:cubicBezTo>
                  <a:cubicBezTo>
                    <a:pt x="11573" y="6776"/>
                    <a:pt x="12014" y="6240"/>
                    <a:pt x="12526" y="5824"/>
                  </a:cubicBezTo>
                  <a:cubicBezTo>
                    <a:pt x="13157" y="5336"/>
                    <a:pt x="13228" y="5157"/>
                    <a:pt x="12752" y="4526"/>
                  </a:cubicBezTo>
                  <a:cubicBezTo>
                    <a:pt x="11752" y="3169"/>
                    <a:pt x="10740" y="1823"/>
                    <a:pt x="9775" y="454"/>
                  </a:cubicBezTo>
                  <a:cubicBezTo>
                    <a:pt x="9568" y="164"/>
                    <a:pt x="9332" y="1"/>
                    <a:pt x="906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8"/>
            <p:cNvSpPr/>
            <p:nvPr/>
          </p:nvSpPr>
          <p:spPr>
            <a:xfrm rot="10800000">
              <a:off x="1311006" y="4574811"/>
              <a:ext cx="919926" cy="91168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8"/>
            <p:cNvSpPr/>
            <p:nvPr/>
          </p:nvSpPr>
          <p:spPr>
            <a:xfrm rot="3723242">
              <a:off x="584818" y="4069217"/>
              <a:ext cx="692239" cy="993471"/>
            </a:xfrm>
            <a:custGeom>
              <a:avLst/>
              <a:gdLst/>
              <a:ahLst/>
              <a:cxnLst/>
              <a:rect l="l" t="t" r="r" b="b"/>
              <a:pathLst>
                <a:path w="20301" h="29138" extrusionOk="0">
                  <a:moveTo>
                    <a:pt x="898" y="1"/>
                  </a:moveTo>
                  <a:cubicBezTo>
                    <a:pt x="403" y="1"/>
                    <a:pt x="239" y="228"/>
                    <a:pt x="239" y="800"/>
                  </a:cubicBezTo>
                  <a:cubicBezTo>
                    <a:pt x="203" y="3003"/>
                    <a:pt x="132" y="5206"/>
                    <a:pt x="96" y="7408"/>
                  </a:cubicBezTo>
                  <a:cubicBezTo>
                    <a:pt x="84" y="8087"/>
                    <a:pt x="1" y="8825"/>
                    <a:pt x="155" y="9480"/>
                  </a:cubicBezTo>
                  <a:cubicBezTo>
                    <a:pt x="1156" y="13433"/>
                    <a:pt x="2144" y="17410"/>
                    <a:pt x="4727" y="20708"/>
                  </a:cubicBezTo>
                  <a:cubicBezTo>
                    <a:pt x="5680" y="21922"/>
                    <a:pt x="6632" y="23172"/>
                    <a:pt x="7752" y="24208"/>
                  </a:cubicBezTo>
                  <a:cubicBezTo>
                    <a:pt x="8847" y="25232"/>
                    <a:pt x="10121" y="26113"/>
                    <a:pt x="11395" y="26923"/>
                  </a:cubicBezTo>
                  <a:cubicBezTo>
                    <a:pt x="12597" y="27673"/>
                    <a:pt x="13907" y="28292"/>
                    <a:pt x="15193" y="28911"/>
                  </a:cubicBezTo>
                  <a:cubicBezTo>
                    <a:pt x="15382" y="29006"/>
                    <a:pt x="15612" y="29137"/>
                    <a:pt x="15826" y="29137"/>
                  </a:cubicBezTo>
                  <a:cubicBezTo>
                    <a:pt x="16016" y="29137"/>
                    <a:pt x="16195" y="29033"/>
                    <a:pt x="16324" y="28709"/>
                  </a:cubicBezTo>
                  <a:cubicBezTo>
                    <a:pt x="16324" y="28685"/>
                    <a:pt x="16396" y="28685"/>
                    <a:pt x="16455" y="28685"/>
                  </a:cubicBezTo>
                  <a:cubicBezTo>
                    <a:pt x="16455" y="28804"/>
                    <a:pt x="16467" y="28923"/>
                    <a:pt x="16503" y="29137"/>
                  </a:cubicBezTo>
                  <a:cubicBezTo>
                    <a:pt x="16622" y="29066"/>
                    <a:pt x="16705" y="29030"/>
                    <a:pt x="16765" y="28970"/>
                  </a:cubicBezTo>
                  <a:cubicBezTo>
                    <a:pt x="17920" y="26780"/>
                    <a:pt x="19086" y="24601"/>
                    <a:pt x="20206" y="22398"/>
                  </a:cubicBezTo>
                  <a:cubicBezTo>
                    <a:pt x="20301" y="22232"/>
                    <a:pt x="20134" y="21827"/>
                    <a:pt x="19967" y="21696"/>
                  </a:cubicBezTo>
                  <a:cubicBezTo>
                    <a:pt x="19063" y="20981"/>
                    <a:pt x="18039" y="20386"/>
                    <a:pt x="17169" y="19612"/>
                  </a:cubicBezTo>
                  <a:cubicBezTo>
                    <a:pt x="11871" y="14790"/>
                    <a:pt x="8883" y="8885"/>
                    <a:pt x="8895" y="1622"/>
                  </a:cubicBezTo>
                  <a:cubicBezTo>
                    <a:pt x="8895" y="812"/>
                    <a:pt x="8645" y="538"/>
                    <a:pt x="7871" y="503"/>
                  </a:cubicBezTo>
                  <a:cubicBezTo>
                    <a:pt x="5620" y="372"/>
                    <a:pt x="3370" y="217"/>
                    <a:pt x="1132" y="15"/>
                  </a:cubicBezTo>
                  <a:cubicBezTo>
                    <a:pt x="1047" y="6"/>
                    <a:pt x="969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7243057">
              <a:off x="1044189" y="1865024"/>
              <a:ext cx="344441" cy="529441"/>
            </a:xfrm>
            <a:custGeom>
              <a:avLst/>
              <a:gdLst/>
              <a:ahLst/>
              <a:cxnLst/>
              <a:rect l="l" t="t" r="r" b="b"/>
              <a:pathLst>
                <a:path w="11860" h="18230" extrusionOk="0">
                  <a:moveTo>
                    <a:pt x="3025" y="1"/>
                  </a:moveTo>
                  <a:cubicBezTo>
                    <a:pt x="2834" y="1"/>
                    <a:pt x="2489" y="72"/>
                    <a:pt x="2453" y="191"/>
                  </a:cubicBezTo>
                  <a:cubicBezTo>
                    <a:pt x="2344" y="491"/>
                    <a:pt x="2240" y="594"/>
                    <a:pt x="2120" y="594"/>
                  </a:cubicBezTo>
                  <a:cubicBezTo>
                    <a:pt x="1979" y="594"/>
                    <a:pt x="1815" y="451"/>
                    <a:pt x="1596" y="322"/>
                  </a:cubicBezTo>
                  <a:cubicBezTo>
                    <a:pt x="1478" y="252"/>
                    <a:pt x="1318" y="226"/>
                    <a:pt x="1147" y="226"/>
                  </a:cubicBezTo>
                  <a:cubicBezTo>
                    <a:pt x="939" y="226"/>
                    <a:pt x="714" y="264"/>
                    <a:pt x="525" y="310"/>
                  </a:cubicBezTo>
                  <a:cubicBezTo>
                    <a:pt x="346" y="358"/>
                    <a:pt x="132" y="679"/>
                    <a:pt x="132" y="894"/>
                  </a:cubicBezTo>
                  <a:cubicBezTo>
                    <a:pt x="108" y="2822"/>
                    <a:pt x="132" y="4751"/>
                    <a:pt x="132" y="6680"/>
                  </a:cubicBezTo>
                  <a:cubicBezTo>
                    <a:pt x="132" y="8478"/>
                    <a:pt x="120" y="10299"/>
                    <a:pt x="96" y="12097"/>
                  </a:cubicBezTo>
                  <a:cubicBezTo>
                    <a:pt x="72" y="13824"/>
                    <a:pt x="1" y="15550"/>
                    <a:pt x="13" y="17288"/>
                  </a:cubicBezTo>
                  <a:cubicBezTo>
                    <a:pt x="13" y="17931"/>
                    <a:pt x="448" y="18229"/>
                    <a:pt x="1071" y="18229"/>
                  </a:cubicBezTo>
                  <a:cubicBezTo>
                    <a:pt x="1083" y="18229"/>
                    <a:pt x="1096" y="18229"/>
                    <a:pt x="1108" y="18229"/>
                  </a:cubicBezTo>
                  <a:cubicBezTo>
                    <a:pt x="1680" y="18193"/>
                    <a:pt x="2275" y="18217"/>
                    <a:pt x="2263" y="17384"/>
                  </a:cubicBezTo>
                  <a:cubicBezTo>
                    <a:pt x="2263" y="17348"/>
                    <a:pt x="2334" y="17324"/>
                    <a:pt x="2418" y="17241"/>
                  </a:cubicBezTo>
                  <a:cubicBezTo>
                    <a:pt x="2573" y="17324"/>
                    <a:pt x="2775" y="17396"/>
                    <a:pt x="2977" y="17491"/>
                  </a:cubicBezTo>
                  <a:cubicBezTo>
                    <a:pt x="2870" y="17741"/>
                    <a:pt x="2799" y="17931"/>
                    <a:pt x="2680" y="18193"/>
                  </a:cubicBezTo>
                  <a:cubicBezTo>
                    <a:pt x="3577" y="18193"/>
                    <a:pt x="4436" y="18204"/>
                    <a:pt x="5281" y="18204"/>
                  </a:cubicBezTo>
                  <a:cubicBezTo>
                    <a:pt x="5703" y="18204"/>
                    <a:pt x="6121" y="18201"/>
                    <a:pt x="6537" y="18193"/>
                  </a:cubicBezTo>
                  <a:cubicBezTo>
                    <a:pt x="7859" y="18181"/>
                    <a:pt x="9180" y="18134"/>
                    <a:pt x="10514" y="18062"/>
                  </a:cubicBezTo>
                  <a:cubicBezTo>
                    <a:pt x="10728" y="18050"/>
                    <a:pt x="11074" y="17872"/>
                    <a:pt x="11121" y="17693"/>
                  </a:cubicBezTo>
                  <a:cubicBezTo>
                    <a:pt x="11240" y="17265"/>
                    <a:pt x="11240" y="16788"/>
                    <a:pt x="11288" y="16324"/>
                  </a:cubicBezTo>
                  <a:cubicBezTo>
                    <a:pt x="11859" y="15193"/>
                    <a:pt x="11371" y="13990"/>
                    <a:pt x="11324" y="12859"/>
                  </a:cubicBezTo>
                  <a:cubicBezTo>
                    <a:pt x="11288" y="11728"/>
                    <a:pt x="11502" y="10550"/>
                    <a:pt x="11133" y="9597"/>
                  </a:cubicBezTo>
                  <a:cubicBezTo>
                    <a:pt x="11252" y="8918"/>
                    <a:pt x="11407" y="8347"/>
                    <a:pt x="11431" y="7763"/>
                  </a:cubicBezTo>
                  <a:cubicBezTo>
                    <a:pt x="11466" y="6906"/>
                    <a:pt x="11371" y="6061"/>
                    <a:pt x="11383" y="5192"/>
                  </a:cubicBezTo>
                  <a:cubicBezTo>
                    <a:pt x="11407" y="3977"/>
                    <a:pt x="11478" y="2739"/>
                    <a:pt x="11466" y="1513"/>
                  </a:cubicBezTo>
                  <a:cubicBezTo>
                    <a:pt x="11443" y="608"/>
                    <a:pt x="11074" y="143"/>
                    <a:pt x="10454" y="132"/>
                  </a:cubicBezTo>
                  <a:cubicBezTo>
                    <a:pt x="7978" y="72"/>
                    <a:pt x="5490" y="24"/>
                    <a:pt x="30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7224050">
              <a:off x="72343" y="2166529"/>
              <a:ext cx="896385" cy="1478725"/>
            </a:xfrm>
            <a:custGeom>
              <a:avLst/>
              <a:gdLst/>
              <a:ahLst/>
              <a:cxnLst/>
              <a:rect l="l" t="t" r="r" b="b"/>
              <a:pathLst>
                <a:path w="15479" h="25535" extrusionOk="0">
                  <a:moveTo>
                    <a:pt x="12634" y="1"/>
                  </a:moveTo>
                  <a:cubicBezTo>
                    <a:pt x="12555" y="1"/>
                    <a:pt x="12471" y="15"/>
                    <a:pt x="12383" y="46"/>
                  </a:cubicBezTo>
                  <a:lnTo>
                    <a:pt x="10871" y="582"/>
                  </a:lnTo>
                  <a:cubicBezTo>
                    <a:pt x="10180" y="820"/>
                    <a:pt x="9454" y="975"/>
                    <a:pt x="8799" y="1284"/>
                  </a:cubicBezTo>
                  <a:cubicBezTo>
                    <a:pt x="6846" y="2237"/>
                    <a:pt x="5191" y="3570"/>
                    <a:pt x="3846" y="5261"/>
                  </a:cubicBezTo>
                  <a:cubicBezTo>
                    <a:pt x="3215" y="6047"/>
                    <a:pt x="2751" y="6964"/>
                    <a:pt x="2239" y="7845"/>
                  </a:cubicBezTo>
                  <a:cubicBezTo>
                    <a:pt x="1905" y="8416"/>
                    <a:pt x="1596" y="8988"/>
                    <a:pt x="1298" y="9571"/>
                  </a:cubicBezTo>
                  <a:cubicBezTo>
                    <a:pt x="1215" y="9738"/>
                    <a:pt x="1274" y="9964"/>
                    <a:pt x="1215" y="10119"/>
                  </a:cubicBezTo>
                  <a:cubicBezTo>
                    <a:pt x="1143" y="10333"/>
                    <a:pt x="917" y="10512"/>
                    <a:pt x="881" y="10714"/>
                  </a:cubicBezTo>
                  <a:cubicBezTo>
                    <a:pt x="715" y="11583"/>
                    <a:pt x="536" y="12464"/>
                    <a:pt x="465" y="13333"/>
                  </a:cubicBezTo>
                  <a:cubicBezTo>
                    <a:pt x="429" y="13810"/>
                    <a:pt x="238" y="14346"/>
                    <a:pt x="655" y="14798"/>
                  </a:cubicBezTo>
                  <a:cubicBezTo>
                    <a:pt x="703" y="14822"/>
                    <a:pt x="655" y="14941"/>
                    <a:pt x="643" y="15024"/>
                  </a:cubicBezTo>
                  <a:cubicBezTo>
                    <a:pt x="596" y="15393"/>
                    <a:pt x="536" y="15762"/>
                    <a:pt x="500" y="16131"/>
                  </a:cubicBezTo>
                  <a:cubicBezTo>
                    <a:pt x="441" y="16774"/>
                    <a:pt x="357" y="17429"/>
                    <a:pt x="381" y="18072"/>
                  </a:cubicBezTo>
                  <a:cubicBezTo>
                    <a:pt x="405" y="18608"/>
                    <a:pt x="0" y="19322"/>
                    <a:pt x="881" y="19632"/>
                  </a:cubicBezTo>
                  <a:cubicBezTo>
                    <a:pt x="715" y="19751"/>
                    <a:pt x="560" y="19858"/>
                    <a:pt x="417" y="19965"/>
                  </a:cubicBezTo>
                  <a:cubicBezTo>
                    <a:pt x="524" y="20120"/>
                    <a:pt x="619" y="20275"/>
                    <a:pt x="703" y="20394"/>
                  </a:cubicBezTo>
                  <a:cubicBezTo>
                    <a:pt x="357" y="20918"/>
                    <a:pt x="619" y="21370"/>
                    <a:pt x="727" y="21846"/>
                  </a:cubicBezTo>
                  <a:cubicBezTo>
                    <a:pt x="774" y="22049"/>
                    <a:pt x="822" y="22239"/>
                    <a:pt x="893" y="22525"/>
                  </a:cubicBezTo>
                  <a:cubicBezTo>
                    <a:pt x="619" y="22418"/>
                    <a:pt x="524" y="22370"/>
                    <a:pt x="405" y="22323"/>
                  </a:cubicBezTo>
                  <a:lnTo>
                    <a:pt x="405" y="23728"/>
                  </a:lnTo>
                  <a:cubicBezTo>
                    <a:pt x="459" y="23718"/>
                    <a:pt x="505" y="23713"/>
                    <a:pt x="544" y="23713"/>
                  </a:cubicBezTo>
                  <a:cubicBezTo>
                    <a:pt x="883" y="23713"/>
                    <a:pt x="747" y="24050"/>
                    <a:pt x="822" y="24263"/>
                  </a:cubicBezTo>
                  <a:cubicBezTo>
                    <a:pt x="879" y="24448"/>
                    <a:pt x="915" y="24621"/>
                    <a:pt x="636" y="24621"/>
                  </a:cubicBezTo>
                  <a:cubicBezTo>
                    <a:pt x="627" y="24621"/>
                    <a:pt x="617" y="24621"/>
                    <a:pt x="608" y="24621"/>
                  </a:cubicBezTo>
                  <a:cubicBezTo>
                    <a:pt x="596" y="24621"/>
                    <a:pt x="500" y="24859"/>
                    <a:pt x="536" y="24883"/>
                  </a:cubicBezTo>
                  <a:cubicBezTo>
                    <a:pt x="794" y="25140"/>
                    <a:pt x="913" y="25514"/>
                    <a:pt x="1417" y="25514"/>
                  </a:cubicBezTo>
                  <a:cubicBezTo>
                    <a:pt x="1425" y="25514"/>
                    <a:pt x="1433" y="25514"/>
                    <a:pt x="1441" y="25514"/>
                  </a:cubicBezTo>
                  <a:cubicBezTo>
                    <a:pt x="1830" y="25498"/>
                    <a:pt x="2219" y="25493"/>
                    <a:pt x="2606" y="25493"/>
                  </a:cubicBezTo>
                  <a:cubicBezTo>
                    <a:pt x="3427" y="25493"/>
                    <a:pt x="4244" y="25517"/>
                    <a:pt x="5060" y="25525"/>
                  </a:cubicBezTo>
                  <a:cubicBezTo>
                    <a:pt x="5193" y="25528"/>
                    <a:pt x="5328" y="25535"/>
                    <a:pt x="5459" y="25535"/>
                  </a:cubicBezTo>
                  <a:cubicBezTo>
                    <a:pt x="5927" y="25535"/>
                    <a:pt x="6352" y="25450"/>
                    <a:pt x="6501" y="24799"/>
                  </a:cubicBezTo>
                  <a:cubicBezTo>
                    <a:pt x="6513" y="24740"/>
                    <a:pt x="6680" y="24704"/>
                    <a:pt x="6680" y="24704"/>
                  </a:cubicBezTo>
                  <a:cubicBezTo>
                    <a:pt x="6561" y="24406"/>
                    <a:pt x="6442" y="24168"/>
                    <a:pt x="6418" y="23930"/>
                  </a:cubicBezTo>
                  <a:cubicBezTo>
                    <a:pt x="6406" y="23859"/>
                    <a:pt x="6668" y="23751"/>
                    <a:pt x="6680" y="23740"/>
                  </a:cubicBezTo>
                  <a:cubicBezTo>
                    <a:pt x="6501" y="23382"/>
                    <a:pt x="6311" y="23025"/>
                    <a:pt x="6108" y="22608"/>
                  </a:cubicBezTo>
                  <a:cubicBezTo>
                    <a:pt x="6370" y="22561"/>
                    <a:pt x="6501" y="22537"/>
                    <a:pt x="6680" y="22501"/>
                  </a:cubicBezTo>
                  <a:lnTo>
                    <a:pt x="6680" y="22501"/>
                  </a:lnTo>
                  <a:cubicBezTo>
                    <a:pt x="6608" y="22656"/>
                    <a:pt x="6573" y="22763"/>
                    <a:pt x="6537" y="22847"/>
                  </a:cubicBezTo>
                  <a:cubicBezTo>
                    <a:pt x="6573" y="22882"/>
                    <a:pt x="6620" y="22894"/>
                    <a:pt x="6668" y="22906"/>
                  </a:cubicBezTo>
                  <a:cubicBezTo>
                    <a:pt x="6775" y="22644"/>
                    <a:pt x="6870" y="22382"/>
                    <a:pt x="6965" y="22144"/>
                  </a:cubicBezTo>
                  <a:cubicBezTo>
                    <a:pt x="6739" y="22001"/>
                    <a:pt x="6561" y="21870"/>
                    <a:pt x="6382" y="21751"/>
                  </a:cubicBezTo>
                  <a:cubicBezTo>
                    <a:pt x="6418" y="21715"/>
                    <a:pt x="6430" y="21668"/>
                    <a:pt x="6453" y="21644"/>
                  </a:cubicBezTo>
                  <a:cubicBezTo>
                    <a:pt x="6620" y="21656"/>
                    <a:pt x="6775" y="21692"/>
                    <a:pt x="6918" y="21704"/>
                  </a:cubicBezTo>
                  <a:cubicBezTo>
                    <a:pt x="7144" y="20930"/>
                    <a:pt x="7073" y="20739"/>
                    <a:pt x="6525" y="20537"/>
                  </a:cubicBezTo>
                  <a:lnTo>
                    <a:pt x="6656" y="20406"/>
                  </a:lnTo>
                  <a:cubicBezTo>
                    <a:pt x="6573" y="20084"/>
                    <a:pt x="6513" y="19822"/>
                    <a:pt x="6489" y="19691"/>
                  </a:cubicBezTo>
                  <a:cubicBezTo>
                    <a:pt x="6739" y="19513"/>
                    <a:pt x="7013" y="19429"/>
                    <a:pt x="7073" y="19263"/>
                  </a:cubicBezTo>
                  <a:cubicBezTo>
                    <a:pt x="7204" y="18918"/>
                    <a:pt x="7168" y="18548"/>
                    <a:pt x="6692" y="18370"/>
                  </a:cubicBezTo>
                  <a:cubicBezTo>
                    <a:pt x="6858" y="18298"/>
                    <a:pt x="6965" y="18263"/>
                    <a:pt x="7144" y="18191"/>
                  </a:cubicBezTo>
                  <a:cubicBezTo>
                    <a:pt x="6894" y="18084"/>
                    <a:pt x="6715" y="18013"/>
                    <a:pt x="6418" y="17882"/>
                  </a:cubicBezTo>
                  <a:cubicBezTo>
                    <a:pt x="7335" y="17739"/>
                    <a:pt x="7144" y="17143"/>
                    <a:pt x="7025" y="16715"/>
                  </a:cubicBezTo>
                  <a:cubicBezTo>
                    <a:pt x="6918" y="16298"/>
                    <a:pt x="6596" y="15941"/>
                    <a:pt x="6334" y="15512"/>
                  </a:cubicBezTo>
                  <a:lnTo>
                    <a:pt x="6334" y="15512"/>
                  </a:lnTo>
                  <a:cubicBezTo>
                    <a:pt x="6632" y="15679"/>
                    <a:pt x="6906" y="15822"/>
                    <a:pt x="7192" y="15989"/>
                  </a:cubicBezTo>
                  <a:cubicBezTo>
                    <a:pt x="7204" y="15977"/>
                    <a:pt x="7227" y="15953"/>
                    <a:pt x="7251" y="15941"/>
                  </a:cubicBezTo>
                  <a:cubicBezTo>
                    <a:pt x="7096" y="15774"/>
                    <a:pt x="6965" y="15619"/>
                    <a:pt x="6894" y="15512"/>
                  </a:cubicBezTo>
                  <a:cubicBezTo>
                    <a:pt x="6977" y="15286"/>
                    <a:pt x="7108" y="15096"/>
                    <a:pt x="7085" y="14917"/>
                  </a:cubicBezTo>
                  <a:cubicBezTo>
                    <a:pt x="7120" y="14465"/>
                    <a:pt x="6930" y="14036"/>
                    <a:pt x="7168" y="13595"/>
                  </a:cubicBezTo>
                  <a:cubicBezTo>
                    <a:pt x="7239" y="13500"/>
                    <a:pt x="7096" y="13310"/>
                    <a:pt x="7037" y="13155"/>
                  </a:cubicBezTo>
                  <a:cubicBezTo>
                    <a:pt x="7001" y="13060"/>
                    <a:pt x="6882" y="12917"/>
                    <a:pt x="6906" y="12833"/>
                  </a:cubicBezTo>
                  <a:cubicBezTo>
                    <a:pt x="7037" y="12441"/>
                    <a:pt x="7192" y="12060"/>
                    <a:pt x="7382" y="11690"/>
                  </a:cubicBezTo>
                  <a:cubicBezTo>
                    <a:pt x="7763" y="10940"/>
                    <a:pt x="8239" y="10226"/>
                    <a:pt x="8561" y="9452"/>
                  </a:cubicBezTo>
                  <a:cubicBezTo>
                    <a:pt x="8823" y="8797"/>
                    <a:pt x="9216" y="8202"/>
                    <a:pt x="9740" y="7857"/>
                  </a:cubicBezTo>
                  <a:cubicBezTo>
                    <a:pt x="10775" y="7166"/>
                    <a:pt x="11954" y="6630"/>
                    <a:pt x="13085" y="6047"/>
                  </a:cubicBezTo>
                  <a:cubicBezTo>
                    <a:pt x="13776" y="5690"/>
                    <a:pt x="14502" y="5356"/>
                    <a:pt x="15216" y="5035"/>
                  </a:cubicBezTo>
                  <a:cubicBezTo>
                    <a:pt x="15467" y="4916"/>
                    <a:pt x="15478" y="4749"/>
                    <a:pt x="15359" y="4511"/>
                  </a:cubicBezTo>
                  <a:cubicBezTo>
                    <a:pt x="14657" y="3154"/>
                    <a:pt x="13978" y="1773"/>
                    <a:pt x="13264" y="415"/>
                  </a:cubicBezTo>
                  <a:cubicBezTo>
                    <a:pt x="13134" y="183"/>
                    <a:pt x="12916" y="1"/>
                    <a:pt x="126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rot="10800000">
              <a:off x="-257761" y="3537346"/>
              <a:ext cx="628448" cy="622797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4190915">
              <a:off x="6183751" y="3948977"/>
              <a:ext cx="692262" cy="993441"/>
            </a:xfrm>
            <a:custGeom>
              <a:avLst/>
              <a:gdLst/>
              <a:ahLst/>
              <a:cxnLst/>
              <a:rect l="l" t="t" r="r" b="b"/>
              <a:pathLst>
                <a:path w="20301" h="29138" extrusionOk="0">
                  <a:moveTo>
                    <a:pt x="898" y="1"/>
                  </a:moveTo>
                  <a:cubicBezTo>
                    <a:pt x="403" y="1"/>
                    <a:pt x="239" y="228"/>
                    <a:pt x="239" y="800"/>
                  </a:cubicBezTo>
                  <a:cubicBezTo>
                    <a:pt x="203" y="3003"/>
                    <a:pt x="132" y="5206"/>
                    <a:pt x="96" y="7408"/>
                  </a:cubicBezTo>
                  <a:cubicBezTo>
                    <a:pt x="84" y="8087"/>
                    <a:pt x="1" y="8825"/>
                    <a:pt x="155" y="9480"/>
                  </a:cubicBezTo>
                  <a:cubicBezTo>
                    <a:pt x="1156" y="13433"/>
                    <a:pt x="2144" y="17410"/>
                    <a:pt x="4727" y="20708"/>
                  </a:cubicBezTo>
                  <a:cubicBezTo>
                    <a:pt x="5680" y="21922"/>
                    <a:pt x="6632" y="23172"/>
                    <a:pt x="7752" y="24208"/>
                  </a:cubicBezTo>
                  <a:cubicBezTo>
                    <a:pt x="8847" y="25232"/>
                    <a:pt x="10121" y="26113"/>
                    <a:pt x="11395" y="26923"/>
                  </a:cubicBezTo>
                  <a:cubicBezTo>
                    <a:pt x="12597" y="27673"/>
                    <a:pt x="13907" y="28292"/>
                    <a:pt x="15193" y="28911"/>
                  </a:cubicBezTo>
                  <a:cubicBezTo>
                    <a:pt x="15382" y="29006"/>
                    <a:pt x="15612" y="29137"/>
                    <a:pt x="15826" y="29137"/>
                  </a:cubicBezTo>
                  <a:cubicBezTo>
                    <a:pt x="16016" y="29137"/>
                    <a:pt x="16195" y="29033"/>
                    <a:pt x="16324" y="28709"/>
                  </a:cubicBezTo>
                  <a:cubicBezTo>
                    <a:pt x="16324" y="28685"/>
                    <a:pt x="16396" y="28685"/>
                    <a:pt x="16455" y="28685"/>
                  </a:cubicBezTo>
                  <a:cubicBezTo>
                    <a:pt x="16455" y="28804"/>
                    <a:pt x="16467" y="28923"/>
                    <a:pt x="16503" y="29137"/>
                  </a:cubicBezTo>
                  <a:cubicBezTo>
                    <a:pt x="16622" y="29066"/>
                    <a:pt x="16705" y="29030"/>
                    <a:pt x="16765" y="28970"/>
                  </a:cubicBezTo>
                  <a:cubicBezTo>
                    <a:pt x="17920" y="26780"/>
                    <a:pt x="19086" y="24601"/>
                    <a:pt x="20206" y="22398"/>
                  </a:cubicBezTo>
                  <a:cubicBezTo>
                    <a:pt x="20301" y="22232"/>
                    <a:pt x="20134" y="21827"/>
                    <a:pt x="19967" y="21696"/>
                  </a:cubicBezTo>
                  <a:cubicBezTo>
                    <a:pt x="19063" y="20981"/>
                    <a:pt x="18039" y="20386"/>
                    <a:pt x="17169" y="19612"/>
                  </a:cubicBezTo>
                  <a:cubicBezTo>
                    <a:pt x="11871" y="14790"/>
                    <a:pt x="8883" y="8885"/>
                    <a:pt x="8895" y="1622"/>
                  </a:cubicBezTo>
                  <a:cubicBezTo>
                    <a:pt x="8895" y="812"/>
                    <a:pt x="8645" y="538"/>
                    <a:pt x="7871" y="503"/>
                  </a:cubicBezTo>
                  <a:cubicBezTo>
                    <a:pt x="5620" y="372"/>
                    <a:pt x="3370" y="217"/>
                    <a:pt x="1132" y="15"/>
                  </a:cubicBezTo>
                  <a:cubicBezTo>
                    <a:pt x="1047" y="6"/>
                    <a:pt x="969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rot="10800000">
              <a:off x="796864" y="791121"/>
              <a:ext cx="628448" cy="622797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6609085">
              <a:off x="-232519" y="465425"/>
              <a:ext cx="692262" cy="993441"/>
            </a:xfrm>
            <a:custGeom>
              <a:avLst/>
              <a:gdLst/>
              <a:ahLst/>
              <a:cxnLst/>
              <a:rect l="l" t="t" r="r" b="b"/>
              <a:pathLst>
                <a:path w="20301" h="29138" extrusionOk="0">
                  <a:moveTo>
                    <a:pt x="898" y="1"/>
                  </a:moveTo>
                  <a:cubicBezTo>
                    <a:pt x="403" y="1"/>
                    <a:pt x="239" y="228"/>
                    <a:pt x="239" y="800"/>
                  </a:cubicBezTo>
                  <a:cubicBezTo>
                    <a:pt x="203" y="3003"/>
                    <a:pt x="132" y="5206"/>
                    <a:pt x="96" y="7408"/>
                  </a:cubicBezTo>
                  <a:cubicBezTo>
                    <a:pt x="84" y="8087"/>
                    <a:pt x="1" y="8825"/>
                    <a:pt x="155" y="9480"/>
                  </a:cubicBezTo>
                  <a:cubicBezTo>
                    <a:pt x="1156" y="13433"/>
                    <a:pt x="2144" y="17410"/>
                    <a:pt x="4727" y="20708"/>
                  </a:cubicBezTo>
                  <a:cubicBezTo>
                    <a:pt x="5680" y="21922"/>
                    <a:pt x="6632" y="23172"/>
                    <a:pt x="7752" y="24208"/>
                  </a:cubicBezTo>
                  <a:cubicBezTo>
                    <a:pt x="8847" y="25232"/>
                    <a:pt x="10121" y="26113"/>
                    <a:pt x="11395" y="26923"/>
                  </a:cubicBezTo>
                  <a:cubicBezTo>
                    <a:pt x="12597" y="27673"/>
                    <a:pt x="13907" y="28292"/>
                    <a:pt x="15193" y="28911"/>
                  </a:cubicBezTo>
                  <a:cubicBezTo>
                    <a:pt x="15382" y="29006"/>
                    <a:pt x="15612" y="29137"/>
                    <a:pt x="15826" y="29137"/>
                  </a:cubicBezTo>
                  <a:cubicBezTo>
                    <a:pt x="16016" y="29137"/>
                    <a:pt x="16195" y="29033"/>
                    <a:pt x="16324" y="28709"/>
                  </a:cubicBezTo>
                  <a:cubicBezTo>
                    <a:pt x="16324" y="28685"/>
                    <a:pt x="16396" y="28685"/>
                    <a:pt x="16455" y="28685"/>
                  </a:cubicBezTo>
                  <a:cubicBezTo>
                    <a:pt x="16455" y="28804"/>
                    <a:pt x="16467" y="28923"/>
                    <a:pt x="16503" y="29137"/>
                  </a:cubicBezTo>
                  <a:cubicBezTo>
                    <a:pt x="16622" y="29066"/>
                    <a:pt x="16705" y="29030"/>
                    <a:pt x="16765" y="28970"/>
                  </a:cubicBezTo>
                  <a:cubicBezTo>
                    <a:pt x="17920" y="26780"/>
                    <a:pt x="19086" y="24601"/>
                    <a:pt x="20206" y="22398"/>
                  </a:cubicBezTo>
                  <a:cubicBezTo>
                    <a:pt x="20301" y="22232"/>
                    <a:pt x="20134" y="21827"/>
                    <a:pt x="19967" y="21696"/>
                  </a:cubicBezTo>
                  <a:cubicBezTo>
                    <a:pt x="19063" y="20981"/>
                    <a:pt x="18039" y="20386"/>
                    <a:pt x="17169" y="19612"/>
                  </a:cubicBezTo>
                  <a:cubicBezTo>
                    <a:pt x="11871" y="14790"/>
                    <a:pt x="8883" y="8885"/>
                    <a:pt x="8895" y="1622"/>
                  </a:cubicBezTo>
                  <a:cubicBezTo>
                    <a:pt x="8895" y="812"/>
                    <a:pt x="8645" y="538"/>
                    <a:pt x="7871" y="503"/>
                  </a:cubicBezTo>
                  <a:cubicBezTo>
                    <a:pt x="5620" y="372"/>
                    <a:pt x="3370" y="217"/>
                    <a:pt x="1132" y="15"/>
                  </a:cubicBezTo>
                  <a:cubicBezTo>
                    <a:pt x="1047" y="6"/>
                    <a:pt x="969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rot="7611837">
              <a:off x="2011854" y="43356"/>
              <a:ext cx="286923" cy="992088"/>
            </a:xfrm>
            <a:custGeom>
              <a:avLst/>
              <a:gdLst/>
              <a:ahLst/>
              <a:cxnLst/>
              <a:rect l="l" t="t" r="r" b="b"/>
              <a:pathLst>
                <a:path w="5954" h="20587" extrusionOk="0">
                  <a:moveTo>
                    <a:pt x="1843" y="0"/>
                  </a:moveTo>
                  <a:cubicBezTo>
                    <a:pt x="1034" y="0"/>
                    <a:pt x="393" y="545"/>
                    <a:pt x="357" y="1370"/>
                  </a:cubicBezTo>
                  <a:cubicBezTo>
                    <a:pt x="298" y="2918"/>
                    <a:pt x="381" y="4489"/>
                    <a:pt x="262" y="6037"/>
                  </a:cubicBezTo>
                  <a:cubicBezTo>
                    <a:pt x="143" y="7787"/>
                    <a:pt x="595" y="9537"/>
                    <a:pt x="95" y="11264"/>
                  </a:cubicBezTo>
                  <a:cubicBezTo>
                    <a:pt x="0" y="11550"/>
                    <a:pt x="119" y="11895"/>
                    <a:pt x="167" y="12204"/>
                  </a:cubicBezTo>
                  <a:cubicBezTo>
                    <a:pt x="203" y="12466"/>
                    <a:pt x="286" y="12740"/>
                    <a:pt x="286" y="12990"/>
                  </a:cubicBezTo>
                  <a:cubicBezTo>
                    <a:pt x="274" y="13990"/>
                    <a:pt x="214" y="15002"/>
                    <a:pt x="203" y="16002"/>
                  </a:cubicBezTo>
                  <a:cubicBezTo>
                    <a:pt x="179" y="17312"/>
                    <a:pt x="214" y="18622"/>
                    <a:pt x="214" y="19931"/>
                  </a:cubicBezTo>
                  <a:cubicBezTo>
                    <a:pt x="214" y="20289"/>
                    <a:pt x="322" y="20551"/>
                    <a:pt x="750" y="20551"/>
                  </a:cubicBezTo>
                  <a:cubicBezTo>
                    <a:pt x="2179" y="20551"/>
                    <a:pt x="3620" y="20563"/>
                    <a:pt x="5048" y="20586"/>
                  </a:cubicBezTo>
                  <a:cubicBezTo>
                    <a:pt x="5572" y="20586"/>
                    <a:pt x="5691" y="20301"/>
                    <a:pt x="5691" y="19824"/>
                  </a:cubicBezTo>
                  <a:cubicBezTo>
                    <a:pt x="5679" y="18812"/>
                    <a:pt x="5715" y="17800"/>
                    <a:pt x="5715" y="16788"/>
                  </a:cubicBezTo>
                  <a:cubicBezTo>
                    <a:pt x="5703" y="14717"/>
                    <a:pt x="5632" y="12633"/>
                    <a:pt x="5656" y="10561"/>
                  </a:cubicBezTo>
                  <a:cubicBezTo>
                    <a:pt x="5691" y="8859"/>
                    <a:pt x="5810" y="7144"/>
                    <a:pt x="5929" y="4775"/>
                  </a:cubicBezTo>
                  <a:cubicBezTo>
                    <a:pt x="5929" y="4001"/>
                    <a:pt x="5941" y="2572"/>
                    <a:pt x="5953" y="1143"/>
                  </a:cubicBezTo>
                  <a:cubicBezTo>
                    <a:pt x="5953" y="417"/>
                    <a:pt x="5620" y="72"/>
                    <a:pt x="4882" y="60"/>
                  </a:cubicBezTo>
                  <a:cubicBezTo>
                    <a:pt x="3870" y="48"/>
                    <a:pt x="2881" y="12"/>
                    <a:pt x="1869" y="0"/>
                  </a:cubicBezTo>
                  <a:cubicBezTo>
                    <a:pt x="1861" y="0"/>
                    <a:pt x="1852" y="0"/>
                    <a:pt x="18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1346901">
              <a:off x="6371702" y="372179"/>
              <a:ext cx="896146" cy="1795268"/>
            </a:xfrm>
            <a:custGeom>
              <a:avLst/>
              <a:gdLst/>
              <a:ahLst/>
              <a:cxnLst/>
              <a:rect l="l" t="t" r="r" b="b"/>
              <a:pathLst>
                <a:path w="23563" h="47210" extrusionOk="0">
                  <a:moveTo>
                    <a:pt x="9067" y="1"/>
                  </a:moveTo>
                  <a:cubicBezTo>
                    <a:pt x="8951" y="1"/>
                    <a:pt x="8830" y="32"/>
                    <a:pt x="8704" y="97"/>
                  </a:cubicBezTo>
                  <a:cubicBezTo>
                    <a:pt x="7763" y="573"/>
                    <a:pt x="6775" y="1002"/>
                    <a:pt x="5942" y="1645"/>
                  </a:cubicBezTo>
                  <a:cubicBezTo>
                    <a:pt x="4013" y="3097"/>
                    <a:pt x="2632" y="5014"/>
                    <a:pt x="1548" y="7145"/>
                  </a:cubicBezTo>
                  <a:cubicBezTo>
                    <a:pt x="1310" y="7598"/>
                    <a:pt x="1381" y="8229"/>
                    <a:pt x="1084" y="8622"/>
                  </a:cubicBezTo>
                  <a:cubicBezTo>
                    <a:pt x="596" y="9288"/>
                    <a:pt x="429" y="9979"/>
                    <a:pt x="465" y="10765"/>
                  </a:cubicBezTo>
                  <a:cubicBezTo>
                    <a:pt x="477" y="10955"/>
                    <a:pt x="262" y="11146"/>
                    <a:pt x="250" y="11360"/>
                  </a:cubicBezTo>
                  <a:cubicBezTo>
                    <a:pt x="143" y="12265"/>
                    <a:pt x="72" y="13170"/>
                    <a:pt x="0" y="14099"/>
                  </a:cubicBezTo>
                  <a:cubicBezTo>
                    <a:pt x="0" y="14122"/>
                    <a:pt x="131" y="14158"/>
                    <a:pt x="179" y="14206"/>
                  </a:cubicBezTo>
                  <a:cubicBezTo>
                    <a:pt x="893" y="14992"/>
                    <a:pt x="905" y="15075"/>
                    <a:pt x="286" y="15968"/>
                  </a:cubicBezTo>
                  <a:cubicBezTo>
                    <a:pt x="465" y="16015"/>
                    <a:pt x="619" y="16051"/>
                    <a:pt x="703" y="16063"/>
                  </a:cubicBezTo>
                  <a:cubicBezTo>
                    <a:pt x="643" y="16313"/>
                    <a:pt x="524" y="16539"/>
                    <a:pt x="560" y="16706"/>
                  </a:cubicBezTo>
                  <a:cubicBezTo>
                    <a:pt x="762" y="17361"/>
                    <a:pt x="1024" y="17992"/>
                    <a:pt x="1262" y="18647"/>
                  </a:cubicBezTo>
                  <a:cubicBezTo>
                    <a:pt x="1751" y="19956"/>
                    <a:pt x="2513" y="21111"/>
                    <a:pt x="3406" y="22159"/>
                  </a:cubicBezTo>
                  <a:cubicBezTo>
                    <a:pt x="4537" y="23504"/>
                    <a:pt x="5561" y="24933"/>
                    <a:pt x="6692" y="26267"/>
                  </a:cubicBezTo>
                  <a:cubicBezTo>
                    <a:pt x="8239" y="28100"/>
                    <a:pt x="9835" y="29886"/>
                    <a:pt x="11430" y="31660"/>
                  </a:cubicBezTo>
                  <a:cubicBezTo>
                    <a:pt x="11728" y="32006"/>
                    <a:pt x="12157" y="32220"/>
                    <a:pt x="12704" y="32637"/>
                  </a:cubicBezTo>
                  <a:cubicBezTo>
                    <a:pt x="12764" y="32791"/>
                    <a:pt x="12847" y="33018"/>
                    <a:pt x="12931" y="33268"/>
                  </a:cubicBezTo>
                  <a:cubicBezTo>
                    <a:pt x="13026" y="33518"/>
                    <a:pt x="13145" y="33815"/>
                    <a:pt x="13252" y="34101"/>
                  </a:cubicBezTo>
                  <a:cubicBezTo>
                    <a:pt x="13276" y="34089"/>
                    <a:pt x="13300" y="34065"/>
                    <a:pt x="13335" y="34065"/>
                  </a:cubicBezTo>
                  <a:cubicBezTo>
                    <a:pt x="13764" y="35018"/>
                    <a:pt x="14407" y="36649"/>
                    <a:pt x="14407" y="38054"/>
                  </a:cubicBezTo>
                  <a:cubicBezTo>
                    <a:pt x="14407" y="38328"/>
                    <a:pt x="14407" y="38590"/>
                    <a:pt x="14395" y="38864"/>
                  </a:cubicBezTo>
                  <a:cubicBezTo>
                    <a:pt x="14347" y="39423"/>
                    <a:pt x="13847" y="39947"/>
                    <a:pt x="13645" y="40530"/>
                  </a:cubicBezTo>
                  <a:cubicBezTo>
                    <a:pt x="13562" y="40792"/>
                    <a:pt x="13621" y="41233"/>
                    <a:pt x="13776" y="41435"/>
                  </a:cubicBezTo>
                  <a:cubicBezTo>
                    <a:pt x="14490" y="42328"/>
                    <a:pt x="15252" y="43174"/>
                    <a:pt x="16026" y="44007"/>
                  </a:cubicBezTo>
                  <a:cubicBezTo>
                    <a:pt x="17026" y="45102"/>
                    <a:pt x="18038" y="46174"/>
                    <a:pt x="18991" y="47210"/>
                  </a:cubicBezTo>
                  <a:cubicBezTo>
                    <a:pt x="21860" y="45543"/>
                    <a:pt x="23563" y="40614"/>
                    <a:pt x="23218" y="37518"/>
                  </a:cubicBezTo>
                  <a:cubicBezTo>
                    <a:pt x="23218" y="37518"/>
                    <a:pt x="23479" y="34744"/>
                    <a:pt x="21860" y="32422"/>
                  </a:cubicBezTo>
                  <a:cubicBezTo>
                    <a:pt x="21217" y="31113"/>
                    <a:pt x="20598" y="29803"/>
                    <a:pt x="19491" y="28791"/>
                  </a:cubicBezTo>
                  <a:cubicBezTo>
                    <a:pt x="18955" y="28291"/>
                    <a:pt x="18574" y="27719"/>
                    <a:pt x="18122" y="27160"/>
                  </a:cubicBezTo>
                  <a:cubicBezTo>
                    <a:pt x="16800" y="25576"/>
                    <a:pt x="15383" y="24028"/>
                    <a:pt x="14002" y="22481"/>
                  </a:cubicBezTo>
                  <a:cubicBezTo>
                    <a:pt x="12490" y="20778"/>
                    <a:pt x="10918" y="19123"/>
                    <a:pt x="9466" y="17385"/>
                  </a:cubicBezTo>
                  <a:cubicBezTo>
                    <a:pt x="8835" y="16646"/>
                    <a:pt x="8323" y="15789"/>
                    <a:pt x="8299" y="14753"/>
                  </a:cubicBezTo>
                  <a:cubicBezTo>
                    <a:pt x="8287" y="14230"/>
                    <a:pt x="8382" y="13622"/>
                    <a:pt x="8144" y="13217"/>
                  </a:cubicBezTo>
                  <a:cubicBezTo>
                    <a:pt x="7882" y="12801"/>
                    <a:pt x="8001" y="12598"/>
                    <a:pt x="8144" y="12253"/>
                  </a:cubicBezTo>
                  <a:cubicBezTo>
                    <a:pt x="8525" y="11289"/>
                    <a:pt x="9049" y="10336"/>
                    <a:pt x="9180" y="9336"/>
                  </a:cubicBezTo>
                  <a:cubicBezTo>
                    <a:pt x="9287" y="8491"/>
                    <a:pt x="9692" y="8014"/>
                    <a:pt x="10264" y="7562"/>
                  </a:cubicBezTo>
                  <a:cubicBezTo>
                    <a:pt x="10490" y="7383"/>
                    <a:pt x="10847" y="7383"/>
                    <a:pt x="11061" y="7205"/>
                  </a:cubicBezTo>
                  <a:cubicBezTo>
                    <a:pt x="11573" y="6776"/>
                    <a:pt x="12014" y="6240"/>
                    <a:pt x="12526" y="5824"/>
                  </a:cubicBezTo>
                  <a:cubicBezTo>
                    <a:pt x="13157" y="5336"/>
                    <a:pt x="13228" y="5157"/>
                    <a:pt x="12752" y="4526"/>
                  </a:cubicBezTo>
                  <a:cubicBezTo>
                    <a:pt x="11752" y="3169"/>
                    <a:pt x="10740" y="1823"/>
                    <a:pt x="9775" y="454"/>
                  </a:cubicBezTo>
                  <a:cubicBezTo>
                    <a:pt x="9568" y="164"/>
                    <a:pt x="9332" y="1"/>
                    <a:pt x="90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6818700" y="-112876"/>
              <a:ext cx="919926" cy="91168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rot="-7076758">
              <a:off x="7772575" y="310933"/>
              <a:ext cx="692239" cy="993471"/>
            </a:xfrm>
            <a:custGeom>
              <a:avLst/>
              <a:gdLst/>
              <a:ahLst/>
              <a:cxnLst/>
              <a:rect l="l" t="t" r="r" b="b"/>
              <a:pathLst>
                <a:path w="20301" h="29138" extrusionOk="0">
                  <a:moveTo>
                    <a:pt x="898" y="1"/>
                  </a:moveTo>
                  <a:cubicBezTo>
                    <a:pt x="403" y="1"/>
                    <a:pt x="239" y="228"/>
                    <a:pt x="239" y="800"/>
                  </a:cubicBezTo>
                  <a:cubicBezTo>
                    <a:pt x="203" y="3003"/>
                    <a:pt x="132" y="5206"/>
                    <a:pt x="96" y="7408"/>
                  </a:cubicBezTo>
                  <a:cubicBezTo>
                    <a:pt x="84" y="8087"/>
                    <a:pt x="1" y="8825"/>
                    <a:pt x="155" y="9480"/>
                  </a:cubicBezTo>
                  <a:cubicBezTo>
                    <a:pt x="1156" y="13433"/>
                    <a:pt x="2144" y="17410"/>
                    <a:pt x="4727" y="20708"/>
                  </a:cubicBezTo>
                  <a:cubicBezTo>
                    <a:pt x="5680" y="21922"/>
                    <a:pt x="6632" y="23172"/>
                    <a:pt x="7752" y="24208"/>
                  </a:cubicBezTo>
                  <a:cubicBezTo>
                    <a:pt x="8847" y="25232"/>
                    <a:pt x="10121" y="26113"/>
                    <a:pt x="11395" y="26923"/>
                  </a:cubicBezTo>
                  <a:cubicBezTo>
                    <a:pt x="12597" y="27673"/>
                    <a:pt x="13907" y="28292"/>
                    <a:pt x="15193" y="28911"/>
                  </a:cubicBezTo>
                  <a:cubicBezTo>
                    <a:pt x="15382" y="29006"/>
                    <a:pt x="15612" y="29137"/>
                    <a:pt x="15826" y="29137"/>
                  </a:cubicBezTo>
                  <a:cubicBezTo>
                    <a:pt x="16016" y="29137"/>
                    <a:pt x="16195" y="29033"/>
                    <a:pt x="16324" y="28709"/>
                  </a:cubicBezTo>
                  <a:cubicBezTo>
                    <a:pt x="16324" y="28685"/>
                    <a:pt x="16396" y="28685"/>
                    <a:pt x="16455" y="28685"/>
                  </a:cubicBezTo>
                  <a:cubicBezTo>
                    <a:pt x="16455" y="28804"/>
                    <a:pt x="16467" y="28923"/>
                    <a:pt x="16503" y="29137"/>
                  </a:cubicBezTo>
                  <a:cubicBezTo>
                    <a:pt x="16622" y="29066"/>
                    <a:pt x="16705" y="29030"/>
                    <a:pt x="16765" y="28970"/>
                  </a:cubicBezTo>
                  <a:cubicBezTo>
                    <a:pt x="17920" y="26780"/>
                    <a:pt x="19086" y="24601"/>
                    <a:pt x="20206" y="22398"/>
                  </a:cubicBezTo>
                  <a:cubicBezTo>
                    <a:pt x="20301" y="22232"/>
                    <a:pt x="20134" y="21827"/>
                    <a:pt x="19967" y="21696"/>
                  </a:cubicBezTo>
                  <a:cubicBezTo>
                    <a:pt x="19063" y="20981"/>
                    <a:pt x="18039" y="20386"/>
                    <a:pt x="17169" y="19612"/>
                  </a:cubicBezTo>
                  <a:cubicBezTo>
                    <a:pt x="11871" y="14790"/>
                    <a:pt x="8883" y="8885"/>
                    <a:pt x="8895" y="1622"/>
                  </a:cubicBezTo>
                  <a:cubicBezTo>
                    <a:pt x="8895" y="812"/>
                    <a:pt x="8645" y="538"/>
                    <a:pt x="7871" y="503"/>
                  </a:cubicBezTo>
                  <a:cubicBezTo>
                    <a:pt x="5620" y="372"/>
                    <a:pt x="3370" y="217"/>
                    <a:pt x="1132" y="15"/>
                  </a:cubicBezTo>
                  <a:cubicBezTo>
                    <a:pt x="1047" y="6"/>
                    <a:pt x="969" y="1"/>
                    <a:pt x="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3556943">
              <a:off x="7661002" y="2979156"/>
              <a:ext cx="344441" cy="529441"/>
            </a:xfrm>
            <a:custGeom>
              <a:avLst/>
              <a:gdLst/>
              <a:ahLst/>
              <a:cxnLst/>
              <a:rect l="l" t="t" r="r" b="b"/>
              <a:pathLst>
                <a:path w="11860" h="18230" extrusionOk="0">
                  <a:moveTo>
                    <a:pt x="3025" y="1"/>
                  </a:moveTo>
                  <a:cubicBezTo>
                    <a:pt x="2834" y="1"/>
                    <a:pt x="2489" y="72"/>
                    <a:pt x="2453" y="191"/>
                  </a:cubicBezTo>
                  <a:cubicBezTo>
                    <a:pt x="2344" y="491"/>
                    <a:pt x="2240" y="594"/>
                    <a:pt x="2120" y="594"/>
                  </a:cubicBezTo>
                  <a:cubicBezTo>
                    <a:pt x="1979" y="594"/>
                    <a:pt x="1815" y="451"/>
                    <a:pt x="1596" y="322"/>
                  </a:cubicBezTo>
                  <a:cubicBezTo>
                    <a:pt x="1478" y="252"/>
                    <a:pt x="1318" y="226"/>
                    <a:pt x="1147" y="226"/>
                  </a:cubicBezTo>
                  <a:cubicBezTo>
                    <a:pt x="939" y="226"/>
                    <a:pt x="714" y="264"/>
                    <a:pt x="525" y="310"/>
                  </a:cubicBezTo>
                  <a:cubicBezTo>
                    <a:pt x="346" y="358"/>
                    <a:pt x="132" y="679"/>
                    <a:pt x="132" y="894"/>
                  </a:cubicBezTo>
                  <a:cubicBezTo>
                    <a:pt x="108" y="2822"/>
                    <a:pt x="132" y="4751"/>
                    <a:pt x="132" y="6680"/>
                  </a:cubicBezTo>
                  <a:cubicBezTo>
                    <a:pt x="132" y="8478"/>
                    <a:pt x="120" y="10299"/>
                    <a:pt x="96" y="12097"/>
                  </a:cubicBezTo>
                  <a:cubicBezTo>
                    <a:pt x="72" y="13824"/>
                    <a:pt x="1" y="15550"/>
                    <a:pt x="13" y="17288"/>
                  </a:cubicBezTo>
                  <a:cubicBezTo>
                    <a:pt x="13" y="17931"/>
                    <a:pt x="448" y="18229"/>
                    <a:pt x="1071" y="18229"/>
                  </a:cubicBezTo>
                  <a:cubicBezTo>
                    <a:pt x="1083" y="18229"/>
                    <a:pt x="1096" y="18229"/>
                    <a:pt x="1108" y="18229"/>
                  </a:cubicBezTo>
                  <a:cubicBezTo>
                    <a:pt x="1680" y="18193"/>
                    <a:pt x="2275" y="18217"/>
                    <a:pt x="2263" y="17384"/>
                  </a:cubicBezTo>
                  <a:cubicBezTo>
                    <a:pt x="2263" y="17348"/>
                    <a:pt x="2334" y="17324"/>
                    <a:pt x="2418" y="17241"/>
                  </a:cubicBezTo>
                  <a:cubicBezTo>
                    <a:pt x="2573" y="17324"/>
                    <a:pt x="2775" y="17396"/>
                    <a:pt x="2977" y="17491"/>
                  </a:cubicBezTo>
                  <a:cubicBezTo>
                    <a:pt x="2870" y="17741"/>
                    <a:pt x="2799" y="17931"/>
                    <a:pt x="2680" y="18193"/>
                  </a:cubicBezTo>
                  <a:cubicBezTo>
                    <a:pt x="3577" y="18193"/>
                    <a:pt x="4436" y="18204"/>
                    <a:pt x="5281" y="18204"/>
                  </a:cubicBezTo>
                  <a:cubicBezTo>
                    <a:pt x="5703" y="18204"/>
                    <a:pt x="6121" y="18201"/>
                    <a:pt x="6537" y="18193"/>
                  </a:cubicBezTo>
                  <a:cubicBezTo>
                    <a:pt x="7859" y="18181"/>
                    <a:pt x="9180" y="18134"/>
                    <a:pt x="10514" y="18062"/>
                  </a:cubicBezTo>
                  <a:cubicBezTo>
                    <a:pt x="10728" y="18050"/>
                    <a:pt x="11074" y="17872"/>
                    <a:pt x="11121" y="17693"/>
                  </a:cubicBezTo>
                  <a:cubicBezTo>
                    <a:pt x="11240" y="17265"/>
                    <a:pt x="11240" y="16788"/>
                    <a:pt x="11288" y="16324"/>
                  </a:cubicBezTo>
                  <a:cubicBezTo>
                    <a:pt x="11859" y="15193"/>
                    <a:pt x="11371" y="13990"/>
                    <a:pt x="11324" y="12859"/>
                  </a:cubicBezTo>
                  <a:cubicBezTo>
                    <a:pt x="11288" y="11728"/>
                    <a:pt x="11502" y="10550"/>
                    <a:pt x="11133" y="9597"/>
                  </a:cubicBezTo>
                  <a:cubicBezTo>
                    <a:pt x="11252" y="8918"/>
                    <a:pt x="11407" y="8347"/>
                    <a:pt x="11431" y="7763"/>
                  </a:cubicBezTo>
                  <a:cubicBezTo>
                    <a:pt x="11466" y="6906"/>
                    <a:pt x="11371" y="6061"/>
                    <a:pt x="11383" y="5192"/>
                  </a:cubicBezTo>
                  <a:cubicBezTo>
                    <a:pt x="11407" y="3977"/>
                    <a:pt x="11478" y="2739"/>
                    <a:pt x="11466" y="1513"/>
                  </a:cubicBezTo>
                  <a:cubicBezTo>
                    <a:pt x="11443" y="608"/>
                    <a:pt x="11074" y="143"/>
                    <a:pt x="10454" y="132"/>
                  </a:cubicBezTo>
                  <a:cubicBezTo>
                    <a:pt x="7978" y="72"/>
                    <a:pt x="5490" y="24"/>
                    <a:pt x="30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rot="-3575950">
              <a:off x="8080905" y="1728367"/>
              <a:ext cx="896385" cy="1478725"/>
            </a:xfrm>
            <a:custGeom>
              <a:avLst/>
              <a:gdLst/>
              <a:ahLst/>
              <a:cxnLst/>
              <a:rect l="l" t="t" r="r" b="b"/>
              <a:pathLst>
                <a:path w="15479" h="25535" extrusionOk="0">
                  <a:moveTo>
                    <a:pt x="12634" y="1"/>
                  </a:moveTo>
                  <a:cubicBezTo>
                    <a:pt x="12555" y="1"/>
                    <a:pt x="12471" y="15"/>
                    <a:pt x="12383" y="46"/>
                  </a:cubicBezTo>
                  <a:lnTo>
                    <a:pt x="10871" y="582"/>
                  </a:lnTo>
                  <a:cubicBezTo>
                    <a:pt x="10180" y="820"/>
                    <a:pt x="9454" y="975"/>
                    <a:pt x="8799" y="1284"/>
                  </a:cubicBezTo>
                  <a:cubicBezTo>
                    <a:pt x="6846" y="2237"/>
                    <a:pt x="5191" y="3570"/>
                    <a:pt x="3846" y="5261"/>
                  </a:cubicBezTo>
                  <a:cubicBezTo>
                    <a:pt x="3215" y="6047"/>
                    <a:pt x="2751" y="6964"/>
                    <a:pt x="2239" y="7845"/>
                  </a:cubicBezTo>
                  <a:cubicBezTo>
                    <a:pt x="1905" y="8416"/>
                    <a:pt x="1596" y="8988"/>
                    <a:pt x="1298" y="9571"/>
                  </a:cubicBezTo>
                  <a:cubicBezTo>
                    <a:pt x="1215" y="9738"/>
                    <a:pt x="1274" y="9964"/>
                    <a:pt x="1215" y="10119"/>
                  </a:cubicBezTo>
                  <a:cubicBezTo>
                    <a:pt x="1143" y="10333"/>
                    <a:pt x="917" y="10512"/>
                    <a:pt x="881" y="10714"/>
                  </a:cubicBezTo>
                  <a:cubicBezTo>
                    <a:pt x="715" y="11583"/>
                    <a:pt x="536" y="12464"/>
                    <a:pt x="465" y="13333"/>
                  </a:cubicBezTo>
                  <a:cubicBezTo>
                    <a:pt x="429" y="13810"/>
                    <a:pt x="238" y="14346"/>
                    <a:pt x="655" y="14798"/>
                  </a:cubicBezTo>
                  <a:cubicBezTo>
                    <a:pt x="703" y="14822"/>
                    <a:pt x="655" y="14941"/>
                    <a:pt x="643" y="15024"/>
                  </a:cubicBezTo>
                  <a:cubicBezTo>
                    <a:pt x="596" y="15393"/>
                    <a:pt x="536" y="15762"/>
                    <a:pt x="500" y="16131"/>
                  </a:cubicBezTo>
                  <a:cubicBezTo>
                    <a:pt x="441" y="16774"/>
                    <a:pt x="357" y="17429"/>
                    <a:pt x="381" y="18072"/>
                  </a:cubicBezTo>
                  <a:cubicBezTo>
                    <a:pt x="405" y="18608"/>
                    <a:pt x="0" y="19322"/>
                    <a:pt x="881" y="19632"/>
                  </a:cubicBezTo>
                  <a:cubicBezTo>
                    <a:pt x="715" y="19751"/>
                    <a:pt x="560" y="19858"/>
                    <a:pt x="417" y="19965"/>
                  </a:cubicBezTo>
                  <a:cubicBezTo>
                    <a:pt x="524" y="20120"/>
                    <a:pt x="619" y="20275"/>
                    <a:pt x="703" y="20394"/>
                  </a:cubicBezTo>
                  <a:cubicBezTo>
                    <a:pt x="357" y="20918"/>
                    <a:pt x="619" y="21370"/>
                    <a:pt x="727" y="21846"/>
                  </a:cubicBezTo>
                  <a:cubicBezTo>
                    <a:pt x="774" y="22049"/>
                    <a:pt x="822" y="22239"/>
                    <a:pt x="893" y="22525"/>
                  </a:cubicBezTo>
                  <a:cubicBezTo>
                    <a:pt x="619" y="22418"/>
                    <a:pt x="524" y="22370"/>
                    <a:pt x="405" y="22323"/>
                  </a:cubicBezTo>
                  <a:lnTo>
                    <a:pt x="405" y="23728"/>
                  </a:lnTo>
                  <a:cubicBezTo>
                    <a:pt x="459" y="23718"/>
                    <a:pt x="505" y="23713"/>
                    <a:pt x="544" y="23713"/>
                  </a:cubicBezTo>
                  <a:cubicBezTo>
                    <a:pt x="883" y="23713"/>
                    <a:pt x="747" y="24050"/>
                    <a:pt x="822" y="24263"/>
                  </a:cubicBezTo>
                  <a:cubicBezTo>
                    <a:pt x="879" y="24448"/>
                    <a:pt x="915" y="24621"/>
                    <a:pt x="636" y="24621"/>
                  </a:cubicBezTo>
                  <a:cubicBezTo>
                    <a:pt x="627" y="24621"/>
                    <a:pt x="617" y="24621"/>
                    <a:pt x="608" y="24621"/>
                  </a:cubicBezTo>
                  <a:cubicBezTo>
                    <a:pt x="596" y="24621"/>
                    <a:pt x="500" y="24859"/>
                    <a:pt x="536" y="24883"/>
                  </a:cubicBezTo>
                  <a:cubicBezTo>
                    <a:pt x="794" y="25140"/>
                    <a:pt x="913" y="25514"/>
                    <a:pt x="1417" y="25514"/>
                  </a:cubicBezTo>
                  <a:cubicBezTo>
                    <a:pt x="1425" y="25514"/>
                    <a:pt x="1433" y="25514"/>
                    <a:pt x="1441" y="25514"/>
                  </a:cubicBezTo>
                  <a:cubicBezTo>
                    <a:pt x="1830" y="25498"/>
                    <a:pt x="2219" y="25493"/>
                    <a:pt x="2606" y="25493"/>
                  </a:cubicBezTo>
                  <a:cubicBezTo>
                    <a:pt x="3427" y="25493"/>
                    <a:pt x="4244" y="25517"/>
                    <a:pt x="5060" y="25525"/>
                  </a:cubicBezTo>
                  <a:cubicBezTo>
                    <a:pt x="5193" y="25528"/>
                    <a:pt x="5328" y="25535"/>
                    <a:pt x="5459" y="25535"/>
                  </a:cubicBezTo>
                  <a:cubicBezTo>
                    <a:pt x="5927" y="25535"/>
                    <a:pt x="6352" y="25450"/>
                    <a:pt x="6501" y="24799"/>
                  </a:cubicBezTo>
                  <a:cubicBezTo>
                    <a:pt x="6513" y="24740"/>
                    <a:pt x="6680" y="24704"/>
                    <a:pt x="6680" y="24704"/>
                  </a:cubicBezTo>
                  <a:cubicBezTo>
                    <a:pt x="6561" y="24406"/>
                    <a:pt x="6442" y="24168"/>
                    <a:pt x="6418" y="23930"/>
                  </a:cubicBezTo>
                  <a:cubicBezTo>
                    <a:pt x="6406" y="23859"/>
                    <a:pt x="6668" y="23751"/>
                    <a:pt x="6680" y="23740"/>
                  </a:cubicBezTo>
                  <a:cubicBezTo>
                    <a:pt x="6501" y="23382"/>
                    <a:pt x="6311" y="23025"/>
                    <a:pt x="6108" y="22608"/>
                  </a:cubicBezTo>
                  <a:cubicBezTo>
                    <a:pt x="6370" y="22561"/>
                    <a:pt x="6501" y="22537"/>
                    <a:pt x="6680" y="22501"/>
                  </a:cubicBezTo>
                  <a:lnTo>
                    <a:pt x="6680" y="22501"/>
                  </a:lnTo>
                  <a:cubicBezTo>
                    <a:pt x="6608" y="22656"/>
                    <a:pt x="6573" y="22763"/>
                    <a:pt x="6537" y="22847"/>
                  </a:cubicBezTo>
                  <a:cubicBezTo>
                    <a:pt x="6573" y="22882"/>
                    <a:pt x="6620" y="22894"/>
                    <a:pt x="6668" y="22906"/>
                  </a:cubicBezTo>
                  <a:cubicBezTo>
                    <a:pt x="6775" y="22644"/>
                    <a:pt x="6870" y="22382"/>
                    <a:pt x="6965" y="22144"/>
                  </a:cubicBezTo>
                  <a:cubicBezTo>
                    <a:pt x="6739" y="22001"/>
                    <a:pt x="6561" y="21870"/>
                    <a:pt x="6382" y="21751"/>
                  </a:cubicBezTo>
                  <a:cubicBezTo>
                    <a:pt x="6418" y="21715"/>
                    <a:pt x="6430" y="21668"/>
                    <a:pt x="6453" y="21644"/>
                  </a:cubicBezTo>
                  <a:cubicBezTo>
                    <a:pt x="6620" y="21656"/>
                    <a:pt x="6775" y="21692"/>
                    <a:pt x="6918" y="21704"/>
                  </a:cubicBezTo>
                  <a:cubicBezTo>
                    <a:pt x="7144" y="20930"/>
                    <a:pt x="7073" y="20739"/>
                    <a:pt x="6525" y="20537"/>
                  </a:cubicBezTo>
                  <a:lnTo>
                    <a:pt x="6656" y="20406"/>
                  </a:lnTo>
                  <a:cubicBezTo>
                    <a:pt x="6573" y="20084"/>
                    <a:pt x="6513" y="19822"/>
                    <a:pt x="6489" y="19691"/>
                  </a:cubicBezTo>
                  <a:cubicBezTo>
                    <a:pt x="6739" y="19513"/>
                    <a:pt x="7013" y="19429"/>
                    <a:pt x="7073" y="19263"/>
                  </a:cubicBezTo>
                  <a:cubicBezTo>
                    <a:pt x="7204" y="18918"/>
                    <a:pt x="7168" y="18548"/>
                    <a:pt x="6692" y="18370"/>
                  </a:cubicBezTo>
                  <a:cubicBezTo>
                    <a:pt x="6858" y="18298"/>
                    <a:pt x="6965" y="18263"/>
                    <a:pt x="7144" y="18191"/>
                  </a:cubicBezTo>
                  <a:cubicBezTo>
                    <a:pt x="6894" y="18084"/>
                    <a:pt x="6715" y="18013"/>
                    <a:pt x="6418" y="17882"/>
                  </a:cubicBezTo>
                  <a:cubicBezTo>
                    <a:pt x="7335" y="17739"/>
                    <a:pt x="7144" y="17143"/>
                    <a:pt x="7025" y="16715"/>
                  </a:cubicBezTo>
                  <a:cubicBezTo>
                    <a:pt x="6918" y="16298"/>
                    <a:pt x="6596" y="15941"/>
                    <a:pt x="6334" y="15512"/>
                  </a:cubicBezTo>
                  <a:lnTo>
                    <a:pt x="6334" y="15512"/>
                  </a:lnTo>
                  <a:cubicBezTo>
                    <a:pt x="6632" y="15679"/>
                    <a:pt x="6906" y="15822"/>
                    <a:pt x="7192" y="15989"/>
                  </a:cubicBezTo>
                  <a:cubicBezTo>
                    <a:pt x="7204" y="15977"/>
                    <a:pt x="7227" y="15953"/>
                    <a:pt x="7251" y="15941"/>
                  </a:cubicBezTo>
                  <a:cubicBezTo>
                    <a:pt x="7096" y="15774"/>
                    <a:pt x="6965" y="15619"/>
                    <a:pt x="6894" y="15512"/>
                  </a:cubicBezTo>
                  <a:cubicBezTo>
                    <a:pt x="6977" y="15286"/>
                    <a:pt x="7108" y="15096"/>
                    <a:pt x="7085" y="14917"/>
                  </a:cubicBezTo>
                  <a:cubicBezTo>
                    <a:pt x="7120" y="14465"/>
                    <a:pt x="6930" y="14036"/>
                    <a:pt x="7168" y="13595"/>
                  </a:cubicBezTo>
                  <a:cubicBezTo>
                    <a:pt x="7239" y="13500"/>
                    <a:pt x="7096" y="13310"/>
                    <a:pt x="7037" y="13155"/>
                  </a:cubicBezTo>
                  <a:cubicBezTo>
                    <a:pt x="7001" y="13060"/>
                    <a:pt x="6882" y="12917"/>
                    <a:pt x="6906" y="12833"/>
                  </a:cubicBezTo>
                  <a:cubicBezTo>
                    <a:pt x="7037" y="12441"/>
                    <a:pt x="7192" y="12060"/>
                    <a:pt x="7382" y="11690"/>
                  </a:cubicBezTo>
                  <a:cubicBezTo>
                    <a:pt x="7763" y="10940"/>
                    <a:pt x="8239" y="10226"/>
                    <a:pt x="8561" y="9452"/>
                  </a:cubicBezTo>
                  <a:cubicBezTo>
                    <a:pt x="8823" y="8797"/>
                    <a:pt x="9216" y="8202"/>
                    <a:pt x="9740" y="7857"/>
                  </a:cubicBezTo>
                  <a:cubicBezTo>
                    <a:pt x="10775" y="7166"/>
                    <a:pt x="11954" y="6630"/>
                    <a:pt x="13085" y="6047"/>
                  </a:cubicBezTo>
                  <a:cubicBezTo>
                    <a:pt x="13776" y="5690"/>
                    <a:pt x="14502" y="5356"/>
                    <a:pt x="15216" y="5035"/>
                  </a:cubicBezTo>
                  <a:cubicBezTo>
                    <a:pt x="15467" y="4916"/>
                    <a:pt x="15478" y="4749"/>
                    <a:pt x="15359" y="4511"/>
                  </a:cubicBezTo>
                  <a:cubicBezTo>
                    <a:pt x="14657" y="3154"/>
                    <a:pt x="13978" y="1773"/>
                    <a:pt x="13264" y="415"/>
                  </a:cubicBezTo>
                  <a:cubicBezTo>
                    <a:pt x="13134" y="183"/>
                    <a:pt x="12916" y="1"/>
                    <a:pt x="126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8678945" y="1213477"/>
              <a:ext cx="628448" cy="622797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>
              <a:off x="7624320" y="3959702"/>
              <a:ext cx="628448" cy="622797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4190915">
              <a:off x="8589889" y="3914754"/>
              <a:ext cx="692262" cy="993441"/>
            </a:xfrm>
            <a:custGeom>
              <a:avLst/>
              <a:gdLst/>
              <a:ahLst/>
              <a:cxnLst/>
              <a:rect l="l" t="t" r="r" b="b"/>
              <a:pathLst>
                <a:path w="20301" h="29138" extrusionOk="0">
                  <a:moveTo>
                    <a:pt x="898" y="1"/>
                  </a:moveTo>
                  <a:cubicBezTo>
                    <a:pt x="403" y="1"/>
                    <a:pt x="239" y="228"/>
                    <a:pt x="239" y="800"/>
                  </a:cubicBezTo>
                  <a:cubicBezTo>
                    <a:pt x="203" y="3003"/>
                    <a:pt x="132" y="5206"/>
                    <a:pt x="96" y="7408"/>
                  </a:cubicBezTo>
                  <a:cubicBezTo>
                    <a:pt x="84" y="8087"/>
                    <a:pt x="1" y="8825"/>
                    <a:pt x="155" y="9480"/>
                  </a:cubicBezTo>
                  <a:cubicBezTo>
                    <a:pt x="1156" y="13433"/>
                    <a:pt x="2144" y="17410"/>
                    <a:pt x="4727" y="20708"/>
                  </a:cubicBezTo>
                  <a:cubicBezTo>
                    <a:pt x="5680" y="21922"/>
                    <a:pt x="6632" y="23172"/>
                    <a:pt x="7752" y="24208"/>
                  </a:cubicBezTo>
                  <a:cubicBezTo>
                    <a:pt x="8847" y="25232"/>
                    <a:pt x="10121" y="26113"/>
                    <a:pt x="11395" y="26923"/>
                  </a:cubicBezTo>
                  <a:cubicBezTo>
                    <a:pt x="12597" y="27673"/>
                    <a:pt x="13907" y="28292"/>
                    <a:pt x="15193" y="28911"/>
                  </a:cubicBezTo>
                  <a:cubicBezTo>
                    <a:pt x="15382" y="29006"/>
                    <a:pt x="15612" y="29137"/>
                    <a:pt x="15826" y="29137"/>
                  </a:cubicBezTo>
                  <a:cubicBezTo>
                    <a:pt x="16016" y="29137"/>
                    <a:pt x="16195" y="29033"/>
                    <a:pt x="16324" y="28709"/>
                  </a:cubicBezTo>
                  <a:cubicBezTo>
                    <a:pt x="16324" y="28685"/>
                    <a:pt x="16396" y="28685"/>
                    <a:pt x="16455" y="28685"/>
                  </a:cubicBezTo>
                  <a:cubicBezTo>
                    <a:pt x="16455" y="28804"/>
                    <a:pt x="16467" y="28923"/>
                    <a:pt x="16503" y="29137"/>
                  </a:cubicBezTo>
                  <a:cubicBezTo>
                    <a:pt x="16622" y="29066"/>
                    <a:pt x="16705" y="29030"/>
                    <a:pt x="16765" y="28970"/>
                  </a:cubicBezTo>
                  <a:cubicBezTo>
                    <a:pt x="17920" y="26780"/>
                    <a:pt x="19086" y="24601"/>
                    <a:pt x="20206" y="22398"/>
                  </a:cubicBezTo>
                  <a:cubicBezTo>
                    <a:pt x="20301" y="22232"/>
                    <a:pt x="20134" y="21827"/>
                    <a:pt x="19967" y="21696"/>
                  </a:cubicBezTo>
                  <a:cubicBezTo>
                    <a:pt x="19063" y="20981"/>
                    <a:pt x="18039" y="20386"/>
                    <a:pt x="17169" y="19612"/>
                  </a:cubicBezTo>
                  <a:cubicBezTo>
                    <a:pt x="11871" y="14790"/>
                    <a:pt x="8883" y="8885"/>
                    <a:pt x="8895" y="1622"/>
                  </a:cubicBezTo>
                  <a:cubicBezTo>
                    <a:pt x="8895" y="812"/>
                    <a:pt x="8645" y="538"/>
                    <a:pt x="7871" y="503"/>
                  </a:cubicBezTo>
                  <a:cubicBezTo>
                    <a:pt x="5620" y="372"/>
                    <a:pt x="3370" y="217"/>
                    <a:pt x="1132" y="15"/>
                  </a:cubicBezTo>
                  <a:cubicBezTo>
                    <a:pt x="1047" y="6"/>
                    <a:pt x="969" y="1"/>
                    <a:pt x="8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rot="-3188120">
              <a:off x="7311544" y="4643007"/>
              <a:ext cx="326071" cy="775296"/>
            </a:xfrm>
            <a:custGeom>
              <a:avLst/>
              <a:gdLst/>
              <a:ahLst/>
              <a:cxnLst/>
              <a:rect l="l" t="t" r="r" b="b"/>
              <a:pathLst>
                <a:path w="5954" h="20587" extrusionOk="0">
                  <a:moveTo>
                    <a:pt x="1843" y="0"/>
                  </a:moveTo>
                  <a:cubicBezTo>
                    <a:pt x="1034" y="0"/>
                    <a:pt x="393" y="545"/>
                    <a:pt x="357" y="1370"/>
                  </a:cubicBezTo>
                  <a:cubicBezTo>
                    <a:pt x="298" y="2918"/>
                    <a:pt x="381" y="4489"/>
                    <a:pt x="262" y="6037"/>
                  </a:cubicBezTo>
                  <a:cubicBezTo>
                    <a:pt x="143" y="7787"/>
                    <a:pt x="595" y="9537"/>
                    <a:pt x="95" y="11264"/>
                  </a:cubicBezTo>
                  <a:cubicBezTo>
                    <a:pt x="0" y="11550"/>
                    <a:pt x="119" y="11895"/>
                    <a:pt x="167" y="12204"/>
                  </a:cubicBezTo>
                  <a:cubicBezTo>
                    <a:pt x="203" y="12466"/>
                    <a:pt x="286" y="12740"/>
                    <a:pt x="286" y="12990"/>
                  </a:cubicBezTo>
                  <a:cubicBezTo>
                    <a:pt x="274" y="13990"/>
                    <a:pt x="214" y="15002"/>
                    <a:pt x="203" y="16002"/>
                  </a:cubicBezTo>
                  <a:cubicBezTo>
                    <a:pt x="179" y="17312"/>
                    <a:pt x="214" y="18622"/>
                    <a:pt x="214" y="19931"/>
                  </a:cubicBezTo>
                  <a:cubicBezTo>
                    <a:pt x="214" y="20289"/>
                    <a:pt x="322" y="20551"/>
                    <a:pt x="750" y="20551"/>
                  </a:cubicBezTo>
                  <a:cubicBezTo>
                    <a:pt x="2179" y="20551"/>
                    <a:pt x="3620" y="20563"/>
                    <a:pt x="5048" y="20586"/>
                  </a:cubicBezTo>
                  <a:cubicBezTo>
                    <a:pt x="5572" y="20586"/>
                    <a:pt x="5691" y="20301"/>
                    <a:pt x="5691" y="19824"/>
                  </a:cubicBezTo>
                  <a:cubicBezTo>
                    <a:pt x="5679" y="18812"/>
                    <a:pt x="5715" y="17800"/>
                    <a:pt x="5715" y="16788"/>
                  </a:cubicBezTo>
                  <a:cubicBezTo>
                    <a:pt x="5703" y="14717"/>
                    <a:pt x="5632" y="12633"/>
                    <a:pt x="5656" y="10561"/>
                  </a:cubicBezTo>
                  <a:cubicBezTo>
                    <a:pt x="5691" y="8859"/>
                    <a:pt x="5810" y="7144"/>
                    <a:pt x="5929" y="4775"/>
                  </a:cubicBezTo>
                  <a:cubicBezTo>
                    <a:pt x="5929" y="4001"/>
                    <a:pt x="5941" y="2572"/>
                    <a:pt x="5953" y="1143"/>
                  </a:cubicBezTo>
                  <a:cubicBezTo>
                    <a:pt x="5953" y="417"/>
                    <a:pt x="5620" y="72"/>
                    <a:pt x="4882" y="60"/>
                  </a:cubicBezTo>
                  <a:cubicBezTo>
                    <a:pt x="3870" y="48"/>
                    <a:pt x="2881" y="12"/>
                    <a:pt x="1869" y="0"/>
                  </a:cubicBezTo>
                  <a:cubicBezTo>
                    <a:pt x="1861" y="0"/>
                    <a:pt x="1852" y="0"/>
                    <a:pt x="18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8"/>
          <p:cNvSpPr txBox="1">
            <a:spLocks noGrp="1"/>
          </p:cNvSpPr>
          <p:nvPr>
            <p:ph type="title"/>
          </p:nvPr>
        </p:nvSpPr>
        <p:spPr>
          <a:xfrm>
            <a:off x="2808100" y="1620900"/>
            <a:ext cx="3528000" cy="190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/>
          <p:nvPr/>
        </p:nvSpPr>
        <p:spPr>
          <a:xfrm rot="9452970">
            <a:off x="1674831" y="3854561"/>
            <a:ext cx="928921" cy="1861044"/>
          </a:xfrm>
          <a:custGeom>
            <a:avLst/>
            <a:gdLst/>
            <a:ahLst/>
            <a:cxnLst/>
            <a:rect l="l" t="t" r="r" b="b"/>
            <a:pathLst>
              <a:path w="23563" h="47210" extrusionOk="0">
                <a:moveTo>
                  <a:pt x="9067" y="1"/>
                </a:moveTo>
                <a:cubicBezTo>
                  <a:pt x="8951" y="1"/>
                  <a:pt x="8830" y="32"/>
                  <a:pt x="8704" y="97"/>
                </a:cubicBezTo>
                <a:cubicBezTo>
                  <a:pt x="7763" y="573"/>
                  <a:pt x="6775" y="1002"/>
                  <a:pt x="5942" y="1645"/>
                </a:cubicBezTo>
                <a:cubicBezTo>
                  <a:pt x="4013" y="3097"/>
                  <a:pt x="2632" y="5014"/>
                  <a:pt x="1548" y="7145"/>
                </a:cubicBezTo>
                <a:cubicBezTo>
                  <a:pt x="1310" y="7598"/>
                  <a:pt x="1381" y="8229"/>
                  <a:pt x="1084" y="8622"/>
                </a:cubicBezTo>
                <a:cubicBezTo>
                  <a:pt x="596" y="9288"/>
                  <a:pt x="429" y="9979"/>
                  <a:pt x="465" y="10765"/>
                </a:cubicBezTo>
                <a:cubicBezTo>
                  <a:pt x="477" y="10955"/>
                  <a:pt x="262" y="11146"/>
                  <a:pt x="250" y="11360"/>
                </a:cubicBezTo>
                <a:cubicBezTo>
                  <a:pt x="143" y="12265"/>
                  <a:pt x="72" y="13170"/>
                  <a:pt x="0" y="14099"/>
                </a:cubicBezTo>
                <a:cubicBezTo>
                  <a:pt x="0" y="14122"/>
                  <a:pt x="131" y="14158"/>
                  <a:pt x="179" y="14206"/>
                </a:cubicBezTo>
                <a:cubicBezTo>
                  <a:pt x="893" y="14992"/>
                  <a:pt x="905" y="15075"/>
                  <a:pt x="286" y="15968"/>
                </a:cubicBezTo>
                <a:cubicBezTo>
                  <a:pt x="465" y="16015"/>
                  <a:pt x="619" y="16051"/>
                  <a:pt x="703" y="16063"/>
                </a:cubicBezTo>
                <a:cubicBezTo>
                  <a:pt x="643" y="16313"/>
                  <a:pt x="524" y="16539"/>
                  <a:pt x="560" y="16706"/>
                </a:cubicBezTo>
                <a:cubicBezTo>
                  <a:pt x="762" y="17361"/>
                  <a:pt x="1024" y="17992"/>
                  <a:pt x="1262" y="18647"/>
                </a:cubicBezTo>
                <a:cubicBezTo>
                  <a:pt x="1751" y="19956"/>
                  <a:pt x="2513" y="21111"/>
                  <a:pt x="3406" y="22159"/>
                </a:cubicBezTo>
                <a:cubicBezTo>
                  <a:pt x="4537" y="23504"/>
                  <a:pt x="5561" y="24933"/>
                  <a:pt x="6692" y="26267"/>
                </a:cubicBezTo>
                <a:cubicBezTo>
                  <a:pt x="8239" y="28100"/>
                  <a:pt x="9835" y="29886"/>
                  <a:pt x="11430" y="31660"/>
                </a:cubicBezTo>
                <a:cubicBezTo>
                  <a:pt x="11728" y="32006"/>
                  <a:pt x="12157" y="32220"/>
                  <a:pt x="12704" y="32637"/>
                </a:cubicBezTo>
                <a:cubicBezTo>
                  <a:pt x="12764" y="32791"/>
                  <a:pt x="12847" y="33018"/>
                  <a:pt x="12931" y="33268"/>
                </a:cubicBezTo>
                <a:cubicBezTo>
                  <a:pt x="13026" y="33518"/>
                  <a:pt x="13145" y="33815"/>
                  <a:pt x="13252" y="34101"/>
                </a:cubicBezTo>
                <a:cubicBezTo>
                  <a:pt x="13276" y="34089"/>
                  <a:pt x="13300" y="34065"/>
                  <a:pt x="13335" y="34065"/>
                </a:cubicBezTo>
                <a:cubicBezTo>
                  <a:pt x="13764" y="35018"/>
                  <a:pt x="14407" y="36649"/>
                  <a:pt x="14407" y="38054"/>
                </a:cubicBezTo>
                <a:cubicBezTo>
                  <a:pt x="14407" y="38328"/>
                  <a:pt x="14407" y="38590"/>
                  <a:pt x="14395" y="38864"/>
                </a:cubicBezTo>
                <a:cubicBezTo>
                  <a:pt x="14347" y="39423"/>
                  <a:pt x="13847" y="39947"/>
                  <a:pt x="13645" y="40530"/>
                </a:cubicBezTo>
                <a:cubicBezTo>
                  <a:pt x="13562" y="40792"/>
                  <a:pt x="13621" y="41233"/>
                  <a:pt x="13776" y="41435"/>
                </a:cubicBezTo>
                <a:cubicBezTo>
                  <a:pt x="14490" y="42328"/>
                  <a:pt x="15252" y="43174"/>
                  <a:pt x="16026" y="44007"/>
                </a:cubicBezTo>
                <a:cubicBezTo>
                  <a:pt x="17026" y="45102"/>
                  <a:pt x="18038" y="46174"/>
                  <a:pt x="18991" y="47210"/>
                </a:cubicBezTo>
                <a:cubicBezTo>
                  <a:pt x="21860" y="45543"/>
                  <a:pt x="23563" y="40614"/>
                  <a:pt x="23218" y="37518"/>
                </a:cubicBezTo>
                <a:cubicBezTo>
                  <a:pt x="23218" y="37518"/>
                  <a:pt x="23479" y="34744"/>
                  <a:pt x="21860" y="32422"/>
                </a:cubicBezTo>
                <a:cubicBezTo>
                  <a:pt x="21217" y="31113"/>
                  <a:pt x="20598" y="29803"/>
                  <a:pt x="19491" y="28791"/>
                </a:cubicBezTo>
                <a:cubicBezTo>
                  <a:pt x="18955" y="28291"/>
                  <a:pt x="18574" y="27719"/>
                  <a:pt x="18122" y="27160"/>
                </a:cubicBezTo>
                <a:cubicBezTo>
                  <a:pt x="16800" y="25576"/>
                  <a:pt x="15383" y="24028"/>
                  <a:pt x="14002" y="22481"/>
                </a:cubicBezTo>
                <a:cubicBezTo>
                  <a:pt x="12490" y="20778"/>
                  <a:pt x="10918" y="19123"/>
                  <a:pt x="9466" y="17385"/>
                </a:cubicBezTo>
                <a:cubicBezTo>
                  <a:pt x="8835" y="16646"/>
                  <a:pt x="8323" y="15789"/>
                  <a:pt x="8299" y="14753"/>
                </a:cubicBezTo>
                <a:cubicBezTo>
                  <a:pt x="8287" y="14230"/>
                  <a:pt x="8382" y="13622"/>
                  <a:pt x="8144" y="13217"/>
                </a:cubicBezTo>
                <a:cubicBezTo>
                  <a:pt x="7882" y="12801"/>
                  <a:pt x="8001" y="12598"/>
                  <a:pt x="8144" y="12253"/>
                </a:cubicBezTo>
                <a:cubicBezTo>
                  <a:pt x="8525" y="11289"/>
                  <a:pt x="9049" y="10336"/>
                  <a:pt x="9180" y="9336"/>
                </a:cubicBezTo>
                <a:cubicBezTo>
                  <a:pt x="9287" y="8491"/>
                  <a:pt x="9692" y="8014"/>
                  <a:pt x="10264" y="7562"/>
                </a:cubicBezTo>
                <a:cubicBezTo>
                  <a:pt x="10490" y="7383"/>
                  <a:pt x="10847" y="7383"/>
                  <a:pt x="11061" y="7205"/>
                </a:cubicBezTo>
                <a:cubicBezTo>
                  <a:pt x="11573" y="6776"/>
                  <a:pt x="12014" y="6240"/>
                  <a:pt x="12526" y="5824"/>
                </a:cubicBezTo>
                <a:cubicBezTo>
                  <a:pt x="13157" y="5336"/>
                  <a:pt x="13228" y="5157"/>
                  <a:pt x="12752" y="4526"/>
                </a:cubicBezTo>
                <a:cubicBezTo>
                  <a:pt x="11752" y="3169"/>
                  <a:pt x="10740" y="1823"/>
                  <a:pt x="9775" y="454"/>
                </a:cubicBezTo>
                <a:cubicBezTo>
                  <a:pt x="9568" y="164"/>
                  <a:pt x="9332" y="1"/>
                  <a:pt x="906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6"/>
          <p:cNvSpPr/>
          <p:nvPr/>
        </p:nvSpPr>
        <p:spPr>
          <a:xfrm rot="10800000">
            <a:off x="7953381" y="4788271"/>
            <a:ext cx="657842" cy="65195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6"/>
          <p:cNvSpPr/>
          <p:nvPr/>
        </p:nvSpPr>
        <p:spPr>
          <a:xfrm rot="3723242">
            <a:off x="407406" y="4697340"/>
            <a:ext cx="692239" cy="99347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6"/>
          <p:cNvSpPr/>
          <p:nvPr/>
        </p:nvSpPr>
        <p:spPr>
          <a:xfrm rot="8400867">
            <a:off x="2549790" y="150731"/>
            <a:ext cx="344443" cy="529443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6"/>
          <p:cNvSpPr/>
          <p:nvPr/>
        </p:nvSpPr>
        <p:spPr>
          <a:xfrm rot="6442254">
            <a:off x="-155165" y="3015408"/>
            <a:ext cx="689944" cy="1138168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6"/>
          <p:cNvSpPr/>
          <p:nvPr/>
        </p:nvSpPr>
        <p:spPr>
          <a:xfrm rot="10800000">
            <a:off x="-435173" y="4165470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6"/>
          <p:cNvSpPr/>
          <p:nvPr/>
        </p:nvSpPr>
        <p:spPr>
          <a:xfrm rot="-6609085">
            <a:off x="8783969" y="3795511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"/>
          <p:cNvSpPr/>
          <p:nvPr/>
        </p:nvSpPr>
        <p:spPr>
          <a:xfrm rot="10800000">
            <a:off x="977039" y="685820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6"/>
          <p:cNvSpPr/>
          <p:nvPr/>
        </p:nvSpPr>
        <p:spPr>
          <a:xfrm rot="-6609085">
            <a:off x="-156319" y="179149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6"/>
          <p:cNvSpPr/>
          <p:nvPr/>
        </p:nvSpPr>
        <p:spPr>
          <a:xfrm rot="7611850">
            <a:off x="1290465" y="-534954"/>
            <a:ext cx="417233" cy="992088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6"/>
          <p:cNvSpPr/>
          <p:nvPr/>
        </p:nvSpPr>
        <p:spPr>
          <a:xfrm rot="4637003">
            <a:off x="8624994" y="-168135"/>
            <a:ext cx="626426" cy="89902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6"/>
          <p:cNvSpPr txBox="1">
            <a:spLocks noGrp="1"/>
          </p:cNvSpPr>
          <p:nvPr>
            <p:ph type="title"/>
          </p:nvPr>
        </p:nvSpPr>
        <p:spPr>
          <a:xfrm>
            <a:off x="859313" y="1877850"/>
            <a:ext cx="3062100" cy="138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6"/>
          <p:cNvSpPr txBox="1">
            <a:spLocks noGrp="1"/>
          </p:cNvSpPr>
          <p:nvPr>
            <p:ph type="body" idx="1"/>
          </p:nvPr>
        </p:nvSpPr>
        <p:spPr>
          <a:xfrm>
            <a:off x="4085288" y="1118550"/>
            <a:ext cx="4199400" cy="29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Char char="●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3_1_1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9"/>
          <p:cNvSpPr/>
          <p:nvPr/>
        </p:nvSpPr>
        <p:spPr>
          <a:xfrm rot="9452970">
            <a:off x="1674831" y="3560011"/>
            <a:ext cx="928921" cy="1861044"/>
          </a:xfrm>
          <a:custGeom>
            <a:avLst/>
            <a:gdLst/>
            <a:ahLst/>
            <a:cxnLst/>
            <a:rect l="l" t="t" r="r" b="b"/>
            <a:pathLst>
              <a:path w="23563" h="47210" extrusionOk="0">
                <a:moveTo>
                  <a:pt x="9067" y="1"/>
                </a:moveTo>
                <a:cubicBezTo>
                  <a:pt x="8951" y="1"/>
                  <a:pt x="8830" y="32"/>
                  <a:pt x="8704" y="97"/>
                </a:cubicBezTo>
                <a:cubicBezTo>
                  <a:pt x="7763" y="573"/>
                  <a:pt x="6775" y="1002"/>
                  <a:pt x="5942" y="1645"/>
                </a:cubicBezTo>
                <a:cubicBezTo>
                  <a:pt x="4013" y="3097"/>
                  <a:pt x="2632" y="5014"/>
                  <a:pt x="1548" y="7145"/>
                </a:cubicBezTo>
                <a:cubicBezTo>
                  <a:pt x="1310" y="7598"/>
                  <a:pt x="1381" y="8229"/>
                  <a:pt x="1084" y="8622"/>
                </a:cubicBezTo>
                <a:cubicBezTo>
                  <a:pt x="596" y="9288"/>
                  <a:pt x="429" y="9979"/>
                  <a:pt x="465" y="10765"/>
                </a:cubicBezTo>
                <a:cubicBezTo>
                  <a:pt x="477" y="10955"/>
                  <a:pt x="262" y="11146"/>
                  <a:pt x="250" y="11360"/>
                </a:cubicBezTo>
                <a:cubicBezTo>
                  <a:pt x="143" y="12265"/>
                  <a:pt x="72" y="13170"/>
                  <a:pt x="0" y="14099"/>
                </a:cubicBezTo>
                <a:cubicBezTo>
                  <a:pt x="0" y="14122"/>
                  <a:pt x="131" y="14158"/>
                  <a:pt x="179" y="14206"/>
                </a:cubicBezTo>
                <a:cubicBezTo>
                  <a:pt x="893" y="14992"/>
                  <a:pt x="905" y="15075"/>
                  <a:pt x="286" y="15968"/>
                </a:cubicBezTo>
                <a:cubicBezTo>
                  <a:pt x="465" y="16015"/>
                  <a:pt x="619" y="16051"/>
                  <a:pt x="703" y="16063"/>
                </a:cubicBezTo>
                <a:cubicBezTo>
                  <a:pt x="643" y="16313"/>
                  <a:pt x="524" y="16539"/>
                  <a:pt x="560" y="16706"/>
                </a:cubicBezTo>
                <a:cubicBezTo>
                  <a:pt x="762" y="17361"/>
                  <a:pt x="1024" y="17992"/>
                  <a:pt x="1262" y="18647"/>
                </a:cubicBezTo>
                <a:cubicBezTo>
                  <a:pt x="1751" y="19956"/>
                  <a:pt x="2513" y="21111"/>
                  <a:pt x="3406" y="22159"/>
                </a:cubicBezTo>
                <a:cubicBezTo>
                  <a:pt x="4537" y="23504"/>
                  <a:pt x="5561" y="24933"/>
                  <a:pt x="6692" y="26267"/>
                </a:cubicBezTo>
                <a:cubicBezTo>
                  <a:pt x="8239" y="28100"/>
                  <a:pt x="9835" y="29886"/>
                  <a:pt x="11430" y="31660"/>
                </a:cubicBezTo>
                <a:cubicBezTo>
                  <a:pt x="11728" y="32006"/>
                  <a:pt x="12157" y="32220"/>
                  <a:pt x="12704" y="32637"/>
                </a:cubicBezTo>
                <a:cubicBezTo>
                  <a:pt x="12764" y="32791"/>
                  <a:pt x="12847" y="33018"/>
                  <a:pt x="12931" y="33268"/>
                </a:cubicBezTo>
                <a:cubicBezTo>
                  <a:pt x="13026" y="33518"/>
                  <a:pt x="13145" y="33815"/>
                  <a:pt x="13252" y="34101"/>
                </a:cubicBezTo>
                <a:cubicBezTo>
                  <a:pt x="13276" y="34089"/>
                  <a:pt x="13300" y="34065"/>
                  <a:pt x="13335" y="34065"/>
                </a:cubicBezTo>
                <a:cubicBezTo>
                  <a:pt x="13764" y="35018"/>
                  <a:pt x="14407" y="36649"/>
                  <a:pt x="14407" y="38054"/>
                </a:cubicBezTo>
                <a:cubicBezTo>
                  <a:pt x="14407" y="38328"/>
                  <a:pt x="14407" y="38590"/>
                  <a:pt x="14395" y="38864"/>
                </a:cubicBezTo>
                <a:cubicBezTo>
                  <a:pt x="14347" y="39423"/>
                  <a:pt x="13847" y="39947"/>
                  <a:pt x="13645" y="40530"/>
                </a:cubicBezTo>
                <a:cubicBezTo>
                  <a:pt x="13562" y="40792"/>
                  <a:pt x="13621" y="41233"/>
                  <a:pt x="13776" y="41435"/>
                </a:cubicBezTo>
                <a:cubicBezTo>
                  <a:pt x="14490" y="42328"/>
                  <a:pt x="15252" y="43174"/>
                  <a:pt x="16026" y="44007"/>
                </a:cubicBezTo>
                <a:cubicBezTo>
                  <a:pt x="17026" y="45102"/>
                  <a:pt x="18038" y="46174"/>
                  <a:pt x="18991" y="47210"/>
                </a:cubicBezTo>
                <a:cubicBezTo>
                  <a:pt x="21860" y="45543"/>
                  <a:pt x="23563" y="40614"/>
                  <a:pt x="23218" y="37518"/>
                </a:cubicBezTo>
                <a:cubicBezTo>
                  <a:pt x="23218" y="37518"/>
                  <a:pt x="23479" y="34744"/>
                  <a:pt x="21860" y="32422"/>
                </a:cubicBezTo>
                <a:cubicBezTo>
                  <a:pt x="21217" y="31113"/>
                  <a:pt x="20598" y="29803"/>
                  <a:pt x="19491" y="28791"/>
                </a:cubicBezTo>
                <a:cubicBezTo>
                  <a:pt x="18955" y="28291"/>
                  <a:pt x="18574" y="27719"/>
                  <a:pt x="18122" y="27160"/>
                </a:cubicBezTo>
                <a:cubicBezTo>
                  <a:pt x="16800" y="25576"/>
                  <a:pt x="15383" y="24028"/>
                  <a:pt x="14002" y="22481"/>
                </a:cubicBezTo>
                <a:cubicBezTo>
                  <a:pt x="12490" y="20778"/>
                  <a:pt x="10918" y="19123"/>
                  <a:pt x="9466" y="17385"/>
                </a:cubicBezTo>
                <a:cubicBezTo>
                  <a:pt x="8835" y="16646"/>
                  <a:pt x="8323" y="15789"/>
                  <a:pt x="8299" y="14753"/>
                </a:cubicBezTo>
                <a:cubicBezTo>
                  <a:pt x="8287" y="14230"/>
                  <a:pt x="8382" y="13622"/>
                  <a:pt x="8144" y="13217"/>
                </a:cubicBezTo>
                <a:cubicBezTo>
                  <a:pt x="7882" y="12801"/>
                  <a:pt x="8001" y="12598"/>
                  <a:pt x="8144" y="12253"/>
                </a:cubicBezTo>
                <a:cubicBezTo>
                  <a:pt x="8525" y="11289"/>
                  <a:pt x="9049" y="10336"/>
                  <a:pt x="9180" y="9336"/>
                </a:cubicBezTo>
                <a:cubicBezTo>
                  <a:pt x="9287" y="8491"/>
                  <a:pt x="9692" y="8014"/>
                  <a:pt x="10264" y="7562"/>
                </a:cubicBezTo>
                <a:cubicBezTo>
                  <a:pt x="10490" y="7383"/>
                  <a:pt x="10847" y="7383"/>
                  <a:pt x="11061" y="7205"/>
                </a:cubicBezTo>
                <a:cubicBezTo>
                  <a:pt x="11573" y="6776"/>
                  <a:pt x="12014" y="6240"/>
                  <a:pt x="12526" y="5824"/>
                </a:cubicBezTo>
                <a:cubicBezTo>
                  <a:pt x="13157" y="5336"/>
                  <a:pt x="13228" y="5157"/>
                  <a:pt x="12752" y="4526"/>
                </a:cubicBezTo>
                <a:cubicBezTo>
                  <a:pt x="11752" y="3169"/>
                  <a:pt x="10740" y="1823"/>
                  <a:pt x="9775" y="454"/>
                </a:cubicBezTo>
                <a:cubicBezTo>
                  <a:pt x="9568" y="164"/>
                  <a:pt x="9332" y="1"/>
                  <a:pt x="906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9"/>
          <p:cNvSpPr/>
          <p:nvPr/>
        </p:nvSpPr>
        <p:spPr>
          <a:xfrm rot="3723242">
            <a:off x="407406" y="4402790"/>
            <a:ext cx="692239" cy="99347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9"/>
          <p:cNvSpPr/>
          <p:nvPr/>
        </p:nvSpPr>
        <p:spPr>
          <a:xfrm rot="8400867">
            <a:off x="2549790" y="150731"/>
            <a:ext cx="344443" cy="529443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9"/>
          <p:cNvSpPr/>
          <p:nvPr/>
        </p:nvSpPr>
        <p:spPr>
          <a:xfrm rot="6442254">
            <a:off x="-155165" y="2720858"/>
            <a:ext cx="689944" cy="1138168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9"/>
          <p:cNvSpPr/>
          <p:nvPr/>
        </p:nvSpPr>
        <p:spPr>
          <a:xfrm rot="10800000">
            <a:off x="-435173" y="3870920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9"/>
          <p:cNvSpPr/>
          <p:nvPr/>
        </p:nvSpPr>
        <p:spPr>
          <a:xfrm rot="10800000">
            <a:off x="977039" y="1102095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9"/>
          <p:cNvSpPr/>
          <p:nvPr/>
        </p:nvSpPr>
        <p:spPr>
          <a:xfrm rot="-6609085">
            <a:off x="-156319" y="179149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9"/>
          <p:cNvSpPr/>
          <p:nvPr/>
        </p:nvSpPr>
        <p:spPr>
          <a:xfrm rot="7611850">
            <a:off x="1290465" y="-534954"/>
            <a:ext cx="417233" cy="992088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9"/>
          <p:cNvSpPr/>
          <p:nvPr/>
        </p:nvSpPr>
        <p:spPr>
          <a:xfrm rot="-2700000">
            <a:off x="859507" y="2087224"/>
            <a:ext cx="559270" cy="802616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9"/>
          <p:cNvSpPr/>
          <p:nvPr/>
        </p:nvSpPr>
        <p:spPr>
          <a:xfrm rot="-1347030">
            <a:off x="6588785" y="-396563"/>
            <a:ext cx="928921" cy="1861044"/>
          </a:xfrm>
          <a:custGeom>
            <a:avLst/>
            <a:gdLst/>
            <a:ahLst/>
            <a:cxnLst/>
            <a:rect l="l" t="t" r="r" b="b"/>
            <a:pathLst>
              <a:path w="23563" h="47210" extrusionOk="0">
                <a:moveTo>
                  <a:pt x="9067" y="1"/>
                </a:moveTo>
                <a:cubicBezTo>
                  <a:pt x="8951" y="1"/>
                  <a:pt x="8830" y="32"/>
                  <a:pt x="8704" y="97"/>
                </a:cubicBezTo>
                <a:cubicBezTo>
                  <a:pt x="7763" y="573"/>
                  <a:pt x="6775" y="1002"/>
                  <a:pt x="5942" y="1645"/>
                </a:cubicBezTo>
                <a:cubicBezTo>
                  <a:pt x="4013" y="3097"/>
                  <a:pt x="2632" y="5014"/>
                  <a:pt x="1548" y="7145"/>
                </a:cubicBezTo>
                <a:cubicBezTo>
                  <a:pt x="1310" y="7598"/>
                  <a:pt x="1381" y="8229"/>
                  <a:pt x="1084" y="8622"/>
                </a:cubicBezTo>
                <a:cubicBezTo>
                  <a:pt x="596" y="9288"/>
                  <a:pt x="429" y="9979"/>
                  <a:pt x="465" y="10765"/>
                </a:cubicBezTo>
                <a:cubicBezTo>
                  <a:pt x="477" y="10955"/>
                  <a:pt x="262" y="11146"/>
                  <a:pt x="250" y="11360"/>
                </a:cubicBezTo>
                <a:cubicBezTo>
                  <a:pt x="143" y="12265"/>
                  <a:pt x="72" y="13170"/>
                  <a:pt x="0" y="14099"/>
                </a:cubicBezTo>
                <a:cubicBezTo>
                  <a:pt x="0" y="14122"/>
                  <a:pt x="131" y="14158"/>
                  <a:pt x="179" y="14206"/>
                </a:cubicBezTo>
                <a:cubicBezTo>
                  <a:pt x="893" y="14992"/>
                  <a:pt x="905" y="15075"/>
                  <a:pt x="286" y="15968"/>
                </a:cubicBezTo>
                <a:cubicBezTo>
                  <a:pt x="465" y="16015"/>
                  <a:pt x="619" y="16051"/>
                  <a:pt x="703" y="16063"/>
                </a:cubicBezTo>
                <a:cubicBezTo>
                  <a:pt x="643" y="16313"/>
                  <a:pt x="524" y="16539"/>
                  <a:pt x="560" y="16706"/>
                </a:cubicBezTo>
                <a:cubicBezTo>
                  <a:pt x="762" y="17361"/>
                  <a:pt x="1024" y="17992"/>
                  <a:pt x="1262" y="18647"/>
                </a:cubicBezTo>
                <a:cubicBezTo>
                  <a:pt x="1751" y="19956"/>
                  <a:pt x="2513" y="21111"/>
                  <a:pt x="3406" y="22159"/>
                </a:cubicBezTo>
                <a:cubicBezTo>
                  <a:pt x="4537" y="23504"/>
                  <a:pt x="5561" y="24933"/>
                  <a:pt x="6692" y="26267"/>
                </a:cubicBezTo>
                <a:cubicBezTo>
                  <a:pt x="8239" y="28100"/>
                  <a:pt x="9835" y="29886"/>
                  <a:pt x="11430" y="31660"/>
                </a:cubicBezTo>
                <a:cubicBezTo>
                  <a:pt x="11728" y="32006"/>
                  <a:pt x="12157" y="32220"/>
                  <a:pt x="12704" y="32637"/>
                </a:cubicBezTo>
                <a:cubicBezTo>
                  <a:pt x="12764" y="32791"/>
                  <a:pt x="12847" y="33018"/>
                  <a:pt x="12931" y="33268"/>
                </a:cubicBezTo>
                <a:cubicBezTo>
                  <a:pt x="13026" y="33518"/>
                  <a:pt x="13145" y="33815"/>
                  <a:pt x="13252" y="34101"/>
                </a:cubicBezTo>
                <a:cubicBezTo>
                  <a:pt x="13276" y="34089"/>
                  <a:pt x="13300" y="34065"/>
                  <a:pt x="13335" y="34065"/>
                </a:cubicBezTo>
                <a:cubicBezTo>
                  <a:pt x="13764" y="35018"/>
                  <a:pt x="14407" y="36649"/>
                  <a:pt x="14407" y="38054"/>
                </a:cubicBezTo>
                <a:cubicBezTo>
                  <a:pt x="14407" y="38328"/>
                  <a:pt x="14407" y="38590"/>
                  <a:pt x="14395" y="38864"/>
                </a:cubicBezTo>
                <a:cubicBezTo>
                  <a:pt x="14347" y="39423"/>
                  <a:pt x="13847" y="39947"/>
                  <a:pt x="13645" y="40530"/>
                </a:cubicBezTo>
                <a:cubicBezTo>
                  <a:pt x="13562" y="40792"/>
                  <a:pt x="13621" y="41233"/>
                  <a:pt x="13776" y="41435"/>
                </a:cubicBezTo>
                <a:cubicBezTo>
                  <a:pt x="14490" y="42328"/>
                  <a:pt x="15252" y="43174"/>
                  <a:pt x="16026" y="44007"/>
                </a:cubicBezTo>
                <a:cubicBezTo>
                  <a:pt x="17026" y="45102"/>
                  <a:pt x="18038" y="46174"/>
                  <a:pt x="18991" y="47210"/>
                </a:cubicBezTo>
                <a:cubicBezTo>
                  <a:pt x="21860" y="45543"/>
                  <a:pt x="23563" y="40614"/>
                  <a:pt x="23218" y="37518"/>
                </a:cubicBezTo>
                <a:cubicBezTo>
                  <a:pt x="23218" y="37518"/>
                  <a:pt x="23479" y="34744"/>
                  <a:pt x="21860" y="32422"/>
                </a:cubicBezTo>
                <a:cubicBezTo>
                  <a:pt x="21217" y="31113"/>
                  <a:pt x="20598" y="29803"/>
                  <a:pt x="19491" y="28791"/>
                </a:cubicBezTo>
                <a:cubicBezTo>
                  <a:pt x="18955" y="28291"/>
                  <a:pt x="18574" y="27719"/>
                  <a:pt x="18122" y="27160"/>
                </a:cubicBezTo>
                <a:cubicBezTo>
                  <a:pt x="16800" y="25576"/>
                  <a:pt x="15383" y="24028"/>
                  <a:pt x="14002" y="22481"/>
                </a:cubicBezTo>
                <a:cubicBezTo>
                  <a:pt x="12490" y="20778"/>
                  <a:pt x="10918" y="19123"/>
                  <a:pt x="9466" y="17385"/>
                </a:cubicBezTo>
                <a:cubicBezTo>
                  <a:pt x="8835" y="16646"/>
                  <a:pt x="8323" y="15789"/>
                  <a:pt x="8299" y="14753"/>
                </a:cubicBezTo>
                <a:cubicBezTo>
                  <a:pt x="8287" y="14230"/>
                  <a:pt x="8382" y="13622"/>
                  <a:pt x="8144" y="13217"/>
                </a:cubicBezTo>
                <a:cubicBezTo>
                  <a:pt x="7882" y="12801"/>
                  <a:pt x="8001" y="12598"/>
                  <a:pt x="8144" y="12253"/>
                </a:cubicBezTo>
                <a:cubicBezTo>
                  <a:pt x="8525" y="11289"/>
                  <a:pt x="9049" y="10336"/>
                  <a:pt x="9180" y="9336"/>
                </a:cubicBezTo>
                <a:cubicBezTo>
                  <a:pt x="9287" y="8491"/>
                  <a:pt x="9692" y="8014"/>
                  <a:pt x="10264" y="7562"/>
                </a:cubicBezTo>
                <a:cubicBezTo>
                  <a:pt x="10490" y="7383"/>
                  <a:pt x="10847" y="7383"/>
                  <a:pt x="11061" y="7205"/>
                </a:cubicBezTo>
                <a:cubicBezTo>
                  <a:pt x="11573" y="6776"/>
                  <a:pt x="12014" y="6240"/>
                  <a:pt x="12526" y="5824"/>
                </a:cubicBezTo>
                <a:cubicBezTo>
                  <a:pt x="13157" y="5336"/>
                  <a:pt x="13228" y="5157"/>
                  <a:pt x="12752" y="4526"/>
                </a:cubicBezTo>
                <a:cubicBezTo>
                  <a:pt x="11752" y="3169"/>
                  <a:pt x="10740" y="1823"/>
                  <a:pt x="9775" y="454"/>
                </a:cubicBezTo>
                <a:cubicBezTo>
                  <a:pt x="9568" y="164"/>
                  <a:pt x="9332" y="1"/>
                  <a:pt x="906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9"/>
          <p:cNvSpPr/>
          <p:nvPr/>
        </p:nvSpPr>
        <p:spPr>
          <a:xfrm rot="-7076758">
            <a:off x="8092893" y="-371769"/>
            <a:ext cx="692239" cy="99347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19"/>
          <p:cNvSpPr/>
          <p:nvPr/>
        </p:nvSpPr>
        <p:spPr>
          <a:xfrm rot="-2399133">
            <a:off x="6298304" y="4344317"/>
            <a:ext cx="344443" cy="529443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9"/>
          <p:cNvSpPr/>
          <p:nvPr/>
        </p:nvSpPr>
        <p:spPr>
          <a:xfrm rot="-4357746">
            <a:off x="8657758" y="1165466"/>
            <a:ext cx="689944" cy="1138168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9"/>
          <p:cNvSpPr/>
          <p:nvPr/>
        </p:nvSpPr>
        <p:spPr>
          <a:xfrm>
            <a:off x="8999262" y="530776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9"/>
          <p:cNvSpPr/>
          <p:nvPr/>
        </p:nvSpPr>
        <p:spPr>
          <a:xfrm>
            <a:off x="7587050" y="3299601"/>
            <a:ext cx="628448" cy="62279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9"/>
          <p:cNvSpPr/>
          <p:nvPr/>
        </p:nvSpPr>
        <p:spPr>
          <a:xfrm rot="4190915">
            <a:off x="8656594" y="3851902"/>
            <a:ext cx="692262" cy="993441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9"/>
          <p:cNvSpPr/>
          <p:nvPr/>
        </p:nvSpPr>
        <p:spPr>
          <a:xfrm rot="-3188150">
            <a:off x="7484840" y="4567359"/>
            <a:ext cx="417233" cy="992088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9"/>
          <p:cNvSpPr/>
          <p:nvPr/>
        </p:nvSpPr>
        <p:spPr>
          <a:xfrm rot="8100000">
            <a:off x="7773761" y="2134652"/>
            <a:ext cx="559270" cy="802616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9"/>
          <p:cNvSpPr txBox="1">
            <a:spLocks noGrp="1"/>
          </p:cNvSpPr>
          <p:nvPr>
            <p:ph type="title"/>
          </p:nvPr>
        </p:nvSpPr>
        <p:spPr>
          <a:xfrm>
            <a:off x="2838450" y="1446375"/>
            <a:ext cx="3467100" cy="62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5" name="Google Shape;245;p19"/>
          <p:cNvSpPr txBox="1">
            <a:spLocks noGrp="1"/>
          </p:cNvSpPr>
          <p:nvPr>
            <p:ph type="subTitle" idx="1"/>
          </p:nvPr>
        </p:nvSpPr>
        <p:spPr>
          <a:xfrm>
            <a:off x="2737575" y="2277050"/>
            <a:ext cx="3669000" cy="11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4_1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3"/>
          <p:cNvSpPr/>
          <p:nvPr/>
        </p:nvSpPr>
        <p:spPr>
          <a:xfrm rot="10800000">
            <a:off x="8430786" y="4978438"/>
            <a:ext cx="344101" cy="34103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3"/>
          <p:cNvSpPr/>
          <p:nvPr/>
        </p:nvSpPr>
        <p:spPr>
          <a:xfrm rot="2071961">
            <a:off x="142513" y="989929"/>
            <a:ext cx="624005" cy="1029393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3"/>
          <p:cNvSpPr/>
          <p:nvPr/>
        </p:nvSpPr>
        <p:spPr>
          <a:xfrm rot="-6415773">
            <a:off x="245899" y="2092935"/>
            <a:ext cx="417251" cy="598670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3"/>
          <p:cNvSpPr/>
          <p:nvPr/>
        </p:nvSpPr>
        <p:spPr>
          <a:xfrm rot="-8387791">
            <a:off x="733695" y="-194484"/>
            <a:ext cx="455796" cy="45167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3"/>
          <p:cNvSpPr/>
          <p:nvPr/>
        </p:nvSpPr>
        <p:spPr>
          <a:xfrm rot="8420448">
            <a:off x="-59081" y="253218"/>
            <a:ext cx="287219" cy="683009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3"/>
          <p:cNvSpPr/>
          <p:nvPr/>
        </p:nvSpPr>
        <p:spPr>
          <a:xfrm rot="-6415813">
            <a:off x="6887311" y="4769352"/>
            <a:ext cx="580015" cy="832286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3"/>
          <p:cNvSpPr/>
          <p:nvPr/>
        </p:nvSpPr>
        <p:spPr>
          <a:xfrm rot="-6415760">
            <a:off x="8919195" y="3814359"/>
            <a:ext cx="532637" cy="764284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3"/>
          <p:cNvSpPr/>
          <p:nvPr/>
        </p:nvSpPr>
        <p:spPr>
          <a:xfrm rot="10800000">
            <a:off x="8801101" y="2282727"/>
            <a:ext cx="411700" cy="407998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3"/>
          <p:cNvSpPr/>
          <p:nvPr/>
        </p:nvSpPr>
        <p:spPr>
          <a:xfrm rot="10800000">
            <a:off x="5557706" y="4900661"/>
            <a:ext cx="501096" cy="496590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3"/>
          <p:cNvSpPr/>
          <p:nvPr/>
        </p:nvSpPr>
        <p:spPr>
          <a:xfrm rot="7080509">
            <a:off x="8661643" y="3151496"/>
            <a:ext cx="277936" cy="520861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3"/>
          <p:cNvSpPr/>
          <p:nvPr/>
        </p:nvSpPr>
        <p:spPr>
          <a:xfrm rot="-6415482">
            <a:off x="1571231" y="74964"/>
            <a:ext cx="473155" cy="678909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23"/>
          <p:cNvSpPr txBox="1">
            <a:spLocks noGrp="1"/>
          </p:cNvSpPr>
          <p:nvPr>
            <p:ph type="subTitle" idx="1"/>
          </p:nvPr>
        </p:nvSpPr>
        <p:spPr>
          <a:xfrm>
            <a:off x="2357703" y="1569337"/>
            <a:ext cx="4428600" cy="15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  <a:defRPr sz="30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299" name="Google Shape;299;p23"/>
          <p:cNvSpPr txBox="1">
            <a:spLocks noGrp="1"/>
          </p:cNvSpPr>
          <p:nvPr>
            <p:ph type="title"/>
          </p:nvPr>
        </p:nvSpPr>
        <p:spPr>
          <a:xfrm>
            <a:off x="713400" y="381209"/>
            <a:ext cx="771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00" name="Google Shape;300;p23"/>
          <p:cNvSpPr txBox="1">
            <a:spLocks noGrp="1"/>
          </p:cNvSpPr>
          <p:nvPr>
            <p:ph type="subTitle" idx="2"/>
          </p:nvPr>
        </p:nvSpPr>
        <p:spPr>
          <a:xfrm>
            <a:off x="2524125" y="3535500"/>
            <a:ext cx="4095900" cy="93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_2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7"/>
          <p:cNvSpPr txBox="1">
            <a:spLocks noGrp="1"/>
          </p:cNvSpPr>
          <p:nvPr>
            <p:ph type="title"/>
          </p:nvPr>
        </p:nvSpPr>
        <p:spPr>
          <a:xfrm>
            <a:off x="713100" y="381200"/>
            <a:ext cx="6271500" cy="9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27"/>
          <p:cNvSpPr txBox="1">
            <a:spLocks noGrp="1"/>
          </p:cNvSpPr>
          <p:nvPr>
            <p:ph type="subTitle" idx="1"/>
          </p:nvPr>
        </p:nvSpPr>
        <p:spPr>
          <a:xfrm>
            <a:off x="7941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58" name="Google Shape;358;p27"/>
          <p:cNvSpPr txBox="1">
            <a:spLocks noGrp="1"/>
          </p:cNvSpPr>
          <p:nvPr>
            <p:ph type="subTitle" idx="2"/>
          </p:nvPr>
        </p:nvSpPr>
        <p:spPr>
          <a:xfrm>
            <a:off x="7941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 b="1"/>
            </a:lvl9pPr>
          </a:lstStyle>
          <a:p>
            <a:endParaRPr/>
          </a:p>
        </p:txBody>
      </p:sp>
      <p:sp>
        <p:nvSpPr>
          <p:cNvPr id="359" name="Google Shape;359;p27"/>
          <p:cNvSpPr txBox="1">
            <a:spLocks noGrp="1"/>
          </p:cNvSpPr>
          <p:nvPr>
            <p:ph type="subTitle" idx="3"/>
          </p:nvPr>
        </p:nvSpPr>
        <p:spPr>
          <a:xfrm>
            <a:off x="34506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60" name="Google Shape;360;p27"/>
          <p:cNvSpPr txBox="1">
            <a:spLocks noGrp="1"/>
          </p:cNvSpPr>
          <p:nvPr>
            <p:ph type="subTitle" idx="4"/>
          </p:nvPr>
        </p:nvSpPr>
        <p:spPr>
          <a:xfrm>
            <a:off x="34506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 b="1"/>
            </a:lvl9pPr>
          </a:lstStyle>
          <a:p>
            <a:endParaRPr/>
          </a:p>
        </p:txBody>
      </p:sp>
      <p:sp>
        <p:nvSpPr>
          <p:cNvPr id="361" name="Google Shape;361;p27"/>
          <p:cNvSpPr txBox="1">
            <a:spLocks noGrp="1"/>
          </p:cNvSpPr>
          <p:nvPr>
            <p:ph type="subTitle" idx="5"/>
          </p:nvPr>
        </p:nvSpPr>
        <p:spPr>
          <a:xfrm>
            <a:off x="61071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62" name="Google Shape;362;p27"/>
          <p:cNvSpPr txBox="1">
            <a:spLocks noGrp="1"/>
          </p:cNvSpPr>
          <p:nvPr>
            <p:ph type="subTitle" idx="6"/>
          </p:nvPr>
        </p:nvSpPr>
        <p:spPr>
          <a:xfrm>
            <a:off x="61071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 b="1"/>
            </a:lvl9pPr>
          </a:lstStyle>
          <a:p>
            <a:endParaRPr/>
          </a:p>
        </p:txBody>
      </p:sp>
      <p:sp>
        <p:nvSpPr>
          <p:cNvPr id="363" name="Google Shape;363;p27"/>
          <p:cNvSpPr txBox="1">
            <a:spLocks noGrp="1"/>
          </p:cNvSpPr>
          <p:nvPr>
            <p:ph type="subTitle" idx="7"/>
          </p:nvPr>
        </p:nvSpPr>
        <p:spPr>
          <a:xfrm>
            <a:off x="794175" y="3720528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64" name="Google Shape;364;p27"/>
          <p:cNvSpPr txBox="1">
            <a:spLocks noGrp="1"/>
          </p:cNvSpPr>
          <p:nvPr>
            <p:ph type="subTitle" idx="8"/>
          </p:nvPr>
        </p:nvSpPr>
        <p:spPr>
          <a:xfrm>
            <a:off x="794175" y="4047792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 b="1"/>
            </a:lvl9pPr>
          </a:lstStyle>
          <a:p>
            <a:endParaRPr/>
          </a:p>
        </p:txBody>
      </p:sp>
      <p:sp>
        <p:nvSpPr>
          <p:cNvPr id="365" name="Google Shape;365;p27"/>
          <p:cNvSpPr txBox="1">
            <a:spLocks noGrp="1"/>
          </p:cNvSpPr>
          <p:nvPr>
            <p:ph type="subTitle" idx="9"/>
          </p:nvPr>
        </p:nvSpPr>
        <p:spPr>
          <a:xfrm>
            <a:off x="3450675" y="3720528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66" name="Google Shape;366;p27"/>
          <p:cNvSpPr txBox="1">
            <a:spLocks noGrp="1"/>
          </p:cNvSpPr>
          <p:nvPr>
            <p:ph type="subTitle" idx="13"/>
          </p:nvPr>
        </p:nvSpPr>
        <p:spPr>
          <a:xfrm>
            <a:off x="3450675" y="4047775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 b="1"/>
            </a:lvl9pPr>
          </a:lstStyle>
          <a:p>
            <a:endParaRPr/>
          </a:p>
        </p:txBody>
      </p:sp>
      <p:sp>
        <p:nvSpPr>
          <p:cNvPr id="367" name="Google Shape;367;p27"/>
          <p:cNvSpPr txBox="1">
            <a:spLocks noGrp="1"/>
          </p:cNvSpPr>
          <p:nvPr>
            <p:ph type="subTitle" idx="14"/>
          </p:nvPr>
        </p:nvSpPr>
        <p:spPr>
          <a:xfrm>
            <a:off x="6107175" y="3720528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368" name="Google Shape;368;p27"/>
          <p:cNvSpPr txBox="1">
            <a:spLocks noGrp="1"/>
          </p:cNvSpPr>
          <p:nvPr>
            <p:ph type="subTitle" idx="15"/>
          </p:nvPr>
        </p:nvSpPr>
        <p:spPr>
          <a:xfrm>
            <a:off x="6107175" y="4047775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4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4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4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4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4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4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4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4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_1_1"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9"/>
          <p:cNvSpPr/>
          <p:nvPr/>
        </p:nvSpPr>
        <p:spPr>
          <a:xfrm rot="10800000">
            <a:off x="8430786" y="4978438"/>
            <a:ext cx="344101" cy="34103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9"/>
          <p:cNvSpPr/>
          <p:nvPr/>
        </p:nvSpPr>
        <p:spPr>
          <a:xfrm rot="2071961">
            <a:off x="142513" y="989929"/>
            <a:ext cx="624005" cy="1029393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9"/>
          <p:cNvSpPr/>
          <p:nvPr/>
        </p:nvSpPr>
        <p:spPr>
          <a:xfrm rot="-6415773">
            <a:off x="245899" y="2092935"/>
            <a:ext cx="417251" cy="598670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9"/>
          <p:cNvSpPr/>
          <p:nvPr/>
        </p:nvSpPr>
        <p:spPr>
          <a:xfrm rot="-8387791">
            <a:off x="733695" y="-194484"/>
            <a:ext cx="455796" cy="45167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9"/>
          <p:cNvSpPr/>
          <p:nvPr/>
        </p:nvSpPr>
        <p:spPr>
          <a:xfrm rot="8420448">
            <a:off x="-59081" y="253218"/>
            <a:ext cx="287219" cy="683009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9"/>
          <p:cNvSpPr/>
          <p:nvPr/>
        </p:nvSpPr>
        <p:spPr>
          <a:xfrm rot="-6415813">
            <a:off x="6887311" y="4769352"/>
            <a:ext cx="580015" cy="832286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29"/>
          <p:cNvSpPr/>
          <p:nvPr/>
        </p:nvSpPr>
        <p:spPr>
          <a:xfrm rot="-6415760">
            <a:off x="8919195" y="3814359"/>
            <a:ext cx="532637" cy="764284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/>
          <p:nvPr/>
        </p:nvSpPr>
        <p:spPr>
          <a:xfrm rot="10800000">
            <a:off x="8801101" y="2282727"/>
            <a:ext cx="411700" cy="407998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>
            <a:off x="5557706" y="4900661"/>
            <a:ext cx="501096" cy="496590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7080509">
            <a:off x="8661643" y="3151496"/>
            <a:ext cx="277936" cy="520861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-6415482">
            <a:off x="1571231" y="74964"/>
            <a:ext cx="473155" cy="678909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_1_1_1_1_1"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 rot="7224123">
            <a:off x="8128077" y="4577048"/>
            <a:ext cx="750758" cy="1238546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-471767">
            <a:off x="8806188" y="3967718"/>
            <a:ext cx="692276" cy="993479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10800000">
            <a:off x="7216491" y="4955812"/>
            <a:ext cx="479019" cy="474712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30"/>
          <p:cNvSpPr/>
          <p:nvPr/>
        </p:nvSpPr>
        <p:spPr>
          <a:xfrm rot="3807286">
            <a:off x="2124284" y="4609050"/>
            <a:ext cx="750736" cy="1238541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30"/>
          <p:cNvSpPr/>
          <p:nvPr/>
        </p:nvSpPr>
        <p:spPr>
          <a:xfrm rot="10800000">
            <a:off x="3527216" y="5003887"/>
            <a:ext cx="479019" cy="474712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30"/>
          <p:cNvSpPr/>
          <p:nvPr/>
        </p:nvSpPr>
        <p:spPr>
          <a:xfrm rot="-6259666">
            <a:off x="8159267" y="-654483"/>
            <a:ext cx="750748" cy="1238569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30"/>
          <p:cNvSpPr/>
          <p:nvPr/>
        </p:nvSpPr>
        <p:spPr>
          <a:xfrm rot="9655348">
            <a:off x="-104554" y="4874042"/>
            <a:ext cx="344445" cy="529447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30"/>
          <p:cNvSpPr/>
          <p:nvPr/>
        </p:nvSpPr>
        <p:spPr>
          <a:xfrm rot="-6415973">
            <a:off x="495076" y="4734451"/>
            <a:ext cx="562675" cy="807376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0"/>
          <p:cNvSpPr/>
          <p:nvPr/>
        </p:nvSpPr>
        <p:spPr>
          <a:xfrm rot="-8387824">
            <a:off x="1427826" y="4620430"/>
            <a:ext cx="297773" cy="295096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0"/>
          <p:cNvSpPr/>
          <p:nvPr/>
        </p:nvSpPr>
        <p:spPr>
          <a:xfrm rot="8420573">
            <a:off x="-101892" y="3679420"/>
            <a:ext cx="339103" cy="806330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400" y="381209"/>
            <a:ext cx="7717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Londrina Solid"/>
              <a:buNone/>
              <a:defRPr sz="4200">
                <a:solidFill>
                  <a:schemeClr val="dk2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400" y="1152475"/>
            <a:ext cx="77172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ubik"/>
              <a:buChar char="●"/>
              <a:defRPr sz="18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●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●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○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ubik"/>
              <a:buChar char="■"/>
              <a:defRPr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8" r:id="rId3"/>
    <p:sldLayoutId id="2147483662" r:id="rId4"/>
    <p:sldLayoutId id="2147483665" r:id="rId5"/>
    <p:sldLayoutId id="2147483669" r:id="rId6"/>
    <p:sldLayoutId id="2147483673" r:id="rId7"/>
    <p:sldLayoutId id="2147483675" r:id="rId8"/>
    <p:sldLayoutId id="214748367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2"/>
          <p:cNvSpPr txBox="1">
            <a:spLocks noGrp="1"/>
          </p:cNvSpPr>
          <p:nvPr>
            <p:ph type="title"/>
          </p:nvPr>
        </p:nvSpPr>
        <p:spPr>
          <a:xfrm>
            <a:off x="1979712" y="1620900"/>
            <a:ext cx="5400600" cy="190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RESUME</a:t>
            </a:r>
            <a:br>
              <a:rPr lang="en" dirty="0" smtClean="0"/>
            </a:br>
            <a:r>
              <a:rPr lang="en" dirty="0" smtClean="0"/>
              <a:t>MONOSAKARIDA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50"/>
          <p:cNvSpPr txBox="1">
            <a:spLocks noGrp="1"/>
          </p:cNvSpPr>
          <p:nvPr>
            <p:ph type="subTitle" idx="1"/>
          </p:nvPr>
        </p:nvSpPr>
        <p:spPr>
          <a:xfrm>
            <a:off x="7941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Anisa</a:t>
            </a:r>
            <a:r>
              <a:rPr lang="en-US" dirty="0" smtClean="0"/>
              <a:t> </a:t>
            </a:r>
            <a:r>
              <a:rPr lang="en-US" dirty="0" err="1" smtClean="0"/>
              <a:t>Pardini</a:t>
            </a:r>
            <a:endParaRPr dirty="0"/>
          </a:p>
        </p:txBody>
      </p:sp>
      <p:sp>
        <p:nvSpPr>
          <p:cNvPr id="1356" name="Google Shape;1356;p50"/>
          <p:cNvSpPr txBox="1">
            <a:spLocks noGrp="1"/>
          </p:cNvSpPr>
          <p:nvPr>
            <p:ph type="title"/>
          </p:nvPr>
        </p:nvSpPr>
        <p:spPr>
          <a:xfrm>
            <a:off x="713100" y="381200"/>
            <a:ext cx="6271500" cy="9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Kelompok 6</a:t>
            </a:r>
            <a:endParaRPr dirty="0"/>
          </a:p>
        </p:txBody>
      </p:sp>
      <p:sp>
        <p:nvSpPr>
          <p:cNvPr id="1357" name="Google Shape;1357;p50"/>
          <p:cNvSpPr txBox="1">
            <a:spLocks noGrp="1"/>
          </p:cNvSpPr>
          <p:nvPr>
            <p:ph type="subTitle" idx="2"/>
          </p:nvPr>
        </p:nvSpPr>
        <p:spPr>
          <a:xfrm>
            <a:off x="7941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 smtClean="0"/>
              <a:t>2114051064</a:t>
            </a:r>
            <a:endParaRPr dirty="0"/>
          </a:p>
        </p:txBody>
      </p:sp>
      <p:sp>
        <p:nvSpPr>
          <p:cNvPr id="1358" name="Google Shape;1358;p50"/>
          <p:cNvSpPr txBox="1">
            <a:spLocks noGrp="1"/>
          </p:cNvSpPr>
          <p:nvPr>
            <p:ph type="subTitle" idx="3"/>
          </p:nvPr>
        </p:nvSpPr>
        <p:spPr>
          <a:xfrm>
            <a:off x="34506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Lingga Kayla</a:t>
            </a:r>
            <a:endParaRPr dirty="0"/>
          </a:p>
        </p:txBody>
      </p:sp>
      <p:sp>
        <p:nvSpPr>
          <p:cNvPr id="1359" name="Google Shape;1359;p50"/>
          <p:cNvSpPr txBox="1">
            <a:spLocks noGrp="1"/>
          </p:cNvSpPr>
          <p:nvPr>
            <p:ph type="subTitle" idx="4"/>
          </p:nvPr>
        </p:nvSpPr>
        <p:spPr>
          <a:xfrm>
            <a:off x="34506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" dirty="0" smtClean="0"/>
              <a:t>21</a:t>
            </a:r>
            <a:r>
              <a:rPr lang="id-ID" dirty="0"/>
              <a:t>14051060</a:t>
            </a:r>
            <a:endParaRPr dirty="0"/>
          </a:p>
        </p:txBody>
      </p:sp>
      <p:sp>
        <p:nvSpPr>
          <p:cNvPr id="1360" name="Google Shape;1360;p50"/>
          <p:cNvSpPr txBox="1">
            <a:spLocks noGrp="1"/>
          </p:cNvSpPr>
          <p:nvPr>
            <p:ph type="subTitle" idx="5"/>
          </p:nvPr>
        </p:nvSpPr>
        <p:spPr>
          <a:xfrm>
            <a:off x="6107175" y="2288700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Faishal Rasyid</a:t>
            </a:r>
            <a:endParaRPr dirty="0"/>
          </a:p>
        </p:txBody>
      </p:sp>
      <p:sp>
        <p:nvSpPr>
          <p:cNvPr id="1361" name="Google Shape;1361;p50"/>
          <p:cNvSpPr txBox="1">
            <a:spLocks noGrp="1"/>
          </p:cNvSpPr>
          <p:nvPr>
            <p:ph type="subTitle" idx="6"/>
          </p:nvPr>
        </p:nvSpPr>
        <p:spPr>
          <a:xfrm>
            <a:off x="6107175" y="2616163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" dirty="0" smtClean="0"/>
              <a:t>21</a:t>
            </a:r>
            <a:r>
              <a:rPr lang="id-ID" dirty="0"/>
              <a:t>14051062</a:t>
            </a:r>
            <a:endParaRPr dirty="0"/>
          </a:p>
        </p:txBody>
      </p:sp>
      <p:sp>
        <p:nvSpPr>
          <p:cNvPr id="1362" name="Google Shape;1362;p50"/>
          <p:cNvSpPr txBox="1">
            <a:spLocks noGrp="1"/>
          </p:cNvSpPr>
          <p:nvPr>
            <p:ph type="subTitle" idx="7"/>
          </p:nvPr>
        </p:nvSpPr>
        <p:spPr>
          <a:xfrm>
            <a:off x="794175" y="3720528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Hersan Pratama</a:t>
            </a:r>
            <a:endParaRPr dirty="0"/>
          </a:p>
        </p:txBody>
      </p:sp>
      <p:sp>
        <p:nvSpPr>
          <p:cNvPr id="1363" name="Google Shape;1363;p50"/>
          <p:cNvSpPr txBox="1">
            <a:spLocks noGrp="1"/>
          </p:cNvSpPr>
          <p:nvPr>
            <p:ph type="subTitle" idx="8"/>
          </p:nvPr>
        </p:nvSpPr>
        <p:spPr>
          <a:xfrm>
            <a:off x="794175" y="4047792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id-ID" dirty="0" smtClean="0"/>
              <a:t>2114051056</a:t>
            </a:r>
            <a:endParaRPr dirty="0"/>
          </a:p>
        </p:txBody>
      </p:sp>
      <p:sp>
        <p:nvSpPr>
          <p:cNvPr id="1364" name="Google Shape;1364;p50"/>
          <p:cNvSpPr txBox="1">
            <a:spLocks noGrp="1"/>
          </p:cNvSpPr>
          <p:nvPr>
            <p:ph type="subTitle" idx="9"/>
          </p:nvPr>
        </p:nvSpPr>
        <p:spPr>
          <a:xfrm>
            <a:off x="3450675" y="3720528"/>
            <a:ext cx="22428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Randi Aziz</a:t>
            </a:r>
            <a:endParaRPr dirty="0"/>
          </a:p>
        </p:txBody>
      </p:sp>
      <p:sp>
        <p:nvSpPr>
          <p:cNvPr id="1365" name="Google Shape;1365;p50"/>
          <p:cNvSpPr txBox="1">
            <a:spLocks noGrp="1"/>
          </p:cNvSpPr>
          <p:nvPr>
            <p:ph type="subTitle" idx="13"/>
          </p:nvPr>
        </p:nvSpPr>
        <p:spPr>
          <a:xfrm>
            <a:off x="3450675" y="4047775"/>
            <a:ext cx="2242800" cy="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" dirty="0" smtClean="0"/>
              <a:t>21</a:t>
            </a:r>
            <a:r>
              <a:rPr lang="id-ID" dirty="0"/>
              <a:t>14051058</a:t>
            </a:r>
            <a:endParaRPr dirty="0"/>
          </a:p>
        </p:txBody>
      </p:sp>
      <p:sp>
        <p:nvSpPr>
          <p:cNvPr id="1368" name="Google Shape;1368;p50"/>
          <p:cNvSpPr/>
          <p:nvPr/>
        </p:nvSpPr>
        <p:spPr>
          <a:xfrm rot="-9756294">
            <a:off x="7282473" y="-345503"/>
            <a:ext cx="502360" cy="828762"/>
          </a:xfrm>
          <a:custGeom>
            <a:avLst/>
            <a:gdLst/>
            <a:ahLst/>
            <a:cxnLst/>
            <a:rect l="l" t="t" r="r" b="b"/>
            <a:pathLst>
              <a:path w="15479" h="25535" extrusionOk="0">
                <a:moveTo>
                  <a:pt x="12634" y="1"/>
                </a:moveTo>
                <a:cubicBezTo>
                  <a:pt x="12555" y="1"/>
                  <a:pt x="12471" y="15"/>
                  <a:pt x="12383" y="46"/>
                </a:cubicBezTo>
                <a:lnTo>
                  <a:pt x="10871" y="582"/>
                </a:lnTo>
                <a:cubicBezTo>
                  <a:pt x="10180" y="820"/>
                  <a:pt x="9454" y="975"/>
                  <a:pt x="8799" y="1284"/>
                </a:cubicBezTo>
                <a:cubicBezTo>
                  <a:pt x="6846" y="2237"/>
                  <a:pt x="5191" y="3570"/>
                  <a:pt x="3846" y="5261"/>
                </a:cubicBezTo>
                <a:cubicBezTo>
                  <a:pt x="3215" y="6047"/>
                  <a:pt x="2751" y="6964"/>
                  <a:pt x="2239" y="7845"/>
                </a:cubicBezTo>
                <a:cubicBezTo>
                  <a:pt x="1905" y="8416"/>
                  <a:pt x="1596" y="8988"/>
                  <a:pt x="1298" y="9571"/>
                </a:cubicBezTo>
                <a:cubicBezTo>
                  <a:pt x="1215" y="9738"/>
                  <a:pt x="1274" y="9964"/>
                  <a:pt x="1215" y="10119"/>
                </a:cubicBezTo>
                <a:cubicBezTo>
                  <a:pt x="1143" y="10333"/>
                  <a:pt x="917" y="10512"/>
                  <a:pt x="881" y="10714"/>
                </a:cubicBezTo>
                <a:cubicBezTo>
                  <a:pt x="715" y="11583"/>
                  <a:pt x="536" y="12464"/>
                  <a:pt x="465" y="13333"/>
                </a:cubicBezTo>
                <a:cubicBezTo>
                  <a:pt x="429" y="13810"/>
                  <a:pt x="238" y="14346"/>
                  <a:pt x="655" y="14798"/>
                </a:cubicBezTo>
                <a:cubicBezTo>
                  <a:pt x="703" y="14822"/>
                  <a:pt x="655" y="14941"/>
                  <a:pt x="643" y="15024"/>
                </a:cubicBezTo>
                <a:cubicBezTo>
                  <a:pt x="596" y="15393"/>
                  <a:pt x="536" y="15762"/>
                  <a:pt x="500" y="16131"/>
                </a:cubicBezTo>
                <a:cubicBezTo>
                  <a:pt x="441" y="16774"/>
                  <a:pt x="357" y="17429"/>
                  <a:pt x="381" y="18072"/>
                </a:cubicBezTo>
                <a:cubicBezTo>
                  <a:pt x="405" y="18608"/>
                  <a:pt x="0" y="19322"/>
                  <a:pt x="881" y="19632"/>
                </a:cubicBezTo>
                <a:cubicBezTo>
                  <a:pt x="715" y="19751"/>
                  <a:pt x="560" y="19858"/>
                  <a:pt x="417" y="19965"/>
                </a:cubicBezTo>
                <a:cubicBezTo>
                  <a:pt x="524" y="20120"/>
                  <a:pt x="619" y="20275"/>
                  <a:pt x="703" y="20394"/>
                </a:cubicBezTo>
                <a:cubicBezTo>
                  <a:pt x="357" y="20918"/>
                  <a:pt x="619" y="21370"/>
                  <a:pt x="727" y="21846"/>
                </a:cubicBezTo>
                <a:cubicBezTo>
                  <a:pt x="774" y="22049"/>
                  <a:pt x="822" y="22239"/>
                  <a:pt x="893" y="22525"/>
                </a:cubicBezTo>
                <a:cubicBezTo>
                  <a:pt x="619" y="22418"/>
                  <a:pt x="524" y="22370"/>
                  <a:pt x="405" y="22323"/>
                </a:cubicBezTo>
                <a:lnTo>
                  <a:pt x="405" y="23728"/>
                </a:lnTo>
                <a:cubicBezTo>
                  <a:pt x="459" y="23718"/>
                  <a:pt x="505" y="23713"/>
                  <a:pt x="544" y="23713"/>
                </a:cubicBezTo>
                <a:cubicBezTo>
                  <a:pt x="883" y="23713"/>
                  <a:pt x="747" y="24050"/>
                  <a:pt x="822" y="24263"/>
                </a:cubicBezTo>
                <a:cubicBezTo>
                  <a:pt x="879" y="24448"/>
                  <a:pt x="915" y="24621"/>
                  <a:pt x="636" y="24621"/>
                </a:cubicBezTo>
                <a:cubicBezTo>
                  <a:pt x="627" y="24621"/>
                  <a:pt x="617" y="24621"/>
                  <a:pt x="608" y="24621"/>
                </a:cubicBezTo>
                <a:cubicBezTo>
                  <a:pt x="596" y="24621"/>
                  <a:pt x="500" y="24859"/>
                  <a:pt x="536" y="24883"/>
                </a:cubicBezTo>
                <a:cubicBezTo>
                  <a:pt x="794" y="25140"/>
                  <a:pt x="913" y="25514"/>
                  <a:pt x="1417" y="25514"/>
                </a:cubicBezTo>
                <a:cubicBezTo>
                  <a:pt x="1425" y="25514"/>
                  <a:pt x="1433" y="25514"/>
                  <a:pt x="1441" y="25514"/>
                </a:cubicBezTo>
                <a:cubicBezTo>
                  <a:pt x="1830" y="25498"/>
                  <a:pt x="2219" y="25493"/>
                  <a:pt x="2606" y="25493"/>
                </a:cubicBezTo>
                <a:cubicBezTo>
                  <a:pt x="3427" y="25493"/>
                  <a:pt x="4244" y="25517"/>
                  <a:pt x="5060" y="25525"/>
                </a:cubicBezTo>
                <a:cubicBezTo>
                  <a:pt x="5193" y="25528"/>
                  <a:pt x="5328" y="25535"/>
                  <a:pt x="5459" y="25535"/>
                </a:cubicBezTo>
                <a:cubicBezTo>
                  <a:pt x="5927" y="25535"/>
                  <a:pt x="6352" y="25450"/>
                  <a:pt x="6501" y="24799"/>
                </a:cubicBezTo>
                <a:cubicBezTo>
                  <a:pt x="6513" y="24740"/>
                  <a:pt x="6680" y="24704"/>
                  <a:pt x="6680" y="24704"/>
                </a:cubicBezTo>
                <a:cubicBezTo>
                  <a:pt x="6561" y="24406"/>
                  <a:pt x="6442" y="24168"/>
                  <a:pt x="6418" y="23930"/>
                </a:cubicBezTo>
                <a:cubicBezTo>
                  <a:pt x="6406" y="23859"/>
                  <a:pt x="6668" y="23751"/>
                  <a:pt x="6680" y="23740"/>
                </a:cubicBezTo>
                <a:cubicBezTo>
                  <a:pt x="6501" y="23382"/>
                  <a:pt x="6311" y="23025"/>
                  <a:pt x="6108" y="22608"/>
                </a:cubicBezTo>
                <a:cubicBezTo>
                  <a:pt x="6370" y="22561"/>
                  <a:pt x="6501" y="22537"/>
                  <a:pt x="6680" y="22501"/>
                </a:cubicBezTo>
                <a:lnTo>
                  <a:pt x="6680" y="22501"/>
                </a:lnTo>
                <a:cubicBezTo>
                  <a:pt x="6608" y="22656"/>
                  <a:pt x="6573" y="22763"/>
                  <a:pt x="6537" y="22847"/>
                </a:cubicBezTo>
                <a:cubicBezTo>
                  <a:pt x="6573" y="22882"/>
                  <a:pt x="6620" y="22894"/>
                  <a:pt x="6668" y="22906"/>
                </a:cubicBezTo>
                <a:cubicBezTo>
                  <a:pt x="6775" y="22644"/>
                  <a:pt x="6870" y="22382"/>
                  <a:pt x="6965" y="22144"/>
                </a:cubicBezTo>
                <a:cubicBezTo>
                  <a:pt x="6739" y="22001"/>
                  <a:pt x="6561" y="21870"/>
                  <a:pt x="6382" y="21751"/>
                </a:cubicBezTo>
                <a:cubicBezTo>
                  <a:pt x="6418" y="21715"/>
                  <a:pt x="6430" y="21668"/>
                  <a:pt x="6453" y="21644"/>
                </a:cubicBezTo>
                <a:cubicBezTo>
                  <a:pt x="6620" y="21656"/>
                  <a:pt x="6775" y="21692"/>
                  <a:pt x="6918" y="21704"/>
                </a:cubicBezTo>
                <a:cubicBezTo>
                  <a:pt x="7144" y="20930"/>
                  <a:pt x="7073" y="20739"/>
                  <a:pt x="6525" y="20537"/>
                </a:cubicBezTo>
                <a:lnTo>
                  <a:pt x="6656" y="20406"/>
                </a:lnTo>
                <a:cubicBezTo>
                  <a:pt x="6573" y="20084"/>
                  <a:pt x="6513" y="19822"/>
                  <a:pt x="6489" y="19691"/>
                </a:cubicBezTo>
                <a:cubicBezTo>
                  <a:pt x="6739" y="19513"/>
                  <a:pt x="7013" y="19429"/>
                  <a:pt x="7073" y="19263"/>
                </a:cubicBezTo>
                <a:cubicBezTo>
                  <a:pt x="7204" y="18918"/>
                  <a:pt x="7168" y="18548"/>
                  <a:pt x="6692" y="18370"/>
                </a:cubicBezTo>
                <a:cubicBezTo>
                  <a:pt x="6858" y="18298"/>
                  <a:pt x="6965" y="18263"/>
                  <a:pt x="7144" y="18191"/>
                </a:cubicBezTo>
                <a:cubicBezTo>
                  <a:pt x="6894" y="18084"/>
                  <a:pt x="6715" y="18013"/>
                  <a:pt x="6418" y="17882"/>
                </a:cubicBezTo>
                <a:cubicBezTo>
                  <a:pt x="7335" y="17739"/>
                  <a:pt x="7144" y="17143"/>
                  <a:pt x="7025" y="16715"/>
                </a:cubicBezTo>
                <a:cubicBezTo>
                  <a:pt x="6918" y="16298"/>
                  <a:pt x="6596" y="15941"/>
                  <a:pt x="6334" y="15512"/>
                </a:cubicBezTo>
                <a:lnTo>
                  <a:pt x="6334" y="15512"/>
                </a:lnTo>
                <a:cubicBezTo>
                  <a:pt x="6632" y="15679"/>
                  <a:pt x="6906" y="15822"/>
                  <a:pt x="7192" y="15989"/>
                </a:cubicBezTo>
                <a:cubicBezTo>
                  <a:pt x="7204" y="15977"/>
                  <a:pt x="7227" y="15953"/>
                  <a:pt x="7251" y="15941"/>
                </a:cubicBezTo>
                <a:cubicBezTo>
                  <a:pt x="7096" y="15774"/>
                  <a:pt x="6965" y="15619"/>
                  <a:pt x="6894" y="15512"/>
                </a:cubicBezTo>
                <a:cubicBezTo>
                  <a:pt x="6977" y="15286"/>
                  <a:pt x="7108" y="15096"/>
                  <a:pt x="7085" y="14917"/>
                </a:cubicBezTo>
                <a:cubicBezTo>
                  <a:pt x="7120" y="14465"/>
                  <a:pt x="6930" y="14036"/>
                  <a:pt x="7168" y="13595"/>
                </a:cubicBezTo>
                <a:cubicBezTo>
                  <a:pt x="7239" y="13500"/>
                  <a:pt x="7096" y="13310"/>
                  <a:pt x="7037" y="13155"/>
                </a:cubicBezTo>
                <a:cubicBezTo>
                  <a:pt x="7001" y="13060"/>
                  <a:pt x="6882" y="12917"/>
                  <a:pt x="6906" y="12833"/>
                </a:cubicBezTo>
                <a:cubicBezTo>
                  <a:pt x="7037" y="12441"/>
                  <a:pt x="7192" y="12060"/>
                  <a:pt x="7382" y="11690"/>
                </a:cubicBezTo>
                <a:cubicBezTo>
                  <a:pt x="7763" y="10940"/>
                  <a:pt x="8239" y="10226"/>
                  <a:pt x="8561" y="9452"/>
                </a:cubicBezTo>
                <a:cubicBezTo>
                  <a:pt x="8823" y="8797"/>
                  <a:pt x="9216" y="8202"/>
                  <a:pt x="9740" y="7857"/>
                </a:cubicBezTo>
                <a:cubicBezTo>
                  <a:pt x="10775" y="7166"/>
                  <a:pt x="11954" y="6630"/>
                  <a:pt x="13085" y="6047"/>
                </a:cubicBezTo>
                <a:cubicBezTo>
                  <a:pt x="13776" y="5690"/>
                  <a:pt x="14502" y="5356"/>
                  <a:pt x="15216" y="5035"/>
                </a:cubicBezTo>
                <a:cubicBezTo>
                  <a:pt x="15467" y="4916"/>
                  <a:pt x="15478" y="4749"/>
                  <a:pt x="15359" y="4511"/>
                </a:cubicBezTo>
                <a:cubicBezTo>
                  <a:pt x="14657" y="3154"/>
                  <a:pt x="13978" y="1773"/>
                  <a:pt x="13264" y="415"/>
                </a:cubicBezTo>
                <a:cubicBezTo>
                  <a:pt x="13134" y="183"/>
                  <a:pt x="12916" y="1"/>
                  <a:pt x="126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9" name="Google Shape;1369;p50"/>
          <p:cNvSpPr/>
          <p:nvPr/>
        </p:nvSpPr>
        <p:spPr>
          <a:xfrm rot="-8387791">
            <a:off x="8067145" y="349216"/>
            <a:ext cx="455796" cy="45167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0" name="Google Shape;1370;p50"/>
          <p:cNvSpPr/>
          <p:nvPr/>
        </p:nvSpPr>
        <p:spPr>
          <a:xfrm rot="7871197">
            <a:off x="9000820" y="127540"/>
            <a:ext cx="234380" cy="557357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1" name="Google Shape;1371;p50"/>
          <p:cNvSpPr/>
          <p:nvPr/>
        </p:nvSpPr>
        <p:spPr>
          <a:xfrm rot="-1178939">
            <a:off x="8839932" y="816119"/>
            <a:ext cx="363599" cy="521737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2" name="Google Shape;1372;p50"/>
          <p:cNvSpPr/>
          <p:nvPr/>
        </p:nvSpPr>
        <p:spPr>
          <a:xfrm rot="10800000">
            <a:off x="722386" y="4907225"/>
            <a:ext cx="344101" cy="341037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3" name="Google Shape;1373;p50"/>
          <p:cNvSpPr/>
          <p:nvPr/>
        </p:nvSpPr>
        <p:spPr>
          <a:xfrm rot="-6415732">
            <a:off x="-94360" y="4448892"/>
            <a:ext cx="448815" cy="643974"/>
          </a:xfrm>
          <a:custGeom>
            <a:avLst/>
            <a:gdLst/>
            <a:ahLst/>
            <a:cxnLst/>
            <a:rect l="l" t="t" r="r" b="b"/>
            <a:pathLst>
              <a:path w="20301" h="29138" extrusionOk="0">
                <a:moveTo>
                  <a:pt x="898" y="1"/>
                </a:moveTo>
                <a:cubicBezTo>
                  <a:pt x="403" y="1"/>
                  <a:pt x="239" y="228"/>
                  <a:pt x="239" y="800"/>
                </a:cubicBezTo>
                <a:cubicBezTo>
                  <a:pt x="203" y="3003"/>
                  <a:pt x="132" y="5206"/>
                  <a:pt x="96" y="7408"/>
                </a:cubicBezTo>
                <a:cubicBezTo>
                  <a:pt x="84" y="8087"/>
                  <a:pt x="1" y="8825"/>
                  <a:pt x="155" y="9480"/>
                </a:cubicBezTo>
                <a:cubicBezTo>
                  <a:pt x="1156" y="13433"/>
                  <a:pt x="2144" y="17410"/>
                  <a:pt x="4727" y="20708"/>
                </a:cubicBezTo>
                <a:cubicBezTo>
                  <a:pt x="5680" y="21922"/>
                  <a:pt x="6632" y="23172"/>
                  <a:pt x="7752" y="24208"/>
                </a:cubicBezTo>
                <a:cubicBezTo>
                  <a:pt x="8847" y="25232"/>
                  <a:pt x="10121" y="26113"/>
                  <a:pt x="11395" y="26923"/>
                </a:cubicBezTo>
                <a:cubicBezTo>
                  <a:pt x="12597" y="27673"/>
                  <a:pt x="13907" y="28292"/>
                  <a:pt x="15193" y="28911"/>
                </a:cubicBezTo>
                <a:cubicBezTo>
                  <a:pt x="15382" y="29006"/>
                  <a:pt x="15612" y="29137"/>
                  <a:pt x="15826" y="29137"/>
                </a:cubicBezTo>
                <a:cubicBezTo>
                  <a:pt x="16016" y="29137"/>
                  <a:pt x="16195" y="29033"/>
                  <a:pt x="16324" y="28709"/>
                </a:cubicBezTo>
                <a:cubicBezTo>
                  <a:pt x="16324" y="28685"/>
                  <a:pt x="16396" y="28685"/>
                  <a:pt x="16455" y="28685"/>
                </a:cubicBezTo>
                <a:cubicBezTo>
                  <a:pt x="16455" y="28804"/>
                  <a:pt x="16467" y="28923"/>
                  <a:pt x="16503" y="29137"/>
                </a:cubicBezTo>
                <a:cubicBezTo>
                  <a:pt x="16622" y="29066"/>
                  <a:pt x="16705" y="29030"/>
                  <a:pt x="16765" y="28970"/>
                </a:cubicBezTo>
                <a:cubicBezTo>
                  <a:pt x="17920" y="26780"/>
                  <a:pt x="19086" y="24601"/>
                  <a:pt x="20206" y="22398"/>
                </a:cubicBezTo>
                <a:cubicBezTo>
                  <a:pt x="20301" y="22232"/>
                  <a:pt x="20134" y="21827"/>
                  <a:pt x="19967" y="21696"/>
                </a:cubicBezTo>
                <a:cubicBezTo>
                  <a:pt x="19063" y="20981"/>
                  <a:pt x="18039" y="20386"/>
                  <a:pt x="17169" y="19612"/>
                </a:cubicBezTo>
                <a:cubicBezTo>
                  <a:pt x="11871" y="14790"/>
                  <a:pt x="8883" y="8885"/>
                  <a:pt x="8895" y="1622"/>
                </a:cubicBezTo>
                <a:cubicBezTo>
                  <a:pt x="8895" y="812"/>
                  <a:pt x="8645" y="538"/>
                  <a:pt x="7871" y="503"/>
                </a:cubicBezTo>
                <a:cubicBezTo>
                  <a:pt x="5620" y="372"/>
                  <a:pt x="3370" y="217"/>
                  <a:pt x="1132" y="15"/>
                </a:cubicBezTo>
                <a:cubicBezTo>
                  <a:pt x="1047" y="6"/>
                  <a:pt x="969" y="1"/>
                  <a:pt x="8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4" name="Google Shape;1374;p50"/>
          <p:cNvSpPr/>
          <p:nvPr/>
        </p:nvSpPr>
        <p:spPr>
          <a:xfrm rot="7080509">
            <a:off x="-53657" y="3714971"/>
            <a:ext cx="277936" cy="520861"/>
          </a:xfrm>
          <a:custGeom>
            <a:avLst/>
            <a:gdLst/>
            <a:ahLst/>
            <a:cxnLst/>
            <a:rect l="l" t="t" r="r" b="b"/>
            <a:pathLst>
              <a:path w="11860" h="18230" extrusionOk="0">
                <a:moveTo>
                  <a:pt x="3025" y="1"/>
                </a:moveTo>
                <a:cubicBezTo>
                  <a:pt x="2834" y="1"/>
                  <a:pt x="2489" y="72"/>
                  <a:pt x="2453" y="191"/>
                </a:cubicBezTo>
                <a:cubicBezTo>
                  <a:pt x="2344" y="491"/>
                  <a:pt x="2240" y="594"/>
                  <a:pt x="2120" y="594"/>
                </a:cubicBezTo>
                <a:cubicBezTo>
                  <a:pt x="1979" y="594"/>
                  <a:pt x="1815" y="451"/>
                  <a:pt x="1596" y="322"/>
                </a:cubicBezTo>
                <a:cubicBezTo>
                  <a:pt x="1478" y="252"/>
                  <a:pt x="1318" y="226"/>
                  <a:pt x="1147" y="226"/>
                </a:cubicBezTo>
                <a:cubicBezTo>
                  <a:pt x="939" y="226"/>
                  <a:pt x="714" y="264"/>
                  <a:pt x="525" y="310"/>
                </a:cubicBezTo>
                <a:cubicBezTo>
                  <a:pt x="346" y="358"/>
                  <a:pt x="132" y="679"/>
                  <a:pt x="132" y="894"/>
                </a:cubicBezTo>
                <a:cubicBezTo>
                  <a:pt x="108" y="2822"/>
                  <a:pt x="132" y="4751"/>
                  <a:pt x="132" y="6680"/>
                </a:cubicBezTo>
                <a:cubicBezTo>
                  <a:pt x="132" y="8478"/>
                  <a:pt x="120" y="10299"/>
                  <a:pt x="96" y="12097"/>
                </a:cubicBezTo>
                <a:cubicBezTo>
                  <a:pt x="72" y="13824"/>
                  <a:pt x="1" y="15550"/>
                  <a:pt x="13" y="17288"/>
                </a:cubicBezTo>
                <a:cubicBezTo>
                  <a:pt x="13" y="17931"/>
                  <a:pt x="448" y="18229"/>
                  <a:pt x="1071" y="18229"/>
                </a:cubicBezTo>
                <a:cubicBezTo>
                  <a:pt x="1083" y="18229"/>
                  <a:pt x="1096" y="18229"/>
                  <a:pt x="1108" y="18229"/>
                </a:cubicBezTo>
                <a:cubicBezTo>
                  <a:pt x="1680" y="18193"/>
                  <a:pt x="2275" y="18217"/>
                  <a:pt x="2263" y="17384"/>
                </a:cubicBezTo>
                <a:cubicBezTo>
                  <a:pt x="2263" y="17348"/>
                  <a:pt x="2334" y="17324"/>
                  <a:pt x="2418" y="17241"/>
                </a:cubicBezTo>
                <a:cubicBezTo>
                  <a:pt x="2573" y="17324"/>
                  <a:pt x="2775" y="17396"/>
                  <a:pt x="2977" y="17491"/>
                </a:cubicBezTo>
                <a:cubicBezTo>
                  <a:pt x="2870" y="17741"/>
                  <a:pt x="2799" y="17931"/>
                  <a:pt x="2680" y="18193"/>
                </a:cubicBezTo>
                <a:cubicBezTo>
                  <a:pt x="3577" y="18193"/>
                  <a:pt x="4436" y="18204"/>
                  <a:pt x="5281" y="18204"/>
                </a:cubicBezTo>
                <a:cubicBezTo>
                  <a:pt x="5703" y="18204"/>
                  <a:pt x="6121" y="18201"/>
                  <a:pt x="6537" y="18193"/>
                </a:cubicBezTo>
                <a:cubicBezTo>
                  <a:pt x="7859" y="18181"/>
                  <a:pt x="9180" y="18134"/>
                  <a:pt x="10514" y="18062"/>
                </a:cubicBezTo>
                <a:cubicBezTo>
                  <a:pt x="10728" y="18050"/>
                  <a:pt x="11074" y="17872"/>
                  <a:pt x="11121" y="17693"/>
                </a:cubicBezTo>
                <a:cubicBezTo>
                  <a:pt x="11240" y="17265"/>
                  <a:pt x="11240" y="16788"/>
                  <a:pt x="11288" y="16324"/>
                </a:cubicBezTo>
                <a:cubicBezTo>
                  <a:pt x="11859" y="15193"/>
                  <a:pt x="11371" y="13990"/>
                  <a:pt x="11324" y="12859"/>
                </a:cubicBezTo>
                <a:cubicBezTo>
                  <a:pt x="11288" y="11728"/>
                  <a:pt x="11502" y="10550"/>
                  <a:pt x="11133" y="9597"/>
                </a:cubicBezTo>
                <a:cubicBezTo>
                  <a:pt x="11252" y="8918"/>
                  <a:pt x="11407" y="8347"/>
                  <a:pt x="11431" y="7763"/>
                </a:cubicBezTo>
                <a:cubicBezTo>
                  <a:pt x="11466" y="6906"/>
                  <a:pt x="11371" y="6061"/>
                  <a:pt x="11383" y="5192"/>
                </a:cubicBezTo>
                <a:cubicBezTo>
                  <a:pt x="11407" y="3977"/>
                  <a:pt x="11478" y="2739"/>
                  <a:pt x="11466" y="1513"/>
                </a:cubicBezTo>
                <a:cubicBezTo>
                  <a:pt x="11443" y="608"/>
                  <a:pt x="11074" y="143"/>
                  <a:pt x="10454" y="132"/>
                </a:cubicBezTo>
                <a:cubicBezTo>
                  <a:pt x="7978" y="72"/>
                  <a:pt x="5490" y="24"/>
                  <a:pt x="302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5" name="Google Shape;1375;p50"/>
          <p:cNvSpPr/>
          <p:nvPr/>
        </p:nvSpPr>
        <p:spPr>
          <a:xfrm rot="10800000">
            <a:off x="866520" y="2097700"/>
            <a:ext cx="149086" cy="147715"/>
          </a:xfrm>
          <a:custGeom>
            <a:avLst/>
            <a:gdLst/>
            <a:ahLst/>
            <a:cxnLst/>
            <a:rect l="l" t="t" r="r" b="b"/>
            <a:pathLst>
              <a:path w="12455" h="12343" extrusionOk="0">
                <a:moveTo>
                  <a:pt x="5834" y="1"/>
                </a:moveTo>
                <a:lnTo>
                  <a:pt x="3918" y="132"/>
                </a:lnTo>
                <a:cubicBezTo>
                  <a:pt x="3215" y="191"/>
                  <a:pt x="2679" y="537"/>
                  <a:pt x="2203" y="1060"/>
                </a:cubicBezTo>
                <a:cubicBezTo>
                  <a:pt x="727" y="2632"/>
                  <a:pt x="0" y="4537"/>
                  <a:pt x="0" y="6656"/>
                </a:cubicBezTo>
                <a:cubicBezTo>
                  <a:pt x="0" y="8216"/>
                  <a:pt x="465" y="9704"/>
                  <a:pt x="1810" y="10704"/>
                </a:cubicBezTo>
                <a:cubicBezTo>
                  <a:pt x="3200" y="11724"/>
                  <a:pt x="4651" y="12343"/>
                  <a:pt x="6207" y="12343"/>
                </a:cubicBezTo>
                <a:cubicBezTo>
                  <a:pt x="7050" y="12343"/>
                  <a:pt x="7923" y="12161"/>
                  <a:pt x="8835" y="11764"/>
                </a:cubicBezTo>
                <a:cubicBezTo>
                  <a:pt x="10764" y="10931"/>
                  <a:pt x="12454" y="8657"/>
                  <a:pt x="12371" y="6573"/>
                </a:cubicBezTo>
                <a:cubicBezTo>
                  <a:pt x="12335" y="5763"/>
                  <a:pt x="12216" y="4930"/>
                  <a:pt x="11966" y="4156"/>
                </a:cubicBezTo>
                <a:cubicBezTo>
                  <a:pt x="11192" y="1811"/>
                  <a:pt x="9728" y="108"/>
                  <a:pt x="6894" y="84"/>
                </a:cubicBezTo>
                <a:lnTo>
                  <a:pt x="5846" y="84"/>
                </a:lnTo>
                <a:cubicBezTo>
                  <a:pt x="5846" y="60"/>
                  <a:pt x="5846" y="48"/>
                  <a:pt x="58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6" name="Google Shape;1376;p50"/>
          <p:cNvGrpSpPr/>
          <p:nvPr/>
        </p:nvGrpSpPr>
        <p:grpSpPr>
          <a:xfrm>
            <a:off x="3513620" y="2097700"/>
            <a:ext cx="349036" cy="147715"/>
            <a:chOff x="866520" y="2106167"/>
            <a:chExt cx="349036" cy="147715"/>
          </a:xfrm>
        </p:grpSpPr>
        <p:sp>
          <p:nvSpPr>
            <p:cNvPr id="1377" name="Google Shape;1377;p50"/>
            <p:cNvSpPr/>
            <p:nvPr/>
          </p:nvSpPr>
          <p:spPr>
            <a:xfrm rot="10800000">
              <a:off x="8665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0"/>
            <p:cNvSpPr/>
            <p:nvPr/>
          </p:nvSpPr>
          <p:spPr>
            <a:xfrm rot="10800000">
              <a:off x="106647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9" name="Google Shape;1379;p50"/>
          <p:cNvGrpSpPr/>
          <p:nvPr/>
        </p:nvGrpSpPr>
        <p:grpSpPr>
          <a:xfrm>
            <a:off x="6200045" y="2097700"/>
            <a:ext cx="548986" cy="147715"/>
            <a:chOff x="866520" y="2106167"/>
            <a:chExt cx="548986" cy="147715"/>
          </a:xfrm>
        </p:grpSpPr>
        <p:sp>
          <p:nvSpPr>
            <p:cNvPr id="1380" name="Google Shape;1380;p50"/>
            <p:cNvSpPr/>
            <p:nvPr/>
          </p:nvSpPr>
          <p:spPr>
            <a:xfrm rot="10800000">
              <a:off x="8665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0"/>
            <p:cNvSpPr/>
            <p:nvPr/>
          </p:nvSpPr>
          <p:spPr>
            <a:xfrm rot="10800000">
              <a:off x="106647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0"/>
            <p:cNvSpPr/>
            <p:nvPr/>
          </p:nvSpPr>
          <p:spPr>
            <a:xfrm rot="10800000">
              <a:off x="12664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50"/>
          <p:cNvGrpSpPr/>
          <p:nvPr/>
        </p:nvGrpSpPr>
        <p:grpSpPr>
          <a:xfrm>
            <a:off x="866520" y="3339528"/>
            <a:ext cx="548986" cy="337715"/>
            <a:chOff x="866520" y="1916167"/>
            <a:chExt cx="548986" cy="337715"/>
          </a:xfrm>
        </p:grpSpPr>
        <p:sp>
          <p:nvSpPr>
            <p:cNvPr id="1384" name="Google Shape;1384;p50"/>
            <p:cNvSpPr/>
            <p:nvPr/>
          </p:nvSpPr>
          <p:spPr>
            <a:xfrm rot="10800000">
              <a:off x="8665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0"/>
            <p:cNvSpPr/>
            <p:nvPr/>
          </p:nvSpPr>
          <p:spPr>
            <a:xfrm rot="10800000">
              <a:off x="106647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0"/>
            <p:cNvSpPr/>
            <p:nvPr/>
          </p:nvSpPr>
          <p:spPr>
            <a:xfrm rot="10800000">
              <a:off x="12664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0"/>
            <p:cNvSpPr/>
            <p:nvPr/>
          </p:nvSpPr>
          <p:spPr>
            <a:xfrm rot="10800000">
              <a:off x="866520" y="191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8" name="Google Shape;1388;p50"/>
          <p:cNvGrpSpPr/>
          <p:nvPr/>
        </p:nvGrpSpPr>
        <p:grpSpPr>
          <a:xfrm>
            <a:off x="3513620" y="3339528"/>
            <a:ext cx="548986" cy="337715"/>
            <a:chOff x="866520" y="1916167"/>
            <a:chExt cx="548986" cy="337715"/>
          </a:xfrm>
        </p:grpSpPr>
        <p:sp>
          <p:nvSpPr>
            <p:cNvPr id="1389" name="Google Shape;1389;p50"/>
            <p:cNvSpPr/>
            <p:nvPr/>
          </p:nvSpPr>
          <p:spPr>
            <a:xfrm rot="10800000">
              <a:off x="8665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0"/>
            <p:cNvSpPr/>
            <p:nvPr/>
          </p:nvSpPr>
          <p:spPr>
            <a:xfrm rot="10800000">
              <a:off x="106647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0"/>
            <p:cNvSpPr/>
            <p:nvPr/>
          </p:nvSpPr>
          <p:spPr>
            <a:xfrm rot="10800000">
              <a:off x="1266420" y="210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0"/>
            <p:cNvSpPr/>
            <p:nvPr/>
          </p:nvSpPr>
          <p:spPr>
            <a:xfrm rot="10800000">
              <a:off x="866520" y="191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0"/>
            <p:cNvSpPr/>
            <p:nvPr/>
          </p:nvSpPr>
          <p:spPr>
            <a:xfrm rot="10800000">
              <a:off x="1066470" y="1916167"/>
              <a:ext cx="149086" cy="147715"/>
            </a:xfrm>
            <a:custGeom>
              <a:avLst/>
              <a:gdLst/>
              <a:ahLst/>
              <a:cxnLst/>
              <a:rect l="l" t="t" r="r" b="b"/>
              <a:pathLst>
                <a:path w="12455" h="12343" extrusionOk="0">
                  <a:moveTo>
                    <a:pt x="5834" y="1"/>
                  </a:moveTo>
                  <a:lnTo>
                    <a:pt x="3918" y="132"/>
                  </a:lnTo>
                  <a:cubicBezTo>
                    <a:pt x="3215" y="191"/>
                    <a:pt x="2679" y="537"/>
                    <a:pt x="2203" y="1060"/>
                  </a:cubicBezTo>
                  <a:cubicBezTo>
                    <a:pt x="727" y="2632"/>
                    <a:pt x="0" y="4537"/>
                    <a:pt x="0" y="6656"/>
                  </a:cubicBezTo>
                  <a:cubicBezTo>
                    <a:pt x="0" y="8216"/>
                    <a:pt x="465" y="9704"/>
                    <a:pt x="1810" y="10704"/>
                  </a:cubicBezTo>
                  <a:cubicBezTo>
                    <a:pt x="3200" y="11724"/>
                    <a:pt x="4651" y="12343"/>
                    <a:pt x="6207" y="12343"/>
                  </a:cubicBezTo>
                  <a:cubicBezTo>
                    <a:pt x="7050" y="12343"/>
                    <a:pt x="7923" y="12161"/>
                    <a:pt x="8835" y="11764"/>
                  </a:cubicBezTo>
                  <a:cubicBezTo>
                    <a:pt x="10764" y="10931"/>
                    <a:pt x="12454" y="8657"/>
                    <a:pt x="12371" y="6573"/>
                  </a:cubicBezTo>
                  <a:cubicBezTo>
                    <a:pt x="12335" y="5763"/>
                    <a:pt x="12216" y="4930"/>
                    <a:pt x="11966" y="4156"/>
                  </a:cubicBezTo>
                  <a:cubicBezTo>
                    <a:pt x="11192" y="1811"/>
                    <a:pt x="9728" y="108"/>
                    <a:pt x="6894" y="84"/>
                  </a:cubicBezTo>
                  <a:lnTo>
                    <a:pt x="5846" y="84"/>
                  </a:lnTo>
                  <a:cubicBezTo>
                    <a:pt x="5846" y="60"/>
                    <a:pt x="5846" y="48"/>
                    <a:pt x="58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37"/>
          <p:cNvSpPr/>
          <p:nvPr/>
        </p:nvSpPr>
        <p:spPr>
          <a:xfrm>
            <a:off x="3854038" y="1046631"/>
            <a:ext cx="1435971" cy="1319384"/>
          </a:xfrm>
          <a:custGeom>
            <a:avLst/>
            <a:gdLst/>
            <a:ahLst/>
            <a:cxnLst/>
            <a:rect l="l" t="t" r="r" b="b"/>
            <a:pathLst>
              <a:path w="15419" h="15493" extrusionOk="0">
                <a:moveTo>
                  <a:pt x="7627" y="1"/>
                </a:moveTo>
                <a:cubicBezTo>
                  <a:pt x="5989" y="1"/>
                  <a:pt x="4433" y="541"/>
                  <a:pt x="3144" y="1789"/>
                </a:cubicBezTo>
                <a:cubicBezTo>
                  <a:pt x="2203" y="2682"/>
                  <a:pt x="1441" y="3873"/>
                  <a:pt x="965" y="5075"/>
                </a:cubicBezTo>
                <a:cubicBezTo>
                  <a:pt x="227" y="6980"/>
                  <a:pt x="0" y="8969"/>
                  <a:pt x="1417" y="10790"/>
                </a:cubicBezTo>
                <a:cubicBezTo>
                  <a:pt x="2024" y="11576"/>
                  <a:pt x="2572" y="12398"/>
                  <a:pt x="3156" y="13195"/>
                </a:cubicBezTo>
                <a:cubicBezTo>
                  <a:pt x="3453" y="13600"/>
                  <a:pt x="3656" y="14124"/>
                  <a:pt x="4049" y="14374"/>
                </a:cubicBezTo>
                <a:cubicBezTo>
                  <a:pt x="5203" y="15158"/>
                  <a:pt x="6501" y="15493"/>
                  <a:pt x="7822" y="15493"/>
                </a:cubicBezTo>
                <a:cubicBezTo>
                  <a:pt x="8285" y="15493"/>
                  <a:pt x="8752" y="15452"/>
                  <a:pt x="9216" y="15374"/>
                </a:cubicBezTo>
                <a:cubicBezTo>
                  <a:pt x="11192" y="15029"/>
                  <a:pt x="12740" y="13779"/>
                  <a:pt x="14002" y="12243"/>
                </a:cubicBezTo>
                <a:cubicBezTo>
                  <a:pt x="14324" y="11862"/>
                  <a:pt x="14847" y="11374"/>
                  <a:pt x="14181" y="10743"/>
                </a:cubicBezTo>
                <a:cubicBezTo>
                  <a:pt x="15145" y="10159"/>
                  <a:pt x="15419" y="9171"/>
                  <a:pt x="14836" y="8611"/>
                </a:cubicBezTo>
                <a:cubicBezTo>
                  <a:pt x="14955" y="8481"/>
                  <a:pt x="15169" y="8361"/>
                  <a:pt x="15169" y="8242"/>
                </a:cubicBezTo>
                <a:cubicBezTo>
                  <a:pt x="15145" y="7885"/>
                  <a:pt x="14931" y="7504"/>
                  <a:pt x="15014" y="7183"/>
                </a:cubicBezTo>
                <a:cubicBezTo>
                  <a:pt x="15359" y="6052"/>
                  <a:pt x="14490" y="5254"/>
                  <a:pt x="14252" y="4290"/>
                </a:cubicBezTo>
                <a:cubicBezTo>
                  <a:pt x="14062" y="3539"/>
                  <a:pt x="13740" y="2682"/>
                  <a:pt x="13181" y="2218"/>
                </a:cubicBezTo>
                <a:cubicBezTo>
                  <a:pt x="12204" y="1432"/>
                  <a:pt x="11073" y="634"/>
                  <a:pt x="9871" y="313"/>
                </a:cubicBezTo>
                <a:cubicBezTo>
                  <a:pt x="9117" y="110"/>
                  <a:pt x="8364" y="1"/>
                  <a:pt x="76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37"/>
          <p:cNvSpPr txBox="1">
            <a:spLocks noGrp="1"/>
          </p:cNvSpPr>
          <p:nvPr>
            <p:ph type="title"/>
          </p:nvPr>
        </p:nvSpPr>
        <p:spPr>
          <a:xfrm>
            <a:off x="2866950" y="2523319"/>
            <a:ext cx="3410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644" name="Google Shape;644;p37"/>
          <p:cNvSpPr txBox="1">
            <a:spLocks noGrp="1"/>
          </p:cNvSpPr>
          <p:nvPr>
            <p:ph type="title" idx="2"/>
          </p:nvPr>
        </p:nvSpPr>
        <p:spPr>
          <a:xfrm>
            <a:off x="3952500" y="1328321"/>
            <a:ext cx="1239000" cy="7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45" name="Google Shape;645;p37"/>
          <p:cNvSpPr txBox="1">
            <a:spLocks noGrp="1"/>
          </p:cNvSpPr>
          <p:nvPr>
            <p:ph type="subTitle" idx="1"/>
          </p:nvPr>
        </p:nvSpPr>
        <p:spPr>
          <a:xfrm>
            <a:off x="2866975" y="3474069"/>
            <a:ext cx="34101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could describe the topic of the section</a:t>
            </a:r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1115616" y="555526"/>
            <a:ext cx="6696744" cy="41764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627534"/>
            <a:ext cx="6480720" cy="39604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1780" y="120293"/>
            <a:ext cx="3744416" cy="360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Terjemahan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" name="Google Shape;1617;p60"/>
          <p:cNvSpPr/>
          <p:nvPr/>
        </p:nvSpPr>
        <p:spPr>
          <a:xfrm>
            <a:off x="6463825" y="4429125"/>
            <a:ext cx="1714500" cy="295200"/>
          </a:xfrm>
          <a:prstGeom prst="ellipse">
            <a:avLst/>
          </a:prstGeom>
          <a:solidFill>
            <a:srgbClr val="FAAC07">
              <a:alpha val="16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8" name="Google Shape;1618;p60"/>
          <p:cNvSpPr/>
          <p:nvPr/>
        </p:nvSpPr>
        <p:spPr>
          <a:xfrm>
            <a:off x="1095375" y="4429125"/>
            <a:ext cx="1714500" cy="295200"/>
          </a:xfrm>
          <a:prstGeom prst="ellipse">
            <a:avLst/>
          </a:prstGeom>
          <a:solidFill>
            <a:srgbClr val="FAAC07">
              <a:alpha val="16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9" name="Google Shape;1619;p60"/>
          <p:cNvSpPr/>
          <p:nvPr/>
        </p:nvSpPr>
        <p:spPr>
          <a:xfrm rot="-5400000">
            <a:off x="2364143" y="-1053041"/>
            <a:ext cx="4423285" cy="7640417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rgbClr val="FAAC07">
              <a:alpha val="16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0" name="Google Shape;1620;p60"/>
          <p:cNvSpPr txBox="1">
            <a:spLocks noGrp="1"/>
          </p:cNvSpPr>
          <p:nvPr>
            <p:ph type="title"/>
          </p:nvPr>
        </p:nvSpPr>
        <p:spPr>
          <a:xfrm>
            <a:off x="713400" y="1"/>
            <a:ext cx="7717200" cy="6275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Tabel Terjemahan</a:t>
            </a:r>
            <a:endParaRPr dirty="0"/>
          </a:p>
        </p:txBody>
      </p:sp>
      <p:sp>
        <p:nvSpPr>
          <p:cNvPr id="1621" name="Google Shape;1621;p60"/>
          <p:cNvSpPr txBox="1">
            <a:spLocks noGrp="1"/>
          </p:cNvSpPr>
          <p:nvPr>
            <p:ph type="subTitle" idx="1"/>
          </p:nvPr>
        </p:nvSpPr>
        <p:spPr>
          <a:xfrm>
            <a:off x="2357703" y="1569337"/>
            <a:ext cx="4428600" cy="15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" dirty="0"/>
              <a:t>DOES MERCURY’S NAME HAVE SOMETHING TO DO WITH THE LIQUID METAL?</a:t>
            </a:r>
            <a:endParaRPr dirty="0"/>
          </a:p>
        </p:txBody>
      </p:sp>
      <p:sp>
        <p:nvSpPr>
          <p:cNvPr id="1622" name="Google Shape;1622;p60"/>
          <p:cNvSpPr txBox="1">
            <a:spLocks noGrp="1"/>
          </p:cNvSpPr>
          <p:nvPr>
            <p:ph type="subTitle" idx="2"/>
          </p:nvPr>
        </p:nvSpPr>
        <p:spPr>
          <a:xfrm>
            <a:off x="2524125" y="3535500"/>
            <a:ext cx="4095900" cy="93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"/>
              <a:t>Contrary to popular belief, no. The truth is that this planet was named after the Roman messenger god, Mercury</a:t>
            </a:r>
            <a:endParaRPr/>
          </a:p>
        </p:txBody>
      </p:sp>
      <p:grpSp>
        <p:nvGrpSpPr>
          <p:cNvPr id="1657" name="Google Shape;1657;p60"/>
          <p:cNvGrpSpPr/>
          <p:nvPr/>
        </p:nvGrpSpPr>
        <p:grpSpPr>
          <a:xfrm>
            <a:off x="8316416" y="1843419"/>
            <a:ext cx="1192799" cy="3341395"/>
            <a:chOff x="2667275" y="2926875"/>
            <a:chExt cx="486400" cy="1362500"/>
          </a:xfrm>
        </p:grpSpPr>
        <p:sp>
          <p:nvSpPr>
            <p:cNvPr id="1658" name="Google Shape;1658;p60"/>
            <p:cNvSpPr/>
            <p:nvPr/>
          </p:nvSpPr>
          <p:spPr>
            <a:xfrm>
              <a:off x="2787550" y="3194200"/>
              <a:ext cx="252725" cy="244425"/>
            </a:xfrm>
            <a:custGeom>
              <a:avLst/>
              <a:gdLst/>
              <a:ahLst/>
              <a:cxnLst/>
              <a:rect l="l" t="t" r="r" b="b"/>
              <a:pathLst>
                <a:path w="10109" h="9777" extrusionOk="0">
                  <a:moveTo>
                    <a:pt x="9532" y="0"/>
                  </a:moveTo>
                  <a:cubicBezTo>
                    <a:pt x="9175" y="0"/>
                    <a:pt x="8825" y="117"/>
                    <a:pt x="8549" y="325"/>
                  </a:cubicBezTo>
                  <a:lnTo>
                    <a:pt x="8215" y="575"/>
                  </a:lnTo>
                  <a:lnTo>
                    <a:pt x="7561" y="1896"/>
                  </a:lnTo>
                  <a:cubicBezTo>
                    <a:pt x="7489" y="2051"/>
                    <a:pt x="7477" y="2218"/>
                    <a:pt x="7501" y="2361"/>
                  </a:cubicBezTo>
                  <a:lnTo>
                    <a:pt x="7691" y="3349"/>
                  </a:lnTo>
                  <a:cubicBezTo>
                    <a:pt x="7537" y="3682"/>
                    <a:pt x="7203" y="4337"/>
                    <a:pt x="7096" y="4552"/>
                  </a:cubicBezTo>
                  <a:cubicBezTo>
                    <a:pt x="6822" y="5099"/>
                    <a:pt x="6489" y="5635"/>
                    <a:pt x="6144" y="6147"/>
                  </a:cubicBezTo>
                  <a:cubicBezTo>
                    <a:pt x="6022" y="6327"/>
                    <a:pt x="5886" y="6402"/>
                    <a:pt x="5750" y="6402"/>
                  </a:cubicBezTo>
                  <a:cubicBezTo>
                    <a:pt x="5552" y="6402"/>
                    <a:pt x="5353" y="6246"/>
                    <a:pt x="5191" y="6028"/>
                  </a:cubicBezTo>
                  <a:cubicBezTo>
                    <a:pt x="5060" y="5826"/>
                    <a:pt x="4953" y="5611"/>
                    <a:pt x="4834" y="5397"/>
                  </a:cubicBezTo>
                  <a:cubicBezTo>
                    <a:pt x="4108" y="4028"/>
                    <a:pt x="3560" y="2575"/>
                    <a:pt x="3203" y="1051"/>
                  </a:cubicBezTo>
                  <a:lnTo>
                    <a:pt x="0" y="1825"/>
                  </a:lnTo>
                  <a:cubicBezTo>
                    <a:pt x="429" y="3599"/>
                    <a:pt x="1072" y="5325"/>
                    <a:pt x="1941" y="6945"/>
                  </a:cubicBezTo>
                  <a:cubicBezTo>
                    <a:pt x="2298" y="7635"/>
                    <a:pt x="2727" y="8350"/>
                    <a:pt x="3429" y="8909"/>
                  </a:cubicBezTo>
                  <a:cubicBezTo>
                    <a:pt x="4024" y="9397"/>
                    <a:pt x="4703" y="9683"/>
                    <a:pt x="5394" y="9755"/>
                  </a:cubicBezTo>
                  <a:cubicBezTo>
                    <a:pt x="5523" y="9769"/>
                    <a:pt x="5654" y="9777"/>
                    <a:pt x="5785" y="9777"/>
                  </a:cubicBezTo>
                  <a:cubicBezTo>
                    <a:pt x="6087" y="9777"/>
                    <a:pt x="6389" y="9735"/>
                    <a:pt x="6679" y="9636"/>
                  </a:cubicBezTo>
                  <a:cubicBezTo>
                    <a:pt x="8132" y="9183"/>
                    <a:pt x="9418" y="4754"/>
                    <a:pt x="9573" y="3373"/>
                  </a:cubicBezTo>
                  <a:lnTo>
                    <a:pt x="9239" y="3325"/>
                  </a:lnTo>
                  <a:cubicBezTo>
                    <a:pt x="9239" y="3301"/>
                    <a:pt x="9239" y="3266"/>
                    <a:pt x="9227" y="3242"/>
                  </a:cubicBezTo>
                  <a:lnTo>
                    <a:pt x="8846" y="1123"/>
                  </a:lnTo>
                  <a:lnTo>
                    <a:pt x="9335" y="730"/>
                  </a:lnTo>
                  <a:lnTo>
                    <a:pt x="9775" y="742"/>
                  </a:lnTo>
                  <a:cubicBezTo>
                    <a:pt x="9954" y="742"/>
                    <a:pt x="10108" y="611"/>
                    <a:pt x="10108" y="408"/>
                  </a:cubicBezTo>
                  <a:cubicBezTo>
                    <a:pt x="10108" y="218"/>
                    <a:pt x="9954" y="27"/>
                    <a:pt x="9751" y="15"/>
                  </a:cubicBezTo>
                  <a:cubicBezTo>
                    <a:pt x="9678" y="5"/>
                    <a:pt x="9605" y="0"/>
                    <a:pt x="9532" y="0"/>
                  </a:cubicBezTo>
                  <a:close/>
                </a:path>
              </a:pathLst>
            </a:custGeom>
            <a:solidFill>
              <a:srgbClr val="FFAB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60"/>
            <p:cNvSpPr/>
            <p:nvPr/>
          </p:nvSpPr>
          <p:spPr>
            <a:xfrm>
              <a:off x="2996200" y="3221650"/>
              <a:ext cx="44675" cy="31000"/>
            </a:xfrm>
            <a:custGeom>
              <a:avLst/>
              <a:gdLst/>
              <a:ahLst/>
              <a:cxnLst/>
              <a:rect l="l" t="t" r="r" b="b"/>
              <a:pathLst>
                <a:path w="1787" h="1240" extrusionOk="0">
                  <a:moveTo>
                    <a:pt x="739" y="1"/>
                  </a:moveTo>
                  <a:lnTo>
                    <a:pt x="0" y="548"/>
                  </a:lnTo>
                  <a:lnTo>
                    <a:pt x="500" y="1239"/>
                  </a:lnTo>
                  <a:lnTo>
                    <a:pt x="500" y="1215"/>
                  </a:lnTo>
                  <a:lnTo>
                    <a:pt x="989" y="822"/>
                  </a:lnTo>
                  <a:lnTo>
                    <a:pt x="1393" y="834"/>
                  </a:lnTo>
                  <a:cubicBezTo>
                    <a:pt x="1584" y="834"/>
                    <a:pt x="1727" y="703"/>
                    <a:pt x="1762" y="501"/>
                  </a:cubicBezTo>
                  <a:cubicBezTo>
                    <a:pt x="1786" y="310"/>
                    <a:pt x="1643" y="132"/>
                    <a:pt x="1453" y="108"/>
                  </a:cubicBezTo>
                  <a:lnTo>
                    <a:pt x="739" y="1"/>
                  </a:lnTo>
                  <a:close/>
                </a:path>
              </a:pathLst>
            </a:custGeom>
            <a:solidFill>
              <a:srgbClr val="FFAB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60"/>
            <p:cNvSpPr/>
            <p:nvPr/>
          </p:nvSpPr>
          <p:spPr>
            <a:xfrm>
              <a:off x="2997675" y="3238625"/>
              <a:ext cx="44675" cy="30975"/>
            </a:xfrm>
            <a:custGeom>
              <a:avLst/>
              <a:gdLst/>
              <a:ahLst/>
              <a:cxnLst/>
              <a:rect l="l" t="t" r="r" b="b"/>
              <a:pathLst>
                <a:path w="1787" h="1239" extrusionOk="0">
                  <a:moveTo>
                    <a:pt x="739" y="0"/>
                  </a:moveTo>
                  <a:lnTo>
                    <a:pt x="1" y="560"/>
                  </a:lnTo>
                  <a:lnTo>
                    <a:pt x="501" y="1239"/>
                  </a:lnTo>
                  <a:lnTo>
                    <a:pt x="501" y="1227"/>
                  </a:lnTo>
                  <a:lnTo>
                    <a:pt x="989" y="822"/>
                  </a:lnTo>
                  <a:lnTo>
                    <a:pt x="1394" y="834"/>
                  </a:lnTo>
                  <a:cubicBezTo>
                    <a:pt x="1584" y="834"/>
                    <a:pt x="1727" y="703"/>
                    <a:pt x="1763" y="512"/>
                  </a:cubicBezTo>
                  <a:cubicBezTo>
                    <a:pt x="1787" y="322"/>
                    <a:pt x="1644" y="143"/>
                    <a:pt x="1453" y="108"/>
                  </a:cubicBezTo>
                  <a:lnTo>
                    <a:pt x="739" y="0"/>
                  </a:lnTo>
                  <a:close/>
                </a:path>
              </a:pathLst>
            </a:custGeom>
            <a:solidFill>
              <a:srgbClr val="FFAB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60"/>
            <p:cNvSpPr/>
            <p:nvPr/>
          </p:nvSpPr>
          <p:spPr>
            <a:xfrm>
              <a:off x="2997375" y="3254700"/>
              <a:ext cx="44675" cy="30975"/>
            </a:xfrm>
            <a:custGeom>
              <a:avLst/>
              <a:gdLst/>
              <a:ahLst/>
              <a:cxnLst/>
              <a:rect l="l" t="t" r="r" b="b"/>
              <a:pathLst>
                <a:path w="1787" h="1239" extrusionOk="0">
                  <a:moveTo>
                    <a:pt x="727" y="0"/>
                  </a:moveTo>
                  <a:lnTo>
                    <a:pt x="1" y="548"/>
                  </a:lnTo>
                  <a:lnTo>
                    <a:pt x="489" y="1239"/>
                  </a:lnTo>
                  <a:lnTo>
                    <a:pt x="489" y="1227"/>
                  </a:lnTo>
                  <a:lnTo>
                    <a:pt x="989" y="822"/>
                  </a:lnTo>
                  <a:lnTo>
                    <a:pt x="1382" y="834"/>
                  </a:lnTo>
                  <a:cubicBezTo>
                    <a:pt x="1584" y="834"/>
                    <a:pt x="1727" y="703"/>
                    <a:pt x="1763" y="512"/>
                  </a:cubicBezTo>
                  <a:cubicBezTo>
                    <a:pt x="1787" y="310"/>
                    <a:pt x="1632" y="131"/>
                    <a:pt x="1442" y="108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rgbClr val="FFAB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60"/>
            <p:cNvSpPr/>
            <p:nvPr/>
          </p:nvSpPr>
          <p:spPr>
            <a:xfrm>
              <a:off x="2810750" y="4012225"/>
              <a:ext cx="106000" cy="228925"/>
            </a:xfrm>
            <a:custGeom>
              <a:avLst/>
              <a:gdLst/>
              <a:ahLst/>
              <a:cxnLst/>
              <a:rect l="l" t="t" r="r" b="b"/>
              <a:pathLst>
                <a:path w="4240" h="9157" extrusionOk="0">
                  <a:moveTo>
                    <a:pt x="1156" y="1"/>
                  </a:moveTo>
                  <a:lnTo>
                    <a:pt x="953" y="1644"/>
                  </a:lnTo>
                  <a:lnTo>
                    <a:pt x="1" y="8990"/>
                  </a:lnTo>
                  <a:lnTo>
                    <a:pt x="2465" y="9157"/>
                  </a:lnTo>
                  <a:lnTo>
                    <a:pt x="3882" y="1977"/>
                  </a:lnTo>
                  <a:lnTo>
                    <a:pt x="4239" y="215"/>
                  </a:lnTo>
                  <a:lnTo>
                    <a:pt x="1156" y="1"/>
                  </a:lnTo>
                  <a:close/>
                </a:path>
              </a:pathLst>
            </a:custGeom>
            <a:solidFill>
              <a:srgbClr val="FABE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60"/>
            <p:cNvSpPr/>
            <p:nvPr/>
          </p:nvSpPr>
          <p:spPr>
            <a:xfrm>
              <a:off x="2778300" y="4273875"/>
              <a:ext cx="222075" cy="15500"/>
            </a:xfrm>
            <a:custGeom>
              <a:avLst/>
              <a:gdLst/>
              <a:ahLst/>
              <a:cxnLst/>
              <a:rect l="l" t="t" r="r" b="b"/>
              <a:pathLst>
                <a:path w="8883" h="620" extrusionOk="0">
                  <a:moveTo>
                    <a:pt x="25" y="0"/>
                  </a:moveTo>
                  <a:cubicBezTo>
                    <a:pt x="25" y="60"/>
                    <a:pt x="13" y="119"/>
                    <a:pt x="13" y="179"/>
                  </a:cubicBezTo>
                  <a:cubicBezTo>
                    <a:pt x="1" y="417"/>
                    <a:pt x="191" y="619"/>
                    <a:pt x="430" y="619"/>
                  </a:cubicBezTo>
                  <a:lnTo>
                    <a:pt x="8562" y="619"/>
                  </a:lnTo>
                  <a:cubicBezTo>
                    <a:pt x="8800" y="619"/>
                    <a:pt x="8883" y="226"/>
                    <a:pt x="8883" y="0"/>
                  </a:cubicBezTo>
                  <a:close/>
                </a:path>
              </a:pathLst>
            </a:custGeom>
            <a:solidFill>
              <a:srgbClr val="EBA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60"/>
            <p:cNvSpPr/>
            <p:nvPr/>
          </p:nvSpPr>
          <p:spPr>
            <a:xfrm>
              <a:off x="2779500" y="4205375"/>
              <a:ext cx="221775" cy="68525"/>
            </a:xfrm>
            <a:custGeom>
              <a:avLst/>
              <a:gdLst/>
              <a:ahLst/>
              <a:cxnLst/>
              <a:rect l="l" t="t" r="r" b="b"/>
              <a:pathLst>
                <a:path w="8871" h="2741" extrusionOk="0">
                  <a:moveTo>
                    <a:pt x="4392" y="0"/>
                  </a:moveTo>
                  <a:cubicBezTo>
                    <a:pt x="4220" y="0"/>
                    <a:pt x="4114" y="59"/>
                    <a:pt x="4049" y="169"/>
                  </a:cubicBezTo>
                  <a:cubicBezTo>
                    <a:pt x="3808" y="499"/>
                    <a:pt x="3442" y="703"/>
                    <a:pt x="3048" y="703"/>
                  </a:cubicBezTo>
                  <a:cubicBezTo>
                    <a:pt x="2974" y="703"/>
                    <a:pt x="2898" y="696"/>
                    <a:pt x="2822" y="681"/>
                  </a:cubicBezTo>
                  <a:cubicBezTo>
                    <a:pt x="2144" y="550"/>
                    <a:pt x="1334" y="383"/>
                    <a:pt x="870" y="311"/>
                  </a:cubicBezTo>
                  <a:cubicBezTo>
                    <a:pt x="251" y="966"/>
                    <a:pt x="72" y="1835"/>
                    <a:pt x="1" y="2740"/>
                  </a:cubicBezTo>
                  <a:lnTo>
                    <a:pt x="8871" y="2740"/>
                  </a:lnTo>
                  <a:cubicBezTo>
                    <a:pt x="8847" y="2693"/>
                    <a:pt x="8847" y="2669"/>
                    <a:pt x="8847" y="2645"/>
                  </a:cubicBezTo>
                  <a:cubicBezTo>
                    <a:pt x="8728" y="1788"/>
                    <a:pt x="7466" y="1597"/>
                    <a:pt x="6799" y="1419"/>
                  </a:cubicBezTo>
                  <a:cubicBezTo>
                    <a:pt x="6085" y="1240"/>
                    <a:pt x="4823" y="645"/>
                    <a:pt x="4442" y="2"/>
                  </a:cubicBezTo>
                  <a:cubicBezTo>
                    <a:pt x="4425" y="1"/>
                    <a:pt x="4408" y="0"/>
                    <a:pt x="4392" y="0"/>
                  </a:cubicBezTo>
                  <a:close/>
                </a:path>
              </a:pathLst>
            </a:custGeom>
            <a:solidFill>
              <a:srgbClr val="C43B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60"/>
            <p:cNvSpPr/>
            <p:nvPr/>
          </p:nvSpPr>
          <p:spPr>
            <a:xfrm>
              <a:off x="2699725" y="4012225"/>
              <a:ext cx="105700" cy="228925"/>
            </a:xfrm>
            <a:custGeom>
              <a:avLst/>
              <a:gdLst/>
              <a:ahLst/>
              <a:cxnLst/>
              <a:rect l="l" t="t" r="r" b="b"/>
              <a:pathLst>
                <a:path w="4228" h="9157" extrusionOk="0">
                  <a:moveTo>
                    <a:pt x="1168" y="1"/>
                  </a:moveTo>
                  <a:lnTo>
                    <a:pt x="1013" y="1132"/>
                  </a:lnTo>
                  <a:lnTo>
                    <a:pt x="1" y="8990"/>
                  </a:lnTo>
                  <a:lnTo>
                    <a:pt x="2477" y="9157"/>
                  </a:lnTo>
                  <a:lnTo>
                    <a:pt x="3989" y="1477"/>
                  </a:lnTo>
                  <a:lnTo>
                    <a:pt x="4227" y="215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rgbClr val="FABE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60"/>
            <p:cNvSpPr/>
            <p:nvPr/>
          </p:nvSpPr>
          <p:spPr>
            <a:xfrm>
              <a:off x="2668175" y="4205375"/>
              <a:ext cx="221775" cy="68525"/>
            </a:xfrm>
            <a:custGeom>
              <a:avLst/>
              <a:gdLst/>
              <a:ahLst/>
              <a:cxnLst/>
              <a:rect l="l" t="t" r="r" b="b"/>
              <a:pathLst>
                <a:path w="8871" h="2741" extrusionOk="0">
                  <a:moveTo>
                    <a:pt x="4402" y="0"/>
                  </a:moveTo>
                  <a:cubicBezTo>
                    <a:pt x="4220" y="0"/>
                    <a:pt x="4114" y="59"/>
                    <a:pt x="4049" y="169"/>
                  </a:cubicBezTo>
                  <a:cubicBezTo>
                    <a:pt x="3808" y="499"/>
                    <a:pt x="3442" y="703"/>
                    <a:pt x="3048" y="703"/>
                  </a:cubicBezTo>
                  <a:cubicBezTo>
                    <a:pt x="2974" y="703"/>
                    <a:pt x="2898" y="696"/>
                    <a:pt x="2822" y="681"/>
                  </a:cubicBezTo>
                  <a:cubicBezTo>
                    <a:pt x="2144" y="550"/>
                    <a:pt x="1334" y="383"/>
                    <a:pt x="882" y="311"/>
                  </a:cubicBezTo>
                  <a:cubicBezTo>
                    <a:pt x="251" y="966"/>
                    <a:pt x="72" y="1835"/>
                    <a:pt x="1" y="2740"/>
                  </a:cubicBezTo>
                  <a:lnTo>
                    <a:pt x="8871" y="2740"/>
                  </a:lnTo>
                  <a:cubicBezTo>
                    <a:pt x="8871" y="2693"/>
                    <a:pt x="8871" y="2669"/>
                    <a:pt x="8859" y="2645"/>
                  </a:cubicBezTo>
                  <a:cubicBezTo>
                    <a:pt x="8740" y="1788"/>
                    <a:pt x="7466" y="1597"/>
                    <a:pt x="6799" y="1419"/>
                  </a:cubicBezTo>
                  <a:cubicBezTo>
                    <a:pt x="6085" y="1240"/>
                    <a:pt x="4823" y="645"/>
                    <a:pt x="4454" y="2"/>
                  </a:cubicBezTo>
                  <a:cubicBezTo>
                    <a:pt x="4436" y="1"/>
                    <a:pt x="4418" y="0"/>
                    <a:pt x="4402" y="0"/>
                  </a:cubicBezTo>
                  <a:close/>
                </a:path>
              </a:pathLst>
            </a:custGeom>
            <a:solidFill>
              <a:srgbClr val="F84B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60"/>
            <p:cNvSpPr/>
            <p:nvPr/>
          </p:nvSpPr>
          <p:spPr>
            <a:xfrm>
              <a:off x="2667275" y="4273875"/>
              <a:ext cx="222375" cy="15500"/>
            </a:xfrm>
            <a:custGeom>
              <a:avLst/>
              <a:gdLst/>
              <a:ahLst/>
              <a:cxnLst/>
              <a:rect l="l" t="t" r="r" b="b"/>
              <a:pathLst>
                <a:path w="8895" h="620" extrusionOk="0">
                  <a:moveTo>
                    <a:pt x="37" y="0"/>
                  </a:moveTo>
                  <a:cubicBezTo>
                    <a:pt x="37" y="60"/>
                    <a:pt x="25" y="119"/>
                    <a:pt x="25" y="179"/>
                  </a:cubicBezTo>
                  <a:cubicBezTo>
                    <a:pt x="1" y="417"/>
                    <a:pt x="203" y="619"/>
                    <a:pt x="441" y="619"/>
                  </a:cubicBezTo>
                  <a:lnTo>
                    <a:pt x="8562" y="619"/>
                  </a:lnTo>
                  <a:cubicBezTo>
                    <a:pt x="8800" y="619"/>
                    <a:pt x="8895" y="226"/>
                    <a:pt x="8895" y="0"/>
                  </a:cubicBezTo>
                  <a:close/>
                </a:path>
              </a:pathLst>
            </a:custGeom>
            <a:solidFill>
              <a:srgbClr val="FAAC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60"/>
            <p:cNvSpPr/>
            <p:nvPr/>
          </p:nvSpPr>
          <p:spPr>
            <a:xfrm>
              <a:off x="2706875" y="3558600"/>
              <a:ext cx="267025" cy="480450"/>
            </a:xfrm>
            <a:custGeom>
              <a:avLst/>
              <a:gdLst/>
              <a:ahLst/>
              <a:cxnLst/>
              <a:rect l="l" t="t" r="r" b="b"/>
              <a:pathLst>
                <a:path w="10681" h="19218" extrusionOk="0">
                  <a:moveTo>
                    <a:pt x="10680" y="1"/>
                  </a:moveTo>
                  <a:lnTo>
                    <a:pt x="191" y="501"/>
                  </a:lnTo>
                  <a:cubicBezTo>
                    <a:pt x="191" y="501"/>
                    <a:pt x="143" y="894"/>
                    <a:pt x="108" y="1417"/>
                  </a:cubicBezTo>
                  <a:cubicBezTo>
                    <a:pt x="48" y="2144"/>
                    <a:pt x="0" y="3120"/>
                    <a:pt x="108" y="3513"/>
                  </a:cubicBezTo>
                  <a:lnTo>
                    <a:pt x="1989" y="11407"/>
                  </a:lnTo>
                  <a:lnTo>
                    <a:pt x="584" y="18336"/>
                  </a:lnTo>
                  <a:lnTo>
                    <a:pt x="4370" y="18860"/>
                  </a:lnTo>
                  <a:lnTo>
                    <a:pt x="5465" y="11407"/>
                  </a:lnTo>
                  <a:lnTo>
                    <a:pt x="5358" y="4323"/>
                  </a:lnTo>
                  <a:lnTo>
                    <a:pt x="5918" y="4323"/>
                  </a:lnTo>
                  <a:lnTo>
                    <a:pt x="6549" y="11728"/>
                  </a:lnTo>
                  <a:lnTo>
                    <a:pt x="4703" y="18848"/>
                  </a:lnTo>
                  <a:lnTo>
                    <a:pt x="8763" y="19217"/>
                  </a:lnTo>
                  <a:lnTo>
                    <a:pt x="10014" y="12169"/>
                  </a:lnTo>
                  <a:lnTo>
                    <a:pt x="10621" y="977"/>
                  </a:lnTo>
                  <a:lnTo>
                    <a:pt x="10680" y="1"/>
                  </a:lnTo>
                  <a:close/>
                </a:path>
              </a:pathLst>
            </a:custGeom>
            <a:solidFill>
              <a:srgbClr val="2277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60"/>
            <p:cNvSpPr/>
            <p:nvPr/>
          </p:nvSpPr>
          <p:spPr>
            <a:xfrm>
              <a:off x="2734075" y="3570925"/>
              <a:ext cx="75125" cy="37725"/>
            </a:xfrm>
            <a:custGeom>
              <a:avLst/>
              <a:gdLst/>
              <a:ahLst/>
              <a:cxnLst/>
              <a:rect l="l" t="t" r="r" b="b"/>
              <a:pathLst>
                <a:path w="3005" h="1509" extrusionOk="0">
                  <a:moveTo>
                    <a:pt x="2892" y="1"/>
                  </a:moveTo>
                  <a:cubicBezTo>
                    <a:pt x="2875" y="1"/>
                    <a:pt x="2857" y="6"/>
                    <a:pt x="2842" y="20"/>
                  </a:cubicBezTo>
                  <a:cubicBezTo>
                    <a:pt x="2032" y="674"/>
                    <a:pt x="1103" y="1115"/>
                    <a:pt x="91" y="1353"/>
                  </a:cubicBezTo>
                  <a:cubicBezTo>
                    <a:pt x="0" y="1387"/>
                    <a:pt x="40" y="1509"/>
                    <a:pt x="116" y="1509"/>
                  </a:cubicBezTo>
                  <a:cubicBezTo>
                    <a:pt x="120" y="1509"/>
                    <a:pt x="123" y="1508"/>
                    <a:pt x="127" y="1508"/>
                  </a:cubicBezTo>
                  <a:cubicBezTo>
                    <a:pt x="1163" y="1258"/>
                    <a:pt x="2115" y="793"/>
                    <a:pt x="2949" y="127"/>
                  </a:cubicBezTo>
                  <a:cubicBezTo>
                    <a:pt x="3004" y="71"/>
                    <a:pt x="2951" y="1"/>
                    <a:pt x="2892" y="1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60"/>
            <p:cNvSpPr/>
            <p:nvPr/>
          </p:nvSpPr>
          <p:spPr>
            <a:xfrm>
              <a:off x="2940850" y="3574200"/>
              <a:ext cx="30075" cy="14200"/>
            </a:xfrm>
            <a:custGeom>
              <a:avLst/>
              <a:gdLst/>
              <a:ahLst/>
              <a:cxnLst/>
              <a:rect l="l" t="t" r="r" b="b"/>
              <a:pathLst>
                <a:path w="1203" h="568" extrusionOk="0">
                  <a:moveTo>
                    <a:pt x="111" y="1"/>
                  </a:moveTo>
                  <a:cubicBezTo>
                    <a:pt x="56" y="1"/>
                    <a:pt x="1" y="71"/>
                    <a:pt x="47" y="127"/>
                  </a:cubicBezTo>
                  <a:cubicBezTo>
                    <a:pt x="357" y="377"/>
                    <a:pt x="714" y="532"/>
                    <a:pt x="1119" y="567"/>
                  </a:cubicBezTo>
                  <a:cubicBezTo>
                    <a:pt x="1202" y="567"/>
                    <a:pt x="1202" y="436"/>
                    <a:pt x="1119" y="424"/>
                  </a:cubicBezTo>
                  <a:cubicBezTo>
                    <a:pt x="762" y="389"/>
                    <a:pt x="428" y="246"/>
                    <a:pt x="155" y="20"/>
                  </a:cubicBezTo>
                  <a:cubicBezTo>
                    <a:pt x="141" y="6"/>
                    <a:pt x="126" y="1"/>
                    <a:pt x="111" y="1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60"/>
            <p:cNvSpPr/>
            <p:nvPr/>
          </p:nvSpPr>
          <p:spPr>
            <a:xfrm>
              <a:off x="2733975" y="3971725"/>
              <a:ext cx="89000" cy="14625"/>
            </a:xfrm>
            <a:custGeom>
              <a:avLst/>
              <a:gdLst/>
              <a:ahLst/>
              <a:cxnLst/>
              <a:rect l="l" t="t" r="r" b="b"/>
              <a:pathLst>
                <a:path w="3560" h="585" extrusionOk="0">
                  <a:moveTo>
                    <a:pt x="84" y="1"/>
                  </a:moveTo>
                  <a:cubicBezTo>
                    <a:pt x="0" y="1"/>
                    <a:pt x="4" y="133"/>
                    <a:pt x="95" y="144"/>
                  </a:cubicBezTo>
                  <a:cubicBezTo>
                    <a:pt x="1226" y="299"/>
                    <a:pt x="2334" y="430"/>
                    <a:pt x="3465" y="585"/>
                  </a:cubicBezTo>
                  <a:cubicBezTo>
                    <a:pt x="3560" y="585"/>
                    <a:pt x="3560" y="442"/>
                    <a:pt x="3465" y="430"/>
                  </a:cubicBezTo>
                  <a:cubicBezTo>
                    <a:pt x="2334" y="287"/>
                    <a:pt x="1226" y="144"/>
                    <a:pt x="95" y="1"/>
                  </a:cubicBezTo>
                  <a:cubicBezTo>
                    <a:pt x="91" y="1"/>
                    <a:pt x="88" y="1"/>
                    <a:pt x="84" y="1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60"/>
            <p:cNvSpPr/>
            <p:nvPr/>
          </p:nvSpPr>
          <p:spPr>
            <a:xfrm>
              <a:off x="2839325" y="3982750"/>
              <a:ext cx="94375" cy="13125"/>
            </a:xfrm>
            <a:custGeom>
              <a:avLst/>
              <a:gdLst/>
              <a:ahLst/>
              <a:cxnLst/>
              <a:rect l="l" t="t" r="r" b="b"/>
              <a:pathLst>
                <a:path w="3775" h="525" extrusionOk="0">
                  <a:moveTo>
                    <a:pt x="75" y="0"/>
                  </a:moveTo>
                  <a:cubicBezTo>
                    <a:pt x="1" y="0"/>
                    <a:pt x="4" y="144"/>
                    <a:pt x="84" y="156"/>
                  </a:cubicBezTo>
                  <a:cubicBezTo>
                    <a:pt x="1299" y="275"/>
                    <a:pt x="2489" y="406"/>
                    <a:pt x="3692" y="525"/>
                  </a:cubicBezTo>
                  <a:cubicBezTo>
                    <a:pt x="3775" y="525"/>
                    <a:pt x="3775" y="394"/>
                    <a:pt x="3692" y="382"/>
                  </a:cubicBezTo>
                  <a:cubicBezTo>
                    <a:pt x="2489" y="263"/>
                    <a:pt x="1299" y="120"/>
                    <a:pt x="84" y="1"/>
                  </a:cubicBezTo>
                  <a:cubicBezTo>
                    <a:pt x="81" y="1"/>
                    <a:pt x="78" y="0"/>
                    <a:pt x="75" y="0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60"/>
            <p:cNvSpPr/>
            <p:nvPr/>
          </p:nvSpPr>
          <p:spPr>
            <a:xfrm>
              <a:off x="2760650" y="3831225"/>
              <a:ext cx="20275" cy="35800"/>
            </a:xfrm>
            <a:custGeom>
              <a:avLst/>
              <a:gdLst/>
              <a:ahLst/>
              <a:cxnLst/>
              <a:rect l="l" t="t" r="r" b="b"/>
              <a:pathLst>
                <a:path w="811" h="1432" extrusionOk="0">
                  <a:moveTo>
                    <a:pt x="100" y="0"/>
                  </a:moveTo>
                  <a:cubicBezTo>
                    <a:pt x="51" y="0"/>
                    <a:pt x="0" y="52"/>
                    <a:pt x="16" y="109"/>
                  </a:cubicBezTo>
                  <a:cubicBezTo>
                    <a:pt x="231" y="549"/>
                    <a:pt x="433" y="966"/>
                    <a:pt x="647" y="1395"/>
                  </a:cubicBezTo>
                  <a:cubicBezTo>
                    <a:pt x="662" y="1421"/>
                    <a:pt x="686" y="1432"/>
                    <a:pt x="709" y="1432"/>
                  </a:cubicBezTo>
                  <a:cubicBezTo>
                    <a:pt x="760" y="1432"/>
                    <a:pt x="811" y="1380"/>
                    <a:pt x="778" y="1323"/>
                  </a:cubicBezTo>
                  <a:cubicBezTo>
                    <a:pt x="576" y="883"/>
                    <a:pt x="362" y="466"/>
                    <a:pt x="159" y="37"/>
                  </a:cubicBezTo>
                  <a:cubicBezTo>
                    <a:pt x="144" y="11"/>
                    <a:pt x="122" y="0"/>
                    <a:pt x="100" y="0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60"/>
            <p:cNvSpPr/>
            <p:nvPr/>
          </p:nvSpPr>
          <p:spPr>
            <a:xfrm>
              <a:off x="2762775" y="3855775"/>
              <a:ext cx="9075" cy="21925"/>
            </a:xfrm>
            <a:custGeom>
              <a:avLst/>
              <a:gdLst/>
              <a:ahLst/>
              <a:cxnLst/>
              <a:rect l="l" t="t" r="r" b="b"/>
              <a:pathLst>
                <a:path w="363" h="877" extrusionOk="0">
                  <a:moveTo>
                    <a:pt x="90" y="0"/>
                  </a:moveTo>
                  <a:cubicBezTo>
                    <a:pt x="46" y="0"/>
                    <a:pt x="0" y="39"/>
                    <a:pt x="15" y="103"/>
                  </a:cubicBezTo>
                  <a:cubicBezTo>
                    <a:pt x="74" y="341"/>
                    <a:pt x="146" y="579"/>
                    <a:pt x="205" y="829"/>
                  </a:cubicBezTo>
                  <a:cubicBezTo>
                    <a:pt x="214" y="862"/>
                    <a:pt x="242" y="876"/>
                    <a:pt x="270" y="876"/>
                  </a:cubicBezTo>
                  <a:cubicBezTo>
                    <a:pt x="315" y="876"/>
                    <a:pt x="363" y="840"/>
                    <a:pt x="348" y="782"/>
                  </a:cubicBezTo>
                  <a:cubicBezTo>
                    <a:pt x="289" y="544"/>
                    <a:pt x="217" y="306"/>
                    <a:pt x="158" y="56"/>
                  </a:cubicBezTo>
                  <a:cubicBezTo>
                    <a:pt x="148" y="17"/>
                    <a:pt x="119" y="0"/>
                    <a:pt x="90" y="0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60"/>
            <p:cNvSpPr/>
            <p:nvPr/>
          </p:nvSpPr>
          <p:spPr>
            <a:xfrm>
              <a:off x="2876775" y="3828000"/>
              <a:ext cx="17300" cy="43000"/>
            </a:xfrm>
            <a:custGeom>
              <a:avLst/>
              <a:gdLst/>
              <a:ahLst/>
              <a:cxnLst/>
              <a:rect l="l" t="t" r="r" b="b"/>
              <a:pathLst>
                <a:path w="692" h="1720" extrusionOk="0">
                  <a:moveTo>
                    <a:pt x="96" y="1"/>
                  </a:moveTo>
                  <a:cubicBezTo>
                    <a:pt x="48" y="1"/>
                    <a:pt x="0" y="37"/>
                    <a:pt x="15" y="95"/>
                  </a:cubicBezTo>
                  <a:cubicBezTo>
                    <a:pt x="182" y="619"/>
                    <a:pt x="360" y="1155"/>
                    <a:pt x="527" y="1667"/>
                  </a:cubicBezTo>
                  <a:cubicBezTo>
                    <a:pt x="545" y="1704"/>
                    <a:pt x="577" y="1719"/>
                    <a:pt x="606" y="1719"/>
                  </a:cubicBezTo>
                  <a:cubicBezTo>
                    <a:pt x="651" y="1719"/>
                    <a:pt x="691" y="1682"/>
                    <a:pt x="670" y="1631"/>
                  </a:cubicBezTo>
                  <a:cubicBezTo>
                    <a:pt x="515" y="1107"/>
                    <a:pt x="336" y="571"/>
                    <a:pt x="170" y="47"/>
                  </a:cubicBezTo>
                  <a:cubicBezTo>
                    <a:pt x="156" y="15"/>
                    <a:pt x="126" y="1"/>
                    <a:pt x="96" y="1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60"/>
            <p:cNvSpPr/>
            <p:nvPr/>
          </p:nvSpPr>
          <p:spPr>
            <a:xfrm>
              <a:off x="2878850" y="3863200"/>
              <a:ext cx="10775" cy="26025"/>
            </a:xfrm>
            <a:custGeom>
              <a:avLst/>
              <a:gdLst/>
              <a:ahLst/>
              <a:cxnLst/>
              <a:rect l="l" t="t" r="r" b="b"/>
              <a:pathLst>
                <a:path w="431" h="1041" extrusionOk="0">
                  <a:moveTo>
                    <a:pt x="85" y="1"/>
                  </a:moveTo>
                  <a:cubicBezTo>
                    <a:pt x="42" y="1"/>
                    <a:pt x="1" y="40"/>
                    <a:pt x="15" y="104"/>
                  </a:cubicBezTo>
                  <a:lnTo>
                    <a:pt x="265" y="997"/>
                  </a:lnTo>
                  <a:cubicBezTo>
                    <a:pt x="283" y="1027"/>
                    <a:pt x="311" y="1040"/>
                    <a:pt x="339" y="1040"/>
                  </a:cubicBezTo>
                  <a:cubicBezTo>
                    <a:pt x="387" y="1040"/>
                    <a:pt x="431" y="1002"/>
                    <a:pt x="408" y="949"/>
                  </a:cubicBezTo>
                  <a:lnTo>
                    <a:pt x="158" y="56"/>
                  </a:lnTo>
                  <a:cubicBezTo>
                    <a:pt x="144" y="18"/>
                    <a:pt x="114" y="1"/>
                    <a:pt x="85" y="1"/>
                  </a:cubicBezTo>
                  <a:close/>
                </a:path>
              </a:pathLst>
            </a:custGeom>
            <a:solidFill>
              <a:srgbClr val="1D65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60"/>
            <p:cNvSpPr/>
            <p:nvPr/>
          </p:nvSpPr>
          <p:spPr>
            <a:xfrm>
              <a:off x="2700025" y="3164875"/>
              <a:ext cx="282800" cy="423925"/>
            </a:xfrm>
            <a:custGeom>
              <a:avLst/>
              <a:gdLst/>
              <a:ahLst/>
              <a:cxnLst/>
              <a:rect l="l" t="t" r="r" b="b"/>
              <a:pathLst>
                <a:path w="11312" h="16957" extrusionOk="0">
                  <a:moveTo>
                    <a:pt x="5272" y="0"/>
                  </a:moveTo>
                  <a:cubicBezTo>
                    <a:pt x="4435" y="0"/>
                    <a:pt x="2909" y="212"/>
                    <a:pt x="2429" y="414"/>
                  </a:cubicBezTo>
                  <a:cubicBezTo>
                    <a:pt x="1358" y="843"/>
                    <a:pt x="620" y="1843"/>
                    <a:pt x="524" y="2998"/>
                  </a:cubicBezTo>
                  <a:cubicBezTo>
                    <a:pt x="513" y="3189"/>
                    <a:pt x="524" y="3379"/>
                    <a:pt x="572" y="3570"/>
                  </a:cubicBezTo>
                  <a:cubicBezTo>
                    <a:pt x="1036" y="5594"/>
                    <a:pt x="2882" y="7511"/>
                    <a:pt x="2763" y="9201"/>
                  </a:cubicBezTo>
                  <a:cubicBezTo>
                    <a:pt x="2668" y="9951"/>
                    <a:pt x="36" y="14488"/>
                    <a:pt x="1" y="16940"/>
                  </a:cubicBezTo>
                  <a:cubicBezTo>
                    <a:pt x="1" y="16946"/>
                    <a:pt x="582" y="16957"/>
                    <a:pt x="1491" y="16957"/>
                  </a:cubicBezTo>
                  <a:cubicBezTo>
                    <a:pt x="4075" y="16957"/>
                    <a:pt x="9303" y="16874"/>
                    <a:pt x="11312" y="16381"/>
                  </a:cubicBezTo>
                  <a:cubicBezTo>
                    <a:pt x="11181" y="14047"/>
                    <a:pt x="10204" y="11344"/>
                    <a:pt x="10049" y="8987"/>
                  </a:cubicBezTo>
                  <a:cubicBezTo>
                    <a:pt x="9942" y="7237"/>
                    <a:pt x="10585" y="5903"/>
                    <a:pt x="10478" y="4177"/>
                  </a:cubicBezTo>
                  <a:cubicBezTo>
                    <a:pt x="10419" y="3105"/>
                    <a:pt x="7085" y="129"/>
                    <a:pt x="5537" y="10"/>
                  </a:cubicBezTo>
                  <a:cubicBezTo>
                    <a:pt x="5460" y="3"/>
                    <a:pt x="5371" y="0"/>
                    <a:pt x="5272" y="0"/>
                  </a:cubicBezTo>
                  <a:close/>
                </a:path>
              </a:pathLst>
            </a:custGeom>
            <a:solidFill>
              <a:srgbClr val="F84B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60"/>
            <p:cNvSpPr/>
            <p:nvPr/>
          </p:nvSpPr>
          <p:spPr>
            <a:xfrm>
              <a:off x="2811350" y="3198900"/>
              <a:ext cx="72950" cy="25775"/>
            </a:xfrm>
            <a:custGeom>
              <a:avLst/>
              <a:gdLst/>
              <a:ahLst/>
              <a:cxnLst/>
              <a:rect l="l" t="t" r="r" b="b"/>
              <a:pathLst>
                <a:path w="2918" h="1031" extrusionOk="0">
                  <a:moveTo>
                    <a:pt x="2673" y="0"/>
                  </a:moveTo>
                  <a:cubicBezTo>
                    <a:pt x="2630" y="0"/>
                    <a:pt x="2586" y="32"/>
                    <a:pt x="2608" y="89"/>
                  </a:cubicBezTo>
                  <a:cubicBezTo>
                    <a:pt x="2747" y="494"/>
                    <a:pt x="2503" y="888"/>
                    <a:pt x="2074" y="888"/>
                  </a:cubicBezTo>
                  <a:cubicBezTo>
                    <a:pt x="2062" y="888"/>
                    <a:pt x="2049" y="888"/>
                    <a:pt x="2037" y="887"/>
                  </a:cubicBezTo>
                  <a:cubicBezTo>
                    <a:pt x="1798" y="887"/>
                    <a:pt x="1560" y="804"/>
                    <a:pt x="1358" y="732"/>
                  </a:cubicBezTo>
                  <a:cubicBezTo>
                    <a:pt x="929" y="577"/>
                    <a:pt x="524" y="387"/>
                    <a:pt x="132" y="161"/>
                  </a:cubicBezTo>
                  <a:cubicBezTo>
                    <a:pt x="120" y="156"/>
                    <a:pt x="109" y="154"/>
                    <a:pt x="99" y="154"/>
                  </a:cubicBezTo>
                  <a:cubicBezTo>
                    <a:pt x="34" y="154"/>
                    <a:pt x="0" y="239"/>
                    <a:pt x="72" y="280"/>
                  </a:cubicBezTo>
                  <a:cubicBezTo>
                    <a:pt x="405" y="482"/>
                    <a:pt x="751" y="637"/>
                    <a:pt x="1084" y="780"/>
                  </a:cubicBezTo>
                  <a:cubicBezTo>
                    <a:pt x="1393" y="894"/>
                    <a:pt x="1746" y="1031"/>
                    <a:pt x="2079" y="1031"/>
                  </a:cubicBezTo>
                  <a:cubicBezTo>
                    <a:pt x="2093" y="1031"/>
                    <a:pt x="2106" y="1030"/>
                    <a:pt x="2120" y="1030"/>
                  </a:cubicBezTo>
                  <a:cubicBezTo>
                    <a:pt x="2620" y="994"/>
                    <a:pt x="2918" y="518"/>
                    <a:pt x="2739" y="42"/>
                  </a:cubicBezTo>
                  <a:cubicBezTo>
                    <a:pt x="2730" y="13"/>
                    <a:pt x="2702" y="0"/>
                    <a:pt x="2673" y="0"/>
                  </a:cubicBezTo>
                  <a:close/>
                </a:path>
              </a:pathLst>
            </a:custGeom>
            <a:solidFill>
              <a:srgbClr val="C43B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60"/>
            <p:cNvSpPr/>
            <p:nvPr/>
          </p:nvSpPr>
          <p:spPr>
            <a:xfrm>
              <a:off x="2820275" y="3008825"/>
              <a:ext cx="123250" cy="166725"/>
            </a:xfrm>
            <a:custGeom>
              <a:avLst/>
              <a:gdLst/>
              <a:ahLst/>
              <a:cxnLst/>
              <a:rect l="l" t="t" r="r" b="b"/>
              <a:pathLst>
                <a:path w="4930" h="6669" extrusionOk="0">
                  <a:moveTo>
                    <a:pt x="3454" y="1"/>
                  </a:moveTo>
                  <a:cubicBezTo>
                    <a:pt x="1501" y="1156"/>
                    <a:pt x="156" y="3394"/>
                    <a:pt x="1" y="5656"/>
                  </a:cubicBezTo>
                  <a:cubicBezTo>
                    <a:pt x="690" y="6357"/>
                    <a:pt x="1644" y="6669"/>
                    <a:pt x="2635" y="6669"/>
                  </a:cubicBezTo>
                  <a:cubicBezTo>
                    <a:pt x="2654" y="6669"/>
                    <a:pt x="2673" y="6669"/>
                    <a:pt x="2692" y="6668"/>
                  </a:cubicBezTo>
                  <a:cubicBezTo>
                    <a:pt x="3585" y="5894"/>
                    <a:pt x="4204" y="4966"/>
                    <a:pt x="4525" y="3835"/>
                  </a:cubicBezTo>
                  <a:cubicBezTo>
                    <a:pt x="4847" y="2704"/>
                    <a:pt x="4930" y="1501"/>
                    <a:pt x="4882" y="322"/>
                  </a:cubicBezTo>
                  <a:lnTo>
                    <a:pt x="3454" y="1"/>
                  </a:ln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60"/>
            <p:cNvSpPr/>
            <p:nvPr/>
          </p:nvSpPr>
          <p:spPr>
            <a:xfrm>
              <a:off x="2806875" y="3064500"/>
              <a:ext cx="45875" cy="83950"/>
            </a:xfrm>
            <a:custGeom>
              <a:avLst/>
              <a:gdLst/>
              <a:ahLst/>
              <a:cxnLst/>
              <a:rect l="l" t="t" r="r" b="b"/>
              <a:pathLst>
                <a:path w="1835" h="3358" extrusionOk="0">
                  <a:moveTo>
                    <a:pt x="37" y="0"/>
                  </a:moveTo>
                  <a:cubicBezTo>
                    <a:pt x="13" y="203"/>
                    <a:pt x="1" y="393"/>
                    <a:pt x="1" y="584"/>
                  </a:cubicBezTo>
                  <a:cubicBezTo>
                    <a:pt x="513" y="1512"/>
                    <a:pt x="953" y="2608"/>
                    <a:pt x="1763" y="3358"/>
                  </a:cubicBezTo>
                  <a:cubicBezTo>
                    <a:pt x="1787" y="2584"/>
                    <a:pt x="1787" y="1810"/>
                    <a:pt x="1835" y="1036"/>
                  </a:cubicBezTo>
                  <a:lnTo>
                    <a:pt x="3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60"/>
            <p:cNvSpPr/>
            <p:nvPr/>
          </p:nvSpPr>
          <p:spPr>
            <a:xfrm>
              <a:off x="2790825" y="3064500"/>
              <a:ext cx="84900" cy="146825"/>
            </a:xfrm>
            <a:custGeom>
              <a:avLst/>
              <a:gdLst/>
              <a:ahLst/>
              <a:cxnLst/>
              <a:rect l="l" t="t" r="r" b="b"/>
              <a:pathLst>
                <a:path w="3396" h="5873" extrusionOk="0">
                  <a:moveTo>
                    <a:pt x="691" y="0"/>
                  </a:moveTo>
                  <a:cubicBezTo>
                    <a:pt x="595" y="1334"/>
                    <a:pt x="524" y="2655"/>
                    <a:pt x="441" y="3977"/>
                  </a:cubicBezTo>
                  <a:cubicBezTo>
                    <a:pt x="286" y="4036"/>
                    <a:pt x="155" y="4084"/>
                    <a:pt x="0" y="4144"/>
                  </a:cubicBezTo>
                  <a:cubicBezTo>
                    <a:pt x="345" y="4703"/>
                    <a:pt x="2357" y="5834"/>
                    <a:pt x="2881" y="5870"/>
                  </a:cubicBezTo>
                  <a:cubicBezTo>
                    <a:pt x="2898" y="5872"/>
                    <a:pt x="2915" y="5873"/>
                    <a:pt x="2930" y="5873"/>
                  </a:cubicBezTo>
                  <a:cubicBezTo>
                    <a:pt x="3396" y="5873"/>
                    <a:pt x="3075" y="5015"/>
                    <a:pt x="2822" y="4370"/>
                  </a:cubicBezTo>
                  <a:cubicBezTo>
                    <a:pt x="2667" y="4310"/>
                    <a:pt x="2524" y="4215"/>
                    <a:pt x="2369" y="4156"/>
                  </a:cubicBezTo>
                  <a:cubicBezTo>
                    <a:pt x="2369" y="4084"/>
                    <a:pt x="2369" y="4025"/>
                    <a:pt x="2381" y="3953"/>
                  </a:cubicBezTo>
                  <a:cubicBezTo>
                    <a:pt x="2381" y="3870"/>
                    <a:pt x="2381" y="3786"/>
                    <a:pt x="2405" y="3715"/>
                  </a:cubicBezTo>
                  <a:cubicBezTo>
                    <a:pt x="2429" y="2822"/>
                    <a:pt x="2441" y="1929"/>
                    <a:pt x="2488" y="1036"/>
                  </a:cubicBezTo>
                  <a:lnTo>
                    <a:pt x="691" y="0"/>
                  </a:lnTo>
                  <a:close/>
                </a:path>
              </a:pathLst>
            </a:custGeom>
            <a:solidFill>
              <a:srgbClr val="FABE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60"/>
            <p:cNvSpPr/>
            <p:nvPr/>
          </p:nvSpPr>
          <p:spPr>
            <a:xfrm>
              <a:off x="2811350" y="3009425"/>
              <a:ext cx="125350" cy="136950"/>
            </a:xfrm>
            <a:custGeom>
              <a:avLst/>
              <a:gdLst/>
              <a:ahLst/>
              <a:cxnLst/>
              <a:rect l="l" t="t" r="r" b="b"/>
              <a:pathLst>
                <a:path w="5014" h="5478" extrusionOk="0">
                  <a:moveTo>
                    <a:pt x="2060" y="1"/>
                  </a:moveTo>
                  <a:cubicBezTo>
                    <a:pt x="2060" y="36"/>
                    <a:pt x="2037" y="60"/>
                    <a:pt x="2037" y="96"/>
                  </a:cubicBezTo>
                  <a:cubicBezTo>
                    <a:pt x="1965" y="572"/>
                    <a:pt x="1763" y="1013"/>
                    <a:pt x="1417" y="1358"/>
                  </a:cubicBezTo>
                  <a:cubicBezTo>
                    <a:pt x="1191" y="1584"/>
                    <a:pt x="989" y="1822"/>
                    <a:pt x="822" y="2072"/>
                  </a:cubicBezTo>
                  <a:lnTo>
                    <a:pt x="405" y="1918"/>
                  </a:lnTo>
                  <a:lnTo>
                    <a:pt x="191" y="2572"/>
                  </a:lnTo>
                  <a:cubicBezTo>
                    <a:pt x="1" y="3168"/>
                    <a:pt x="727" y="4334"/>
                    <a:pt x="1239" y="4823"/>
                  </a:cubicBezTo>
                  <a:cubicBezTo>
                    <a:pt x="1706" y="5286"/>
                    <a:pt x="2105" y="5477"/>
                    <a:pt x="2454" y="5477"/>
                  </a:cubicBezTo>
                  <a:cubicBezTo>
                    <a:pt x="3037" y="5477"/>
                    <a:pt x="3478" y="4940"/>
                    <a:pt x="3858" y="4239"/>
                  </a:cubicBezTo>
                  <a:cubicBezTo>
                    <a:pt x="4323" y="3394"/>
                    <a:pt x="5013" y="929"/>
                    <a:pt x="5013" y="929"/>
                  </a:cubicBezTo>
                  <a:lnTo>
                    <a:pt x="2060" y="1"/>
                  </a:lnTo>
                  <a:close/>
                </a:path>
              </a:pathLst>
            </a:custGeom>
            <a:solidFill>
              <a:srgbClr val="FABE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60"/>
            <p:cNvSpPr/>
            <p:nvPr/>
          </p:nvSpPr>
          <p:spPr>
            <a:xfrm>
              <a:off x="2795875" y="3041200"/>
              <a:ext cx="31575" cy="34350"/>
            </a:xfrm>
            <a:custGeom>
              <a:avLst/>
              <a:gdLst/>
              <a:ahLst/>
              <a:cxnLst/>
              <a:rect l="l" t="t" r="r" b="b"/>
              <a:pathLst>
                <a:path w="1263" h="1374" extrusionOk="0">
                  <a:moveTo>
                    <a:pt x="728" y="0"/>
                  </a:moveTo>
                  <a:cubicBezTo>
                    <a:pt x="615" y="0"/>
                    <a:pt x="507" y="27"/>
                    <a:pt x="417" y="87"/>
                  </a:cubicBezTo>
                  <a:cubicBezTo>
                    <a:pt x="131" y="254"/>
                    <a:pt x="0" y="623"/>
                    <a:pt x="119" y="932"/>
                  </a:cubicBezTo>
                  <a:cubicBezTo>
                    <a:pt x="208" y="1198"/>
                    <a:pt x="475" y="1374"/>
                    <a:pt x="746" y="1374"/>
                  </a:cubicBezTo>
                  <a:cubicBezTo>
                    <a:pt x="803" y="1374"/>
                    <a:pt x="861" y="1366"/>
                    <a:pt x="917" y="1349"/>
                  </a:cubicBezTo>
                  <a:lnTo>
                    <a:pt x="953" y="1325"/>
                  </a:lnTo>
                  <a:lnTo>
                    <a:pt x="1191" y="539"/>
                  </a:lnTo>
                  <a:cubicBezTo>
                    <a:pt x="1262" y="325"/>
                    <a:pt x="1143" y="87"/>
                    <a:pt x="929" y="27"/>
                  </a:cubicBezTo>
                  <a:cubicBezTo>
                    <a:pt x="863" y="10"/>
                    <a:pt x="794" y="0"/>
                    <a:pt x="728" y="0"/>
                  </a:cubicBezTo>
                  <a:close/>
                </a:path>
              </a:pathLst>
            </a:custGeom>
            <a:solidFill>
              <a:srgbClr val="FF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60"/>
            <p:cNvSpPr/>
            <p:nvPr/>
          </p:nvSpPr>
          <p:spPr>
            <a:xfrm>
              <a:off x="2875050" y="3032625"/>
              <a:ext cx="21950" cy="9950"/>
            </a:xfrm>
            <a:custGeom>
              <a:avLst/>
              <a:gdLst/>
              <a:ahLst/>
              <a:cxnLst/>
              <a:rect l="l" t="t" r="r" b="b"/>
              <a:pathLst>
                <a:path w="878" h="398" extrusionOk="0">
                  <a:moveTo>
                    <a:pt x="136" y="0"/>
                  </a:moveTo>
                  <a:cubicBezTo>
                    <a:pt x="119" y="0"/>
                    <a:pt x="101" y="1"/>
                    <a:pt x="84" y="1"/>
                  </a:cubicBezTo>
                  <a:cubicBezTo>
                    <a:pt x="0" y="1"/>
                    <a:pt x="24" y="132"/>
                    <a:pt x="120" y="132"/>
                  </a:cubicBezTo>
                  <a:cubicBezTo>
                    <a:pt x="134" y="132"/>
                    <a:pt x="149" y="131"/>
                    <a:pt x="164" y="131"/>
                  </a:cubicBezTo>
                  <a:cubicBezTo>
                    <a:pt x="386" y="131"/>
                    <a:pt x="594" y="214"/>
                    <a:pt x="739" y="370"/>
                  </a:cubicBezTo>
                  <a:cubicBezTo>
                    <a:pt x="752" y="390"/>
                    <a:pt x="769" y="398"/>
                    <a:pt x="786" y="398"/>
                  </a:cubicBezTo>
                  <a:cubicBezTo>
                    <a:pt x="832" y="398"/>
                    <a:pt x="877" y="339"/>
                    <a:pt x="834" y="287"/>
                  </a:cubicBezTo>
                  <a:cubicBezTo>
                    <a:pt x="633" y="86"/>
                    <a:pt x="400" y="0"/>
                    <a:pt x="136" y="0"/>
                  </a:cubicBezTo>
                  <a:close/>
                </a:path>
              </a:pathLst>
            </a:custGeom>
            <a:solidFill>
              <a:srgbClr val="3E27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60"/>
            <p:cNvSpPr/>
            <p:nvPr/>
          </p:nvSpPr>
          <p:spPr>
            <a:xfrm>
              <a:off x="2911075" y="3047500"/>
              <a:ext cx="22000" cy="9750"/>
            </a:xfrm>
            <a:custGeom>
              <a:avLst/>
              <a:gdLst/>
              <a:ahLst/>
              <a:cxnLst/>
              <a:rect l="l" t="t" r="r" b="b"/>
              <a:pathLst>
                <a:path w="880" h="390" extrusionOk="0">
                  <a:moveTo>
                    <a:pt x="146" y="1"/>
                  </a:moveTo>
                  <a:cubicBezTo>
                    <a:pt x="129" y="1"/>
                    <a:pt x="112" y="1"/>
                    <a:pt x="95" y="2"/>
                  </a:cubicBezTo>
                  <a:cubicBezTo>
                    <a:pt x="0" y="2"/>
                    <a:pt x="36" y="133"/>
                    <a:pt x="119" y="133"/>
                  </a:cubicBezTo>
                  <a:cubicBezTo>
                    <a:pt x="134" y="132"/>
                    <a:pt x="149" y="131"/>
                    <a:pt x="164" y="131"/>
                  </a:cubicBezTo>
                  <a:cubicBezTo>
                    <a:pt x="385" y="131"/>
                    <a:pt x="594" y="214"/>
                    <a:pt x="750" y="371"/>
                  </a:cubicBezTo>
                  <a:cubicBezTo>
                    <a:pt x="758" y="384"/>
                    <a:pt x="770" y="390"/>
                    <a:pt x="783" y="390"/>
                  </a:cubicBezTo>
                  <a:cubicBezTo>
                    <a:pt x="826" y="390"/>
                    <a:pt x="880" y="324"/>
                    <a:pt x="834" y="287"/>
                  </a:cubicBezTo>
                  <a:cubicBezTo>
                    <a:pt x="644" y="86"/>
                    <a:pt x="401" y="1"/>
                    <a:pt x="146" y="1"/>
                  </a:cubicBez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60"/>
            <p:cNvSpPr/>
            <p:nvPr/>
          </p:nvSpPr>
          <p:spPr>
            <a:xfrm>
              <a:off x="2871325" y="3053650"/>
              <a:ext cx="9250" cy="13075"/>
            </a:xfrm>
            <a:custGeom>
              <a:avLst/>
              <a:gdLst/>
              <a:ahLst/>
              <a:cxnLst/>
              <a:rect l="l" t="t" r="r" b="b"/>
              <a:pathLst>
                <a:path w="370" h="523" extrusionOk="0">
                  <a:moveTo>
                    <a:pt x="245" y="0"/>
                  </a:moveTo>
                  <a:cubicBezTo>
                    <a:pt x="207" y="0"/>
                    <a:pt x="168" y="20"/>
                    <a:pt x="149" y="65"/>
                  </a:cubicBezTo>
                  <a:cubicBezTo>
                    <a:pt x="102" y="172"/>
                    <a:pt x="78" y="291"/>
                    <a:pt x="30" y="399"/>
                  </a:cubicBezTo>
                  <a:cubicBezTo>
                    <a:pt x="1" y="472"/>
                    <a:pt x="62" y="523"/>
                    <a:pt x="125" y="523"/>
                  </a:cubicBezTo>
                  <a:cubicBezTo>
                    <a:pt x="164" y="523"/>
                    <a:pt x="203" y="504"/>
                    <a:pt x="221" y="458"/>
                  </a:cubicBezTo>
                  <a:cubicBezTo>
                    <a:pt x="269" y="351"/>
                    <a:pt x="292" y="232"/>
                    <a:pt x="340" y="125"/>
                  </a:cubicBezTo>
                  <a:cubicBezTo>
                    <a:pt x="369" y="51"/>
                    <a:pt x="308" y="0"/>
                    <a:pt x="245" y="0"/>
                  </a:cubicBez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60"/>
            <p:cNvSpPr/>
            <p:nvPr/>
          </p:nvSpPr>
          <p:spPr>
            <a:xfrm>
              <a:off x="2910325" y="3065850"/>
              <a:ext cx="9250" cy="13100"/>
            </a:xfrm>
            <a:custGeom>
              <a:avLst/>
              <a:gdLst/>
              <a:ahLst/>
              <a:cxnLst/>
              <a:rect l="l" t="t" r="r" b="b"/>
              <a:pathLst>
                <a:path w="370" h="524" extrusionOk="0">
                  <a:moveTo>
                    <a:pt x="245" y="0"/>
                  </a:moveTo>
                  <a:cubicBezTo>
                    <a:pt x="206" y="0"/>
                    <a:pt x="167" y="20"/>
                    <a:pt x="149" y="65"/>
                  </a:cubicBezTo>
                  <a:cubicBezTo>
                    <a:pt x="102" y="173"/>
                    <a:pt x="78" y="292"/>
                    <a:pt x="30" y="399"/>
                  </a:cubicBezTo>
                  <a:cubicBezTo>
                    <a:pt x="1" y="472"/>
                    <a:pt x="67" y="523"/>
                    <a:pt x="130" y="523"/>
                  </a:cubicBezTo>
                  <a:cubicBezTo>
                    <a:pt x="169" y="523"/>
                    <a:pt x="207" y="504"/>
                    <a:pt x="221" y="458"/>
                  </a:cubicBezTo>
                  <a:cubicBezTo>
                    <a:pt x="268" y="351"/>
                    <a:pt x="304" y="232"/>
                    <a:pt x="340" y="125"/>
                  </a:cubicBezTo>
                  <a:cubicBezTo>
                    <a:pt x="369" y="51"/>
                    <a:pt x="308" y="0"/>
                    <a:pt x="245" y="0"/>
                  </a:cubicBez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60"/>
            <p:cNvSpPr/>
            <p:nvPr/>
          </p:nvSpPr>
          <p:spPr>
            <a:xfrm>
              <a:off x="2806900" y="3046050"/>
              <a:ext cx="12550" cy="16450"/>
            </a:xfrm>
            <a:custGeom>
              <a:avLst/>
              <a:gdLst/>
              <a:ahLst/>
              <a:cxnLst/>
              <a:rect l="l" t="t" r="r" b="b"/>
              <a:pathLst>
                <a:path w="502" h="658" extrusionOk="0">
                  <a:moveTo>
                    <a:pt x="94" y="0"/>
                  </a:moveTo>
                  <a:cubicBezTo>
                    <a:pt x="39" y="0"/>
                    <a:pt x="1" y="80"/>
                    <a:pt x="59" y="119"/>
                  </a:cubicBezTo>
                  <a:cubicBezTo>
                    <a:pt x="226" y="226"/>
                    <a:pt x="333" y="405"/>
                    <a:pt x="357" y="595"/>
                  </a:cubicBezTo>
                  <a:cubicBezTo>
                    <a:pt x="362" y="638"/>
                    <a:pt x="394" y="657"/>
                    <a:pt x="426" y="657"/>
                  </a:cubicBezTo>
                  <a:cubicBezTo>
                    <a:pt x="464" y="657"/>
                    <a:pt x="501" y="629"/>
                    <a:pt x="488" y="584"/>
                  </a:cubicBezTo>
                  <a:cubicBezTo>
                    <a:pt x="464" y="357"/>
                    <a:pt x="333" y="143"/>
                    <a:pt x="131" y="12"/>
                  </a:cubicBezTo>
                  <a:cubicBezTo>
                    <a:pt x="118" y="4"/>
                    <a:pt x="106" y="0"/>
                    <a:pt x="94" y="0"/>
                  </a:cubicBezTo>
                  <a:close/>
                </a:path>
              </a:pathLst>
            </a:custGeom>
            <a:solidFill>
              <a:srgbClr val="FFAB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60"/>
            <p:cNvSpPr/>
            <p:nvPr/>
          </p:nvSpPr>
          <p:spPr>
            <a:xfrm>
              <a:off x="2863450" y="3108275"/>
              <a:ext cx="23825" cy="13400"/>
            </a:xfrm>
            <a:custGeom>
              <a:avLst/>
              <a:gdLst/>
              <a:ahLst/>
              <a:cxnLst/>
              <a:rect l="l" t="t" r="r" b="b"/>
              <a:pathLst>
                <a:path w="953" h="536" extrusionOk="0">
                  <a:moveTo>
                    <a:pt x="67" y="1"/>
                  </a:moveTo>
                  <a:cubicBezTo>
                    <a:pt x="30" y="1"/>
                    <a:pt x="1" y="51"/>
                    <a:pt x="36" y="95"/>
                  </a:cubicBezTo>
                  <a:cubicBezTo>
                    <a:pt x="226" y="380"/>
                    <a:pt x="536" y="535"/>
                    <a:pt x="881" y="535"/>
                  </a:cubicBezTo>
                  <a:cubicBezTo>
                    <a:pt x="941" y="511"/>
                    <a:pt x="953" y="416"/>
                    <a:pt x="881" y="416"/>
                  </a:cubicBezTo>
                  <a:cubicBezTo>
                    <a:pt x="572" y="416"/>
                    <a:pt x="286" y="273"/>
                    <a:pt x="107" y="23"/>
                  </a:cubicBezTo>
                  <a:cubicBezTo>
                    <a:pt x="95" y="7"/>
                    <a:pt x="80" y="1"/>
                    <a:pt x="67" y="1"/>
                  </a:cubicBez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60"/>
            <p:cNvSpPr/>
            <p:nvPr/>
          </p:nvSpPr>
          <p:spPr>
            <a:xfrm>
              <a:off x="2830400" y="3042725"/>
              <a:ext cx="106300" cy="51450"/>
            </a:xfrm>
            <a:custGeom>
              <a:avLst/>
              <a:gdLst/>
              <a:ahLst/>
              <a:cxnLst/>
              <a:rect l="l" t="t" r="r" b="b"/>
              <a:pathLst>
                <a:path w="4252" h="2058" extrusionOk="0">
                  <a:moveTo>
                    <a:pt x="1798" y="162"/>
                  </a:moveTo>
                  <a:cubicBezTo>
                    <a:pt x="1861" y="162"/>
                    <a:pt x="1926" y="172"/>
                    <a:pt x="1989" y="193"/>
                  </a:cubicBezTo>
                  <a:cubicBezTo>
                    <a:pt x="2322" y="300"/>
                    <a:pt x="2501" y="657"/>
                    <a:pt x="2394" y="978"/>
                  </a:cubicBezTo>
                  <a:cubicBezTo>
                    <a:pt x="2307" y="1249"/>
                    <a:pt x="2055" y="1410"/>
                    <a:pt x="1791" y="1410"/>
                  </a:cubicBezTo>
                  <a:cubicBezTo>
                    <a:pt x="1730" y="1410"/>
                    <a:pt x="1668" y="1401"/>
                    <a:pt x="1608" y="1383"/>
                  </a:cubicBezTo>
                  <a:cubicBezTo>
                    <a:pt x="1275" y="1276"/>
                    <a:pt x="1096" y="919"/>
                    <a:pt x="1203" y="597"/>
                  </a:cubicBezTo>
                  <a:cubicBezTo>
                    <a:pt x="1289" y="330"/>
                    <a:pt x="1537" y="162"/>
                    <a:pt x="1798" y="162"/>
                  </a:cubicBezTo>
                  <a:close/>
                  <a:moveTo>
                    <a:pt x="3407" y="667"/>
                  </a:moveTo>
                  <a:cubicBezTo>
                    <a:pt x="3466" y="667"/>
                    <a:pt x="3526" y="675"/>
                    <a:pt x="3584" y="693"/>
                  </a:cubicBezTo>
                  <a:cubicBezTo>
                    <a:pt x="3918" y="800"/>
                    <a:pt x="4096" y="1157"/>
                    <a:pt x="3989" y="1479"/>
                  </a:cubicBezTo>
                  <a:cubicBezTo>
                    <a:pt x="3903" y="1746"/>
                    <a:pt x="3655" y="1914"/>
                    <a:pt x="3395" y="1914"/>
                  </a:cubicBezTo>
                  <a:cubicBezTo>
                    <a:pt x="3331" y="1914"/>
                    <a:pt x="3266" y="1904"/>
                    <a:pt x="3203" y="1883"/>
                  </a:cubicBezTo>
                  <a:cubicBezTo>
                    <a:pt x="2870" y="1764"/>
                    <a:pt x="2691" y="1419"/>
                    <a:pt x="2799" y="1098"/>
                  </a:cubicBezTo>
                  <a:cubicBezTo>
                    <a:pt x="2886" y="834"/>
                    <a:pt x="3141" y="667"/>
                    <a:pt x="3407" y="667"/>
                  </a:cubicBezTo>
                  <a:close/>
                  <a:moveTo>
                    <a:pt x="1791" y="1"/>
                  </a:moveTo>
                  <a:cubicBezTo>
                    <a:pt x="1500" y="1"/>
                    <a:pt x="1227" y="168"/>
                    <a:pt x="1096" y="431"/>
                  </a:cubicBezTo>
                  <a:lnTo>
                    <a:pt x="84" y="109"/>
                  </a:lnTo>
                  <a:cubicBezTo>
                    <a:pt x="79" y="108"/>
                    <a:pt x="74" y="107"/>
                    <a:pt x="69" y="107"/>
                  </a:cubicBezTo>
                  <a:cubicBezTo>
                    <a:pt x="39" y="107"/>
                    <a:pt x="11" y="136"/>
                    <a:pt x="1" y="157"/>
                  </a:cubicBezTo>
                  <a:cubicBezTo>
                    <a:pt x="1" y="205"/>
                    <a:pt x="24" y="252"/>
                    <a:pt x="60" y="264"/>
                  </a:cubicBezTo>
                  <a:lnTo>
                    <a:pt x="1060" y="574"/>
                  </a:lnTo>
                  <a:cubicBezTo>
                    <a:pt x="953" y="978"/>
                    <a:pt x="1179" y="1383"/>
                    <a:pt x="1560" y="1514"/>
                  </a:cubicBezTo>
                  <a:cubicBezTo>
                    <a:pt x="1634" y="1537"/>
                    <a:pt x="1709" y="1547"/>
                    <a:pt x="1783" y="1547"/>
                  </a:cubicBezTo>
                  <a:cubicBezTo>
                    <a:pt x="2103" y="1547"/>
                    <a:pt x="2406" y="1348"/>
                    <a:pt x="2513" y="1038"/>
                  </a:cubicBezTo>
                  <a:lnTo>
                    <a:pt x="2644" y="1086"/>
                  </a:lnTo>
                  <a:cubicBezTo>
                    <a:pt x="2548" y="1479"/>
                    <a:pt x="2763" y="1883"/>
                    <a:pt x="3156" y="2014"/>
                  </a:cubicBezTo>
                  <a:cubicBezTo>
                    <a:pt x="3238" y="2043"/>
                    <a:pt x="3321" y="2057"/>
                    <a:pt x="3403" y="2057"/>
                  </a:cubicBezTo>
                  <a:cubicBezTo>
                    <a:pt x="3723" y="2057"/>
                    <a:pt x="4016" y="1846"/>
                    <a:pt x="4120" y="1514"/>
                  </a:cubicBezTo>
                  <a:cubicBezTo>
                    <a:pt x="4251" y="1109"/>
                    <a:pt x="4037" y="681"/>
                    <a:pt x="3620" y="550"/>
                  </a:cubicBezTo>
                  <a:cubicBezTo>
                    <a:pt x="3539" y="525"/>
                    <a:pt x="3459" y="513"/>
                    <a:pt x="3380" y="513"/>
                  </a:cubicBezTo>
                  <a:cubicBezTo>
                    <a:pt x="3087" y="513"/>
                    <a:pt x="2823" y="677"/>
                    <a:pt x="2691" y="931"/>
                  </a:cubicBezTo>
                  <a:lnTo>
                    <a:pt x="2548" y="883"/>
                  </a:lnTo>
                  <a:cubicBezTo>
                    <a:pt x="2608" y="514"/>
                    <a:pt x="2382" y="157"/>
                    <a:pt x="2025" y="38"/>
                  </a:cubicBezTo>
                  <a:cubicBezTo>
                    <a:pt x="1947" y="13"/>
                    <a:pt x="1868" y="1"/>
                    <a:pt x="17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60"/>
            <p:cNvSpPr/>
            <p:nvPr/>
          </p:nvSpPr>
          <p:spPr>
            <a:xfrm>
              <a:off x="2721450" y="2926875"/>
              <a:ext cx="234000" cy="248950"/>
            </a:xfrm>
            <a:custGeom>
              <a:avLst/>
              <a:gdLst/>
              <a:ahLst/>
              <a:cxnLst/>
              <a:rect l="l" t="t" r="r" b="b"/>
              <a:pathLst>
                <a:path w="9360" h="9958" extrusionOk="0">
                  <a:moveTo>
                    <a:pt x="5205" y="0"/>
                  </a:moveTo>
                  <a:cubicBezTo>
                    <a:pt x="4880" y="0"/>
                    <a:pt x="4555" y="42"/>
                    <a:pt x="4239" y="136"/>
                  </a:cubicBezTo>
                  <a:cubicBezTo>
                    <a:pt x="3704" y="290"/>
                    <a:pt x="3192" y="600"/>
                    <a:pt x="2775" y="969"/>
                  </a:cubicBezTo>
                  <a:cubicBezTo>
                    <a:pt x="2620" y="1124"/>
                    <a:pt x="2454" y="1279"/>
                    <a:pt x="2299" y="1445"/>
                  </a:cubicBezTo>
                  <a:cubicBezTo>
                    <a:pt x="2275" y="1481"/>
                    <a:pt x="2239" y="1517"/>
                    <a:pt x="2215" y="1552"/>
                  </a:cubicBezTo>
                  <a:cubicBezTo>
                    <a:pt x="525" y="3457"/>
                    <a:pt x="1" y="6041"/>
                    <a:pt x="120" y="8529"/>
                  </a:cubicBezTo>
                  <a:cubicBezTo>
                    <a:pt x="120" y="8696"/>
                    <a:pt x="37" y="9291"/>
                    <a:pt x="203" y="9375"/>
                  </a:cubicBezTo>
                  <a:cubicBezTo>
                    <a:pt x="833" y="9768"/>
                    <a:pt x="1554" y="9958"/>
                    <a:pt x="2279" y="9958"/>
                  </a:cubicBezTo>
                  <a:cubicBezTo>
                    <a:pt x="2939" y="9958"/>
                    <a:pt x="3602" y="9800"/>
                    <a:pt x="4204" y="9494"/>
                  </a:cubicBezTo>
                  <a:cubicBezTo>
                    <a:pt x="3656" y="7910"/>
                    <a:pt x="3966" y="6017"/>
                    <a:pt x="5061" y="4719"/>
                  </a:cubicBezTo>
                  <a:cubicBezTo>
                    <a:pt x="5064" y="4713"/>
                    <a:pt x="5075" y="4710"/>
                    <a:pt x="5093" y="4710"/>
                  </a:cubicBezTo>
                  <a:cubicBezTo>
                    <a:pt x="5207" y="4710"/>
                    <a:pt x="5584" y="4828"/>
                    <a:pt x="5656" y="4839"/>
                  </a:cubicBezTo>
                  <a:cubicBezTo>
                    <a:pt x="5859" y="4886"/>
                    <a:pt x="6085" y="4898"/>
                    <a:pt x="6311" y="4934"/>
                  </a:cubicBezTo>
                  <a:cubicBezTo>
                    <a:pt x="6477" y="4951"/>
                    <a:pt x="6650" y="4961"/>
                    <a:pt x="6825" y="4961"/>
                  </a:cubicBezTo>
                  <a:cubicBezTo>
                    <a:pt x="7839" y="4961"/>
                    <a:pt x="8925" y="4631"/>
                    <a:pt x="9240" y="3565"/>
                  </a:cubicBezTo>
                  <a:cubicBezTo>
                    <a:pt x="9359" y="3184"/>
                    <a:pt x="9323" y="2826"/>
                    <a:pt x="9228" y="2481"/>
                  </a:cubicBezTo>
                  <a:cubicBezTo>
                    <a:pt x="8966" y="1719"/>
                    <a:pt x="8288" y="1064"/>
                    <a:pt x="7597" y="683"/>
                  </a:cubicBezTo>
                  <a:cubicBezTo>
                    <a:pt x="6885" y="280"/>
                    <a:pt x="6043" y="0"/>
                    <a:pt x="5205" y="0"/>
                  </a:cubicBezTo>
                  <a:close/>
                </a:path>
              </a:pathLst>
            </a:custGeom>
            <a:solidFill>
              <a:srgbClr val="263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60"/>
            <p:cNvSpPr/>
            <p:nvPr/>
          </p:nvSpPr>
          <p:spPr>
            <a:xfrm>
              <a:off x="2887250" y="3084075"/>
              <a:ext cx="15200" cy="21875"/>
            </a:xfrm>
            <a:custGeom>
              <a:avLst/>
              <a:gdLst/>
              <a:ahLst/>
              <a:cxnLst/>
              <a:rect l="l" t="t" r="r" b="b"/>
              <a:pathLst>
                <a:path w="608" h="875" extrusionOk="0">
                  <a:moveTo>
                    <a:pt x="250" y="1"/>
                  </a:moveTo>
                  <a:cubicBezTo>
                    <a:pt x="208" y="1"/>
                    <a:pt x="160" y="35"/>
                    <a:pt x="167" y="98"/>
                  </a:cubicBezTo>
                  <a:cubicBezTo>
                    <a:pt x="191" y="217"/>
                    <a:pt x="274" y="313"/>
                    <a:pt x="346" y="408"/>
                  </a:cubicBezTo>
                  <a:cubicBezTo>
                    <a:pt x="405" y="491"/>
                    <a:pt x="429" y="586"/>
                    <a:pt x="358" y="682"/>
                  </a:cubicBezTo>
                  <a:cubicBezTo>
                    <a:pt x="325" y="715"/>
                    <a:pt x="273" y="722"/>
                    <a:pt x="220" y="722"/>
                  </a:cubicBezTo>
                  <a:cubicBezTo>
                    <a:pt x="177" y="722"/>
                    <a:pt x="133" y="717"/>
                    <a:pt x="96" y="717"/>
                  </a:cubicBezTo>
                  <a:cubicBezTo>
                    <a:pt x="1" y="717"/>
                    <a:pt x="1" y="872"/>
                    <a:pt x="96" y="872"/>
                  </a:cubicBezTo>
                  <a:cubicBezTo>
                    <a:pt x="119" y="874"/>
                    <a:pt x="144" y="875"/>
                    <a:pt x="168" y="875"/>
                  </a:cubicBezTo>
                  <a:cubicBezTo>
                    <a:pt x="328" y="875"/>
                    <a:pt x="497" y="834"/>
                    <a:pt x="548" y="658"/>
                  </a:cubicBezTo>
                  <a:cubicBezTo>
                    <a:pt x="608" y="408"/>
                    <a:pt x="358" y="265"/>
                    <a:pt x="310" y="51"/>
                  </a:cubicBezTo>
                  <a:cubicBezTo>
                    <a:pt x="305" y="17"/>
                    <a:pt x="279" y="1"/>
                    <a:pt x="250" y="1"/>
                  </a:cubicBezTo>
                  <a:close/>
                </a:path>
              </a:pathLst>
            </a:custGeom>
            <a:solidFill>
              <a:srgbClr val="EA8B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60"/>
            <p:cNvSpPr/>
            <p:nvPr/>
          </p:nvSpPr>
          <p:spPr>
            <a:xfrm>
              <a:off x="2988150" y="3154675"/>
              <a:ext cx="163750" cy="182200"/>
            </a:xfrm>
            <a:custGeom>
              <a:avLst/>
              <a:gdLst/>
              <a:ahLst/>
              <a:cxnLst/>
              <a:rect l="l" t="t" r="r" b="b"/>
              <a:pathLst>
                <a:path w="6550" h="7288" extrusionOk="0">
                  <a:moveTo>
                    <a:pt x="1989" y="1"/>
                  </a:moveTo>
                  <a:cubicBezTo>
                    <a:pt x="1858" y="1"/>
                    <a:pt x="1739" y="84"/>
                    <a:pt x="1715" y="215"/>
                  </a:cubicBezTo>
                  <a:lnTo>
                    <a:pt x="25" y="6906"/>
                  </a:lnTo>
                  <a:cubicBezTo>
                    <a:pt x="1" y="7037"/>
                    <a:pt x="84" y="7192"/>
                    <a:pt x="227" y="7228"/>
                  </a:cubicBezTo>
                  <a:lnTo>
                    <a:pt x="406" y="7287"/>
                  </a:lnTo>
                  <a:lnTo>
                    <a:pt x="1834" y="346"/>
                  </a:lnTo>
                  <a:cubicBezTo>
                    <a:pt x="1858" y="203"/>
                    <a:pt x="1977" y="120"/>
                    <a:pt x="2108" y="120"/>
                  </a:cubicBezTo>
                  <a:lnTo>
                    <a:pt x="6549" y="120"/>
                  </a:lnTo>
                  <a:cubicBezTo>
                    <a:pt x="6537" y="84"/>
                    <a:pt x="6502" y="60"/>
                    <a:pt x="6454" y="25"/>
                  </a:cubicBezTo>
                  <a:cubicBezTo>
                    <a:pt x="6430" y="13"/>
                    <a:pt x="6418" y="13"/>
                    <a:pt x="6383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60"/>
            <p:cNvSpPr/>
            <p:nvPr/>
          </p:nvSpPr>
          <p:spPr>
            <a:xfrm>
              <a:off x="2991425" y="3157950"/>
              <a:ext cx="162250" cy="179525"/>
            </a:xfrm>
            <a:custGeom>
              <a:avLst/>
              <a:gdLst/>
              <a:ahLst/>
              <a:cxnLst/>
              <a:rect l="l" t="t" r="r" b="b"/>
              <a:pathLst>
                <a:path w="6490" h="7181" extrusionOk="0">
                  <a:moveTo>
                    <a:pt x="1977" y="1"/>
                  </a:moveTo>
                  <a:cubicBezTo>
                    <a:pt x="1846" y="1"/>
                    <a:pt x="1727" y="96"/>
                    <a:pt x="1703" y="227"/>
                  </a:cubicBezTo>
                  <a:lnTo>
                    <a:pt x="48" y="6906"/>
                  </a:lnTo>
                  <a:cubicBezTo>
                    <a:pt x="1" y="7037"/>
                    <a:pt x="108" y="7180"/>
                    <a:pt x="251" y="7180"/>
                  </a:cubicBezTo>
                  <a:lnTo>
                    <a:pt x="4299" y="7180"/>
                  </a:lnTo>
                  <a:cubicBezTo>
                    <a:pt x="4573" y="7180"/>
                    <a:pt x="4811" y="6978"/>
                    <a:pt x="4882" y="6716"/>
                  </a:cubicBezTo>
                  <a:lnTo>
                    <a:pt x="6490" y="310"/>
                  </a:lnTo>
                  <a:cubicBezTo>
                    <a:pt x="6490" y="191"/>
                    <a:pt x="6478" y="96"/>
                    <a:pt x="6418" y="1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60"/>
            <p:cNvSpPr/>
            <p:nvPr/>
          </p:nvSpPr>
          <p:spPr>
            <a:xfrm>
              <a:off x="2772050" y="3214200"/>
              <a:ext cx="309600" cy="260150"/>
            </a:xfrm>
            <a:custGeom>
              <a:avLst/>
              <a:gdLst/>
              <a:ahLst/>
              <a:cxnLst/>
              <a:rect l="l" t="t" r="r" b="b"/>
              <a:pathLst>
                <a:path w="12384" h="10406" extrusionOk="0">
                  <a:moveTo>
                    <a:pt x="10940" y="0"/>
                  </a:moveTo>
                  <a:cubicBezTo>
                    <a:pt x="10933" y="0"/>
                    <a:pt x="10926" y="1"/>
                    <a:pt x="10919" y="1"/>
                  </a:cubicBezTo>
                  <a:cubicBezTo>
                    <a:pt x="10728" y="1"/>
                    <a:pt x="10574" y="168"/>
                    <a:pt x="10562" y="346"/>
                  </a:cubicBezTo>
                  <a:lnTo>
                    <a:pt x="10359" y="1323"/>
                  </a:lnTo>
                  <a:lnTo>
                    <a:pt x="9800" y="1858"/>
                  </a:lnTo>
                  <a:lnTo>
                    <a:pt x="9859" y="1489"/>
                  </a:lnTo>
                  <a:cubicBezTo>
                    <a:pt x="9907" y="1204"/>
                    <a:pt x="9800" y="906"/>
                    <a:pt x="9585" y="727"/>
                  </a:cubicBezTo>
                  <a:lnTo>
                    <a:pt x="8812" y="2263"/>
                  </a:lnTo>
                  <a:lnTo>
                    <a:pt x="8728" y="3633"/>
                  </a:lnTo>
                  <a:cubicBezTo>
                    <a:pt x="8728" y="3633"/>
                    <a:pt x="6478" y="6919"/>
                    <a:pt x="6145" y="7431"/>
                  </a:cubicBezTo>
                  <a:cubicBezTo>
                    <a:pt x="6023" y="7611"/>
                    <a:pt x="5885" y="7685"/>
                    <a:pt x="5747" y="7685"/>
                  </a:cubicBezTo>
                  <a:cubicBezTo>
                    <a:pt x="5547" y="7685"/>
                    <a:pt x="5347" y="7530"/>
                    <a:pt x="5192" y="7312"/>
                  </a:cubicBezTo>
                  <a:cubicBezTo>
                    <a:pt x="5061" y="7109"/>
                    <a:pt x="4954" y="6895"/>
                    <a:pt x="4835" y="6681"/>
                  </a:cubicBezTo>
                  <a:cubicBezTo>
                    <a:pt x="4192" y="5478"/>
                    <a:pt x="3692" y="4192"/>
                    <a:pt x="3335" y="2882"/>
                  </a:cubicBezTo>
                  <a:lnTo>
                    <a:pt x="3192" y="2347"/>
                  </a:lnTo>
                  <a:lnTo>
                    <a:pt x="1" y="3121"/>
                  </a:lnTo>
                  <a:cubicBezTo>
                    <a:pt x="72" y="3418"/>
                    <a:pt x="144" y="3692"/>
                    <a:pt x="239" y="3954"/>
                  </a:cubicBezTo>
                  <a:cubicBezTo>
                    <a:pt x="668" y="5264"/>
                    <a:pt x="1287" y="6216"/>
                    <a:pt x="2001" y="7573"/>
                  </a:cubicBezTo>
                  <a:cubicBezTo>
                    <a:pt x="2358" y="8264"/>
                    <a:pt x="2799" y="8978"/>
                    <a:pt x="3489" y="9538"/>
                  </a:cubicBezTo>
                  <a:cubicBezTo>
                    <a:pt x="4085" y="10026"/>
                    <a:pt x="4775" y="10312"/>
                    <a:pt x="5454" y="10383"/>
                  </a:cubicBezTo>
                  <a:cubicBezTo>
                    <a:pt x="5587" y="10398"/>
                    <a:pt x="5721" y="10406"/>
                    <a:pt x="5853" y="10406"/>
                  </a:cubicBezTo>
                  <a:cubicBezTo>
                    <a:pt x="6159" y="10406"/>
                    <a:pt x="6461" y="10364"/>
                    <a:pt x="6752" y="10264"/>
                  </a:cubicBezTo>
                  <a:cubicBezTo>
                    <a:pt x="8192" y="9812"/>
                    <a:pt x="9966" y="5835"/>
                    <a:pt x="10371" y="4299"/>
                  </a:cubicBezTo>
                  <a:lnTo>
                    <a:pt x="11383" y="3240"/>
                  </a:lnTo>
                  <a:lnTo>
                    <a:pt x="12050" y="2799"/>
                  </a:lnTo>
                  <a:lnTo>
                    <a:pt x="12348" y="1918"/>
                  </a:lnTo>
                  <a:cubicBezTo>
                    <a:pt x="12383" y="1775"/>
                    <a:pt x="12288" y="1632"/>
                    <a:pt x="12145" y="1608"/>
                  </a:cubicBezTo>
                  <a:lnTo>
                    <a:pt x="12086" y="1608"/>
                  </a:lnTo>
                  <a:lnTo>
                    <a:pt x="12145" y="1013"/>
                  </a:lnTo>
                  <a:cubicBezTo>
                    <a:pt x="12121" y="835"/>
                    <a:pt x="11991" y="704"/>
                    <a:pt x="11824" y="668"/>
                  </a:cubicBezTo>
                  <a:lnTo>
                    <a:pt x="11824" y="656"/>
                  </a:lnTo>
                  <a:cubicBezTo>
                    <a:pt x="11812" y="472"/>
                    <a:pt x="11656" y="310"/>
                    <a:pt x="11474" y="310"/>
                  </a:cubicBezTo>
                  <a:cubicBezTo>
                    <a:pt x="11468" y="310"/>
                    <a:pt x="11461" y="310"/>
                    <a:pt x="11455" y="311"/>
                  </a:cubicBezTo>
                  <a:cubicBezTo>
                    <a:pt x="11395" y="311"/>
                    <a:pt x="11336" y="323"/>
                    <a:pt x="11288" y="358"/>
                  </a:cubicBezTo>
                  <a:lnTo>
                    <a:pt x="11288" y="346"/>
                  </a:lnTo>
                  <a:cubicBezTo>
                    <a:pt x="11277" y="151"/>
                    <a:pt x="11121" y="0"/>
                    <a:pt x="10940" y="0"/>
                  </a:cubicBezTo>
                  <a:close/>
                </a:path>
              </a:pathLst>
            </a:custGeom>
            <a:solidFill>
              <a:srgbClr val="FABE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60"/>
            <p:cNvSpPr/>
            <p:nvPr/>
          </p:nvSpPr>
          <p:spPr>
            <a:xfrm>
              <a:off x="2735100" y="3251275"/>
              <a:ext cx="30050" cy="44675"/>
            </a:xfrm>
            <a:custGeom>
              <a:avLst/>
              <a:gdLst/>
              <a:ahLst/>
              <a:cxnLst/>
              <a:rect l="l" t="t" r="r" b="b"/>
              <a:pathLst>
                <a:path w="1202" h="1787" extrusionOk="0">
                  <a:moveTo>
                    <a:pt x="87" y="1"/>
                  </a:moveTo>
                  <a:cubicBezTo>
                    <a:pt x="42" y="1"/>
                    <a:pt x="0" y="35"/>
                    <a:pt x="14" y="78"/>
                  </a:cubicBezTo>
                  <a:cubicBezTo>
                    <a:pt x="264" y="709"/>
                    <a:pt x="610" y="1257"/>
                    <a:pt x="1062" y="1757"/>
                  </a:cubicBezTo>
                  <a:cubicBezTo>
                    <a:pt x="1078" y="1778"/>
                    <a:pt x="1095" y="1787"/>
                    <a:pt x="1112" y="1787"/>
                  </a:cubicBezTo>
                  <a:cubicBezTo>
                    <a:pt x="1161" y="1787"/>
                    <a:pt x="1202" y="1714"/>
                    <a:pt x="1157" y="1661"/>
                  </a:cubicBezTo>
                  <a:cubicBezTo>
                    <a:pt x="741" y="1185"/>
                    <a:pt x="407" y="649"/>
                    <a:pt x="169" y="54"/>
                  </a:cubicBezTo>
                  <a:cubicBezTo>
                    <a:pt x="150" y="16"/>
                    <a:pt x="118" y="1"/>
                    <a:pt x="87" y="1"/>
                  </a:cubicBezTo>
                  <a:close/>
                </a:path>
              </a:pathLst>
            </a:custGeom>
            <a:solidFill>
              <a:srgbClr val="C43B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60"/>
            <p:cNvSpPr/>
            <p:nvPr/>
          </p:nvSpPr>
          <p:spPr>
            <a:xfrm>
              <a:off x="2854500" y="3246000"/>
              <a:ext cx="5400" cy="24875"/>
            </a:xfrm>
            <a:custGeom>
              <a:avLst/>
              <a:gdLst/>
              <a:ahLst/>
              <a:cxnLst/>
              <a:rect l="l" t="t" r="r" b="b"/>
              <a:pathLst>
                <a:path w="216" h="995" extrusionOk="0">
                  <a:moveTo>
                    <a:pt x="78" y="0"/>
                  </a:moveTo>
                  <a:cubicBezTo>
                    <a:pt x="40" y="0"/>
                    <a:pt x="1" y="21"/>
                    <a:pt x="1" y="63"/>
                  </a:cubicBezTo>
                  <a:lnTo>
                    <a:pt x="60" y="932"/>
                  </a:lnTo>
                  <a:cubicBezTo>
                    <a:pt x="60" y="973"/>
                    <a:pt x="99" y="994"/>
                    <a:pt x="138" y="994"/>
                  </a:cubicBezTo>
                  <a:cubicBezTo>
                    <a:pt x="177" y="994"/>
                    <a:pt x="215" y="973"/>
                    <a:pt x="215" y="932"/>
                  </a:cubicBezTo>
                  <a:lnTo>
                    <a:pt x="156" y="63"/>
                  </a:lnTo>
                  <a:cubicBezTo>
                    <a:pt x="156" y="21"/>
                    <a:pt x="117" y="0"/>
                    <a:pt x="78" y="0"/>
                  </a:cubicBezTo>
                  <a:close/>
                </a:path>
              </a:pathLst>
            </a:custGeom>
            <a:solidFill>
              <a:srgbClr val="C43B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1095376" y="627534"/>
            <a:ext cx="7082950" cy="4096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575" y="699542"/>
            <a:ext cx="6800850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39"/>
          <p:cNvSpPr txBox="1">
            <a:spLocks noGrp="1"/>
          </p:cNvSpPr>
          <p:nvPr>
            <p:ph type="title"/>
          </p:nvPr>
        </p:nvSpPr>
        <p:spPr>
          <a:xfrm>
            <a:off x="859312" y="411510"/>
            <a:ext cx="5296864" cy="7200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Kesimpulan</a:t>
            </a:r>
            <a:endParaRPr dirty="0"/>
          </a:p>
        </p:txBody>
      </p:sp>
      <p:sp>
        <p:nvSpPr>
          <p:cNvPr id="659" name="Google Shape;659;p39"/>
          <p:cNvSpPr txBox="1">
            <a:spLocks noGrp="1"/>
          </p:cNvSpPr>
          <p:nvPr>
            <p:ph type="body" idx="1"/>
          </p:nvPr>
        </p:nvSpPr>
        <p:spPr>
          <a:xfrm>
            <a:off x="1475656" y="1118550"/>
            <a:ext cx="6809032" cy="3469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69900" lvl="0" indent="-342900">
              <a:buFont typeface="+mj-lt"/>
              <a:buAutoNum type="arabicPeriod"/>
            </a:pPr>
            <a:r>
              <a:rPr lang="en-US" dirty="0" err="1" smtClean="0"/>
              <a:t>Monosakarida</a:t>
            </a:r>
            <a:r>
              <a:rPr lang="en-US" dirty="0" smtClean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 </a:t>
            </a:r>
            <a:r>
              <a:rPr lang="en-US" dirty="0" err="1"/>
              <a:t>aldosa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ketosa</a:t>
            </a:r>
            <a:r>
              <a:rPr lang="en-US" dirty="0"/>
              <a:t>. </a:t>
            </a:r>
            <a:r>
              <a:rPr lang="en-US" dirty="0" err="1"/>
              <a:t>Aldosa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aldehid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ketosa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 smtClean="0"/>
              <a:t>.</a:t>
            </a:r>
          </a:p>
          <a:p>
            <a:pPr marL="469900" lvl="0" indent="-342900">
              <a:buFont typeface="+mj-lt"/>
              <a:buAutoNum type="arabicPeriod"/>
            </a:pPr>
            <a:endParaRPr lang="en-US" dirty="0" smtClean="0"/>
          </a:p>
          <a:p>
            <a:pPr marL="469900" lvl="0" indent="-342900">
              <a:buFont typeface="+mj-lt"/>
              <a:buAutoNum type="arabicPeriod"/>
            </a:pPr>
            <a:r>
              <a:rPr lang="en-US" dirty="0" err="1" smtClean="0"/>
              <a:t>monosakarida</a:t>
            </a:r>
            <a:r>
              <a:rPr lang="en-US" dirty="0" smtClean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penyusunnya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: </a:t>
            </a:r>
            <a:endParaRPr lang="en-US" dirty="0" smtClean="0"/>
          </a:p>
          <a:p>
            <a:pPr lvl="0"/>
            <a:r>
              <a:rPr lang="en-US" dirty="0" err="1" smtClean="0"/>
              <a:t>Triosa</a:t>
            </a:r>
            <a:r>
              <a:rPr lang="en-US" dirty="0" smtClean="0"/>
              <a:t> </a:t>
            </a:r>
            <a:r>
              <a:rPr lang="en-US" dirty="0"/>
              <a:t>(C3H6O3)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gliseraldehida</a:t>
            </a:r>
            <a:r>
              <a:rPr lang="en-US" dirty="0"/>
              <a:t>, </a:t>
            </a:r>
            <a:r>
              <a:rPr lang="en-US" dirty="0" err="1" smtClean="0"/>
              <a:t>dihiaroksiaseton</a:t>
            </a:r>
            <a:endParaRPr lang="en-US" dirty="0" smtClean="0"/>
          </a:p>
          <a:p>
            <a:pPr lvl="0"/>
            <a:r>
              <a:rPr lang="en-US" dirty="0" err="1" smtClean="0"/>
              <a:t>Tetrosa</a:t>
            </a:r>
            <a:r>
              <a:rPr lang="en-US" dirty="0" smtClean="0"/>
              <a:t> </a:t>
            </a:r>
            <a:r>
              <a:rPr lang="en-US" dirty="0"/>
              <a:t>(C4H8O4)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 smtClean="0"/>
              <a:t>Eritrosa</a:t>
            </a:r>
            <a:endParaRPr lang="en-US" dirty="0" smtClean="0"/>
          </a:p>
          <a:p>
            <a:pPr lvl="0"/>
            <a:r>
              <a:rPr lang="en-US" dirty="0" err="1" smtClean="0"/>
              <a:t>Pentosa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C5H10O5)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Arabinosa</a:t>
            </a:r>
            <a:r>
              <a:rPr lang="en-US" dirty="0"/>
              <a:t>, </a:t>
            </a:r>
            <a:r>
              <a:rPr lang="en-US" dirty="0" err="1"/>
              <a:t>ribosa</a:t>
            </a:r>
            <a:r>
              <a:rPr lang="en-US" dirty="0"/>
              <a:t>, </a:t>
            </a:r>
            <a:r>
              <a:rPr lang="en-US" dirty="0" err="1"/>
              <a:t>deoksiribosa</a:t>
            </a:r>
            <a:r>
              <a:rPr lang="en-US" dirty="0"/>
              <a:t>, </a:t>
            </a:r>
            <a:r>
              <a:rPr lang="en-US" dirty="0" err="1" smtClean="0"/>
              <a:t>xilosa</a:t>
            </a:r>
            <a:endParaRPr lang="en-US" dirty="0" smtClean="0"/>
          </a:p>
          <a:p>
            <a:pPr lvl="0"/>
            <a:r>
              <a:rPr lang="en-US" dirty="0" err="1" smtClean="0"/>
              <a:t>Heksosa</a:t>
            </a:r>
            <a:r>
              <a:rPr lang="en-US" dirty="0" smtClean="0"/>
              <a:t> </a:t>
            </a:r>
            <a:r>
              <a:rPr lang="en-US" dirty="0"/>
              <a:t>(C6H12O6)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Glukosa,Galaktosa</a:t>
            </a:r>
            <a:r>
              <a:rPr lang="en-US" dirty="0"/>
              <a:t>, </a:t>
            </a:r>
            <a:r>
              <a:rPr lang="en-US" dirty="0" err="1" smtClean="0"/>
              <a:t>fruktosa,manosa</a:t>
            </a:r>
            <a:endParaRPr lang="en-US" dirty="0" smtClean="0"/>
          </a:p>
          <a:p>
            <a:pPr lvl="0"/>
            <a:r>
              <a:rPr lang="en-US" dirty="0" err="1" smtClean="0"/>
              <a:t>Heptosa</a:t>
            </a:r>
            <a:r>
              <a:rPr lang="en-US" dirty="0" smtClean="0"/>
              <a:t> </a:t>
            </a:r>
            <a:r>
              <a:rPr lang="en-US" dirty="0"/>
              <a:t>(C7H14O7) </a:t>
            </a:r>
            <a:r>
              <a:rPr lang="en-US" dirty="0" err="1"/>
              <a:t>contohnya</a:t>
            </a:r>
            <a:r>
              <a:rPr lang="en-US" dirty="0"/>
              <a:t> : </a:t>
            </a:r>
            <a:r>
              <a:rPr lang="en-US" dirty="0" err="1"/>
              <a:t>sedoheptulosa</a:t>
            </a:r>
            <a:endParaRPr lang="en-US" dirty="0" smtClean="0"/>
          </a:p>
          <a:p>
            <a:endParaRPr lang="en-US" dirty="0"/>
          </a:p>
          <a:p>
            <a:pPr marL="127000" lv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2" name="Google Shape;1702;p61"/>
          <p:cNvSpPr/>
          <p:nvPr/>
        </p:nvSpPr>
        <p:spPr>
          <a:xfrm rot="-5400000">
            <a:off x="3341928" y="-530534"/>
            <a:ext cx="2748182" cy="5904657"/>
          </a:xfrm>
          <a:custGeom>
            <a:avLst/>
            <a:gdLst/>
            <a:ahLst/>
            <a:cxnLst/>
            <a:rect l="l" t="t" r="r" b="b"/>
            <a:pathLst>
              <a:path w="5954" h="20587" extrusionOk="0">
                <a:moveTo>
                  <a:pt x="1843" y="0"/>
                </a:moveTo>
                <a:cubicBezTo>
                  <a:pt x="1034" y="0"/>
                  <a:pt x="393" y="545"/>
                  <a:pt x="357" y="1370"/>
                </a:cubicBezTo>
                <a:cubicBezTo>
                  <a:pt x="298" y="2918"/>
                  <a:pt x="381" y="4489"/>
                  <a:pt x="262" y="6037"/>
                </a:cubicBezTo>
                <a:cubicBezTo>
                  <a:pt x="143" y="7787"/>
                  <a:pt x="595" y="9537"/>
                  <a:pt x="95" y="11264"/>
                </a:cubicBezTo>
                <a:cubicBezTo>
                  <a:pt x="0" y="11550"/>
                  <a:pt x="119" y="11895"/>
                  <a:pt x="167" y="12204"/>
                </a:cubicBezTo>
                <a:cubicBezTo>
                  <a:pt x="203" y="12466"/>
                  <a:pt x="286" y="12740"/>
                  <a:pt x="286" y="12990"/>
                </a:cubicBezTo>
                <a:cubicBezTo>
                  <a:pt x="274" y="13990"/>
                  <a:pt x="214" y="15002"/>
                  <a:pt x="203" y="16002"/>
                </a:cubicBezTo>
                <a:cubicBezTo>
                  <a:pt x="179" y="17312"/>
                  <a:pt x="214" y="18622"/>
                  <a:pt x="214" y="19931"/>
                </a:cubicBezTo>
                <a:cubicBezTo>
                  <a:pt x="214" y="20289"/>
                  <a:pt x="322" y="20551"/>
                  <a:pt x="750" y="20551"/>
                </a:cubicBezTo>
                <a:cubicBezTo>
                  <a:pt x="2179" y="20551"/>
                  <a:pt x="3620" y="20563"/>
                  <a:pt x="5048" y="20586"/>
                </a:cubicBezTo>
                <a:cubicBezTo>
                  <a:pt x="5572" y="20586"/>
                  <a:pt x="5691" y="20301"/>
                  <a:pt x="5691" y="19824"/>
                </a:cubicBezTo>
                <a:cubicBezTo>
                  <a:pt x="5679" y="18812"/>
                  <a:pt x="5715" y="17800"/>
                  <a:pt x="5715" y="16788"/>
                </a:cubicBezTo>
                <a:cubicBezTo>
                  <a:pt x="5703" y="14717"/>
                  <a:pt x="5632" y="12633"/>
                  <a:pt x="5656" y="10561"/>
                </a:cubicBezTo>
                <a:cubicBezTo>
                  <a:pt x="5691" y="8859"/>
                  <a:pt x="5810" y="7144"/>
                  <a:pt x="5929" y="4775"/>
                </a:cubicBezTo>
                <a:cubicBezTo>
                  <a:pt x="5929" y="4001"/>
                  <a:pt x="5941" y="2572"/>
                  <a:pt x="5953" y="1143"/>
                </a:cubicBezTo>
                <a:cubicBezTo>
                  <a:pt x="5953" y="417"/>
                  <a:pt x="5620" y="72"/>
                  <a:pt x="4882" y="60"/>
                </a:cubicBezTo>
                <a:cubicBezTo>
                  <a:pt x="3870" y="48"/>
                  <a:pt x="2881" y="12"/>
                  <a:pt x="1869" y="0"/>
                </a:cubicBezTo>
                <a:cubicBezTo>
                  <a:pt x="1861" y="0"/>
                  <a:pt x="1852" y="0"/>
                  <a:pt x="1843" y="0"/>
                </a:cubicBezTo>
                <a:close/>
              </a:path>
            </a:pathLst>
          </a:custGeom>
          <a:solidFill>
            <a:srgbClr val="FAAC07">
              <a:alpha val="16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61"/>
          <p:cNvSpPr txBox="1">
            <a:spLocks noGrp="1"/>
          </p:cNvSpPr>
          <p:nvPr>
            <p:ph type="title"/>
          </p:nvPr>
        </p:nvSpPr>
        <p:spPr>
          <a:xfrm>
            <a:off x="1979712" y="1446374"/>
            <a:ext cx="5544616" cy="14134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TERIMA KASIH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ersity and Equality Lesson for Middle School by Slidesgo">
  <a:themeElements>
    <a:clrScheme name="Simple Light">
      <a:dk1>
        <a:srgbClr val="222222"/>
      </a:dk1>
      <a:lt1>
        <a:srgbClr val="FFFFFF"/>
      </a:lt1>
      <a:dk2>
        <a:srgbClr val="263C57"/>
      </a:dk2>
      <a:lt2>
        <a:srgbClr val="FFFAEE"/>
      </a:lt2>
      <a:accent1>
        <a:srgbClr val="FF5CA0"/>
      </a:accent1>
      <a:accent2>
        <a:srgbClr val="F84B2C"/>
      </a:accent2>
      <a:accent3>
        <a:srgbClr val="06B58F"/>
      </a:accent3>
      <a:accent4>
        <a:srgbClr val="2277DB"/>
      </a:accent4>
      <a:accent5>
        <a:srgbClr val="FAAC07"/>
      </a:accent5>
      <a:accent6>
        <a:srgbClr val="B26BD6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145</Words>
  <Application>Microsoft Office PowerPoint</Application>
  <PresentationFormat>On-screen Show (16:9)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Rubik</vt:lpstr>
      <vt:lpstr>Londrina Solid</vt:lpstr>
      <vt:lpstr>Libre Baskerville</vt:lpstr>
      <vt:lpstr>Diversity and Equality Lesson for Middle School by Slidesgo</vt:lpstr>
      <vt:lpstr>RESUME MONOSAKARIDA</vt:lpstr>
      <vt:lpstr>Kelompok 6</vt:lpstr>
      <vt:lpstr>OVERVIEW</vt:lpstr>
      <vt:lpstr>Tabel Terjemahan</vt:lpstr>
      <vt:lpstr>Kesimpulan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</dc:title>
  <dc:creator>User</dc:creator>
  <cp:lastModifiedBy>User</cp:lastModifiedBy>
  <cp:revision>11</cp:revision>
  <dcterms:modified xsi:type="dcterms:W3CDTF">2022-03-03T14:08:15Z</dcterms:modified>
</cp:coreProperties>
</file>