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18288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rgbClr val="45826E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8FBE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37141" y="0"/>
            <a:ext cx="24130" cy="242570"/>
          </a:xfrm>
          <a:custGeom>
            <a:avLst/>
            <a:gdLst/>
            <a:ahLst/>
            <a:cxnLst/>
            <a:rect l="l" t="t" r="r" b="b"/>
            <a:pathLst>
              <a:path w="24129" h="242570">
                <a:moveTo>
                  <a:pt x="23517" y="242001"/>
                </a:moveTo>
                <a:lnTo>
                  <a:pt x="0" y="242001"/>
                </a:lnTo>
                <a:lnTo>
                  <a:pt x="0" y="0"/>
                </a:lnTo>
                <a:lnTo>
                  <a:pt x="23517" y="0"/>
                </a:lnTo>
                <a:lnTo>
                  <a:pt x="23517" y="242001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60464" y="0"/>
            <a:ext cx="24130" cy="242570"/>
          </a:xfrm>
          <a:custGeom>
            <a:avLst/>
            <a:gdLst/>
            <a:ahLst/>
            <a:cxnLst/>
            <a:rect l="l" t="t" r="r" b="b"/>
            <a:pathLst>
              <a:path w="24129" h="242570">
                <a:moveTo>
                  <a:pt x="23517" y="242001"/>
                </a:moveTo>
                <a:lnTo>
                  <a:pt x="0" y="242001"/>
                </a:lnTo>
                <a:lnTo>
                  <a:pt x="0" y="0"/>
                </a:lnTo>
                <a:lnTo>
                  <a:pt x="23517" y="0"/>
                </a:lnTo>
                <a:lnTo>
                  <a:pt x="23517" y="242001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183787" y="0"/>
            <a:ext cx="24130" cy="242570"/>
          </a:xfrm>
          <a:custGeom>
            <a:avLst/>
            <a:gdLst/>
            <a:ahLst/>
            <a:cxnLst/>
            <a:rect l="l" t="t" r="r" b="b"/>
            <a:pathLst>
              <a:path w="24130" h="242570">
                <a:moveTo>
                  <a:pt x="23517" y="242001"/>
                </a:moveTo>
                <a:lnTo>
                  <a:pt x="0" y="242001"/>
                </a:lnTo>
                <a:lnTo>
                  <a:pt x="0" y="0"/>
                </a:lnTo>
                <a:lnTo>
                  <a:pt x="23517" y="0"/>
                </a:lnTo>
                <a:lnTo>
                  <a:pt x="23517" y="242001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11"/>
            <a:ext cx="2042795" cy="6629400"/>
          </a:xfrm>
          <a:custGeom>
            <a:avLst/>
            <a:gdLst/>
            <a:ahLst/>
            <a:cxnLst/>
            <a:rect l="l" t="t" r="r" b="b"/>
            <a:pathLst>
              <a:path w="2042795" h="6629400">
                <a:moveTo>
                  <a:pt x="2042185" y="241998"/>
                </a:moveTo>
                <a:lnTo>
                  <a:pt x="1630616" y="241998"/>
                </a:lnTo>
                <a:lnTo>
                  <a:pt x="1630616" y="0"/>
                </a:lnTo>
                <a:lnTo>
                  <a:pt x="1607108" y="0"/>
                </a:lnTo>
                <a:lnTo>
                  <a:pt x="1607108" y="241998"/>
                </a:lnTo>
                <a:lnTo>
                  <a:pt x="1607108" y="265518"/>
                </a:lnTo>
                <a:lnTo>
                  <a:pt x="1607108" y="665441"/>
                </a:lnTo>
                <a:lnTo>
                  <a:pt x="1207300" y="665441"/>
                </a:lnTo>
                <a:lnTo>
                  <a:pt x="1207300" y="265518"/>
                </a:lnTo>
                <a:lnTo>
                  <a:pt x="1607108" y="265518"/>
                </a:lnTo>
                <a:lnTo>
                  <a:pt x="1607108" y="241998"/>
                </a:lnTo>
                <a:lnTo>
                  <a:pt x="1183779" y="241998"/>
                </a:lnTo>
                <a:lnTo>
                  <a:pt x="1183779" y="265518"/>
                </a:lnTo>
                <a:lnTo>
                  <a:pt x="1183779" y="665441"/>
                </a:lnTo>
                <a:lnTo>
                  <a:pt x="783971" y="665441"/>
                </a:lnTo>
                <a:lnTo>
                  <a:pt x="783971" y="265518"/>
                </a:lnTo>
                <a:lnTo>
                  <a:pt x="1183779" y="265518"/>
                </a:lnTo>
                <a:lnTo>
                  <a:pt x="1183779" y="241998"/>
                </a:lnTo>
                <a:lnTo>
                  <a:pt x="760463" y="241998"/>
                </a:lnTo>
                <a:lnTo>
                  <a:pt x="760463" y="265518"/>
                </a:lnTo>
                <a:lnTo>
                  <a:pt x="760463" y="665441"/>
                </a:lnTo>
                <a:lnTo>
                  <a:pt x="760463" y="6205575"/>
                </a:lnTo>
                <a:lnTo>
                  <a:pt x="360654" y="6205575"/>
                </a:lnTo>
                <a:lnTo>
                  <a:pt x="360654" y="5793892"/>
                </a:lnTo>
                <a:lnTo>
                  <a:pt x="760463" y="5793892"/>
                </a:lnTo>
                <a:lnTo>
                  <a:pt x="760463" y="5770372"/>
                </a:lnTo>
                <a:lnTo>
                  <a:pt x="360654" y="5770372"/>
                </a:lnTo>
                <a:lnTo>
                  <a:pt x="360654" y="5370449"/>
                </a:lnTo>
                <a:lnTo>
                  <a:pt x="760463" y="5370449"/>
                </a:lnTo>
                <a:lnTo>
                  <a:pt x="760463" y="5346916"/>
                </a:lnTo>
                <a:lnTo>
                  <a:pt x="360654" y="5346916"/>
                </a:lnTo>
                <a:lnTo>
                  <a:pt x="360654" y="4946993"/>
                </a:lnTo>
                <a:lnTo>
                  <a:pt x="760463" y="4946993"/>
                </a:lnTo>
                <a:lnTo>
                  <a:pt x="760463" y="4923472"/>
                </a:lnTo>
                <a:lnTo>
                  <a:pt x="360654" y="4923472"/>
                </a:lnTo>
                <a:lnTo>
                  <a:pt x="360654" y="4523549"/>
                </a:lnTo>
                <a:lnTo>
                  <a:pt x="760463" y="4523549"/>
                </a:lnTo>
                <a:lnTo>
                  <a:pt x="760463" y="4500016"/>
                </a:lnTo>
                <a:lnTo>
                  <a:pt x="360654" y="4500016"/>
                </a:lnTo>
                <a:lnTo>
                  <a:pt x="360654" y="4100093"/>
                </a:lnTo>
                <a:lnTo>
                  <a:pt x="760463" y="4100093"/>
                </a:lnTo>
                <a:lnTo>
                  <a:pt x="760463" y="4076573"/>
                </a:lnTo>
                <a:lnTo>
                  <a:pt x="360654" y="4076573"/>
                </a:lnTo>
                <a:lnTo>
                  <a:pt x="360654" y="3664877"/>
                </a:lnTo>
                <a:lnTo>
                  <a:pt x="760463" y="3664877"/>
                </a:lnTo>
                <a:lnTo>
                  <a:pt x="760463" y="3641356"/>
                </a:lnTo>
                <a:lnTo>
                  <a:pt x="360654" y="3641356"/>
                </a:lnTo>
                <a:lnTo>
                  <a:pt x="360654" y="3241433"/>
                </a:lnTo>
                <a:lnTo>
                  <a:pt x="760463" y="3241433"/>
                </a:lnTo>
                <a:lnTo>
                  <a:pt x="760463" y="3217913"/>
                </a:lnTo>
                <a:lnTo>
                  <a:pt x="360654" y="3217913"/>
                </a:lnTo>
                <a:lnTo>
                  <a:pt x="360654" y="2817977"/>
                </a:lnTo>
                <a:lnTo>
                  <a:pt x="760463" y="2817977"/>
                </a:lnTo>
                <a:lnTo>
                  <a:pt x="760463" y="2794457"/>
                </a:lnTo>
                <a:lnTo>
                  <a:pt x="360654" y="2794457"/>
                </a:lnTo>
                <a:lnTo>
                  <a:pt x="360654" y="2394534"/>
                </a:lnTo>
                <a:lnTo>
                  <a:pt x="760463" y="2394534"/>
                </a:lnTo>
                <a:lnTo>
                  <a:pt x="760463" y="2371001"/>
                </a:lnTo>
                <a:lnTo>
                  <a:pt x="360654" y="2371001"/>
                </a:lnTo>
                <a:lnTo>
                  <a:pt x="360654" y="1971078"/>
                </a:lnTo>
                <a:lnTo>
                  <a:pt x="760463" y="1971078"/>
                </a:lnTo>
                <a:lnTo>
                  <a:pt x="760463" y="1947557"/>
                </a:lnTo>
                <a:lnTo>
                  <a:pt x="360654" y="1947557"/>
                </a:lnTo>
                <a:lnTo>
                  <a:pt x="360654" y="1535874"/>
                </a:lnTo>
                <a:lnTo>
                  <a:pt x="760463" y="1535874"/>
                </a:lnTo>
                <a:lnTo>
                  <a:pt x="760463" y="1512341"/>
                </a:lnTo>
                <a:lnTo>
                  <a:pt x="360654" y="1512341"/>
                </a:lnTo>
                <a:lnTo>
                  <a:pt x="360654" y="1112418"/>
                </a:lnTo>
                <a:lnTo>
                  <a:pt x="760463" y="1112418"/>
                </a:lnTo>
                <a:lnTo>
                  <a:pt x="760463" y="1088898"/>
                </a:lnTo>
                <a:lnTo>
                  <a:pt x="360654" y="1088898"/>
                </a:lnTo>
                <a:lnTo>
                  <a:pt x="360654" y="688975"/>
                </a:lnTo>
                <a:lnTo>
                  <a:pt x="760463" y="688975"/>
                </a:lnTo>
                <a:lnTo>
                  <a:pt x="760463" y="665441"/>
                </a:lnTo>
                <a:lnTo>
                  <a:pt x="360654" y="665441"/>
                </a:lnTo>
                <a:lnTo>
                  <a:pt x="360654" y="265518"/>
                </a:lnTo>
                <a:lnTo>
                  <a:pt x="760463" y="265518"/>
                </a:lnTo>
                <a:lnTo>
                  <a:pt x="760463" y="241998"/>
                </a:lnTo>
                <a:lnTo>
                  <a:pt x="0" y="241998"/>
                </a:lnTo>
                <a:lnTo>
                  <a:pt x="0" y="265518"/>
                </a:lnTo>
                <a:lnTo>
                  <a:pt x="337134" y="265518"/>
                </a:lnTo>
                <a:lnTo>
                  <a:pt x="337134" y="665441"/>
                </a:lnTo>
                <a:lnTo>
                  <a:pt x="0" y="665441"/>
                </a:lnTo>
                <a:lnTo>
                  <a:pt x="0" y="688975"/>
                </a:lnTo>
                <a:lnTo>
                  <a:pt x="337134" y="688975"/>
                </a:lnTo>
                <a:lnTo>
                  <a:pt x="337134" y="1088898"/>
                </a:lnTo>
                <a:lnTo>
                  <a:pt x="0" y="1088898"/>
                </a:lnTo>
                <a:lnTo>
                  <a:pt x="0" y="1112418"/>
                </a:lnTo>
                <a:lnTo>
                  <a:pt x="337134" y="1112418"/>
                </a:lnTo>
                <a:lnTo>
                  <a:pt x="337134" y="1512341"/>
                </a:lnTo>
                <a:lnTo>
                  <a:pt x="0" y="1512341"/>
                </a:lnTo>
                <a:lnTo>
                  <a:pt x="0" y="1535874"/>
                </a:lnTo>
                <a:lnTo>
                  <a:pt x="337134" y="1535874"/>
                </a:lnTo>
                <a:lnTo>
                  <a:pt x="337134" y="1947557"/>
                </a:lnTo>
                <a:lnTo>
                  <a:pt x="0" y="1947557"/>
                </a:lnTo>
                <a:lnTo>
                  <a:pt x="0" y="1971078"/>
                </a:lnTo>
                <a:lnTo>
                  <a:pt x="337134" y="1971078"/>
                </a:lnTo>
                <a:lnTo>
                  <a:pt x="337134" y="2371001"/>
                </a:lnTo>
                <a:lnTo>
                  <a:pt x="0" y="2371001"/>
                </a:lnTo>
                <a:lnTo>
                  <a:pt x="0" y="2394534"/>
                </a:lnTo>
                <a:lnTo>
                  <a:pt x="337134" y="2394534"/>
                </a:lnTo>
                <a:lnTo>
                  <a:pt x="337134" y="2794457"/>
                </a:lnTo>
                <a:lnTo>
                  <a:pt x="0" y="2794457"/>
                </a:lnTo>
                <a:lnTo>
                  <a:pt x="0" y="2817977"/>
                </a:lnTo>
                <a:lnTo>
                  <a:pt x="337134" y="2817977"/>
                </a:lnTo>
                <a:lnTo>
                  <a:pt x="337134" y="3217913"/>
                </a:lnTo>
                <a:lnTo>
                  <a:pt x="0" y="3217913"/>
                </a:lnTo>
                <a:lnTo>
                  <a:pt x="0" y="3241433"/>
                </a:lnTo>
                <a:lnTo>
                  <a:pt x="337134" y="3241433"/>
                </a:lnTo>
                <a:lnTo>
                  <a:pt x="337134" y="3641356"/>
                </a:lnTo>
                <a:lnTo>
                  <a:pt x="0" y="3641356"/>
                </a:lnTo>
                <a:lnTo>
                  <a:pt x="0" y="3664877"/>
                </a:lnTo>
                <a:lnTo>
                  <a:pt x="337134" y="3664877"/>
                </a:lnTo>
                <a:lnTo>
                  <a:pt x="337134" y="4076573"/>
                </a:lnTo>
                <a:lnTo>
                  <a:pt x="0" y="4076573"/>
                </a:lnTo>
                <a:lnTo>
                  <a:pt x="0" y="4100093"/>
                </a:lnTo>
                <a:lnTo>
                  <a:pt x="337134" y="4100093"/>
                </a:lnTo>
                <a:lnTo>
                  <a:pt x="337134" y="4500016"/>
                </a:lnTo>
                <a:lnTo>
                  <a:pt x="0" y="4500016"/>
                </a:lnTo>
                <a:lnTo>
                  <a:pt x="0" y="4523549"/>
                </a:lnTo>
                <a:lnTo>
                  <a:pt x="337134" y="4523549"/>
                </a:lnTo>
                <a:lnTo>
                  <a:pt x="337134" y="4923472"/>
                </a:lnTo>
                <a:lnTo>
                  <a:pt x="0" y="4923472"/>
                </a:lnTo>
                <a:lnTo>
                  <a:pt x="0" y="4946993"/>
                </a:lnTo>
                <a:lnTo>
                  <a:pt x="337134" y="4946993"/>
                </a:lnTo>
                <a:lnTo>
                  <a:pt x="337134" y="5346916"/>
                </a:lnTo>
                <a:lnTo>
                  <a:pt x="0" y="5346916"/>
                </a:lnTo>
                <a:lnTo>
                  <a:pt x="0" y="5370449"/>
                </a:lnTo>
                <a:lnTo>
                  <a:pt x="337134" y="5370449"/>
                </a:lnTo>
                <a:lnTo>
                  <a:pt x="337134" y="5770372"/>
                </a:lnTo>
                <a:lnTo>
                  <a:pt x="0" y="5770372"/>
                </a:lnTo>
                <a:lnTo>
                  <a:pt x="0" y="5793892"/>
                </a:lnTo>
                <a:lnTo>
                  <a:pt x="337134" y="5793892"/>
                </a:lnTo>
                <a:lnTo>
                  <a:pt x="337134" y="6205575"/>
                </a:lnTo>
                <a:lnTo>
                  <a:pt x="0" y="6205575"/>
                </a:lnTo>
                <a:lnTo>
                  <a:pt x="0" y="6229108"/>
                </a:lnTo>
                <a:lnTo>
                  <a:pt x="337134" y="6229108"/>
                </a:lnTo>
                <a:lnTo>
                  <a:pt x="337134" y="6629032"/>
                </a:lnTo>
                <a:lnTo>
                  <a:pt x="360654" y="6629032"/>
                </a:lnTo>
                <a:lnTo>
                  <a:pt x="360654" y="6229108"/>
                </a:lnTo>
                <a:lnTo>
                  <a:pt x="2042185" y="6229108"/>
                </a:lnTo>
                <a:lnTo>
                  <a:pt x="2042185" y="6205575"/>
                </a:lnTo>
                <a:lnTo>
                  <a:pt x="1630616" y="6205575"/>
                </a:lnTo>
                <a:lnTo>
                  <a:pt x="1630616" y="5793892"/>
                </a:lnTo>
                <a:lnTo>
                  <a:pt x="2042185" y="5793892"/>
                </a:lnTo>
                <a:lnTo>
                  <a:pt x="2042185" y="5770372"/>
                </a:lnTo>
                <a:lnTo>
                  <a:pt x="1630616" y="5770372"/>
                </a:lnTo>
                <a:lnTo>
                  <a:pt x="1630616" y="5370449"/>
                </a:lnTo>
                <a:lnTo>
                  <a:pt x="2042185" y="5370449"/>
                </a:lnTo>
                <a:lnTo>
                  <a:pt x="2042185" y="5346916"/>
                </a:lnTo>
                <a:lnTo>
                  <a:pt x="1630616" y="5346916"/>
                </a:lnTo>
                <a:lnTo>
                  <a:pt x="1630616" y="4946993"/>
                </a:lnTo>
                <a:lnTo>
                  <a:pt x="2042185" y="4946993"/>
                </a:lnTo>
                <a:lnTo>
                  <a:pt x="2042185" y="4923472"/>
                </a:lnTo>
                <a:lnTo>
                  <a:pt x="1630616" y="4923472"/>
                </a:lnTo>
                <a:lnTo>
                  <a:pt x="1630616" y="4523549"/>
                </a:lnTo>
                <a:lnTo>
                  <a:pt x="2042185" y="4523549"/>
                </a:lnTo>
                <a:lnTo>
                  <a:pt x="2042185" y="4500016"/>
                </a:lnTo>
                <a:lnTo>
                  <a:pt x="1630616" y="4500016"/>
                </a:lnTo>
                <a:lnTo>
                  <a:pt x="1630616" y="4100093"/>
                </a:lnTo>
                <a:lnTo>
                  <a:pt x="2042185" y="4100093"/>
                </a:lnTo>
                <a:lnTo>
                  <a:pt x="2042185" y="4076573"/>
                </a:lnTo>
                <a:lnTo>
                  <a:pt x="1630616" y="4076573"/>
                </a:lnTo>
                <a:lnTo>
                  <a:pt x="1630616" y="3664877"/>
                </a:lnTo>
                <a:lnTo>
                  <a:pt x="2042185" y="3664877"/>
                </a:lnTo>
                <a:lnTo>
                  <a:pt x="2042185" y="3641356"/>
                </a:lnTo>
                <a:lnTo>
                  <a:pt x="1630616" y="3641356"/>
                </a:lnTo>
                <a:lnTo>
                  <a:pt x="1630616" y="3241433"/>
                </a:lnTo>
                <a:lnTo>
                  <a:pt x="2042185" y="3241433"/>
                </a:lnTo>
                <a:lnTo>
                  <a:pt x="2042185" y="3217913"/>
                </a:lnTo>
                <a:lnTo>
                  <a:pt x="1630616" y="3217913"/>
                </a:lnTo>
                <a:lnTo>
                  <a:pt x="1630616" y="2817977"/>
                </a:lnTo>
                <a:lnTo>
                  <a:pt x="2042185" y="2817977"/>
                </a:lnTo>
                <a:lnTo>
                  <a:pt x="2042185" y="2794457"/>
                </a:lnTo>
                <a:lnTo>
                  <a:pt x="1630616" y="2794457"/>
                </a:lnTo>
                <a:lnTo>
                  <a:pt x="1630616" y="2394534"/>
                </a:lnTo>
                <a:lnTo>
                  <a:pt x="2042185" y="2394534"/>
                </a:lnTo>
                <a:lnTo>
                  <a:pt x="2042185" y="2371001"/>
                </a:lnTo>
                <a:lnTo>
                  <a:pt x="1630616" y="2371001"/>
                </a:lnTo>
                <a:lnTo>
                  <a:pt x="1630616" y="1971078"/>
                </a:lnTo>
                <a:lnTo>
                  <a:pt x="2042185" y="1971078"/>
                </a:lnTo>
                <a:lnTo>
                  <a:pt x="2042185" y="1947557"/>
                </a:lnTo>
                <a:lnTo>
                  <a:pt x="1630616" y="1947557"/>
                </a:lnTo>
                <a:lnTo>
                  <a:pt x="1630616" y="1719503"/>
                </a:lnTo>
                <a:lnTo>
                  <a:pt x="1607108" y="1719503"/>
                </a:lnTo>
                <a:lnTo>
                  <a:pt x="1607108" y="1947557"/>
                </a:lnTo>
                <a:lnTo>
                  <a:pt x="1607108" y="1971078"/>
                </a:lnTo>
                <a:lnTo>
                  <a:pt x="1607108" y="6205575"/>
                </a:lnTo>
                <a:lnTo>
                  <a:pt x="1207300" y="6205575"/>
                </a:lnTo>
                <a:lnTo>
                  <a:pt x="1207300" y="5793892"/>
                </a:lnTo>
                <a:lnTo>
                  <a:pt x="1607108" y="5793892"/>
                </a:lnTo>
                <a:lnTo>
                  <a:pt x="1607108" y="5770372"/>
                </a:lnTo>
                <a:lnTo>
                  <a:pt x="1207300" y="5770372"/>
                </a:lnTo>
                <a:lnTo>
                  <a:pt x="1207300" y="5370449"/>
                </a:lnTo>
                <a:lnTo>
                  <a:pt x="1607108" y="5370449"/>
                </a:lnTo>
                <a:lnTo>
                  <a:pt x="1607108" y="5346916"/>
                </a:lnTo>
                <a:lnTo>
                  <a:pt x="1207300" y="5346916"/>
                </a:lnTo>
                <a:lnTo>
                  <a:pt x="1207300" y="4946993"/>
                </a:lnTo>
                <a:lnTo>
                  <a:pt x="1607108" y="4946993"/>
                </a:lnTo>
                <a:lnTo>
                  <a:pt x="1607108" y="4923472"/>
                </a:lnTo>
                <a:lnTo>
                  <a:pt x="1207300" y="4923472"/>
                </a:lnTo>
                <a:lnTo>
                  <a:pt x="1207300" y="4523549"/>
                </a:lnTo>
                <a:lnTo>
                  <a:pt x="1607108" y="4523549"/>
                </a:lnTo>
                <a:lnTo>
                  <a:pt x="1607108" y="4500016"/>
                </a:lnTo>
                <a:lnTo>
                  <a:pt x="1207300" y="4500016"/>
                </a:lnTo>
                <a:lnTo>
                  <a:pt x="1207300" y="4100093"/>
                </a:lnTo>
                <a:lnTo>
                  <a:pt x="1607108" y="4100093"/>
                </a:lnTo>
                <a:lnTo>
                  <a:pt x="1607108" y="4076573"/>
                </a:lnTo>
                <a:lnTo>
                  <a:pt x="1207300" y="4076573"/>
                </a:lnTo>
                <a:lnTo>
                  <a:pt x="1207300" y="3664877"/>
                </a:lnTo>
                <a:lnTo>
                  <a:pt x="1607108" y="3664877"/>
                </a:lnTo>
                <a:lnTo>
                  <a:pt x="1607108" y="3641356"/>
                </a:lnTo>
                <a:lnTo>
                  <a:pt x="1207300" y="3641356"/>
                </a:lnTo>
                <a:lnTo>
                  <a:pt x="1207300" y="3241433"/>
                </a:lnTo>
                <a:lnTo>
                  <a:pt x="1607108" y="3241433"/>
                </a:lnTo>
                <a:lnTo>
                  <a:pt x="1607108" y="3217913"/>
                </a:lnTo>
                <a:lnTo>
                  <a:pt x="1207300" y="3217913"/>
                </a:lnTo>
                <a:lnTo>
                  <a:pt x="1207300" y="2817977"/>
                </a:lnTo>
                <a:lnTo>
                  <a:pt x="1607108" y="2817977"/>
                </a:lnTo>
                <a:lnTo>
                  <a:pt x="1607108" y="2794457"/>
                </a:lnTo>
                <a:lnTo>
                  <a:pt x="1207300" y="2794457"/>
                </a:lnTo>
                <a:lnTo>
                  <a:pt x="1207300" y="2394534"/>
                </a:lnTo>
                <a:lnTo>
                  <a:pt x="1607108" y="2394534"/>
                </a:lnTo>
                <a:lnTo>
                  <a:pt x="1607108" y="2371001"/>
                </a:lnTo>
                <a:lnTo>
                  <a:pt x="1207300" y="2371001"/>
                </a:lnTo>
                <a:lnTo>
                  <a:pt x="1207300" y="1971078"/>
                </a:lnTo>
                <a:lnTo>
                  <a:pt x="1607108" y="1971078"/>
                </a:lnTo>
                <a:lnTo>
                  <a:pt x="1607108" y="1947557"/>
                </a:lnTo>
                <a:lnTo>
                  <a:pt x="1207300" y="1947557"/>
                </a:lnTo>
                <a:lnTo>
                  <a:pt x="1207300" y="1719503"/>
                </a:lnTo>
                <a:lnTo>
                  <a:pt x="1183779" y="1719503"/>
                </a:lnTo>
                <a:lnTo>
                  <a:pt x="1183779" y="6205575"/>
                </a:lnTo>
                <a:lnTo>
                  <a:pt x="783971" y="6205575"/>
                </a:lnTo>
                <a:lnTo>
                  <a:pt x="783971" y="5793892"/>
                </a:lnTo>
                <a:lnTo>
                  <a:pt x="1183779" y="5793892"/>
                </a:lnTo>
                <a:lnTo>
                  <a:pt x="1183779" y="5770372"/>
                </a:lnTo>
                <a:lnTo>
                  <a:pt x="783971" y="5770372"/>
                </a:lnTo>
                <a:lnTo>
                  <a:pt x="783971" y="5370449"/>
                </a:lnTo>
                <a:lnTo>
                  <a:pt x="1183779" y="5370449"/>
                </a:lnTo>
                <a:lnTo>
                  <a:pt x="1183779" y="5346916"/>
                </a:lnTo>
                <a:lnTo>
                  <a:pt x="783971" y="5346916"/>
                </a:lnTo>
                <a:lnTo>
                  <a:pt x="783971" y="4946993"/>
                </a:lnTo>
                <a:lnTo>
                  <a:pt x="1183779" y="4946993"/>
                </a:lnTo>
                <a:lnTo>
                  <a:pt x="1183779" y="4923472"/>
                </a:lnTo>
                <a:lnTo>
                  <a:pt x="783971" y="4923472"/>
                </a:lnTo>
                <a:lnTo>
                  <a:pt x="783971" y="4523549"/>
                </a:lnTo>
                <a:lnTo>
                  <a:pt x="1183779" y="4523549"/>
                </a:lnTo>
                <a:lnTo>
                  <a:pt x="1183779" y="4500016"/>
                </a:lnTo>
                <a:lnTo>
                  <a:pt x="783971" y="4500016"/>
                </a:lnTo>
                <a:lnTo>
                  <a:pt x="783971" y="4100093"/>
                </a:lnTo>
                <a:lnTo>
                  <a:pt x="1183779" y="4100093"/>
                </a:lnTo>
                <a:lnTo>
                  <a:pt x="1183779" y="4076573"/>
                </a:lnTo>
                <a:lnTo>
                  <a:pt x="783971" y="4076573"/>
                </a:lnTo>
                <a:lnTo>
                  <a:pt x="783971" y="3664877"/>
                </a:lnTo>
                <a:lnTo>
                  <a:pt x="1183779" y="3664877"/>
                </a:lnTo>
                <a:lnTo>
                  <a:pt x="1183779" y="3641356"/>
                </a:lnTo>
                <a:lnTo>
                  <a:pt x="783971" y="3641356"/>
                </a:lnTo>
                <a:lnTo>
                  <a:pt x="783971" y="3241433"/>
                </a:lnTo>
                <a:lnTo>
                  <a:pt x="1183779" y="3241433"/>
                </a:lnTo>
                <a:lnTo>
                  <a:pt x="1183779" y="3217913"/>
                </a:lnTo>
                <a:lnTo>
                  <a:pt x="783971" y="3217913"/>
                </a:lnTo>
                <a:lnTo>
                  <a:pt x="783971" y="2817977"/>
                </a:lnTo>
                <a:lnTo>
                  <a:pt x="1183779" y="2817977"/>
                </a:lnTo>
                <a:lnTo>
                  <a:pt x="1183779" y="2794457"/>
                </a:lnTo>
                <a:lnTo>
                  <a:pt x="783971" y="2794457"/>
                </a:lnTo>
                <a:lnTo>
                  <a:pt x="783971" y="2394534"/>
                </a:lnTo>
                <a:lnTo>
                  <a:pt x="1183779" y="2394534"/>
                </a:lnTo>
                <a:lnTo>
                  <a:pt x="1183779" y="2371001"/>
                </a:lnTo>
                <a:lnTo>
                  <a:pt x="783971" y="2371001"/>
                </a:lnTo>
                <a:lnTo>
                  <a:pt x="783971" y="1971078"/>
                </a:lnTo>
                <a:lnTo>
                  <a:pt x="1183779" y="1971078"/>
                </a:lnTo>
                <a:lnTo>
                  <a:pt x="1183779" y="1947557"/>
                </a:lnTo>
                <a:lnTo>
                  <a:pt x="783971" y="1947557"/>
                </a:lnTo>
                <a:lnTo>
                  <a:pt x="783971" y="1535874"/>
                </a:lnTo>
                <a:lnTo>
                  <a:pt x="881367" y="1535874"/>
                </a:lnTo>
                <a:lnTo>
                  <a:pt x="881367" y="1512341"/>
                </a:lnTo>
                <a:lnTo>
                  <a:pt x="783971" y="1512341"/>
                </a:lnTo>
                <a:lnTo>
                  <a:pt x="783971" y="1112418"/>
                </a:lnTo>
                <a:lnTo>
                  <a:pt x="881367" y="1112418"/>
                </a:lnTo>
                <a:lnTo>
                  <a:pt x="881367" y="1088898"/>
                </a:lnTo>
                <a:lnTo>
                  <a:pt x="783971" y="1088898"/>
                </a:lnTo>
                <a:lnTo>
                  <a:pt x="783971" y="688975"/>
                </a:lnTo>
                <a:lnTo>
                  <a:pt x="1183779" y="688975"/>
                </a:lnTo>
                <a:lnTo>
                  <a:pt x="1183779" y="862761"/>
                </a:lnTo>
                <a:lnTo>
                  <a:pt x="1207300" y="862761"/>
                </a:lnTo>
                <a:lnTo>
                  <a:pt x="1207300" y="688975"/>
                </a:lnTo>
                <a:lnTo>
                  <a:pt x="1607108" y="688975"/>
                </a:lnTo>
                <a:lnTo>
                  <a:pt x="1607108" y="862761"/>
                </a:lnTo>
                <a:lnTo>
                  <a:pt x="1630616" y="862761"/>
                </a:lnTo>
                <a:lnTo>
                  <a:pt x="1630616" y="688975"/>
                </a:lnTo>
                <a:lnTo>
                  <a:pt x="2042185" y="688975"/>
                </a:lnTo>
                <a:lnTo>
                  <a:pt x="2042185" y="665441"/>
                </a:lnTo>
                <a:lnTo>
                  <a:pt x="1630616" y="665441"/>
                </a:lnTo>
                <a:lnTo>
                  <a:pt x="1630616" y="265518"/>
                </a:lnTo>
                <a:lnTo>
                  <a:pt x="2042185" y="265518"/>
                </a:lnTo>
                <a:lnTo>
                  <a:pt x="2042185" y="241998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0" y="11"/>
            <a:ext cx="4170679" cy="10287000"/>
          </a:xfrm>
          <a:custGeom>
            <a:avLst/>
            <a:gdLst/>
            <a:ahLst/>
            <a:cxnLst/>
            <a:rect l="l" t="t" r="r" b="b"/>
            <a:pathLst>
              <a:path w="4170679" h="10287000">
                <a:moveTo>
                  <a:pt x="2042185" y="6629032"/>
                </a:moveTo>
                <a:lnTo>
                  <a:pt x="1630616" y="6629032"/>
                </a:lnTo>
                <a:lnTo>
                  <a:pt x="1630616" y="6229108"/>
                </a:lnTo>
                <a:lnTo>
                  <a:pt x="1607108" y="6229108"/>
                </a:lnTo>
                <a:lnTo>
                  <a:pt x="1607108" y="10028390"/>
                </a:lnTo>
                <a:lnTo>
                  <a:pt x="1207300" y="10028390"/>
                </a:lnTo>
                <a:lnTo>
                  <a:pt x="1207300" y="9628467"/>
                </a:lnTo>
                <a:lnTo>
                  <a:pt x="1607108" y="9628467"/>
                </a:lnTo>
                <a:lnTo>
                  <a:pt x="1607108" y="9604946"/>
                </a:lnTo>
                <a:lnTo>
                  <a:pt x="1207300" y="9604946"/>
                </a:lnTo>
                <a:lnTo>
                  <a:pt x="1207300" y="9205023"/>
                </a:lnTo>
                <a:lnTo>
                  <a:pt x="1607108" y="9205023"/>
                </a:lnTo>
                <a:lnTo>
                  <a:pt x="1607108" y="9181490"/>
                </a:lnTo>
                <a:lnTo>
                  <a:pt x="1207300" y="9181490"/>
                </a:lnTo>
                <a:lnTo>
                  <a:pt x="1207300" y="8781567"/>
                </a:lnTo>
                <a:lnTo>
                  <a:pt x="1607108" y="8781567"/>
                </a:lnTo>
                <a:lnTo>
                  <a:pt x="1607108" y="8758047"/>
                </a:lnTo>
                <a:lnTo>
                  <a:pt x="1207300" y="8758047"/>
                </a:lnTo>
                <a:lnTo>
                  <a:pt x="1207300" y="8358111"/>
                </a:lnTo>
                <a:lnTo>
                  <a:pt x="1607108" y="8358111"/>
                </a:lnTo>
                <a:lnTo>
                  <a:pt x="1607108" y="8334591"/>
                </a:lnTo>
                <a:lnTo>
                  <a:pt x="1207300" y="8334591"/>
                </a:lnTo>
                <a:lnTo>
                  <a:pt x="1207300" y="7922908"/>
                </a:lnTo>
                <a:lnTo>
                  <a:pt x="1607108" y="7922908"/>
                </a:lnTo>
                <a:lnTo>
                  <a:pt x="1607108" y="7899374"/>
                </a:lnTo>
                <a:lnTo>
                  <a:pt x="1207300" y="7899374"/>
                </a:lnTo>
                <a:lnTo>
                  <a:pt x="1207300" y="7499451"/>
                </a:lnTo>
                <a:lnTo>
                  <a:pt x="1607108" y="7499451"/>
                </a:lnTo>
                <a:lnTo>
                  <a:pt x="1607108" y="7475931"/>
                </a:lnTo>
                <a:lnTo>
                  <a:pt x="1207300" y="7475931"/>
                </a:lnTo>
                <a:lnTo>
                  <a:pt x="1207300" y="7076008"/>
                </a:lnTo>
                <a:lnTo>
                  <a:pt x="1607108" y="7076008"/>
                </a:lnTo>
                <a:lnTo>
                  <a:pt x="1607108" y="7052475"/>
                </a:lnTo>
                <a:lnTo>
                  <a:pt x="1207300" y="7052475"/>
                </a:lnTo>
                <a:lnTo>
                  <a:pt x="1207300" y="6652552"/>
                </a:lnTo>
                <a:lnTo>
                  <a:pt x="1607108" y="6652552"/>
                </a:lnTo>
                <a:lnTo>
                  <a:pt x="1607108" y="6629032"/>
                </a:lnTo>
                <a:lnTo>
                  <a:pt x="1207300" y="6629032"/>
                </a:lnTo>
                <a:lnTo>
                  <a:pt x="1207300" y="6229108"/>
                </a:lnTo>
                <a:lnTo>
                  <a:pt x="1183779" y="6229108"/>
                </a:lnTo>
                <a:lnTo>
                  <a:pt x="1183779" y="10028390"/>
                </a:lnTo>
                <a:lnTo>
                  <a:pt x="783971" y="10028390"/>
                </a:lnTo>
                <a:lnTo>
                  <a:pt x="783971" y="9628467"/>
                </a:lnTo>
                <a:lnTo>
                  <a:pt x="1183779" y="9628467"/>
                </a:lnTo>
                <a:lnTo>
                  <a:pt x="1183779" y="9604946"/>
                </a:lnTo>
                <a:lnTo>
                  <a:pt x="783971" y="9604946"/>
                </a:lnTo>
                <a:lnTo>
                  <a:pt x="783971" y="9205023"/>
                </a:lnTo>
                <a:lnTo>
                  <a:pt x="1183779" y="9205023"/>
                </a:lnTo>
                <a:lnTo>
                  <a:pt x="1183779" y="9181490"/>
                </a:lnTo>
                <a:lnTo>
                  <a:pt x="783971" y="9181490"/>
                </a:lnTo>
                <a:lnTo>
                  <a:pt x="783971" y="8781567"/>
                </a:lnTo>
                <a:lnTo>
                  <a:pt x="1183779" y="8781567"/>
                </a:lnTo>
                <a:lnTo>
                  <a:pt x="1183779" y="8758047"/>
                </a:lnTo>
                <a:lnTo>
                  <a:pt x="783971" y="8758047"/>
                </a:lnTo>
                <a:lnTo>
                  <a:pt x="783971" y="8358111"/>
                </a:lnTo>
                <a:lnTo>
                  <a:pt x="1183779" y="8358111"/>
                </a:lnTo>
                <a:lnTo>
                  <a:pt x="1183779" y="8334591"/>
                </a:lnTo>
                <a:lnTo>
                  <a:pt x="783971" y="8334591"/>
                </a:lnTo>
                <a:lnTo>
                  <a:pt x="783971" y="7922908"/>
                </a:lnTo>
                <a:lnTo>
                  <a:pt x="1183779" y="7922908"/>
                </a:lnTo>
                <a:lnTo>
                  <a:pt x="1183779" y="7899374"/>
                </a:lnTo>
                <a:lnTo>
                  <a:pt x="783971" y="7899374"/>
                </a:lnTo>
                <a:lnTo>
                  <a:pt x="783971" y="7499451"/>
                </a:lnTo>
                <a:lnTo>
                  <a:pt x="1183779" y="7499451"/>
                </a:lnTo>
                <a:lnTo>
                  <a:pt x="1183779" y="7475931"/>
                </a:lnTo>
                <a:lnTo>
                  <a:pt x="783971" y="7475931"/>
                </a:lnTo>
                <a:lnTo>
                  <a:pt x="783971" y="7076008"/>
                </a:lnTo>
                <a:lnTo>
                  <a:pt x="1183779" y="7076008"/>
                </a:lnTo>
                <a:lnTo>
                  <a:pt x="1183779" y="7052475"/>
                </a:lnTo>
                <a:lnTo>
                  <a:pt x="783971" y="7052475"/>
                </a:lnTo>
                <a:lnTo>
                  <a:pt x="783971" y="6652552"/>
                </a:lnTo>
                <a:lnTo>
                  <a:pt x="1183779" y="6652552"/>
                </a:lnTo>
                <a:lnTo>
                  <a:pt x="1183779" y="6629032"/>
                </a:lnTo>
                <a:lnTo>
                  <a:pt x="783971" y="6629032"/>
                </a:lnTo>
                <a:lnTo>
                  <a:pt x="783971" y="6229108"/>
                </a:lnTo>
                <a:lnTo>
                  <a:pt x="760463" y="6229108"/>
                </a:lnTo>
                <a:lnTo>
                  <a:pt x="760463" y="10028390"/>
                </a:lnTo>
                <a:lnTo>
                  <a:pt x="360654" y="10028390"/>
                </a:lnTo>
                <a:lnTo>
                  <a:pt x="360654" y="9628467"/>
                </a:lnTo>
                <a:lnTo>
                  <a:pt x="760463" y="9628467"/>
                </a:lnTo>
                <a:lnTo>
                  <a:pt x="760463" y="9604946"/>
                </a:lnTo>
                <a:lnTo>
                  <a:pt x="360654" y="9604946"/>
                </a:lnTo>
                <a:lnTo>
                  <a:pt x="360654" y="9205023"/>
                </a:lnTo>
                <a:lnTo>
                  <a:pt x="760463" y="9205023"/>
                </a:lnTo>
                <a:lnTo>
                  <a:pt x="760463" y="9181490"/>
                </a:lnTo>
                <a:lnTo>
                  <a:pt x="360654" y="9181490"/>
                </a:lnTo>
                <a:lnTo>
                  <a:pt x="360654" y="8781567"/>
                </a:lnTo>
                <a:lnTo>
                  <a:pt x="760463" y="8781567"/>
                </a:lnTo>
                <a:lnTo>
                  <a:pt x="760463" y="8758047"/>
                </a:lnTo>
                <a:lnTo>
                  <a:pt x="360654" y="8758047"/>
                </a:lnTo>
                <a:lnTo>
                  <a:pt x="360654" y="8358111"/>
                </a:lnTo>
                <a:lnTo>
                  <a:pt x="760463" y="8358111"/>
                </a:lnTo>
                <a:lnTo>
                  <a:pt x="760463" y="8334591"/>
                </a:lnTo>
                <a:lnTo>
                  <a:pt x="360654" y="8334591"/>
                </a:lnTo>
                <a:lnTo>
                  <a:pt x="360654" y="7922908"/>
                </a:lnTo>
                <a:lnTo>
                  <a:pt x="760463" y="7922908"/>
                </a:lnTo>
                <a:lnTo>
                  <a:pt x="760463" y="7899374"/>
                </a:lnTo>
                <a:lnTo>
                  <a:pt x="360654" y="7899374"/>
                </a:lnTo>
                <a:lnTo>
                  <a:pt x="360654" y="7499451"/>
                </a:lnTo>
                <a:lnTo>
                  <a:pt x="760463" y="7499451"/>
                </a:lnTo>
                <a:lnTo>
                  <a:pt x="760463" y="7475931"/>
                </a:lnTo>
                <a:lnTo>
                  <a:pt x="360654" y="7475931"/>
                </a:lnTo>
                <a:lnTo>
                  <a:pt x="360654" y="7076008"/>
                </a:lnTo>
                <a:lnTo>
                  <a:pt x="760463" y="7076008"/>
                </a:lnTo>
                <a:lnTo>
                  <a:pt x="760463" y="7052475"/>
                </a:lnTo>
                <a:lnTo>
                  <a:pt x="360654" y="7052475"/>
                </a:lnTo>
                <a:lnTo>
                  <a:pt x="360654" y="6652552"/>
                </a:lnTo>
                <a:lnTo>
                  <a:pt x="760463" y="6652552"/>
                </a:lnTo>
                <a:lnTo>
                  <a:pt x="760463" y="6629032"/>
                </a:lnTo>
                <a:lnTo>
                  <a:pt x="360654" y="6629032"/>
                </a:lnTo>
                <a:lnTo>
                  <a:pt x="360654" y="6229108"/>
                </a:lnTo>
                <a:lnTo>
                  <a:pt x="337134" y="6229108"/>
                </a:lnTo>
                <a:lnTo>
                  <a:pt x="337134" y="6629032"/>
                </a:lnTo>
                <a:lnTo>
                  <a:pt x="0" y="6629032"/>
                </a:lnTo>
                <a:lnTo>
                  <a:pt x="0" y="6652552"/>
                </a:lnTo>
                <a:lnTo>
                  <a:pt x="337134" y="6652552"/>
                </a:lnTo>
                <a:lnTo>
                  <a:pt x="337134" y="7052475"/>
                </a:lnTo>
                <a:lnTo>
                  <a:pt x="0" y="7052475"/>
                </a:lnTo>
                <a:lnTo>
                  <a:pt x="0" y="7076008"/>
                </a:lnTo>
                <a:lnTo>
                  <a:pt x="337134" y="7076008"/>
                </a:lnTo>
                <a:lnTo>
                  <a:pt x="337134" y="7475931"/>
                </a:lnTo>
                <a:lnTo>
                  <a:pt x="0" y="7475931"/>
                </a:lnTo>
                <a:lnTo>
                  <a:pt x="0" y="7499451"/>
                </a:lnTo>
                <a:lnTo>
                  <a:pt x="337134" y="7499451"/>
                </a:lnTo>
                <a:lnTo>
                  <a:pt x="337134" y="7899374"/>
                </a:lnTo>
                <a:lnTo>
                  <a:pt x="0" y="7899374"/>
                </a:lnTo>
                <a:lnTo>
                  <a:pt x="0" y="7922908"/>
                </a:lnTo>
                <a:lnTo>
                  <a:pt x="337134" y="7922908"/>
                </a:lnTo>
                <a:lnTo>
                  <a:pt x="337134" y="8334591"/>
                </a:lnTo>
                <a:lnTo>
                  <a:pt x="0" y="8334591"/>
                </a:lnTo>
                <a:lnTo>
                  <a:pt x="0" y="8358111"/>
                </a:lnTo>
                <a:lnTo>
                  <a:pt x="337134" y="8358111"/>
                </a:lnTo>
                <a:lnTo>
                  <a:pt x="337134" y="8758047"/>
                </a:lnTo>
                <a:lnTo>
                  <a:pt x="0" y="8758047"/>
                </a:lnTo>
                <a:lnTo>
                  <a:pt x="0" y="8781567"/>
                </a:lnTo>
                <a:lnTo>
                  <a:pt x="337134" y="8781567"/>
                </a:lnTo>
                <a:lnTo>
                  <a:pt x="337134" y="9181490"/>
                </a:lnTo>
                <a:lnTo>
                  <a:pt x="0" y="9181490"/>
                </a:lnTo>
                <a:lnTo>
                  <a:pt x="0" y="9205023"/>
                </a:lnTo>
                <a:lnTo>
                  <a:pt x="337134" y="9205023"/>
                </a:lnTo>
                <a:lnTo>
                  <a:pt x="337134" y="9604946"/>
                </a:lnTo>
                <a:lnTo>
                  <a:pt x="0" y="9604946"/>
                </a:lnTo>
                <a:lnTo>
                  <a:pt x="0" y="9628467"/>
                </a:lnTo>
                <a:lnTo>
                  <a:pt x="337134" y="9628467"/>
                </a:lnTo>
                <a:lnTo>
                  <a:pt x="337134" y="10028390"/>
                </a:lnTo>
                <a:lnTo>
                  <a:pt x="0" y="10028390"/>
                </a:lnTo>
                <a:lnTo>
                  <a:pt x="0" y="10051923"/>
                </a:lnTo>
                <a:lnTo>
                  <a:pt x="337134" y="10051923"/>
                </a:lnTo>
                <a:lnTo>
                  <a:pt x="337134" y="10287000"/>
                </a:lnTo>
                <a:lnTo>
                  <a:pt x="360654" y="10287000"/>
                </a:lnTo>
                <a:lnTo>
                  <a:pt x="360654" y="10051923"/>
                </a:lnTo>
                <a:lnTo>
                  <a:pt x="760463" y="10051923"/>
                </a:lnTo>
                <a:lnTo>
                  <a:pt x="760463" y="10287000"/>
                </a:lnTo>
                <a:lnTo>
                  <a:pt x="783971" y="10287000"/>
                </a:lnTo>
                <a:lnTo>
                  <a:pt x="783971" y="10051923"/>
                </a:lnTo>
                <a:lnTo>
                  <a:pt x="1183779" y="10051923"/>
                </a:lnTo>
                <a:lnTo>
                  <a:pt x="1183779" y="10287000"/>
                </a:lnTo>
                <a:lnTo>
                  <a:pt x="1207300" y="10287000"/>
                </a:lnTo>
                <a:lnTo>
                  <a:pt x="1207300" y="10051923"/>
                </a:lnTo>
                <a:lnTo>
                  <a:pt x="1607108" y="10051923"/>
                </a:lnTo>
                <a:lnTo>
                  <a:pt x="1607108" y="10287000"/>
                </a:lnTo>
                <a:lnTo>
                  <a:pt x="1630616" y="10287000"/>
                </a:lnTo>
                <a:lnTo>
                  <a:pt x="1630616" y="10051923"/>
                </a:lnTo>
                <a:lnTo>
                  <a:pt x="2042185" y="10051923"/>
                </a:lnTo>
                <a:lnTo>
                  <a:pt x="2042185" y="10028390"/>
                </a:lnTo>
                <a:lnTo>
                  <a:pt x="1630616" y="10028390"/>
                </a:lnTo>
                <a:lnTo>
                  <a:pt x="1630616" y="9628467"/>
                </a:lnTo>
                <a:lnTo>
                  <a:pt x="2042185" y="9628467"/>
                </a:lnTo>
                <a:lnTo>
                  <a:pt x="2042185" y="9604946"/>
                </a:lnTo>
                <a:lnTo>
                  <a:pt x="1630616" y="9604946"/>
                </a:lnTo>
                <a:lnTo>
                  <a:pt x="1630616" y="9205023"/>
                </a:lnTo>
                <a:lnTo>
                  <a:pt x="2042185" y="9205023"/>
                </a:lnTo>
                <a:lnTo>
                  <a:pt x="2042185" y="9181490"/>
                </a:lnTo>
                <a:lnTo>
                  <a:pt x="1630616" y="9181490"/>
                </a:lnTo>
                <a:lnTo>
                  <a:pt x="1630616" y="8781567"/>
                </a:lnTo>
                <a:lnTo>
                  <a:pt x="2042185" y="8781567"/>
                </a:lnTo>
                <a:lnTo>
                  <a:pt x="2042185" y="8758047"/>
                </a:lnTo>
                <a:lnTo>
                  <a:pt x="1630616" y="8758047"/>
                </a:lnTo>
                <a:lnTo>
                  <a:pt x="1630616" y="8358111"/>
                </a:lnTo>
                <a:lnTo>
                  <a:pt x="2042185" y="8358111"/>
                </a:lnTo>
                <a:lnTo>
                  <a:pt x="2042185" y="8334591"/>
                </a:lnTo>
                <a:lnTo>
                  <a:pt x="1630616" y="8334591"/>
                </a:lnTo>
                <a:lnTo>
                  <a:pt x="1630616" y="7922908"/>
                </a:lnTo>
                <a:lnTo>
                  <a:pt x="2042185" y="7922908"/>
                </a:lnTo>
                <a:lnTo>
                  <a:pt x="2042185" y="7899374"/>
                </a:lnTo>
                <a:lnTo>
                  <a:pt x="1630616" y="7899374"/>
                </a:lnTo>
                <a:lnTo>
                  <a:pt x="1630616" y="7499451"/>
                </a:lnTo>
                <a:lnTo>
                  <a:pt x="2042185" y="7499451"/>
                </a:lnTo>
                <a:lnTo>
                  <a:pt x="2042185" y="7475931"/>
                </a:lnTo>
                <a:lnTo>
                  <a:pt x="1630616" y="7475931"/>
                </a:lnTo>
                <a:lnTo>
                  <a:pt x="1630616" y="7076008"/>
                </a:lnTo>
                <a:lnTo>
                  <a:pt x="2042185" y="7076008"/>
                </a:lnTo>
                <a:lnTo>
                  <a:pt x="2042185" y="7052475"/>
                </a:lnTo>
                <a:lnTo>
                  <a:pt x="1630616" y="7052475"/>
                </a:lnTo>
                <a:lnTo>
                  <a:pt x="1630616" y="6652552"/>
                </a:lnTo>
                <a:lnTo>
                  <a:pt x="2042185" y="6652552"/>
                </a:lnTo>
                <a:lnTo>
                  <a:pt x="2042185" y="6629032"/>
                </a:lnTo>
                <a:close/>
              </a:path>
              <a:path w="4170679" h="10287000">
                <a:moveTo>
                  <a:pt x="2065705" y="1719503"/>
                </a:moveTo>
                <a:lnTo>
                  <a:pt x="2042185" y="1719503"/>
                </a:lnTo>
                <a:lnTo>
                  <a:pt x="2042185" y="1947379"/>
                </a:lnTo>
                <a:lnTo>
                  <a:pt x="2065705" y="1947379"/>
                </a:lnTo>
                <a:lnTo>
                  <a:pt x="2065705" y="1719503"/>
                </a:lnTo>
                <a:close/>
              </a:path>
              <a:path w="4170679" h="10287000">
                <a:moveTo>
                  <a:pt x="2489022" y="1719503"/>
                </a:moveTo>
                <a:lnTo>
                  <a:pt x="2465514" y="1719503"/>
                </a:lnTo>
                <a:lnTo>
                  <a:pt x="2465514" y="1947557"/>
                </a:lnTo>
                <a:lnTo>
                  <a:pt x="2489022" y="1947557"/>
                </a:lnTo>
                <a:lnTo>
                  <a:pt x="2489022" y="1719503"/>
                </a:lnTo>
                <a:close/>
              </a:path>
              <a:path w="4170679" h="10287000">
                <a:moveTo>
                  <a:pt x="2489022" y="688975"/>
                </a:moveTo>
                <a:lnTo>
                  <a:pt x="2465514" y="688975"/>
                </a:lnTo>
                <a:lnTo>
                  <a:pt x="2465514" y="862761"/>
                </a:lnTo>
                <a:lnTo>
                  <a:pt x="2489022" y="862761"/>
                </a:lnTo>
                <a:lnTo>
                  <a:pt x="2489022" y="688975"/>
                </a:lnTo>
                <a:close/>
              </a:path>
              <a:path w="4170679" h="10287000">
                <a:moveTo>
                  <a:pt x="2912351" y="1719503"/>
                </a:moveTo>
                <a:lnTo>
                  <a:pt x="2888831" y="1719503"/>
                </a:lnTo>
                <a:lnTo>
                  <a:pt x="2888831" y="1947557"/>
                </a:lnTo>
                <a:lnTo>
                  <a:pt x="2912351" y="1947557"/>
                </a:lnTo>
                <a:lnTo>
                  <a:pt x="2912351" y="1719503"/>
                </a:lnTo>
                <a:close/>
              </a:path>
              <a:path w="4170679" h="10287000">
                <a:moveTo>
                  <a:pt x="2912351" y="688975"/>
                </a:moveTo>
                <a:lnTo>
                  <a:pt x="2888831" y="688975"/>
                </a:lnTo>
                <a:lnTo>
                  <a:pt x="2888831" y="862761"/>
                </a:lnTo>
                <a:lnTo>
                  <a:pt x="2912351" y="862761"/>
                </a:lnTo>
                <a:lnTo>
                  <a:pt x="2912351" y="688975"/>
                </a:lnTo>
                <a:close/>
              </a:path>
              <a:path w="4170679" h="10287000">
                <a:moveTo>
                  <a:pt x="3335667" y="1719503"/>
                </a:moveTo>
                <a:lnTo>
                  <a:pt x="3312160" y="1719503"/>
                </a:lnTo>
                <a:lnTo>
                  <a:pt x="3312160" y="1947557"/>
                </a:lnTo>
                <a:lnTo>
                  <a:pt x="3335667" y="1947557"/>
                </a:lnTo>
                <a:lnTo>
                  <a:pt x="3335667" y="1719503"/>
                </a:lnTo>
                <a:close/>
              </a:path>
              <a:path w="4170679" h="10287000">
                <a:moveTo>
                  <a:pt x="3335667" y="688975"/>
                </a:moveTo>
                <a:lnTo>
                  <a:pt x="3312160" y="688975"/>
                </a:lnTo>
                <a:lnTo>
                  <a:pt x="3312160" y="862761"/>
                </a:lnTo>
                <a:lnTo>
                  <a:pt x="3335667" y="862761"/>
                </a:lnTo>
                <a:lnTo>
                  <a:pt x="3335667" y="688975"/>
                </a:lnTo>
                <a:close/>
              </a:path>
              <a:path w="4170679" h="10287000">
                <a:moveTo>
                  <a:pt x="3758996" y="1719503"/>
                </a:moveTo>
                <a:lnTo>
                  <a:pt x="3735476" y="1719503"/>
                </a:lnTo>
                <a:lnTo>
                  <a:pt x="3735476" y="1947557"/>
                </a:lnTo>
                <a:lnTo>
                  <a:pt x="3758996" y="1947557"/>
                </a:lnTo>
                <a:lnTo>
                  <a:pt x="3758996" y="1719503"/>
                </a:lnTo>
                <a:close/>
              </a:path>
              <a:path w="4170679" h="10287000">
                <a:moveTo>
                  <a:pt x="3758996" y="688975"/>
                </a:moveTo>
                <a:lnTo>
                  <a:pt x="3735476" y="688975"/>
                </a:lnTo>
                <a:lnTo>
                  <a:pt x="3735476" y="862761"/>
                </a:lnTo>
                <a:lnTo>
                  <a:pt x="3758996" y="862761"/>
                </a:lnTo>
                <a:lnTo>
                  <a:pt x="3758996" y="688975"/>
                </a:lnTo>
                <a:close/>
              </a:path>
              <a:path w="4170679" h="10287000">
                <a:moveTo>
                  <a:pt x="4170553" y="241515"/>
                </a:moveTo>
                <a:lnTo>
                  <a:pt x="3758996" y="241515"/>
                </a:lnTo>
                <a:lnTo>
                  <a:pt x="3758996" y="0"/>
                </a:lnTo>
                <a:lnTo>
                  <a:pt x="3735476" y="0"/>
                </a:lnTo>
                <a:lnTo>
                  <a:pt x="3735476" y="241515"/>
                </a:lnTo>
                <a:lnTo>
                  <a:pt x="3335667" y="241515"/>
                </a:lnTo>
                <a:lnTo>
                  <a:pt x="3335667" y="0"/>
                </a:lnTo>
                <a:lnTo>
                  <a:pt x="3312160" y="0"/>
                </a:lnTo>
                <a:lnTo>
                  <a:pt x="3312160" y="241515"/>
                </a:lnTo>
                <a:lnTo>
                  <a:pt x="2912351" y="241515"/>
                </a:lnTo>
                <a:lnTo>
                  <a:pt x="2912351" y="0"/>
                </a:lnTo>
                <a:lnTo>
                  <a:pt x="2888831" y="0"/>
                </a:lnTo>
                <a:lnTo>
                  <a:pt x="2888831" y="241515"/>
                </a:lnTo>
                <a:lnTo>
                  <a:pt x="2489022" y="241515"/>
                </a:lnTo>
                <a:lnTo>
                  <a:pt x="2489022" y="0"/>
                </a:lnTo>
                <a:lnTo>
                  <a:pt x="2465514" y="0"/>
                </a:lnTo>
                <a:lnTo>
                  <a:pt x="2465514" y="241515"/>
                </a:lnTo>
                <a:lnTo>
                  <a:pt x="2065705" y="241515"/>
                </a:lnTo>
                <a:lnTo>
                  <a:pt x="2065705" y="177"/>
                </a:lnTo>
                <a:lnTo>
                  <a:pt x="2042185" y="177"/>
                </a:lnTo>
                <a:lnTo>
                  <a:pt x="2042185" y="862761"/>
                </a:lnTo>
                <a:lnTo>
                  <a:pt x="2065705" y="862761"/>
                </a:lnTo>
                <a:lnTo>
                  <a:pt x="2065705" y="688632"/>
                </a:lnTo>
                <a:lnTo>
                  <a:pt x="4170553" y="688632"/>
                </a:lnTo>
                <a:lnTo>
                  <a:pt x="4170553" y="665759"/>
                </a:lnTo>
                <a:lnTo>
                  <a:pt x="2065705" y="665759"/>
                </a:lnTo>
                <a:lnTo>
                  <a:pt x="2065705" y="265658"/>
                </a:lnTo>
                <a:lnTo>
                  <a:pt x="2465514" y="265658"/>
                </a:lnTo>
                <a:lnTo>
                  <a:pt x="2465514" y="665441"/>
                </a:lnTo>
                <a:lnTo>
                  <a:pt x="2489022" y="665441"/>
                </a:lnTo>
                <a:lnTo>
                  <a:pt x="2489022" y="265658"/>
                </a:lnTo>
                <a:lnTo>
                  <a:pt x="2888831" y="265658"/>
                </a:lnTo>
                <a:lnTo>
                  <a:pt x="2888831" y="665441"/>
                </a:lnTo>
                <a:lnTo>
                  <a:pt x="2912351" y="665441"/>
                </a:lnTo>
                <a:lnTo>
                  <a:pt x="2912351" y="265658"/>
                </a:lnTo>
                <a:lnTo>
                  <a:pt x="3312160" y="265658"/>
                </a:lnTo>
                <a:lnTo>
                  <a:pt x="3312160" y="665441"/>
                </a:lnTo>
                <a:lnTo>
                  <a:pt x="3335667" y="665441"/>
                </a:lnTo>
                <a:lnTo>
                  <a:pt x="3335667" y="265658"/>
                </a:lnTo>
                <a:lnTo>
                  <a:pt x="3735476" y="265658"/>
                </a:lnTo>
                <a:lnTo>
                  <a:pt x="3735476" y="665441"/>
                </a:lnTo>
                <a:lnTo>
                  <a:pt x="3758996" y="665441"/>
                </a:lnTo>
                <a:lnTo>
                  <a:pt x="3758996" y="265658"/>
                </a:lnTo>
                <a:lnTo>
                  <a:pt x="4170553" y="265658"/>
                </a:lnTo>
                <a:lnTo>
                  <a:pt x="4170553" y="241515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2042185" y="1719515"/>
            <a:ext cx="2128520" cy="5780405"/>
          </a:xfrm>
          <a:custGeom>
            <a:avLst/>
            <a:gdLst/>
            <a:ahLst/>
            <a:cxnLst/>
            <a:rect l="l" t="t" r="r" b="b"/>
            <a:pathLst>
              <a:path w="2128520" h="5780405">
                <a:moveTo>
                  <a:pt x="2128367" y="4486072"/>
                </a:moveTo>
                <a:lnTo>
                  <a:pt x="1716811" y="4486072"/>
                </a:lnTo>
                <a:lnTo>
                  <a:pt x="1716811" y="4074388"/>
                </a:lnTo>
                <a:lnTo>
                  <a:pt x="1693291" y="4074388"/>
                </a:lnTo>
                <a:lnTo>
                  <a:pt x="1693291" y="4486072"/>
                </a:lnTo>
                <a:lnTo>
                  <a:pt x="1293482" y="4486072"/>
                </a:lnTo>
                <a:lnTo>
                  <a:pt x="1293482" y="4074388"/>
                </a:lnTo>
                <a:lnTo>
                  <a:pt x="1269974" y="4074388"/>
                </a:lnTo>
                <a:lnTo>
                  <a:pt x="1269974" y="4486072"/>
                </a:lnTo>
                <a:lnTo>
                  <a:pt x="870165" y="4486072"/>
                </a:lnTo>
                <a:lnTo>
                  <a:pt x="870165" y="4074388"/>
                </a:lnTo>
                <a:lnTo>
                  <a:pt x="846645" y="4074388"/>
                </a:lnTo>
                <a:lnTo>
                  <a:pt x="846645" y="4486072"/>
                </a:lnTo>
                <a:lnTo>
                  <a:pt x="446836" y="4486072"/>
                </a:lnTo>
                <a:lnTo>
                  <a:pt x="446836" y="4074388"/>
                </a:lnTo>
                <a:lnTo>
                  <a:pt x="423329" y="4074388"/>
                </a:lnTo>
                <a:lnTo>
                  <a:pt x="423329" y="4486072"/>
                </a:lnTo>
                <a:lnTo>
                  <a:pt x="11760" y="4486072"/>
                </a:lnTo>
                <a:lnTo>
                  <a:pt x="11760" y="4497514"/>
                </a:lnTo>
                <a:lnTo>
                  <a:pt x="0" y="4497514"/>
                </a:lnTo>
                <a:lnTo>
                  <a:pt x="0" y="4510214"/>
                </a:lnTo>
                <a:lnTo>
                  <a:pt x="0" y="4909045"/>
                </a:lnTo>
                <a:lnTo>
                  <a:pt x="0" y="5780405"/>
                </a:lnTo>
                <a:lnTo>
                  <a:pt x="2128367" y="5780405"/>
                </a:lnTo>
                <a:lnTo>
                  <a:pt x="2128367" y="5756262"/>
                </a:lnTo>
                <a:lnTo>
                  <a:pt x="23520" y="5756262"/>
                </a:lnTo>
                <a:lnTo>
                  <a:pt x="23520" y="5356161"/>
                </a:lnTo>
                <a:lnTo>
                  <a:pt x="2128367" y="5356161"/>
                </a:lnTo>
                <a:lnTo>
                  <a:pt x="2128367" y="5333289"/>
                </a:lnTo>
                <a:lnTo>
                  <a:pt x="23520" y="5333289"/>
                </a:lnTo>
                <a:lnTo>
                  <a:pt x="23520" y="4933188"/>
                </a:lnTo>
                <a:lnTo>
                  <a:pt x="2128367" y="4933188"/>
                </a:lnTo>
                <a:lnTo>
                  <a:pt x="2128367" y="4909045"/>
                </a:lnTo>
                <a:lnTo>
                  <a:pt x="23520" y="4909045"/>
                </a:lnTo>
                <a:lnTo>
                  <a:pt x="23520" y="4510214"/>
                </a:lnTo>
                <a:lnTo>
                  <a:pt x="2128367" y="4510214"/>
                </a:lnTo>
                <a:lnTo>
                  <a:pt x="2128367" y="4497514"/>
                </a:lnTo>
                <a:lnTo>
                  <a:pt x="2128367" y="4486072"/>
                </a:lnTo>
                <a:close/>
              </a:path>
              <a:path w="2128520" h="5780405">
                <a:moveTo>
                  <a:pt x="2128367" y="2357069"/>
                </a:moveTo>
                <a:lnTo>
                  <a:pt x="1716811" y="2357069"/>
                </a:lnTo>
                <a:lnTo>
                  <a:pt x="1716811" y="1945373"/>
                </a:lnTo>
                <a:lnTo>
                  <a:pt x="1693291" y="1945373"/>
                </a:lnTo>
                <a:lnTo>
                  <a:pt x="1693291" y="2357069"/>
                </a:lnTo>
                <a:lnTo>
                  <a:pt x="1693291" y="2381199"/>
                </a:lnTo>
                <a:lnTo>
                  <a:pt x="1693291" y="2780042"/>
                </a:lnTo>
                <a:lnTo>
                  <a:pt x="1293482" y="2780042"/>
                </a:lnTo>
                <a:lnTo>
                  <a:pt x="1293482" y="2381199"/>
                </a:lnTo>
                <a:lnTo>
                  <a:pt x="1693291" y="2381199"/>
                </a:lnTo>
                <a:lnTo>
                  <a:pt x="1693291" y="2357069"/>
                </a:lnTo>
                <a:lnTo>
                  <a:pt x="1293482" y="2357069"/>
                </a:lnTo>
                <a:lnTo>
                  <a:pt x="1293482" y="1945373"/>
                </a:lnTo>
                <a:lnTo>
                  <a:pt x="1269974" y="1945373"/>
                </a:lnTo>
                <a:lnTo>
                  <a:pt x="1269974" y="2357069"/>
                </a:lnTo>
                <a:lnTo>
                  <a:pt x="1269974" y="2381199"/>
                </a:lnTo>
                <a:lnTo>
                  <a:pt x="1269974" y="2780042"/>
                </a:lnTo>
                <a:lnTo>
                  <a:pt x="870165" y="2780042"/>
                </a:lnTo>
                <a:lnTo>
                  <a:pt x="870165" y="2381199"/>
                </a:lnTo>
                <a:lnTo>
                  <a:pt x="1269974" y="2381199"/>
                </a:lnTo>
                <a:lnTo>
                  <a:pt x="1269974" y="2357069"/>
                </a:lnTo>
                <a:lnTo>
                  <a:pt x="870165" y="2357069"/>
                </a:lnTo>
                <a:lnTo>
                  <a:pt x="870165" y="1945373"/>
                </a:lnTo>
                <a:lnTo>
                  <a:pt x="846645" y="1945373"/>
                </a:lnTo>
                <a:lnTo>
                  <a:pt x="846645" y="2357069"/>
                </a:lnTo>
                <a:lnTo>
                  <a:pt x="846645" y="2381199"/>
                </a:lnTo>
                <a:lnTo>
                  <a:pt x="846645" y="2780042"/>
                </a:lnTo>
                <a:lnTo>
                  <a:pt x="446836" y="2780042"/>
                </a:lnTo>
                <a:lnTo>
                  <a:pt x="446836" y="2381199"/>
                </a:lnTo>
                <a:lnTo>
                  <a:pt x="846645" y="2381199"/>
                </a:lnTo>
                <a:lnTo>
                  <a:pt x="846645" y="2357069"/>
                </a:lnTo>
                <a:lnTo>
                  <a:pt x="446836" y="2357069"/>
                </a:lnTo>
                <a:lnTo>
                  <a:pt x="446836" y="1945373"/>
                </a:lnTo>
                <a:lnTo>
                  <a:pt x="423329" y="1945373"/>
                </a:lnTo>
                <a:lnTo>
                  <a:pt x="423329" y="2357069"/>
                </a:lnTo>
                <a:lnTo>
                  <a:pt x="423329" y="2381199"/>
                </a:lnTo>
                <a:lnTo>
                  <a:pt x="423329" y="2780042"/>
                </a:lnTo>
                <a:lnTo>
                  <a:pt x="23520" y="2780042"/>
                </a:lnTo>
                <a:lnTo>
                  <a:pt x="23520" y="2381199"/>
                </a:lnTo>
                <a:lnTo>
                  <a:pt x="423329" y="2381199"/>
                </a:lnTo>
                <a:lnTo>
                  <a:pt x="423329" y="2357069"/>
                </a:lnTo>
                <a:lnTo>
                  <a:pt x="11760" y="2357069"/>
                </a:lnTo>
                <a:lnTo>
                  <a:pt x="11760" y="2368499"/>
                </a:lnTo>
                <a:lnTo>
                  <a:pt x="0" y="2368499"/>
                </a:lnTo>
                <a:lnTo>
                  <a:pt x="0" y="4485906"/>
                </a:lnTo>
                <a:lnTo>
                  <a:pt x="23520" y="4485906"/>
                </a:lnTo>
                <a:lnTo>
                  <a:pt x="23520" y="4074363"/>
                </a:lnTo>
                <a:lnTo>
                  <a:pt x="2128367" y="4074363"/>
                </a:lnTo>
                <a:lnTo>
                  <a:pt x="2128367" y="4051503"/>
                </a:lnTo>
                <a:lnTo>
                  <a:pt x="23520" y="4051503"/>
                </a:lnTo>
                <a:lnTo>
                  <a:pt x="23520" y="3651389"/>
                </a:lnTo>
                <a:lnTo>
                  <a:pt x="423329" y="3651389"/>
                </a:lnTo>
                <a:lnTo>
                  <a:pt x="423329" y="4050868"/>
                </a:lnTo>
                <a:lnTo>
                  <a:pt x="446836" y="4050868"/>
                </a:lnTo>
                <a:lnTo>
                  <a:pt x="446836" y="3651389"/>
                </a:lnTo>
                <a:lnTo>
                  <a:pt x="846645" y="3651389"/>
                </a:lnTo>
                <a:lnTo>
                  <a:pt x="846645" y="4050868"/>
                </a:lnTo>
                <a:lnTo>
                  <a:pt x="870165" y="4050868"/>
                </a:lnTo>
                <a:lnTo>
                  <a:pt x="870165" y="3651389"/>
                </a:lnTo>
                <a:lnTo>
                  <a:pt x="1269974" y="3651389"/>
                </a:lnTo>
                <a:lnTo>
                  <a:pt x="1269974" y="4050868"/>
                </a:lnTo>
                <a:lnTo>
                  <a:pt x="1293482" y="4050868"/>
                </a:lnTo>
                <a:lnTo>
                  <a:pt x="1293482" y="3651389"/>
                </a:lnTo>
                <a:lnTo>
                  <a:pt x="1693291" y="3651389"/>
                </a:lnTo>
                <a:lnTo>
                  <a:pt x="1693291" y="4050868"/>
                </a:lnTo>
                <a:lnTo>
                  <a:pt x="1716811" y="4050868"/>
                </a:lnTo>
                <a:lnTo>
                  <a:pt x="1716811" y="3651389"/>
                </a:lnTo>
                <a:lnTo>
                  <a:pt x="2128367" y="3651389"/>
                </a:lnTo>
                <a:lnTo>
                  <a:pt x="2128367" y="3627259"/>
                </a:lnTo>
                <a:lnTo>
                  <a:pt x="1716811" y="3627259"/>
                </a:lnTo>
                <a:lnTo>
                  <a:pt x="1716811" y="3227489"/>
                </a:lnTo>
                <a:lnTo>
                  <a:pt x="1693291" y="3227489"/>
                </a:lnTo>
                <a:lnTo>
                  <a:pt x="1693291" y="3627259"/>
                </a:lnTo>
                <a:lnTo>
                  <a:pt x="1293482" y="3627259"/>
                </a:lnTo>
                <a:lnTo>
                  <a:pt x="1293482" y="3227489"/>
                </a:lnTo>
                <a:lnTo>
                  <a:pt x="1269974" y="3227489"/>
                </a:lnTo>
                <a:lnTo>
                  <a:pt x="1269974" y="3627259"/>
                </a:lnTo>
                <a:lnTo>
                  <a:pt x="870165" y="3627259"/>
                </a:lnTo>
                <a:lnTo>
                  <a:pt x="870165" y="3227489"/>
                </a:lnTo>
                <a:lnTo>
                  <a:pt x="846645" y="3227489"/>
                </a:lnTo>
                <a:lnTo>
                  <a:pt x="846645" y="3627259"/>
                </a:lnTo>
                <a:lnTo>
                  <a:pt x="446836" y="3627259"/>
                </a:lnTo>
                <a:lnTo>
                  <a:pt x="446836" y="3227489"/>
                </a:lnTo>
                <a:lnTo>
                  <a:pt x="423329" y="3227489"/>
                </a:lnTo>
                <a:lnTo>
                  <a:pt x="423329" y="3627259"/>
                </a:lnTo>
                <a:lnTo>
                  <a:pt x="23520" y="3627259"/>
                </a:lnTo>
                <a:lnTo>
                  <a:pt x="23520" y="3227146"/>
                </a:lnTo>
                <a:lnTo>
                  <a:pt x="2128367" y="3227146"/>
                </a:lnTo>
                <a:lnTo>
                  <a:pt x="2128367" y="3204286"/>
                </a:lnTo>
                <a:lnTo>
                  <a:pt x="23520" y="3204286"/>
                </a:lnTo>
                <a:lnTo>
                  <a:pt x="23520" y="2804172"/>
                </a:lnTo>
                <a:lnTo>
                  <a:pt x="423329" y="2804172"/>
                </a:lnTo>
                <a:lnTo>
                  <a:pt x="423329" y="3203968"/>
                </a:lnTo>
                <a:lnTo>
                  <a:pt x="446836" y="3203968"/>
                </a:lnTo>
                <a:lnTo>
                  <a:pt x="446836" y="2804172"/>
                </a:lnTo>
                <a:lnTo>
                  <a:pt x="846645" y="2804172"/>
                </a:lnTo>
                <a:lnTo>
                  <a:pt x="846645" y="3203968"/>
                </a:lnTo>
                <a:lnTo>
                  <a:pt x="870165" y="3203968"/>
                </a:lnTo>
                <a:lnTo>
                  <a:pt x="870165" y="2804172"/>
                </a:lnTo>
                <a:lnTo>
                  <a:pt x="1269974" y="2804172"/>
                </a:lnTo>
                <a:lnTo>
                  <a:pt x="1269974" y="3203968"/>
                </a:lnTo>
                <a:lnTo>
                  <a:pt x="1293482" y="3203968"/>
                </a:lnTo>
                <a:lnTo>
                  <a:pt x="1293482" y="2804172"/>
                </a:lnTo>
                <a:lnTo>
                  <a:pt x="1693291" y="2804172"/>
                </a:lnTo>
                <a:lnTo>
                  <a:pt x="1693291" y="3203968"/>
                </a:lnTo>
                <a:lnTo>
                  <a:pt x="1716811" y="3203968"/>
                </a:lnTo>
                <a:lnTo>
                  <a:pt x="1716811" y="2804172"/>
                </a:lnTo>
                <a:lnTo>
                  <a:pt x="2128367" y="2804172"/>
                </a:lnTo>
                <a:lnTo>
                  <a:pt x="2128367" y="2780042"/>
                </a:lnTo>
                <a:lnTo>
                  <a:pt x="1716811" y="2780042"/>
                </a:lnTo>
                <a:lnTo>
                  <a:pt x="1716811" y="2381199"/>
                </a:lnTo>
                <a:lnTo>
                  <a:pt x="2128367" y="2381199"/>
                </a:lnTo>
                <a:lnTo>
                  <a:pt x="2128367" y="2368499"/>
                </a:lnTo>
                <a:lnTo>
                  <a:pt x="2128367" y="2357069"/>
                </a:lnTo>
                <a:close/>
              </a:path>
              <a:path w="2128520" h="5780405">
                <a:moveTo>
                  <a:pt x="2128367" y="228053"/>
                </a:moveTo>
                <a:lnTo>
                  <a:pt x="1716811" y="228053"/>
                </a:lnTo>
                <a:lnTo>
                  <a:pt x="1716811" y="0"/>
                </a:lnTo>
                <a:lnTo>
                  <a:pt x="1693291" y="0"/>
                </a:lnTo>
                <a:lnTo>
                  <a:pt x="1693291" y="228053"/>
                </a:lnTo>
                <a:lnTo>
                  <a:pt x="1693291" y="252183"/>
                </a:lnTo>
                <a:lnTo>
                  <a:pt x="1693291" y="651027"/>
                </a:lnTo>
                <a:lnTo>
                  <a:pt x="1293482" y="651027"/>
                </a:lnTo>
                <a:lnTo>
                  <a:pt x="1293482" y="252183"/>
                </a:lnTo>
                <a:lnTo>
                  <a:pt x="1693291" y="252183"/>
                </a:lnTo>
                <a:lnTo>
                  <a:pt x="1693291" y="228053"/>
                </a:lnTo>
                <a:lnTo>
                  <a:pt x="1269974" y="228053"/>
                </a:lnTo>
                <a:lnTo>
                  <a:pt x="1269974" y="252183"/>
                </a:lnTo>
                <a:lnTo>
                  <a:pt x="1269974" y="651027"/>
                </a:lnTo>
                <a:lnTo>
                  <a:pt x="870165" y="651027"/>
                </a:lnTo>
                <a:lnTo>
                  <a:pt x="870165" y="252183"/>
                </a:lnTo>
                <a:lnTo>
                  <a:pt x="1269974" y="252183"/>
                </a:lnTo>
                <a:lnTo>
                  <a:pt x="1269974" y="228053"/>
                </a:lnTo>
                <a:lnTo>
                  <a:pt x="846645" y="228053"/>
                </a:lnTo>
                <a:lnTo>
                  <a:pt x="846645" y="252183"/>
                </a:lnTo>
                <a:lnTo>
                  <a:pt x="846645" y="651027"/>
                </a:lnTo>
                <a:lnTo>
                  <a:pt x="446836" y="651027"/>
                </a:lnTo>
                <a:lnTo>
                  <a:pt x="446836" y="252183"/>
                </a:lnTo>
                <a:lnTo>
                  <a:pt x="846645" y="252183"/>
                </a:lnTo>
                <a:lnTo>
                  <a:pt x="846645" y="228053"/>
                </a:lnTo>
                <a:lnTo>
                  <a:pt x="423329" y="228053"/>
                </a:lnTo>
                <a:lnTo>
                  <a:pt x="423329" y="252183"/>
                </a:lnTo>
                <a:lnTo>
                  <a:pt x="423329" y="651027"/>
                </a:lnTo>
                <a:lnTo>
                  <a:pt x="23520" y="651027"/>
                </a:lnTo>
                <a:lnTo>
                  <a:pt x="23520" y="252183"/>
                </a:lnTo>
                <a:lnTo>
                  <a:pt x="423329" y="252183"/>
                </a:lnTo>
                <a:lnTo>
                  <a:pt x="423329" y="228053"/>
                </a:lnTo>
                <a:lnTo>
                  <a:pt x="11760" y="228053"/>
                </a:lnTo>
                <a:lnTo>
                  <a:pt x="11760" y="239483"/>
                </a:lnTo>
                <a:lnTo>
                  <a:pt x="0" y="239483"/>
                </a:lnTo>
                <a:lnTo>
                  <a:pt x="0" y="2356891"/>
                </a:lnTo>
                <a:lnTo>
                  <a:pt x="23520" y="2356891"/>
                </a:lnTo>
                <a:lnTo>
                  <a:pt x="23520" y="1945347"/>
                </a:lnTo>
                <a:lnTo>
                  <a:pt x="2128367" y="1945347"/>
                </a:lnTo>
                <a:lnTo>
                  <a:pt x="2128367" y="1922487"/>
                </a:lnTo>
                <a:lnTo>
                  <a:pt x="23520" y="1922487"/>
                </a:lnTo>
                <a:lnTo>
                  <a:pt x="23520" y="1522374"/>
                </a:lnTo>
                <a:lnTo>
                  <a:pt x="423329" y="1522374"/>
                </a:lnTo>
                <a:lnTo>
                  <a:pt x="423329" y="1921852"/>
                </a:lnTo>
                <a:lnTo>
                  <a:pt x="446836" y="1921852"/>
                </a:lnTo>
                <a:lnTo>
                  <a:pt x="446836" y="1522374"/>
                </a:lnTo>
                <a:lnTo>
                  <a:pt x="846645" y="1522374"/>
                </a:lnTo>
                <a:lnTo>
                  <a:pt x="846645" y="1921852"/>
                </a:lnTo>
                <a:lnTo>
                  <a:pt x="870165" y="1921852"/>
                </a:lnTo>
                <a:lnTo>
                  <a:pt x="870165" y="1522374"/>
                </a:lnTo>
                <a:lnTo>
                  <a:pt x="1269974" y="1522374"/>
                </a:lnTo>
                <a:lnTo>
                  <a:pt x="1269974" y="1921852"/>
                </a:lnTo>
                <a:lnTo>
                  <a:pt x="1293482" y="1921852"/>
                </a:lnTo>
                <a:lnTo>
                  <a:pt x="1293482" y="1522374"/>
                </a:lnTo>
                <a:lnTo>
                  <a:pt x="1693291" y="1522374"/>
                </a:lnTo>
                <a:lnTo>
                  <a:pt x="1693291" y="1921852"/>
                </a:lnTo>
                <a:lnTo>
                  <a:pt x="1716811" y="1921852"/>
                </a:lnTo>
                <a:lnTo>
                  <a:pt x="1716811" y="1522374"/>
                </a:lnTo>
                <a:lnTo>
                  <a:pt x="2128367" y="1522374"/>
                </a:lnTo>
                <a:lnTo>
                  <a:pt x="2128367" y="1498244"/>
                </a:lnTo>
                <a:lnTo>
                  <a:pt x="1716811" y="1498244"/>
                </a:lnTo>
                <a:lnTo>
                  <a:pt x="1716811" y="1098473"/>
                </a:lnTo>
                <a:lnTo>
                  <a:pt x="1693291" y="1098473"/>
                </a:lnTo>
                <a:lnTo>
                  <a:pt x="1693291" y="1498244"/>
                </a:lnTo>
                <a:lnTo>
                  <a:pt x="1293482" y="1498244"/>
                </a:lnTo>
                <a:lnTo>
                  <a:pt x="1293482" y="1098473"/>
                </a:lnTo>
                <a:lnTo>
                  <a:pt x="1269974" y="1098473"/>
                </a:lnTo>
                <a:lnTo>
                  <a:pt x="1269974" y="1498244"/>
                </a:lnTo>
                <a:lnTo>
                  <a:pt x="870165" y="1498244"/>
                </a:lnTo>
                <a:lnTo>
                  <a:pt x="870165" y="1098473"/>
                </a:lnTo>
                <a:lnTo>
                  <a:pt x="846645" y="1098473"/>
                </a:lnTo>
                <a:lnTo>
                  <a:pt x="846645" y="1498244"/>
                </a:lnTo>
                <a:lnTo>
                  <a:pt x="446836" y="1498244"/>
                </a:lnTo>
                <a:lnTo>
                  <a:pt x="446836" y="1098473"/>
                </a:lnTo>
                <a:lnTo>
                  <a:pt x="423329" y="1098473"/>
                </a:lnTo>
                <a:lnTo>
                  <a:pt x="423329" y="1498244"/>
                </a:lnTo>
                <a:lnTo>
                  <a:pt x="23520" y="1498244"/>
                </a:lnTo>
                <a:lnTo>
                  <a:pt x="23520" y="1098130"/>
                </a:lnTo>
                <a:lnTo>
                  <a:pt x="2128367" y="1098130"/>
                </a:lnTo>
                <a:lnTo>
                  <a:pt x="2128367" y="1075270"/>
                </a:lnTo>
                <a:lnTo>
                  <a:pt x="23520" y="1075270"/>
                </a:lnTo>
                <a:lnTo>
                  <a:pt x="23520" y="675157"/>
                </a:lnTo>
                <a:lnTo>
                  <a:pt x="423329" y="675157"/>
                </a:lnTo>
                <a:lnTo>
                  <a:pt x="423329" y="1074953"/>
                </a:lnTo>
                <a:lnTo>
                  <a:pt x="446836" y="1074953"/>
                </a:lnTo>
                <a:lnTo>
                  <a:pt x="446836" y="675157"/>
                </a:lnTo>
                <a:lnTo>
                  <a:pt x="846645" y="675157"/>
                </a:lnTo>
                <a:lnTo>
                  <a:pt x="846645" y="1074953"/>
                </a:lnTo>
                <a:lnTo>
                  <a:pt x="870165" y="1074953"/>
                </a:lnTo>
                <a:lnTo>
                  <a:pt x="870165" y="675157"/>
                </a:lnTo>
                <a:lnTo>
                  <a:pt x="1269974" y="675157"/>
                </a:lnTo>
                <a:lnTo>
                  <a:pt x="1269974" y="1074953"/>
                </a:lnTo>
                <a:lnTo>
                  <a:pt x="1293482" y="1074953"/>
                </a:lnTo>
                <a:lnTo>
                  <a:pt x="1293482" y="675157"/>
                </a:lnTo>
                <a:lnTo>
                  <a:pt x="1693291" y="675157"/>
                </a:lnTo>
                <a:lnTo>
                  <a:pt x="1693291" y="1074953"/>
                </a:lnTo>
                <a:lnTo>
                  <a:pt x="1716811" y="1074953"/>
                </a:lnTo>
                <a:lnTo>
                  <a:pt x="1716811" y="675157"/>
                </a:lnTo>
                <a:lnTo>
                  <a:pt x="2128367" y="675157"/>
                </a:lnTo>
                <a:lnTo>
                  <a:pt x="2128367" y="651027"/>
                </a:lnTo>
                <a:lnTo>
                  <a:pt x="1716811" y="651027"/>
                </a:lnTo>
                <a:lnTo>
                  <a:pt x="1716811" y="252183"/>
                </a:lnTo>
                <a:lnTo>
                  <a:pt x="2128367" y="252183"/>
                </a:lnTo>
                <a:lnTo>
                  <a:pt x="2128367" y="239483"/>
                </a:lnTo>
                <a:lnTo>
                  <a:pt x="2128367" y="228053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2042185" y="11"/>
            <a:ext cx="4257040" cy="10287000"/>
          </a:xfrm>
          <a:custGeom>
            <a:avLst/>
            <a:gdLst/>
            <a:ahLst/>
            <a:cxnLst/>
            <a:rect l="l" t="t" r="r" b="b"/>
            <a:pathLst>
              <a:path w="4257040" h="10287000">
                <a:moveTo>
                  <a:pt x="446836" y="10051923"/>
                </a:moveTo>
                <a:lnTo>
                  <a:pt x="423329" y="10051923"/>
                </a:lnTo>
                <a:lnTo>
                  <a:pt x="423329" y="10287000"/>
                </a:lnTo>
                <a:lnTo>
                  <a:pt x="446836" y="10287000"/>
                </a:lnTo>
                <a:lnTo>
                  <a:pt x="446836" y="10051923"/>
                </a:lnTo>
                <a:close/>
              </a:path>
              <a:path w="4257040" h="10287000">
                <a:moveTo>
                  <a:pt x="446836" y="6652552"/>
                </a:moveTo>
                <a:lnTo>
                  <a:pt x="423329" y="6652552"/>
                </a:lnTo>
                <a:lnTo>
                  <a:pt x="423329" y="7052475"/>
                </a:lnTo>
                <a:lnTo>
                  <a:pt x="446836" y="7052475"/>
                </a:lnTo>
                <a:lnTo>
                  <a:pt x="446836" y="6652552"/>
                </a:lnTo>
                <a:close/>
              </a:path>
              <a:path w="4257040" h="10287000">
                <a:moveTo>
                  <a:pt x="446836" y="6229108"/>
                </a:moveTo>
                <a:lnTo>
                  <a:pt x="423329" y="6229108"/>
                </a:lnTo>
                <a:lnTo>
                  <a:pt x="423329" y="6629032"/>
                </a:lnTo>
                <a:lnTo>
                  <a:pt x="446836" y="6629032"/>
                </a:lnTo>
                <a:lnTo>
                  <a:pt x="446836" y="6229108"/>
                </a:lnTo>
                <a:close/>
              </a:path>
              <a:path w="4257040" h="10287000">
                <a:moveTo>
                  <a:pt x="870165" y="10051923"/>
                </a:moveTo>
                <a:lnTo>
                  <a:pt x="846645" y="10051923"/>
                </a:lnTo>
                <a:lnTo>
                  <a:pt x="846645" y="10287000"/>
                </a:lnTo>
                <a:lnTo>
                  <a:pt x="870165" y="10287000"/>
                </a:lnTo>
                <a:lnTo>
                  <a:pt x="870165" y="10051923"/>
                </a:lnTo>
                <a:close/>
              </a:path>
              <a:path w="4257040" h="10287000">
                <a:moveTo>
                  <a:pt x="870165" y="6652552"/>
                </a:moveTo>
                <a:lnTo>
                  <a:pt x="846645" y="6652552"/>
                </a:lnTo>
                <a:lnTo>
                  <a:pt x="846645" y="7052475"/>
                </a:lnTo>
                <a:lnTo>
                  <a:pt x="870165" y="7052475"/>
                </a:lnTo>
                <a:lnTo>
                  <a:pt x="870165" y="6652552"/>
                </a:lnTo>
                <a:close/>
              </a:path>
              <a:path w="4257040" h="10287000">
                <a:moveTo>
                  <a:pt x="870165" y="6229108"/>
                </a:moveTo>
                <a:lnTo>
                  <a:pt x="846645" y="6229108"/>
                </a:lnTo>
                <a:lnTo>
                  <a:pt x="846645" y="6629032"/>
                </a:lnTo>
                <a:lnTo>
                  <a:pt x="870165" y="6629032"/>
                </a:lnTo>
                <a:lnTo>
                  <a:pt x="870165" y="6229108"/>
                </a:lnTo>
                <a:close/>
              </a:path>
              <a:path w="4257040" h="10287000">
                <a:moveTo>
                  <a:pt x="1293482" y="10051923"/>
                </a:moveTo>
                <a:lnTo>
                  <a:pt x="1269974" y="10051923"/>
                </a:lnTo>
                <a:lnTo>
                  <a:pt x="1269974" y="10287000"/>
                </a:lnTo>
                <a:lnTo>
                  <a:pt x="1293482" y="10287000"/>
                </a:lnTo>
                <a:lnTo>
                  <a:pt x="1293482" y="10051923"/>
                </a:lnTo>
                <a:close/>
              </a:path>
              <a:path w="4257040" h="10287000">
                <a:moveTo>
                  <a:pt x="1293482" y="6652552"/>
                </a:moveTo>
                <a:lnTo>
                  <a:pt x="1269974" y="6652552"/>
                </a:lnTo>
                <a:lnTo>
                  <a:pt x="1269974" y="7052475"/>
                </a:lnTo>
                <a:lnTo>
                  <a:pt x="1293482" y="7052475"/>
                </a:lnTo>
                <a:lnTo>
                  <a:pt x="1293482" y="6652552"/>
                </a:lnTo>
                <a:close/>
              </a:path>
              <a:path w="4257040" h="10287000">
                <a:moveTo>
                  <a:pt x="1293482" y="6229108"/>
                </a:moveTo>
                <a:lnTo>
                  <a:pt x="1269974" y="6229108"/>
                </a:lnTo>
                <a:lnTo>
                  <a:pt x="1269974" y="6629032"/>
                </a:lnTo>
                <a:lnTo>
                  <a:pt x="1293482" y="6629032"/>
                </a:lnTo>
                <a:lnTo>
                  <a:pt x="1293482" y="6229108"/>
                </a:lnTo>
                <a:close/>
              </a:path>
              <a:path w="4257040" h="10287000">
                <a:moveTo>
                  <a:pt x="1716811" y="10051923"/>
                </a:moveTo>
                <a:lnTo>
                  <a:pt x="1693291" y="10051923"/>
                </a:lnTo>
                <a:lnTo>
                  <a:pt x="1693291" y="10287000"/>
                </a:lnTo>
                <a:lnTo>
                  <a:pt x="1716811" y="10287000"/>
                </a:lnTo>
                <a:lnTo>
                  <a:pt x="1716811" y="10051923"/>
                </a:lnTo>
                <a:close/>
              </a:path>
              <a:path w="4257040" h="10287000">
                <a:moveTo>
                  <a:pt x="1716811" y="6652552"/>
                </a:moveTo>
                <a:lnTo>
                  <a:pt x="1693291" y="6652552"/>
                </a:lnTo>
                <a:lnTo>
                  <a:pt x="1693291" y="7052475"/>
                </a:lnTo>
                <a:lnTo>
                  <a:pt x="1716811" y="7052475"/>
                </a:lnTo>
                <a:lnTo>
                  <a:pt x="1716811" y="6652552"/>
                </a:lnTo>
                <a:close/>
              </a:path>
              <a:path w="4257040" h="10287000">
                <a:moveTo>
                  <a:pt x="1716811" y="6229108"/>
                </a:moveTo>
                <a:lnTo>
                  <a:pt x="1693291" y="6229108"/>
                </a:lnTo>
                <a:lnTo>
                  <a:pt x="1693291" y="6629032"/>
                </a:lnTo>
                <a:lnTo>
                  <a:pt x="1716811" y="6629032"/>
                </a:lnTo>
                <a:lnTo>
                  <a:pt x="1716811" y="6229108"/>
                </a:lnTo>
                <a:close/>
              </a:path>
              <a:path w="4257040" h="10287000">
                <a:moveTo>
                  <a:pt x="2128367" y="8334591"/>
                </a:moveTo>
                <a:lnTo>
                  <a:pt x="1716811" y="8334591"/>
                </a:lnTo>
                <a:lnTo>
                  <a:pt x="1716811" y="7922908"/>
                </a:lnTo>
                <a:lnTo>
                  <a:pt x="1693291" y="7922908"/>
                </a:lnTo>
                <a:lnTo>
                  <a:pt x="1693291" y="8334591"/>
                </a:lnTo>
                <a:lnTo>
                  <a:pt x="1693291" y="8358721"/>
                </a:lnTo>
                <a:lnTo>
                  <a:pt x="1693291" y="8757564"/>
                </a:lnTo>
                <a:lnTo>
                  <a:pt x="1293482" y="8757564"/>
                </a:lnTo>
                <a:lnTo>
                  <a:pt x="1293482" y="8358721"/>
                </a:lnTo>
                <a:lnTo>
                  <a:pt x="1693291" y="8358721"/>
                </a:lnTo>
                <a:lnTo>
                  <a:pt x="1693291" y="8334591"/>
                </a:lnTo>
                <a:lnTo>
                  <a:pt x="1293482" y="8334591"/>
                </a:lnTo>
                <a:lnTo>
                  <a:pt x="1293482" y="7922908"/>
                </a:lnTo>
                <a:lnTo>
                  <a:pt x="1269974" y="7922908"/>
                </a:lnTo>
                <a:lnTo>
                  <a:pt x="1269974" y="8334591"/>
                </a:lnTo>
                <a:lnTo>
                  <a:pt x="1269974" y="8358721"/>
                </a:lnTo>
                <a:lnTo>
                  <a:pt x="1269974" y="8757564"/>
                </a:lnTo>
                <a:lnTo>
                  <a:pt x="870165" y="8757564"/>
                </a:lnTo>
                <a:lnTo>
                  <a:pt x="870165" y="8358721"/>
                </a:lnTo>
                <a:lnTo>
                  <a:pt x="1269974" y="8358721"/>
                </a:lnTo>
                <a:lnTo>
                  <a:pt x="1269974" y="8334591"/>
                </a:lnTo>
                <a:lnTo>
                  <a:pt x="870165" y="8334591"/>
                </a:lnTo>
                <a:lnTo>
                  <a:pt x="870165" y="7922908"/>
                </a:lnTo>
                <a:lnTo>
                  <a:pt x="846645" y="7922908"/>
                </a:lnTo>
                <a:lnTo>
                  <a:pt x="846645" y="8334591"/>
                </a:lnTo>
                <a:lnTo>
                  <a:pt x="846645" y="8358721"/>
                </a:lnTo>
                <a:lnTo>
                  <a:pt x="846645" y="8757564"/>
                </a:lnTo>
                <a:lnTo>
                  <a:pt x="446836" y="8757564"/>
                </a:lnTo>
                <a:lnTo>
                  <a:pt x="446836" y="8358721"/>
                </a:lnTo>
                <a:lnTo>
                  <a:pt x="846645" y="8358721"/>
                </a:lnTo>
                <a:lnTo>
                  <a:pt x="846645" y="8334591"/>
                </a:lnTo>
                <a:lnTo>
                  <a:pt x="446836" y="8334591"/>
                </a:lnTo>
                <a:lnTo>
                  <a:pt x="446836" y="7922908"/>
                </a:lnTo>
                <a:lnTo>
                  <a:pt x="423329" y="7922908"/>
                </a:lnTo>
                <a:lnTo>
                  <a:pt x="423329" y="8334591"/>
                </a:lnTo>
                <a:lnTo>
                  <a:pt x="423329" y="8358721"/>
                </a:lnTo>
                <a:lnTo>
                  <a:pt x="423329" y="8757564"/>
                </a:lnTo>
                <a:lnTo>
                  <a:pt x="23520" y="8757564"/>
                </a:lnTo>
                <a:lnTo>
                  <a:pt x="23520" y="8358721"/>
                </a:lnTo>
                <a:lnTo>
                  <a:pt x="423329" y="8358721"/>
                </a:lnTo>
                <a:lnTo>
                  <a:pt x="423329" y="8334591"/>
                </a:lnTo>
                <a:lnTo>
                  <a:pt x="11760" y="8334591"/>
                </a:lnTo>
                <a:lnTo>
                  <a:pt x="11760" y="8346021"/>
                </a:lnTo>
                <a:lnTo>
                  <a:pt x="0" y="8346021"/>
                </a:lnTo>
                <a:lnTo>
                  <a:pt x="0" y="10286873"/>
                </a:lnTo>
                <a:lnTo>
                  <a:pt x="23520" y="10286873"/>
                </a:lnTo>
                <a:lnTo>
                  <a:pt x="23520" y="10051885"/>
                </a:lnTo>
                <a:lnTo>
                  <a:pt x="2128367" y="10051885"/>
                </a:lnTo>
                <a:lnTo>
                  <a:pt x="2128367" y="10029025"/>
                </a:lnTo>
                <a:lnTo>
                  <a:pt x="23520" y="10029025"/>
                </a:lnTo>
                <a:lnTo>
                  <a:pt x="23520" y="9628911"/>
                </a:lnTo>
                <a:lnTo>
                  <a:pt x="423329" y="9628911"/>
                </a:lnTo>
                <a:lnTo>
                  <a:pt x="423329" y="10028390"/>
                </a:lnTo>
                <a:lnTo>
                  <a:pt x="446836" y="10028390"/>
                </a:lnTo>
                <a:lnTo>
                  <a:pt x="446836" y="9628911"/>
                </a:lnTo>
                <a:lnTo>
                  <a:pt x="846645" y="9628911"/>
                </a:lnTo>
                <a:lnTo>
                  <a:pt x="846645" y="10028390"/>
                </a:lnTo>
                <a:lnTo>
                  <a:pt x="870165" y="10028390"/>
                </a:lnTo>
                <a:lnTo>
                  <a:pt x="870165" y="9628911"/>
                </a:lnTo>
                <a:lnTo>
                  <a:pt x="1269974" y="9628911"/>
                </a:lnTo>
                <a:lnTo>
                  <a:pt x="1269974" y="10028390"/>
                </a:lnTo>
                <a:lnTo>
                  <a:pt x="1293482" y="10028390"/>
                </a:lnTo>
                <a:lnTo>
                  <a:pt x="1293482" y="9628911"/>
                </a:lnTo>
                <a:lnTo>
                  <a:pt x="1693291" y="9628911"/>
                </a:lnTo>
                <a:lnTo>
                  <a:pt x="1693291" y="10028390"/>
                </a:lnTo>
                <a:lnTo>
                  <a:pt x="1716811" y="10028390"/>
                </a:lnTo>
                <a:lnTo>
                  <a:pt x="1716811" y="9628911"/>
                </a:lnTo>
                <a:lnTo>
                  <a:pt x="2128367" y="9628911"/>
                </a:lnTo>
                <a:lnTo>
                  <a:pt x="2128367" y="9604781"/>
                </a:lnTo>
                <a:lnTo>
                  <a:pt x="1716811" y="9604781"/>
                </a:lnTo>
                <a:lnTo>
                  <a:pt x="1716811" y="9205023"/>
                </a:lnTo>
                <a:lnTo>
                  <a:pt x="1693291" y="9205023"/>
                </a:lnTo>
                <a:lnTo>
                  <a:pt x="1693291" y="9604781"/>
                </a:lnTo>
                <a:lnTo>
                  <a:pt x="1293482" y="9604781"/>
                </a:lnTo>
                <a:lnTo>
                  <a:pt x="1293482" y="9205023"/>
                </a:lnTo>
                <a:lnTo>
                  <a:pt x="1269974" y="9205023"/>
                </a:lnTo>
                <a:lnTo>
                  <a:pt x="1269974" y="9604781"/>
                </a:lnTo>
                <a:lnTo>
                  <a:pt x="870165" y="9604781"/>
                </a:lnTo>
                <a:lnTo>
                  <a:pt x="870165" y="9205023"/>
                </a:lnTo>
                <a:lnTo>
                  <a:pt x="846645" y="9205023"/>
                </a:lnTo>
                <a:lnTo>
                  <a:pt x="846645" y="9604781"/>
                </a:lnTo>
                <a:lnTo>
                  <a:pt x="446836" y="9604781"/>
                </a:lnTo>
                <a:lnTo>
                  <a:pt x="446836" y="9205023"/>
                </a:lnTo>
                <a:lnTo>
                  <a:pt x="423329" y="9205023"/>
                </a:lnTo>
                <a:lnTo>
                  <a:pt x="423329" y="9604781"/>
                </a:lnTo>
                <a:lnTo>
                  <a:pt x="23520" y="9604781"/>
                </a:lnTo>
                <a:lnTo>
                  <a:pt x="23520" y="9204668"/>
                </a:lnTo>
                <a:lnTo>
                  <a:pt x="2128367" y="9204668"/>
                </a:lnTo>
                <a:lnTo>
                  <a:pt x="2128367" y="9181808"/>
                </a:lnTo>
                <a:lnTo>
                  <a:pt x="23520" y="9181808"/>
                </a:lnTo>
                <a:lnTo>
                  <a:pt x="23520" y="8781694"/>
                </a:lnTo>
                <a:lnTo>
                  <a:pt x="423329" y="8781694"/>
                </a:lnTo>
                <a:lnTo>
                  <a:pt x="423329" y="9181490"/>
                </a:lnTo>
                <a:lnTo>
                  <a:pt x="446836" y="9181490"/>
                </a:lnTo>
                <a:lnTo>
                  <a:pt x="446836" y="8781694"/>
                </a:lnTo>
                <a:lnTo>
                  <a:pt x="846645" y="8781694"/>
                </a:lnTo>
                <a:lnTo>
                  <a:pt x="846645" y="9181490"/>
                </a:lnTo>
                <a:lnTo>
                  <a:pt x="870165" y="9181490"/>
                </a:lnTo>
                <a:lnTo>
                  <a:pt x="870165" y="8781694"/>
                </a:lnTo>
                <a:lnTo>
                  <a:pt x="1269974" y="8781694"/>
                </a:lnTo>
                <a:lnTo>
                  <a:pt x="1269974" y="9181490"/>
                </a:lnTo>
                <a:lnTo>
                  <a:pt x="1293482" y="9181490"/>
                </a:lnTo>
                <a:lnTo>
                  <a:pt x="1293482" y="8781694"/>
                </a:lnTo>
                <a:lnTo>
                  <a:pt x="1693291" y="8781694"/>
                </a:lnTo>
                <a:lnTo>
                  <a:pt x="1693291" y="9181490"/>
                </a:lnTo>
                <a:lnTo>
                  <a:pt x="1716811" y="9181490"/>
                </a:lnTo>
                <a:lnTo>
                  <a:pt x="1716811" y="8781694"/>
                </a:lnTo>
                <a:lnTo>
                  <a:pt x="2128367" y="8781694"/>
                </a:lnTo>
                <a:lnTo>
                  <a:pt x="2128367" y="8757564"/>
                </a:lnTo>
                <a:lnTo>
                  <a:pt x="1716811" y="8757564"/>
                </a:lnTo>
                <a:lnTo>
                  <a:pt x="1716811" y="8358721"/>
                </a:lnTo>
                <a:lnTo>
                  <a:pt x="2128367" y="8358721"/>
                </a:lnTo>
                <a:lnTo>
                  <a:pt x="2128367" y="8346021"/>
                </a:lnTo>
                <a:lnTo>
                  <a:pt x="2128367" y="8334591"/>
                </a:lnTo>
                <a:close/>
              </a:path>
              <a:path w="4257040" h="10287000">
                <a:moveTo>
                  <a:pt x="2128367" y="7475766"/>
                </a:moveTo>
                <a:lnTo>
                  <a:pt x="1716811" y="7475766"/>
                </a:lnTo>
                <a:lnTo>
                  <a:pt x="1716811" y="7076008"/>
                </a:lnTo>
                <a:lnTo>
                  <a:pt x="1693291" y="7076008"/>
                </a:lnTo>
                <a:lnTo>
                  <a:pt x="1693291" y="7475766"/>
                </a:lnTo>
                <a:lnTo>
                  <a:pt x="1293482" y="7475766"/>
                </a:lnTo>
                <a:lnTo>
                  <a:pt x="1293482" y="7076008"/>
                </a:lnTo>
                <a:lnTo>
                  <a:pt x="1269974" y="7076008"/>
                </a:lnTo>
                <a:lnTo>
                  <a:pt x="1269974" y="7475766"/>
                </a:lnTo>
                <a:lnTo>
                  <a:pt x="870165" y="7475766"/>
                </a:lnTo>
                <a:lnTo>
                  <a:pt x="870165" y="7076008"/>
                </a:lnTo>
                <a:lnTo>
                  <a:pt x="846645" y="7076008"/>
                </a:lnTo>
                <a:lnTo>
                  <a:pt x="846645" y="7475766"/>
                </a:lnTo>
                <a:lnTo>
                  <a:pt x="446836" y="7475766"/>
                </a:lnTo>
                <a:lnTo>
                  <a:pt x="446836" y="7076008"/>
                </a:lnTo>
                <a:lnTo>
                  <a:pt x="423329" y="7076008"/>
                </a:lnTo>
                <a:lnTo>
                  <a:pt x="423329" y="7475766"/>
                </a:lnTo>
                <a:lnTo>
                  <a:pt x="0" y="7475766"/>
                </a:lnTo>
                <a:lnTo>
                  <a:pt x="0" y="7499909"/>
                </a:lnTo>
                <a:lnTo>
                  <a:pt x="0" y="7900009"/>
                </a:lnTo>
                <a:lnTo>
                  <a:pt x="0" y="7922882"/>
                </a:lnTo>
                <a:lnTo>
                  <a:pt x="0" y="8334426"/>
                </a:lnTo>
                <a:lnTo>
                  <a:pt x="23520" y="8334426"/>
                </a:lnTo>
                <a:lnTo>
                  <a:pt x="23520" y="7922882"/>
                </a:lnTo>
                <a:lnTo>
                  <a:pt x="2128367" y="7922882"/>
                </a:lnTo>
                <a:lnTo>
                  <a:pt x="2128367" y="7900009"/>
                </a:lnTo>
                <a:lnTo>
                  <a:pt x="23520" y="7900009"/>
                </a:lnTo>
                <a:lnTo>
                  <a:pt x="23520" y="7499909"/>
                </a:lnTo>
                <a:lnTo>
                  <a:pt x="423329" y="7499909"/>
                </a:lnTo>
                <a:lnTo>
                  <a:pt x="423329" y="7899374"/>
                </a:lnTo>
                <a:lnTo>
                  <a:pt x="446836" y="7899374"/>
                </a:lnTo>
                <a:lnTo>
                  <a:pt x="446836" y="7499909"/>
                </a:lnTo>
                <a:lnTo>
                  <a:pt x="846645" y="7499909"/>
                </a:lnTo>
                <a:lnTo>
                  <a:pt x="846645" y="7899374"/>
                </a:lnTo>
                <a:lnTo>
                  <a:pt x="870165" y="7899374"/>
                </a:lnTo>
                <a:lnTo>
                  <a:pt x="870165" y="7499909"/>
                </a:lnTo>
                <a:lnTo>
                  <a:pt x="1269974" y="7499909"/>
                </a:lnTo>
                <a:lnTo>
                  <a:pt x="1269974" y="7899374"/>
                </a:lnTo>
                <a:lnTo>
                  <a:pt x="1293482" y="7899374"/>
                </a:lnTo>
                <a:lnTo>
                  <a:pt x="1293482" y="7499909"/>
                </a:lnTo>
                <a:lnTo>
                  <a:pt x="1693291" y="7499909"/>
                </a:lnTo>
                <a:lnTo>
                  <a:pt x="1693291" y="7899374"/>
                </a:lnTo>
                <a:lnTo>
                  <a:pt x="1716811" y="7899374"/>
                </a:lnTo>
                <a:lnTo>
                  <a:pt x="1716811" y="7499909"/>
                </a:lnTo>
                <a:lnTo>
                  <a:pt x="2128367" y="7499909"/>
                </a:lnTo>
                <a:lnTo>
                  <a:pt x="2128367" y="7475766"/>
                </a:lnTo>
                <a:close/>
              </a:path>
              <a:path w="4257040" h="10287000">
                <a:moveTo>
                  <a:pt x="2151888" y="1719503"/>
                </a:moveTo>
                <a:lnTo>
                  <a:pt x="2128380" y="1719503"/>
                </a:lnTo>
                <a:lnTo>
                  <a:pt x="2128380" y="1947379"/>
                </a:lnTo>
                <a:lnTo>
                  <a:pt x="2151888" y="1947379"/>
                </a:lnTo>
                <a:lnTo>
                  <a:pt x="2151888" y="1719503"/>
                </a:lnTo>
                <a:close/>
              </a:path>
              <a:path w="4257040" h="10287000">
                <a:moveTo>
                  <a:pt x="2575217" y="688975"/>
                </a:moveTo>
                <a:lnTo>
                  <a:pt x="2551696" y="688975"/>
                </a:lnTo>
                <a:lnTo>
                  <a:pt x="2551696" y="862761"/>
                </a:lnTo>
                <a:lnTo>
                  <a:pt x="2575217" y="862761"/>
                </a:lnTo>
                <a:lnTo>
                  <a:pt x="2575217" y="688975"/>
                </a:lnTo>
                <a:close/>
              </a:path>
              <a:path w="4257040" h="10287000">
                <a:moveTo>
                  <a:pt x="2998533" y="688975"/>
                </a:moveTo>
                <a:lnTo>
                  <a:pt x="2975013" y="688975"/>
                </a:lnTo>
                <a:lnTo>
                  <a:pt x="2975013" y="862761"/>
                </a:lnTo>
                <a:lnTo>
                  <a:pt x="2998533" y="862761"/>
                </a:lnTo>
                <a:lnTo>
                  <a:pt x="2998533" y="688975"/>
                </a:lnTo>
                <a:close/>
              </a:path>
              <a:path w="4257040" h="10287000">
                <a:moveTo>
                  <a:pt x="4256748" y="241515"/>
                </a:moveTo>
                <a:lnTo>
                  <a:pt x="3845179" y="241515"/>
                </a:lnTo>
                <a:lnTo>
                  <a:pt x="3845179" y="0"/>
                </a:lnTo>
                <a:lnTo>
                  <a:pt x="3821658" y="0"/>
                </a:lnTo>
                <a:lnTo>
                  <a:pt x="3821658" y="241515"/>
                </a:lnTo>
                <a:lnTo>
                  <a:pt x="3421862" y="241515"/>
                </a:lnTo>
                <a:lnTo>
                  <a:pt x="3421862" y="0"/>
                </a:lnTo>
                <a:lnTo>
                  <a:pt x="3398342" y="0"/>
                </a:lnTo>
                <a:lnTo>
                  <a:pt x="3398342" y="241515"/>
                </a:lnTo>
                <a:lnTo>
                  <a:pt x="2998533" y="241515"/>
                </a:lnTo>
                <a:lnTo>
                  <a:pt x="2998533" y="0"/>
                </a:lnTo>
                <a:lnTo>
                  <a:pt x="2975013" y="0"/>
                </a:lnTo>
                <a:lnTo>
                  <a:pt x="2975013" y="241515"/>
                </a:lnTo>
                <a:lnTo>
                  <a:pt x="2575217" y="241515"/>
                </a:lnTo>
                <a:lnTo>
                  <a:pt x="2575217" y="0"/>
                </a:lnTo>
                <a:lnTo>
                  <a:pt x="2551696" y="0"/>
                </a:lnTo>
                <a:lnTo>
                  <a:pt x="2551696" y="241515"/>
                </a:lnTo>
                <a:lnTo>
                  <a:pt x="2151888" y="241515"/>
                </a:lnTo>
                <a:lnTo>
                  <a:pt x="2151888" y="177"/>
                </a:lnTo>
                <a:lnTo>
                  <a:pt x="2128380" y="177"/>
                </a:lnTo>
                <a:lnTo>
                  <a:pt x="2128380" y="862761"/>
                </a:lnTo>
                <a:lnTo>
                  <a:pt x="2151888" y="862761"/>
                </a:lnTo>
                <a:lnTo>
                  <a:pt x="2151888" y="688632"/>
                </a:lnTo>
                <a:lnTo>
                  <a:pt x="4256748" y="688632"/>
                </a:lnTo>
                <a:lnTo>
                  <a:pt x="4256748" y="665759"/>
                </a:lnTo>
                <a:lnTo>
                  <a:pt x="2151888" y="665759"/>
                </a:lnTo>
                <a:lnTo>
                  <a:pt x="2151888" y="265658"/>
                </a:lnTo>
                <a:lnTo>
                  <a:pt x="2551696" y="265658"/>
                </a:lnTo>
                <a:lnTo>
                  <a:pt x="2551696" y="665441"/>
                </a:lnTo>
                <a:lnTo>
                  <a:pt x="2575217" y="665441"/>
                </a:lnTo>
                <a:lnTo>
                  <a:pt x="2575217" y="265658"/>
                </a:lnTo>
                <a:lnTo>
                  <a:pt x="2975013" y="265658"/>
                </a:lnTo>
                <a:lnTo>
                  <a:pt x="2975013" y="665441"/>
                </a:lnTo>
                <a:lnTo>
                  <a:pt x="2998533" y="665441"/>
                </a:lnTo>
                <a:lnTo>
                  <a:pt x="2998533" y="265658"/>
                </a:lnTo>
                <a:lnTo>
                  <a:pt x="3398342" y="265658"/>
                </a:lnTo>
                <a:lnTo>
                  <a:pt x="3398342" y="665441"/>
                </a:lnTo>
                <a:lnTo>
                  <a:pt x="3421862" y="665441"/>
                </a:lnTo>
                <a:lnTo>
                  <a:pt x="3421862" y="265658"/>
                </a:lnTo>
                <a:lnTo>
                  <a:pt x="3821658" y="265658"/>
                </a:lnTo>
                <a:lnTo>
                  <a:pt x="3821658" y="665441"/>
                </a:lnTo>
                <a:lnTo>
                  <a:pt x="3845179" y="665441"/>
                </a:lnTo>
                <a:lnTo>
                  <a:pt x="3845179" y="265658"/>
                </a:lnTo>
                <a:lnTo>
                  <a:pt x="4256748" y="265658"/>
                </a:lnTo>
                <a:lnTo>
                  <a:pt x="4256748" y="241515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4170553" y="688987"/>
            <a:ext cx="2128520" cy="5541010"/>
          </a:xfrm>
          <a:custGeom>
            <a:avLst/>
            <a:gdLst/>
            <a:ahLst/>
            <a:cxnLst/>
            <a:rect l="l" t="t" r="r" b="b"/>
            <a:pathLst>
              <a:path w="2128520" h="5541010">
                <a:moveTo>
                  <a:pt x="870165" y="0"/>
                </a:moveTo>
                <a:lnTo>
                  <a:pt x="846645" y="0"/>
                </a:lnTo>
                <a:lnTo>
                  <a:pt x="846645" y="173786"/>
                </a:lnTo>
                <a:lnTo>
                  <a:pt x="870165" y="173786"/>
                </a:lnTo>
                <a:lnTo>
                  <a:pt x="870165" y="0"/>
                </a:lnTo>
                <a:close/>
              </a:path>
              <a:path w="2128520" h="5541010">
                <a:moveTo>
                  <a:pt x="1293495" y="0"/>
                </a:moveTo>
                <a:lnTo>
                  <a:pt x="1269974" y="0"/>
                </a:lnTo>
                <a:lnTo>
                  <a:pt x="1269974" y="173786"/>
                </a:lnTo>
                <a:lnTo>
                  <a:pt x="1293495" y="173786"/>
                </a:lnTo>
                <a:lnTo>
                  <a:pt x="1293495" y="0"/>
                </a:lnTo>
                <a:close/>
              </a:path>
              <a:path w="2128520" h="5541010">
                <a:moveTo>
                  <a:pt x="1716811" y="0"/>
                </a:moveTo>
                <a:lnTo>
                  <a:pt x="1693291" y="0"/>
                </a:lnTo>
                <a:lnTo>
                  <a:pt x="1693291" y="173786"/>
                </a:lnTo>
                <a:lnTo>
                  <a:pt x="1716811" y="173786"/>
                </a:lnTo>
                <a:lnTo>
                  <a:pt x="1716811" y="0"/>
                </a:lnTo>
                <a:close/>
              </a:path>
              <a:path w="2128520" h="5541010">
                <a:moveTo>
                  <a:pt x="2128380" y="5516600"/>
                </a:moveTo>
                <a:lnTo>
                  <a:pt x="1716811" y="5516600"/>
                </a:lnTo>
                <a:lnTo>
                  <a:pt x="1716811" y="5104917"/>
                </a:lnTo>
                <a:lnTo>
                  <a:pt x="1693291" y="5104917"/>
                </a:lnTo>
                <a:lnTo>
                  <a:pt x="1693291" y="5516600"/>
                </a:lnTo>
                <a:lnTo>
                  <a:pt x="1293495" y="5516600"/>
                </a:lnTo>
                <a:lnTo>
                  <a:pt x="1293495" y="5104917"/>
                </a:lnTo>
                <a:lnTo>
                  <a:pt x="1269974" y="5104917"/>
                </a:lnTo>
                <a:lnTo>
                  <a:pt x="1269974" y="5516600"/>
                </a:lnTo>
                <a:lnTo>
                  <a:pt x="870165" y="5516600"/>
                </a:lnTo>
                <a:lnTo>
                  <a:pt x="870165" y="5104917"/>
                </a:lnTo>
                <a:lnTo>
                  <a:pt x="846645" y="5104917"/>
                </a:lnTo>
                <a:lnTo>
                  <a:pt x="846645" y="5516600"/>
                </a:lnTo>
                <a:lnTo>
                  <a:pt x="446849" y="5516600"/>
                </a:lnTo>
                <a:lnTo>
                  <a:pt x="446849" y="5104917"/>
                </a:lnTo>
                <a:lnTo>
                  <a:pt x="423329" y="5104917"/>
                </a:lnTo>
                <a:lnTo>
                  <a:pt x="423329" y="5516600"/>
                </a:lnTo>
                <a:lnTo>
                  <a:pt x="11760" y="5516600"/>
                </a:lnTo>
                <a:lnTo>
                  <a:pt x="11760" y="5528043"/>
                </a:lnTo>
                <a:lnTo>
                  <a:pt x="0" y="5528043"/>
                </a:lnTo>
                <a:lnTo>
                  <a:pt x="0" y="5540743"/>
                </a:lnTo>
                <a:lnTo>
                  <a:pt x="2128380" y="5540743"/>
                </a:lnTo>
                <a:lnTo>
                  <a:pt x="2128380" y="5528043"/>
                </a:lnTo>
                <a:lnTo>
                  <a:pt x="2128380" y="5516600"/>
                </a:lnTo>
                <a:close/>
              </a:path>
              <a:path w="2128520" h="5541010">
                <a:moveTo>
                  <a:pt x="2128380" y="3387598"/>
                </a:moveTo>
                <a:lnTo>
                  <a:pt x="1716811" y="3387598"/>
                </a:lnTo>
                <a:lnTo>
                  <a:pt x="1716811" y="2975902"/>
                </a:lnTo>
                <a:lnTo>
                  <a:pt x="1693291" y="2975902"/>
                </a:lnTo>
                <a:lnTo>
                  <a:pt x="1693291" y="3387598"/>
                </a:lnTo>
                <a:lnTo>
                  <a:pt x="1693291" y="3411728"/>
                </a:lnTo>
                <a:lnTo>
                  <a:pt x="1693291" y="3810571"/>
                </a:lnTo>
                <a:lnTo>
                  <a:pt x="1293495" y="3810571"/>
                </a:lnTo>
                <a:lnTo>
                  <a:pt x="1293495" y="3411728"/>
                </a:lnTo>
                <a:lnTo>
                  <a:pt x="1693291" y="3411728"/>
                </a:lnTo>
                <a:lnTo>
                  <a:pt x="1693291" y="3387598"/>
                </a:lnTo>
                <a:lnTo>
                  <a:pt x="1293495" y="3387598"/>
                </a:lnTo>
                <a:lnTo>
                  <a:pt x="1293495" y="2975902"/>
                </a:lnTo>
                <a:lnTo>
                  <a:pt x="1269974" y="2975902"/>
                </a:lnTo>
                <a:lnTo>
                  <a:pt x="1269974" y="3387598"/>
                </a:lnTo>
                <a:lnTo>
                  <a:pt x="1269974" y="3411728"/>
                </a:lnTo>
                <a:lnTo>
                  <a:pt x="1269974" y="3810571"/>
                </a:lnTo>
                <a:lnTo>
                  <a:pt x="870165" y="3810571"/>
                </a:lnTo>
                <a:lnTo>
                  <a:pt x="870165" y="3411728"/>
                </a:lnTo>
                <a:lnTo>
                  <a:pt x="1269974" y="3411728"/>
                </a:lnTo>
                <a:lnTo>
                  <a:pt x="1269974" y="3387598"/>
                </a:lnTo>
                <a:lnTo>
                  <a:pt x="870165" y="3387598"/>
                </a:lnTo>
                <a:lnTo>
                  <a:pt x="870165" y="2975902"/>
                </a:lnTo>
                <a:lnTo>
                  <a:pt x="846645" y="2975902"/>
                </a:lnTo>
                <a:lnTo>
                  <a:pt x="846645" y="3387598"/>
                </a:lnTo>
                <a:lnTo>
                  <a:pt x="846645" y="3411728"/>
                </a:lnTo>
                <a:lnTo>
                  <a:pt x="846645" y="3810571"/>
                </a:lnTo>
                <a:lnTo>
                  <a:pt x="446849" y="3810571"/>
                </a:lnTo>
                <a:lnTo>
                  <a:pt x="446849" y="3411728"/>
                </a:lnTo>
                <a:lnTo>
                  <a:pt x="846645" y="3411728"/>
                </a:lnTo>
                <a:lnTo>
                  <a:pt x="846645" y="3387598"/>
                </a:lnTo>
                <a:lnTo>
                  <a:pt x="446849" y="3387598"/>
                </a:lnTo>
                <a:lnTo>
                  <a:pt x="446849" y="2975902"/>
                </a:lnTo>
                <a:lnTo>
                  <a:pt x="423329" y="2975902"/>
                </a:lnTo>
                <a:lnTo>
                  <a:pt x="423329" y="3387598"/>
                </a:lnTo>
                <a:lnTo>
                  <a:pt x="423329" y="3411728"/>
                </a:lnTo>
                <a:lnTo>
                  <a:pt x="423329" y="3810571"/>
                </a:lnTo>
                <a:lnTo>
                  <a:pt x="23520" y="3810571"/>
                </a:lnTo>
                <a:lnTo>
                  <a:pt x="23520" y="3411728"/>
                </a:lnTo>
                <a:lnTo>
                  <a:pt x="423329" y="3411728"/>
                </a:lnTo>
                <a:lnTo>
                  <a:pt x="423329" y="3387598"/>
                </a:lnTo>
                <a:lnTo>
                  <a:pt x="11760" y="3387598"/>
                </a:lnTo>
                <a:lnTo>
                  <a:pt x="11760" y="3399028"/>
                </a:lnTo>
                <a:lnTo>
                  <a:pt x="0" y="3399028"/>
                </a:lnTo>
                <a:lnTo>
                  <a:pt x="0" y="5516435"/>
                </a:lnTo>
                <a:lnTo>
                  <a:pt x="23520" y="5516435"/>
                </a:lnTo>
                <a:lnTo>
                  <a:pt x="23520" y="5104892"/>
                </a:lnTo>
                <a:lnTo>
                  <a:pt x="2128380" y="5104892"/>
                </a:lnTo>
                <a:lnTo>
                  <a:pt x="2128380" y="5082032"/>
                </a:lnTo>
                <a:lnTo>
                  <a:pt x="23520" y="5082032"/>
                </a:lnTo>
                <a:lnTo>
                  <a:pt x="23520" y="4681918"/>
                </a:lnTo>
                <a:lnTo>
                  <a:pt x="423329" y="4681918"/>
                </a:lnTo>
                <a:lnTo>
                  <a:pt x="423329" y="5081397"/>
                </a:lnTo>
                <a:lnTo>
                  <a:pt x="446849" y="5081397"/>
                </a:lnTo>
                <a:lnTo>
                  <a:pt x="446849" y="4681918"/>
                </a:lnTo>
                <a:lnTo>
                  <a:pt x="846645" y="4681918"/>
                </a:lnTo>
                <a:lnTo>
                  <a:pt x="846645" y="5081397"/>
                </a:lnTo>
                <a:lnTo>
                  <a:pt x="870165" y="5081397"/>
                </a:lnTo>
                <a:lnTo>
                  <a:pt x="870165" y="4681918"/>
                </a:lnTo>
                <a:lnTo>
                  <a:pt x="1269974" y="4681918"/>
                </a:lnTo>
                <a:lnTo>
                  <a:pt x="1269974" y="5081397"/>
                </a:lnTo>
                <a:lnTo>
                  <a:pt x="1293495" y="5081397"/>
                </a:lnTo>
                <a:lnTo>
                  <a:pt x="1293495" y="4681918"/>
                </a:lnTo>
                <a:lnTo>
                  <a:pt x="1693291" y="4681918"/>
                </a:lnTo>
                <a:lnTo>
                  <a:pt x="1693291" y="5081397"/>
                </a:lnTo>
                <a:lnTo>
                  <a:pt x="1716811" y="5081397"/>
                </a:lnTo>
                <a:lnTo>
                  <a:pt x="1716811" y="4681918"/>
                </a:lnTo>
                <a:lnTo>
                  <a:pt x="2128380" y="4681918"/>
                </a:lnTo>
                <a:lnTo>
                  <a:pt x="2128380" y="4657788"/>
                </a:lnTo>
                <a:lnTo>
                  <a:pt x="1716811" y="4657788"/>
                </a:lnTo>
                <a:lnTo>
                  <a:pt x="1716811" y="4258018"/>
                </a:lnTo>
                <a:lnTo>
                  <a:pt x="1693291" y="4258018"/>
                </a:lnTo>
                <a:lnTo>
                  <a:pt x="1693291" y="4657788"/>
                </a:lnTo>
                <a:lnTo>
                  <a:pt x="1293495" y="4657788"/>
                </a:lnTo>
                <a:lnTo>
                  <a:pt x="1293495" y="4258018"/>
                </a:lnTo>
                <a:lnTo>
                  <a:pt x="1269974" y="4258018"/>
                </a:lnTo>
                <a:lnTo>
                  <a:pt x="1269974" y="4657788"/>
                </a:lnTo>
                <a:lnTo>
                  <a:pt x="870165" y="4657788"/>
                </a:lnTo>
                <a:lnTo>
                  <a:pt x="870165" y="4258018"/>
                </a:lnTo>
                <a:lnTo>
                  <a:pt x="846645" y="4258018"/>
                </a:lnTo>
                <a:lnTo>
                  <a:pt x="846645" y="4657788"/>
                </a:lnTo>
                <a:lnTo>
                  <a:pt x="446849" y="4657788"/>
                </a:lnTo>
                <a:lnTo>
                  <a:pt x="446849" y="4258018"/>
                </a:lnTo>
                <a:lnTo>
                  <a:pt x="423329" y="4258018"/>
                </a:lnTo>
                <a:lnTo>
                  <a:pt x="423329" y="4657788"/>
                </a:lnTo>
                <a:lnTo>
                  <a:pt x="23520" y="4657788"/>
                </a:lnTo>
                <a:lnTo>
                  <a:pt x="23520" y="4257675"/>
                </a:lnTo>
                <a:lnTo>
                  <a:pt x="2128380" y="4257675"/>
                </a:lnTo>
                <a:lnTo>
                  <a:pt x="2128380" y="4234815"/>
                </a:lnTo>
                <a:lnTo>
                  <a:pt x="23520" y="4234815"/>
                </a:lnTo>
                <a:lnTo>
                  <a:pt x="23520" y="3834701"/>
                </a:lnTo>
                <a:lnTo>
                  <a:pt x="423329" y="3834701"/>
                </a:lnTo>
                <a:lnTo>
                  <a:pt x="423329" y="4234497"/>
                </a:lnTo>
                <a:lnTo>
                  <a:pt x="446849" y="4234497"/>
                </a:lnTo>
                <a:lnTo>
                  <a:pt x="446849" y="3834701"/>
                </a:lnTo>
                <a:lnTo>
                  <a:pt x="846645" y="3834701"/>
                </a:lnTo>
                <a:lnTo>
                  <a:pt x="846645" y="4234497"/>
                </a:lnTo>
                <a:lnTo>
                  <a:pt x="870165" y="4234497"/>
                </a:lnTo>
                <a:lnTo>
                  <a:pt x="870165" y="3834701"/>
                </a:lnTo>
                <a:lnTo>
                  <a:pt x="1269974" y="3834701"/>
                </a:lnTo>
                <a:lnTo>
                  <a:pt x="1269974" y="4234497"/>
                </a:lnTo>
                <a:lnTo>
                  <a:pt x="1293495" y="4234497"/>
                </a:lnTo>
                <a:lnTo>
                  <a:pt x="1293495" y="3834701"/>
                </a:lnTo>
                <a:lnTo>
                  <a:pt x="1693291" y="3834701"/>
                </a:lnTo>
                <a:lnTo>
                  <a:pt x="1693291" y="4234497"/>
                </a:lnTo>
                <a:lnTo>
                  <a:pt x="1716811" y="4234497"/>
                </a:lnTo>
                <a:lnTo>
                  <a:pt x="1716811" y="3834701"/>
                </a:lnTo>
                <a:lnTo>
                  <a:pt x="2128380" y="3834701"/>
                </a:lnTo>
                <a:lnTo>
                  <a:pt x="2128380" y="3810571"/>
                </a:lnTo>
                <a:lnTo>
                  <a:pt x="1716811" y="3810571"/>
                </a:lnTo>
                <a:lnTo>
                  <a:pt x="1716811" y="3411728"/>
                </a:lnTo>
                <a:lnTo>
                  <a:pt x="2128380" y="3411728"/>
                </a:lnTo>
                <a:lnTo>
                  <a:pt x="2128380" y="3399028"/>
                </a:lnTo>
                <a:lnTo>
                  <a:pt x="2128380" y="3387598"/>
                </a:lnTo>
                <a:close/>
              </a:path>
              <a:path w="2128520" h="5541010">
                <a:moveTo>
                  <a:pt x="2128380" y="1258582"/>
                </a:moveTo>
                <a:lnTo>
                  <a:pt x="1716811" y="1258582"/>
                </a:lnTo>
                <a:lnTo>
                  <a:pt x="1716811" y="1030528"/>
                </a:lnTo>
                <a:lnTo>
                  <a:pt x="1693291" y="1030528"/>
                </a:lnTo>
                <a:lnTo>
                  <a:pt x="1693291" y="1258582"/>
                </a:lnTo>
                <a:lnTo>
                  <a:pt x="1693291" y="1282712"/>
                </a:lnTo>
                <a:lnTo>
                  <a:pt x="1693291" y="1681556"/>
                </a:lnTo>
                <a:lnTo>
                  <a:pt x="1293495" y="1681556"/>
                </a:lnTo>
                <a:lnTo>
                  <a:pt x="1293495" y="1282712"/>
                </a:lnTo>
                <a:lnTo>
                  <a:pt x="1693291" y="1282712"/>
                </a:lnTo>
                <a:lnTo>
                  <a:pt x="1693291" y="1258582"/>
                </a:lnTo>
                <a:lnTo>
                  <a:pt x="1293495" y="1258582"/>
                </a:lnTo>
                <a:lnTo>
                  <a:pt x="1293495" y="1030528"/>
                </a:lnTo>
                <a:lnTo>
                  <a:pt x="1269974" y="1030528"/>
                </a:lnTo>
                <a:lnTo>
                  <a:pt x="1269974" y="1258582"/>
                </a:lnTo>
                <a:lnTo>
                  <a:pt x="1269974" y="1282712"/>
                </a:lnTo>
                <a:lnTo>
                  <a:pt x="1269974" y="1681556"/>
                </a:lnTo>
                <a:lnTo>
                  <a:pt x="870165" y="1681556"/>
                </a:lnTo>
                <a:lnTo>
                  <a:pt x="870165" y="1282712"/>
                </a:lnTo>
                <a:lnTo>
                  <a:pt x="1269974" y="1282712"/>
                </a:lnTo>
                <a:lnTo>
                  <a:pt x="1269974" y="1258582"/>
                </a:lnTo>
                <a:lnTo>
                  <a:pt x="870165" y="1258582"/>
                </a:lnTo>
                <a:lnTo>
                  <a:pt x="870165" y="1030528"/>
                </a:lnTo>
                <a:lnTo>
                  <a:pt x="846645" y="1030528"/>
                </a:lnTo>
                <a:lnTo>
                  <a:pt x="846645" y="1258582"/>
                </a:lnTo>
                <a:lnTo>
                  <a:pt x="846645" y="1282712"/>
                </a:lnTo>
                <a:lnTo>
                  <a:pt x="846645" y="1681556"/>
                </a:lnTo>
                <a:lnTo>
                  <a:pt x="446849" y="1681556"/>
                </a:lnTo>
                <a:lnTo>
                  <a:pt x="446849" y="1282712"/>
                </a:lnTo>
                <a:lnTo>
                  <a:pt x="846645" y="1282712"/>
                </a:lnTo>
                <a:lnTo>
                  <a:pt x="846645" y="1258582"/>
                </a:lnTo>
                <a:lnTo>
                  <a:pt x="446849" y="1258582"/>
                </a:lnTo>
                <a:lnTo>
                  <a:pt x="446849" y="1030528"/>
                </a:lnTo>
                <a:lnTo>
                  <a:pt x="423329" y="1030528"/>
                </a:lnTo>
                <a:lnTo>
                  <a:pt x="423329" y="1258582"/>
                </a:lnTo>
                <a:lnTo>
                  <a:pt x="423329" y="1282712"/>
                </a:lnTo>
                <a:lnTo>
                  <a:pt x="423329" y="1681556"/>
                </a:lnTo>
                <a:lnTo>
                  <a:pt x="23520" y="1681556"/>
                </a:lnTo>
                <a:lnTo>
                  <a:pt x="23520" y="1282712"/>
                </a:lnTo>
                <a:lnTo>
                  <a:pt x="423329" y="1282712"/>
                </a:lnTo>
                <a:lnTo>
                  <a:pt x="423329" y="1258582"/>
                </a:lnTo>
                <a:lnTo>
                  <a:pt x="11760" y="1258582"/>
                </a:lnTo>
                <a:lnTo>
                  <a:pt x="11760" y="1270012"/>
                </a:lnTo>
                <a:lnTo>
                  <a:pt x="0" y="1270012"/>
                </a:lnTo>
                <a:lnTo>
                  <a:pt x="0" y="3387420"/>
                </a:lnTo>
                <a:lnTo>
                  <a:pt x="23520" y="3387420"/>
                </a:lnTo>
                <a:lnTo>
                  <a:pt x="23520" y="2975876"/>
                </a:lnTo>
                <a:lnTo>
                  <a:pt x="2128380" y="2975876"/>
                </a:lnTo>
                <a:lnTo>
                  <a:pt x="2128380" y="2953016"/>
                </a:lnTo>
                <a:lnTo>
                  <a:pt x="23520" y="2953016"/>
                </a:lnTo>
                <a:lnTo>
                  <a:pt x="23520" y="2552903"/>
                </a:lnTo>
                <a:lnTo>
                  <a:pt x="423329" y="2552903"/>
                </a:lnTo>
                <a:lnTo>
                  <a:pt x="423329" y="2952381"/>
                </a:lnTo>
                <a:lnTo>
                  <a:pt x="446849" y="2952381"/>
                </a:lnTo>
                <a:lnTo>
                  <a:pt x="446849" y="2552903"/>
                </a:lnTo>
                <a:lnTo>
                  <a:pt x="846645" y="2552903"/>
                </a:lnTo>
                <a:lnTo>
                  <a:pt x="846645" y="2952381"/>
                </a:lnTo>
                <a:lnTo>
                  <a:pt x="870165" y="2952381"/>
                </a:lnTo>
                <a:lnTo>
                  <a:pt x="870165" y="2552903"/>
                </a:lnTo>
                <a:lnTo>
                  <a:pt x="1269974" y="2552903"/>
                </a:lnTo>
                <a:lnTo>
                  <a:pt x="1269974" y="2952381"/>
                </a:lnTo>
                <a:lnTo>
                  <a:pt x="1293495" y="2952381"/>
                </a:lnTo>
                <a:lnTo>
                  <a:pt x="1293495" y="2552903"/>
                </a:lnTo>
                <a:lnTo>
                  <a:pt x="1693291" y="2552903"/>
                </a:lnTo>
                <a:lnTo>
                  <a:pt x="1693291" y="2952381"/>
                </a:lnTo>
                <a:lnTo>
                  <a:pt x="1716811" y="2952381"/>
                </a:lnTo>
                <a:lnTo>
                  <a:pt x="1716811" y="2552903"/>
                </a:lnTo>
                <a:lnTo>
                  <a:pt x="2128380" y="2552903"/>
                </a:lnTo>
                <a:lnTo>
                  <a:pt x="2128380" y="2528773"/>
                </a:lnTo>
                <a:lnTo>
                  <a:pt x="1716811" y="2528773"/>
                </a:lnTo>
                <a:lnTo>
                  <a:pt x="1716811" y="2129002"/>
                </a:lnTo>
                <a:lnTo>
                  <a:pt x="1693291" y="2129002"/>
                </a:lnTo>
                <a:lnTo>
                  <a:pt x="1693291" y="2528773"/>
                </a:lnTo>
                <a:lnTo>
                  <a:pt x="1293495" y="2528773"/>
                </a:lnTo>
                <a:lnTo>
                  <a:pt x="1293495" y="2129002"/>
                </a:lnTo>
                <a:lnTo>
                  <a:pt x="1269974" y="2129002"/>
                </a:lnTo>
                <a:lnTo>
                  <a:pt x="1269974" y="2528773"/>
                </a:lnTo>
                <a:lnTo>
                  <a:pt x="870165" y="2528773"/>
                </a:lnTo>
                <a:lnTo>
                  <a:pt x="870165" y="2129002"/>
                </a:lnTo>
                <a:lnTo>
                  <a:pt x="846645" y="2129002"/>
                </a:lnTo>
                <a:lnTo>
                  <a:pt x="846645" y="2528773"/>
                </a:lnTo>
                <a:lnTo>
                  <a:pt x="446849" y="2528773"/>
                </a:lnTo>
                <a:lnTo>
                  <a:pt x="446849" y="2129002"/>
                </a:lnTo>
                <a:lnTo>
                  <a:pt x="423329" y="2129002"/>
                </a:lnTo>
                <a:lnTo>
                  <a:pt x="423329" y="2528773"/>
                </a:lnTo>
                <a:lnTo>
                  <a:pt x="23520" y="2528773"/>
                </a:lnTo>
                <a:lnTo>
                  <a:pt x="23520" y="2128659"/>
                </a:lnTo>
                <a:lnTo>
                  <a:pt x="2128380" y="2128659"/>
                </a:lnTo>
                <a:lnTo>
                  <a:pt x="2128380" y="2105799"/>
                </a:lnTo>
                <a:lnTo>
                  <a:pt x="23520" y="2105799"/>
                </a:lnTo>
                <a:lnTo>
                  <a:pt x="23520" y="1705686"/>
                </a:lnTo>
                <a:lnTo>
                  <a:pt x="423329" y="1705686"/>
                </a:lnTo>
                <a:lnTo>
                  <a:pt x="423329" y="2105482"/>
                </a:lnTo>
                <a:lnTo>
                  <a:pt x="446849" y="2105482"/>
                </a:lnTo>
                <a:lnTo>
                  <a:pt x="446849" y="1705686"/>
                </a:lnTo>
                <a:lnTo>
                  <a:pt x="846645" y="1705686"/>
                </a:lnTo>
                <a:lnTo>
                  <a:pt x="846645" y="2105482"/>
                </a:lnTo>
                <a:lnTo>
                  <a:pt x="870165" y="2105482"/>
                </a:lnTo>
                <a:lnTo>
                  <a:pt x="870165" y="1705686"/>
                </a:lnTo>
                <a:lnTo>
                  <a:pt x="1269974" y="1705686"/>
                </a:lnTo>
                <a:lnTo>
                  <a:pt x="1269974" y="2105482"/>
                </a:lnTo>
                <a:lnTo>
                  <a:pt x="1293495" y="2105482"/>
                </a:lnTo>
                <a:lnTo>
                  <a:pt x="1293495" y="1705686"/>
                </a:lnTo>
                <a:lnTo>
                  <a:pt x="1693291" y="1705686"/>
                </a:lnTo>
                <a:lnTo>
                  <a:pt x="1693291" y="2105482"/>
                </a:lnTo>
                <a:lnTo>
                  <a:pt x="1716811" y="2105482"/>
                </a:lnTo>
                <a:lnTo>
                  <a:pt x="1716811" y="1705686"/>
                </a:lnTo>
                <a:lnTo>
                  <a:pt x="2128380" y="1705686"/>
                </a:lnTo>
                <a:lnTo>
                  <a:pt x="2128380" y="1681556"/>
                </a:lnTo>
                <a:lnTo>
                  <a:pt x="1716811" y="1681556"/>
                </a:lnTo>
                <a:lnTo>
                  <a:pt x="1716811" y="1282712"/>
                </a:lnTo>
                <a:lnTo>
                  <a:pt x="2128380" y="1282712"/>
                </a:lnTo>
                <a:lnTo>
                  <a:pt x="2128380" y="1270012"/>
                </a:lnTo>
                <a:lnTo>
                  <a:pt x="2128380" y="1258582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4170553" y="11"/>
            <a:ext cx="4257040" cy="10287000"/>
          </a:xfrm>
          <a:custGeom>
            <a:avLst/>
            <a:gdLst/>
            <a:ahLst/>
            <a:cxnLst/>
            <a:rect l="l" t="t" r="r" b="b"/>
            <a:pathLst>
              <a:path w="4257040" h="10287000">
                <a:moveTo>
                  <a:pt x="446849" y="10051923"/>
                </a:moveTo>
                <a:lnTo>
                  <a:pt x="423329" y="10051923"/>
                </a:lnTo>
                <a:lnTo>
                  <a:pt x="423329" y="10287000"/>
                </a:lnTo>
                <a:lnTo>
                  <a:pt x="446849" y="10287000"/>
                </a:lnTo>
                <a:lnTo>
                  <a:pt x="446849" y="10051923"/>
                </a:lnTo>
                <a:close/>
              </a:path>
              <a:path w="4257040" h="10287000">
                <a:moveTo>
                  <a:pt x="870165" y="10051923"/>
                </a:moveTo>
                <a:lnTo>
                  <a:pt x="846645" y="10051923"/>
                </a:lnTo>
                <a:lnTo>
                  <a:pt x="846645" y="10287000"/>
                </a:lnTo>
                <a:lnTo>
                  <a:pt x="870165" y="10287000"/>
                </a:lnTo>
                <a:lnTo>
                  <a:pt x="870165" y="10051923"/>
                </a:lnTo>
                <a:close/>
              </a:path>
              <a:path w="4257040" h="10287000">
                <a:moveTo>
                  <a:pt x="1293495" y="10051923"/>
                </a:moveTo>
                <a:lnTo>
                  <a:pt x="1269974" y="10051923"/>
                </a:lnTo>
                <a:lnTo>
                  <a:pt x="1269974" y="10287000"/>
                </a:lnTo>
                <a:lnTo>
                  <a:pt x="1293495" y="10287000"/>
                </a:lnTo>
                <a:lnTo>
                  <a:pt x="1293495" y="10051923"/>
                </a:lnTo>
                <a:close/>
              </a:path>
              <a:path w="4257040" h="10287000">
                <a:moveTo>
                  <a:pt x="1716811" y="10051923"/>
                </a:moveTo>
                <a:lnTo>
                  <a:pt x="1693291" y="10051923"/>
                </a:lnTo>
                <a:lnTo>
                  <a:pt x="1693291" y="10287000"/>
                </a:lnTo>
                <a:lnTo>
                  <a:pt x="1716811" y="10287000"/>
                </a:lnTo>
                <a:lnTo>
                  <a:pt x="1716811" y="10051923"/>
                </a:lnTo>
                <a:close/>
              </a:path>
              <a:path w="4257040" h="10287000">
                <a:moveTo>
                  <a:pt x="2128380" y="8334591"/>
                </a:moveTo>
                <a:lnTo>
                  <a:pt x="1716811" y="8334591"/>
                </a:lnTo>
                <a:lnTo>
                  <a:pt x="1716811" y="7922908"/>
                </a:lnTo>
                <a:lnTo>
                  <a:pt x="1693291" y="7922908"/>
                </a:lnTo>
                <a:lnTo>
                  <a:pt x="1693291" y="8334591"/>
                </a:lnTo>
                <a:lnTo>
                  <a:pt x="1693291" y="8358721"/>
                </a:lnTo>
                <a:lnTo>
                  <a:pt x="1693291" y="8757564"/>
                </a:lnTo>
                <a:lnTo>
                  <a:pt x="1293495" y="8757564"/>
                </a:lnTo>
                <a:lnTo>
                  <a:pt x="1293495" y="8358721"/>
                </a:lnTo>
                <a:lnTo>
                  <a:pt x="1693291" y="8358721"/>
                </a:lnTo>
                <a:lnTo>
                  <a:pt x="1693291" y="8334591"/>
                </a:lnTo>
                <a:lnTo>
                  <a:pt x="1293495" y="8334591"/>
                </a:lnTo>
                <a:lnTo>
                  <a:pt x="1293495" y="7922908"/>
                </a:lnTo>
                <a:lnTo>
                  <a:pt x="1269974" y="7922908"/>
                </a:lnTo>
                <a:lnTo>
                  <a:pt x="1269974" y="8334591"/>
                </a:lnTo>
                <a:lnTo>
                  <a:pt x="1269974" y="8358721"/>
                </a:lnTo>
                <a:lnTo>
                  <a:pt x="1269974" y="8757564"/>
                </a:lnTo>
                <a:lnTo>
                  <a:pt x="870165" y="8757564"/>
                </a:lnTo>
                <a:lnTo>
                  <a:pt x="870165" y="8358721"/>
                </a:lnTo>
                <a:lnTo>
                  <a:pt x="1269974" y="8358721"/>
                </a:lnTo>
                <a:lnTo>
                  <a:pt x="1269974" y="8334591"/>
                </a:lnTo>
                <a:lnTo>
                  <a:pt x="870165" y="8334591"/>
                </a:lnTo>
                <a:lnTo>
                  <a:pt x="870165" y="7922908"/>
                </a:lnTo>
                <a:lnTo>
                  <a:pt x="846645" y="7922908"/>
                </a:lnTo>
                <a:lnTo>
                  <a:pt x="846645" y="8334591"/>
                </a:lnTo>
                <a:lnTo>
                  <a:pt x="846645" y="8358721"/>
                </a:lnTo>
                <a:lnTo>
                  <a:pt x="846645" y="8757564"/>
                </a:lnTo>
                <a:lnTo>
                  <a:pt x="446849" y="8757564"/>
                </a:lnTo>
                <a:lnTo>
                  <a:pt x="446849" y="8358721"/>
                </a:lnTo>
                <a:lnTo>
                  <a:pt x="846645" y="8358721"/>
                </a:lnTo>
                <a:lnTo>
                  <a:pt x="846645" y="8334591"/>
                </a:lnTo>
                <a:lnTo>
                  <a:pt x="446849" y="8334591"/>
                </a:lnTo>
                <a:lnTo>
                  <a:pt x="446849" y="7922908"/>
                </a:lnTo>
                <a:lnTo>
                  <a:pt x="423329" y="7922908"/>
                </a:lnTo>
                <a:lnTo>
                  <a:pt x="423329" y="8334591"/>
                </a:lnTo>
                <a:lnTo>
                  <a:pt x="423329" y="8358721"/>
                </a:lnTo>
                <a:lnTo>
                  <a:pt x="423329" y="8757564"/>
                </a:lnTo>
                <a:lnTo>
                  <a:pt x="23520" y="8757564"/>
                </a:lnTo>
                <a:lnTo>
                  <a:pt x="23520" y="8358721"/>
                </a:lnTo>
                <a:lnTo>
                  <a:pt x="423329" y="8358721"/>
                </a:lnTo>
                <a:lnTo>
                  <a:pt x="423329" y="8334591"/>
                </a:lnTo>
                <a:lnTo>
                  <a:pt x="11760" y="8334591"/>
                </a:lnTo>
                <a:lnTo>
                  <a:pt x="11760" y="8346021"/>
                </a:lnTo>
                <a:lnTo>
                  <a:pt x="12" y="8346021"/>
                </a:lnTo>
                <a:lnTo>
                  <a:pt x="12" y="10286873"/>
                </a:lnTo>
                <a:lnTo>
                  <a:pt x="23520" y="10286873"/>
                </a:lnTo>
                <a:lnTo>
                  <a:pt x="23520" y="10051885"/>
                </a:lnTo>
                <a:lnTo>
                  <a:pt x="2128380" y="10051885"/>
                </a:lnTo>
                <a:lnTo>
                  <a:pt x="2128380" y="10029025"/>
                </a:lnTo>
                <a:lnTo>
                  <a:pt x="23520" y="10029025"/>
                </a:lnTo>
                <a:lnTo>
                  <a:pt x="23520" y="9628911"/>
                </a:lnTo>
                <a:lnTo>
                  <a:pt x="423329" y="9628911"/>
                </a:lnTo>
                <a:lnTo>
                  <a:pt x="423329" y="10028390"/>
                </a:lnTo>
                <a:lnTo>
                  <a:pt x="446849" y="10028390"/>
                </a:lnTo>
                <a:lnTo>
                  <a:pt x="446849" y="9628911"/>
                </a:lnTo>
                <a:lnTo>
                  <a:pt x="846645" y="9628911"/>
                </a:lnTo>
                <a:lnTo>
                  <a:pt x="846645" y="10028390"/>
                </a:lnTo>
                <a:lnTo>
                  <a:pt x="870165" y="10028390"/>
                </a:lnTo>
                <a:lnTo>
                  <a:pt x="870165" y="9628911"/>
                </a:lnTo>
                <a:lnTo>
                  <a:pt x="1269974" y="9628911"/>
                </a:lnTo>
                <a:lnTo>
                  <a:pt x="1269974" y="10028390"/>
                </a:lnTo>
                <a:lnTo>
                  <a:pt x="1293495" y="10028390"/>
                </a:lnTo>
                <a:lnTo>
                  <a:pt x="1293495" y="9628911"/>
                </a:lnTo>
                <a:lnTo>
                  <a:pt x="1693291" y="9628911"/>
                </a:lnTo>
                <a:lnTo>
                  <a:pt x="1693291" y="10028390"/>
                </a:lnTo>
                <a:lnTo>
                  <a:pt x="1716811" y="10028390"/>
                </a:lnTo>
                <a:lnTo>
                  <a:pt x="1716811" y="9628911"/>
                </a:lnTo>
                <a:lnTo>
                  <a:pt x="2128380" y="9628911"/>
                </a:lnTo>
                <a:lnTo>
                  <a:pt x="2128380" y="9604781"/>
                </a:lnTo>
                <a:lnTo>
                  <a:pt x="1716811" y="9604781"/>
                </a:lnTo>
                <a:lnTo>
                  <a:pt x="1716811" y="9205023"/>
                </a:lnTo>
                <a:lnTo>
                  <a:pt x="1693291" y="9205023"/>
                </a:lnTo>
                <a:lnTo>
                  <a:pt x="1693291" y="9604781"/>
                </a:lnTo>
                <a:lnTo>
                  <a:pt x="1293495" y="9604781"/>
                </a:lnTo>
                <a:lnTo>
                  <a:pt x="1293495" y="9205023"/>
                </a:lnTo>
                <a:lnTo>
                  <a:pt x="1269974" y="9205023"/>
                </a:lnTo>
                <a:lnTo>
                  <a:pt x="1269974" y="9604781"/>
                </a:lnTo>
                <a:lnTo>
                  <a:pt x="870165" y="9604781"/>
                </a:lnTo>
                <a:lnTo>
                  <a:pt x="870165" y="9205023"/>
                </a:lnTo>
                <a:lnTo>
                  <a:pt x="846645" y="9205023"/>
                </a:lnTo>
                <a:lnTo>
                  <a:pt x="846645" y="9604781"/>
                </a:lnTo>
                <a:lnTo>
                  <a:pt x="446849" y="9604781"/>
                </a:lnTo>
                <a:lnTo>
                  <a:pt x="446849" y="9205023"/>
                </a:lnTo>
                <a:lnTo>
                  <a:pt x="423329" y="9205023"/>
                </a:lnTo>
                <a:lnTo>
                  <a:pt x="423329" y="9604781"/>
                </a:lnTo>
                <a:lnTo>
                  <a:pt x="23520" y="9604781"/>
                </a:lnTo>
                <a:lnTo>
                  <a:pt x="23520" y="9204668"/>
                </a:lnTo>
                <a:lnTo>
                  <a:pt x="2128380" y="9204668"/>
                </a:lnTo>
                <a:lnTo>
                  <a:pt x="2128380" y="9181808"/>
                </a:lnTo>
                <a:lnTo>
                  <a:pt x="23520" y="9181808"/>
                </a:lnTo>
                <a:lnTo>
                  <a:pt x="23520" y="8781694"/>
                </a:lnTo>
                <a:lnTo>
                  <a:pt x="423329" y="8781694"/>
                </a:lnTo>
                <a:lnTo>
                  <a:pt x="423329" y="9181490"/>
                </a:lnTo>
                <a:lnTo>
                  <a:pt x="446849" y="9181490"/>
                </a:lnTo>
                <a:lnTo>
                  <a:pt x="446849" y="8781694"/>
                </a:lnTo>
                <a:lnTo>
                  <a:pt x="846645" y="8781694"/>
                </a:lnTo>
                <a:lnTo>
                  <a:pt x="846645" y="9181490"/>
                </a:lnTo>
                <a:lnTo>
                  <a:pt x="870165" y="9181490"/>
                </a:lnTo>
                <a:lnTo>
                  <a:pt x="870165" y="8781694"/>
                </a:lnTo>
                <a:lnTo>
                  <a:pt x="1269974" y="8781694"/>
                </a:lnTo>
                <a:lnTo>
                  <a:pt x="1269974" y="9181490"/>
                </a:lnTo>
                <a:lnTo>
                  <a:pt x="1293495" y="9181490"/>
                </a:lnTo>
                <a:lnTo>
                  <a:pt x="1293495" y="8781694"/>
                </a:lnTo>
                <a:lnTo>
                  <a:pt x="1693291" y="8781694"/>
                </a:lnTo>
                <a:lnTo>
                  <a:pt x="1693291" y="9181490"/>
                </a:lnTo>
                <a:lnTo>
                  <a:pt x="1716811" y="9181490"/>
                </a:lnTo>
                <a:lnTo>
                  <a:pt x="1716811" y="8781694"/>
                </a:lnTo>
                <a:lnTo>
                  <a:pt x="2128380" y="8781694"/>
                </a:lnTo>
                <a:lnTo>
                  <a:pt x="2128380" y="8757564"/>
                </a:lnTo>
                <a:lnTo>
                  <a:pt x="1716811" y="8757564"/>
                </a:lnTo>
                <a:lnTo>
                  <a:pt x="1716811" y="8358721"/>
                </a:lnTo>
                <a:lnTo>
                  <a:pt x="2128380" y="8358721"/>
                </a:lnTo>
                <a:lnTo>
                  <a:pt x="2128380" y="8346021"/>
                </a:lnTo>
                <a:lnTo>
                  <a:pt x="2128380" y="8334591"/>
                </a:lnTo>
                <a:close/>
              </a:path>
              <a:path w="4257040" h="10287000">
                <a:moveTo>
                  <a:pt x="2128380" y="6217018"/>
                </a:moveTo>
                <a:lnTo>
                  <a:pt x="1693291" y="6217018"/>
                </a:lnTo>
                <a:lnTo>
                  <a:pt x="1693291" y="6229718"/>
                </a:lnTo>
                <a:lnTo>
                  <a:pt x="1693291" y="6628549"/>
                </a:lnTo>
                <a:lnTo>
                  <a:pt x="1293495" y="6628549"/>
                </a:lnTo>
                <a:lnTo>
                  <a:pt x="1293495" y="6229718"/>
                </a:lnTo>
                <a:lnTo>
                  <a:pt x="1693291" y="6229718"/>
                </a:lnTo>
                <a:lnTo>
                  <a:pt x="1693291" y="6217018"/>
                </a:lnTo>
                <a:lnTo>
                  <a:pt x="1269974" y="6217018"/>
                </a:lnTo>
                <a:lnTo>
                  <a:pt x="1269974" y="6229718"/>
                </a:lnTo>
                <a:lnTo>
                  <a:pt x="1269974" y="6628549"/>
                </a:lnTo>
                <a:lnTo>
                  <a:pt x="870165" y="6628549"/>
                </a:lnTo>
                <a:lnTo>
                  <a:pt x="870165" y="6229718"/>
                </a:lnTo>
                <a:lnTo>
                  <a:pt x="1269974" y="6229718"/>
                </a:lnTo>
                <a:lnTo>
                  <a:pt x="1269974" y="6217018"/>
                </a:lnTo>
                <a:lnTo>
                  <a:pt x="846645" y="6217018"/>
                </a:lnTo>
                <a:lnTo>
                  <a:pt x="846645" y="6229718"/>
                </a:lnTo>
                <a:lnTo>
                  <a:pt x="846645" y="6628549"/>
                </a:lnTo>
                <a:lnTo>
                  <a:pt x="446849" y="6628549"/>
                </a:lnTo>
                <a:lnTo>
                  <a:pt x="446849" y="6229718"/>
                </a:lnTo>
                <a:lnTo>
                  <a:pt x="846645" y="6229718"/>
                </a:lnTo>
                <a:lnTo>
                  <a:pt x="846645" y="6217018"/>
                </a:lnTo>
                <a:lnTo>
                  <a:pt x="423329" y="6217018"/>
                </a:lnTo>
                <a:lnTo>
                  <a:pt x="423329" y="6229718"/>
                </a:lnTo>
                <a:lnTo>
                  <a:pt x="423329" y="6628549"/>
                </a:lnTo>
                <a:lnTo>
                  <a:pt x="23520" y="6628549"/>
                </a:lnTo>
                <a:lnTo>
                  <a:pt x="23520" y="6229718"/>
                </a:lnTo>
                <a:lnTo>
                  <a:pt x="423329" y="6229718"/>
                </a:lnTo>
                <a:lnTo>
                  <a:pt x="423329" y="6217018"/>
                </a:lnTo>
                <a:lnTo>
                  <a:pt x="0" y="6217018"/>
                </a:lnTo>
                <a:lnTo>
                  <a:pt x="0" y="6229718"/>
                </a:lnTo>
                <a:lnTo>
                  <a:pt x="0" y="6628549"/>
                </a:lnTo>
                <a:lnTo>
                  <a:pt x="0" y="8334426"/>
                </a:lnTo>
                <a:lnTo>
                  <a:pt x="23520" y="8334426"/>
                </a:lnTo>
                <a:lnTo>
                  <a:pt x="23520" y="7922882"/>
                </a:lnTo>
                <a:lnTo>
                  <a:pt x="2128380" y="7922882"/>
                </a:lnTo>
                <a:lnTo>
                  <a:pt x="2128380" y="7900009"/>
                </a:lnTo>
                <a:lnTo>
                  <a:pt x="23520" y="7900009"/>
                </a:lnTo>
                <a:lnTo>
                  <a:pt x="23520" y="7499909"/>
                </a:lnTo>
                <a:lnTo>
                  <a:pt x="423329" y="7499909"/>
                </a:lnTo>
                <a:lnTo>
                  <a:pt x="423329" y="7899374"/>
                </a:lnTo>
                <a:lnTo>
                  <a:pt x="446849" y="7899374"/>
                </a:lnTo>
                <a:lnTo>
                  <a:pt x="446849" y="7499909"/>
                </a:lnTo>
                <a:lnTo>
                  <a:pt x="846645" y="7499909"/>
                </a:lnTo>
                <a:lnTo>
                  <a:pt x="846645" y="7899374"/>
                </a:lnTo>
                <a:lnTo>
                  <a:pt x="870165" y="7899374"/>
                </a:lnTo>
                <a:lnTo>
                  <a:pt x="870165" y="7499909"/>
                </a:lnTo>
                <a:lnTo>
                  <a:pt x="1269974" y="7499909"/>
                </a:lnTo>
                <a:lnTo>
                  <a:pt x="1269974" y="7899374"/>
                </a:lnTo>
                <a:lnTo>
                  <a:pt x="1293495" y="7899374"/>
                </a:lnTo>
                <a:lnTo>
                  <a:pt x="1293495" y="7499909"/>
                </a:lnTo>
                <a:lnTo>
                  <a:pt x="1693291" y="7499909"/>
                </a:lnTo>
                <a:lnTo>
                  <a:pt x="1693291" y="7899374"/>
                </a:lnTo>
                <a:lnTo>
                  <a:pt x="1716811" y="7899374"/>
                </a:lnTo>
                <a:lnTo>
                  <a:pt x="1716811" y="7499909"/>
                </a:lnTo>
                <a:lnTo>
                  <a:pt x="2128380" y="7499909"/>
                </a:lnTo>
                <a:lnTo>
                  <a:pt x="2128380" y="7475766"/>
                </a:lnTo>
                <a:lnTo>
                  <a:pt x="1716811" y="7475766"/>
                </a:lnTo>
                <a:lnTo>
                  <a:pt x="1716811" y="7076008"/>
                </a:lnTo>
                <a:lnTo>
                  <a:pt x="1693291" y="7076008"/>
                </a:lnTo>
                <a:lnTo>
                  <a:pt x="1693291" y="7475766"/>
                </a:lnTo>
                <a:lnTo>
                  <a:pt x="1293495" y="7475766"/>
                </a:lnTo>
                <a:lnTo>
                  <a:pt x="1293495" y="7076008"/>
                </a:lnTo>
                <a:lnTo>
                  <a:pt x="1269974" y="7076008"/>
                </a:lnTo>
                <a:lnTo>
                  <a:pt x="1269974" y="7475766"/>
                </a:lnTo>
                <a:lnTo>
                  <a:pt x="870165" y="7475766"/>
                </a:lnTo>
                <a:lnTo>
                  <a:pt x="870165" y="7076008"/>
                </a:lnTo>
                <a:lnTo>
                  <a:pt x="846645" y="7076008"/>
                </a:lnTo>
                <a:lnTo>
                  <a:pt x="846645" y="7475766"/>
                </a:lnTo>
                <a:lnTo>
                  <a:pt x="446849" y="7475766"/>
                </a:lnTo>
                <a:lnTo>
                  <a:pt x="446849" y="7076008"/>
                </a:lnTo>
                <a:lnTo>
                  <a:pt x="423329" y="7076008"/>
                </a:lnTo>
                <a:lnTo>
                  <a:pt x="423329" y="7475766"/>
                </a:lnTo>
                <a:lnTo>
                  <a:pt x="23520" y="7475766"/>
                </a:lnTo>
                <a:lnTo>
                  <a:pt x="23520" y="7075665"/>
                </a:lnTo>
                <a:lnTo>
                  <a:pt x="2128380" y="7075665"/>
                </a:lnTo>
                <a:lnTo>
                  <a:pt x="2128380" y="7052792"/>
                </a:lnTo>
                <a:lnTo>
                  <a:pt x="23520" y="7052792"/>
                </a:lnTo>
                <a:lnTo>
                  <a:pt x="23520" y="6652692"/>
                </a:lnTo>
                <a:lnTo>
                  <a:pt x="423329" y="6652692"/>
                </a:lnTo>
                <a:lnTo>
                  <a:pt x="423329" y="7052475"/>
                </a:lnTo>
                <a:lnTo>
                  <a:pt x="446849" y="7052475"/>
                </a:lnTo>
                <a:lnTo>
                  <a:pt x="446849" y="6652692"/>
                </a:lnTo>
                <a:lnTo>
                  <a:pt x="846645" y="6652692"/>
                </a:lnTo>
                <a:lnTo>
                  <a:pt x="846645" y="7052475"/>
                </a:lnTo>
                <a:lnTo>
                  <a:pt x="870165" y="7052475"/>
                </a:lnTo>
                <a:lnTo>
                  <a:pt x="870165" y="6652692"/>
                </a:lnTo>
                <a:lnTo>
                  <a:pt x="1269974" y="6652692"/>
                </a:lnTo>
                <a:lnTo>
                  <a:pt x="1269974" y="7052475"/>
                </a:lnTo>
                <a:lnTo>
                  <a:pt x="1293495" y="7052475"/>
                </a:lnTo>
                <a:lnTo>
                  <a:pt x="1293495" y="6652692"/>
                </a:lnTo>
                <a:lnTo>
                  <a:pt x="1693291" y="6652692"/>
                </a:lnTo>
                <a:lnTo>
                  <a:pt x="1693291" y="7052475"/>
                </a:lnTo>
                <a:lnTo>
                  <a:pt x="1716811" y="7052475"/>
                </a:lnTo>
                <a:lnTo>
                  <a:pt x="1716811" y="6652692"/>
                </a:lnTo>
                <a:lnTo>
                  <a:pt x="2128380" y="6652692"/>
                </a:lnTo>
                <a:lnTo>
                  <a:pt x="2128380" y="6628549"/>
                </a:lnTo>
                <a:lnTo>
                  <a:pt x="1716811" y="6628549"/>
                </a:lnTo>
                <a:lnTo>
                  <a:pt x="1716811" y="6229718"/>
                </a:lnTo>
                <a:lnTo>
                  <a:pt x="2128380" y="6229718"/>
                </a:lnTo>
                <a:lnTo>
                  <a:pt x="2128380" y="6217018"/>
                </a:lnTo>
                <a:close/>
              </a:path>
              <a:path w="4257040" h="10287000">
                <a:moveTo>
                  <a:pt x="2151900" y="1719503"/>
                </a:moveTo>
                <a:lnTo>
                  <a:pt x="2128380" y="1719503"/>
                </a:lnTo>
                <a:lnTo>
                  <a:pt x="2128380" y="1947379"/>
                </a:lnTo>
                <a:lnTo>
                  <a:pt x="2151900" y="1947379"/>
                </a:lnTo>
                <a:lnTo>
                  <a:pt x="2151900" y="1719503"/>
                </a:lnTo>
                <a:close/>
              </a:path>
              <a:path w="4257040" h="10287000">
                <a:moveTo>
                  <a:pt x="4256748" y="241515"/>
                </a:moveTo>
                <a:lnTo>
                  <a:pt x="3845191" y="241515"/>
                </a:lnTo>
                <a:lnTo>
                  <a:pt x="3845191" y="0"/>
                </a:lnTo>
                <a:lnTo>
                  <a:pt x="3821671" y="0"/>
                </a:lnTo>
                <a:lnTo>
                  <a:pt x="3821671" y="241515"/>
                </a:lnTo>
                <a:lnTo>
                  <a:pt x="3421862" y="241515"/>
                </a:lnTo>
                <a:lnTo>
                  <a:pt x="3421862" y="0"/>
                </a:lnTo>
                <a:lnTo>
                  <a:pt x="3398342" y="0"/>
                </a:lnTo>
                <a:lnTo>
                  <a:pt x="3398342" y="241515"/>
                </a:lnTo>
                <a:lnTo>
                  <a:pt x="2998546" y="241515"/>
                </a:lnTo>
                <a:lnTo>
                  <a:pt x="2998546" y="0"/>
                </a:lnTo>
                <a:lnTo>
                  <a:pt x="2975025" y="0"/>
                </a:lnTo>
                <a:lnTo>
                  <a:pt x="2975025" y="241515"/>
                </a:lnTo>
                <a:lnTo>
                  <a:pt x="2575217" y="241515"/>
                </a:lnTo>
                <a:lnTo>
                  <a:pt x="2575217" y="0"/>
                </a:lnTo>
                <a:lnTo>
                  <a:pt x="2551696" y="0"/>
                </a:lnTo>
                <a:lnTo>
                  <a:pt x="2551696" y="241515"/>
                </a:lnTo>
                <a:lnTo>
                  <a:pt x="2151900" y="241515"/>
                </a:lnTo>
                <a:lnTo>
                  <a:pt x="2151900" y="177"/>
                </a:lnTo>
                <a:lnTo>
                  <a:pt x="2128380" y="177"/>
                </a:lnTo>
                <a:lnTo>
                  <a:pt x="2128380" y="862761"/>
                </a:lnTo>
                <a:lnTo>
                  <a:pt x="2151900" y="862761"/>
                </a:lnTo>
                <a:lnTo>
                  <a:pt x="2151900" y="688632"/>
                </a:lnTo>
                <a:lnTo>
                  <a:pt x="4256748" y="688632"/>
                </a:lnTo>
                <a:lnTo>
                  <a:pt x="4256748" y="665759"/>
                </a:lnTo>
                <a:lnTo>
                  <a:pt x="2151900" y="665759"/>
                </a:lnTo>
                <a:lnTo>
                  <a:pt x="2151900" y="265658"/>
                </a:lnTo>
                <a:lnTo>
                  <a:pt x="4256748" y="265658"/>
                </a:lnTo>
                <a:lnTo>
                  <a:pt x="4256748" y="241515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6298933" y="11"/>
            <a:ext cx="2128520" cy="6205855"/>
          </a:xfrm>
          <a:custGeom>
            <a:avLst/>
            <a:gdLst/>
            <a:ahLst/>
            <a:cxnLst/>
            <a:rect l="l" t="t" r="r" b="b"/>
            <a:pathLst>
              <a:path w="2128520" h="6205855">
                <a:moveTo>
                  <a:pt x="446836" y="688975"/>
                </a:moveTo>
                <a:lnTo>
                  <a:pt x="423316" y="688975"/>
                </a:lnTo>
                <a:lnTo>
                  <a:pt x="423316" y="862761"/>
                </a:lnTo>
                <a:lnTo>
                  <a:pt x="446836" y="862761"/>
                </a:lnTo>
                <a:lnTo>
                  <a:pt x="446836" y="688975"/>
                </a:lnTo>
                <a:close/>
              </a:path>
              <a:path w="2128520" h="6205855">
                <a:moveTo>
                  <a:pt x="446836" y="265518"/>
                </a:moveTo>
                <a:lnTo>
                  <a:pt x="423316" y="265518"/>
                </a:lnTo>
                <a:lnTo>
                  <a:pt x="423316" y="665441"/>
                </a:lnTo>
                <a:lnTo>
                  <a:pt x="446836" y="665441"/>
                </a:lnTo>
                <a:lnTo>
                  <a:pt x="446836" y="265518"/>
                </a:lnTo>
                <a:close/>
              </a:path>
              <a:path w="2128520" h="6205855">
                <a:moveTo>
                  <a:pt x="870165" y="688975"/>
                </a:moveTo>
                <a:lnTo>
                  <a:pt x="846645" y="688975"/>
                </a:lnTo>
                <a:lnTo>
                  <a:pt x="846645" y="862761"/>
                </a:lnTo>
                <a:lnTo>
                  <a:pt x="870165" y="862761"/>
                </a:lnTo>
                <a:lnTo>
                  <a:pt x="870165" y="688975"/>
                </a:lnTo>
                <a:close/>
              </a:path>
              <a:path w="2128520" h="6205855">
                <a:moveTo>
                  <a:pt x="870165" y="265518"/>
                </a:moveTo>
                <a:lnTo>
                  <a:pt x="846645" y="265518"/>
                </a:lnTo>
                <a:lnTo>
                  <a:pt x="846645" y="665441"/>
                </a:lnTo>
                <a:lnTo>
                  <a:pt x="870165" y="665441"/>
                </a:lnTo>
                <a:lnTo>
                  <a:pt x="870165" y="265518"/>
                </a:lnTo>
                <a:close/>
              </a:path>
              <a:path w="2128520" h="6205855">
                <a:moveTo>
                  <a:pt x="1293482" y="688975"/>
                </a:moveTo>
                <a:lnTo>
                  <a:pt x="1269961" y="688975"/>
                </a:lnTo>
                <a:lnTo>
                  <a:pt x="1269961" y="862761"/>
                </a:lnTo>
                <a:lnTo>
                  <a:pt x="1293482" y="862761"/>
                </a:lnTo>
                <a:lnTo>
                  <a:pt x="1293482" y="688975"/>
                </a:lnTo>
                <a:close/>
              </a:path>
              <a:path w="2128520" h="6205855">
                <a:moveTo>
                  <a:pt x="1293482" y="265518"/>
                </a:moveTo>
                <a:lnTo>
                  <a:pt x="1269961" y="265518"/>
                </a:lnTo>
                <a:lnTo>
                  <a:pt x="1269961" y="665441"/>
                </a:lnTo>
                <a:lnTo>
                  <a:pt x="1293482" y="665441"/>
                </a:lnTo>
                <a:lnTo>
                  <a:pt x="1293482" y="265518"/>
                </a:lnTo>
                <a:close/>
              </a:path>
              <a:path w="2128520" h="6205855">
                <a:moveTo>
                  <a:pt x="1716811" y="688975"/>
                </a:moveTo>
                <a:lnTo>
                  <a:pt x="1693291" y="688975"/>
                </a:lnTo>
                <a:lnTo>
                  <a:pt x="1693291" y="862761"/>
                </a:lnTo>
                <a:lnTo>
                  <a:pt x="1716811" y="862761"/>
                </a:lnTo>
                <a:lnTo>
                  <a:pt x="1716811" y="688975"/>
                </a:lnTo>
                <a:close/>
              </a:path>
              <a:path w="2128520" h="6205855">
                <a:moveTo>
                  <a:pt x="1716811" y="265518"/>
                </a:moveTo>
                <a:lnTo>
                  <a:pt x="1693291" y="265518"/>
                </a:lnTo>
                <a:lnTo>
                  <a:pt x="1693291" y="665441"/>
                </a:lnTo>
                <a:lnTo>
                  <a:pt x="1716811" y="665441"/>
                </a:lnTo>
                <a:lnTo>
                  <a:pt x="1716811" y="265518"/>
                </a:lnTo>
                <a:close/>
              </a:path>
              <a:path w="2128520" h="6205855">
                <a:moveTo>
                  <a:pt x="1716811" y="0"/>
                </a:moveTo>
                <a:lnTo>
                  <a:pt x="1693291" y="0"/>
                </a:lnTo>
                <a:lnTo>
                  <a:pt x="1693291" y="241998"/>
                </a:lnTo>
                <a:lnTo>
                  <a:pt x="1716811" y="241998"/>
                </a:lnTo>
                <a:lnTo>
                  <a:pt x="1716811" y="0"/>
                </a:lnTo>
                <a:close/>
              </a:path>
              <a:path w="2128520" h="6205855">
                <a:moveTo>
                  <a:pt x="2128367" y="4076573"/>
                </a:moveTo>
                <a:lnTo>
                  <a:pt x="1716811" y="4076573"/>
                </a:lnTo>
                <a:lnTo>
                  <a:pt x="1716811" y="3664877"/>
                </a:lnTo>
                <a:lnTo>
                  <a:pt x="1693291" y="3664877"/>
                </a:lnTo>
                <a:lnTo>
                  <a:pt x="1693291" y="4076573"/>
                </a:lnTo>
                <a:lnTo>
                  <a:pt x="1693291" y="4100703"/>
                </a:lnTo>
                <a:lnTo>
                  <a:pt x="1693291" y="4499546"/>
                </a:lnTo>
                <a:lnTo>
                  <a:pt x="1293482" y="4499546"/>
                </a:lnTo>
                <a:lnTo>
                  <a:pt x="1293482" y="4100703"/>
                </a:lnTo>
                <a:lnTo>
                  <a:pt x="1693291" y="4100703"/>
                </a:lnTo>
                <a:lnTo>
                  <a:pt x="1693291" y="4076573"/>
                </a:lnTo>
                <a:lnTo>
                  <a:pt x="1293482" y="4076573"/>
                </a:lnTo>
                <a:lnTo>
                  <a:pt x="1293482" y="3664877"/>
                </a:lnTo>
                <a:lnTo>
                  <a:pt x="1269961" y="3664877"/>
                </a:lnTo>
                <a:lnTo>
                  <a:pt x="1269961" y="4076573"/>
                </a:lnTo>
                <a:lnTo>
                  <a:pt x="1269961" y="4100703"/>
                </a:lnTo>
                <a:lnTo>
                  <a:pt x="1269961" y="4499546"/>
                </a:lnTo>
                <a:lnTo>
                  <a:pt x="870165" y="4499546"/>
                </a:lnTo>
                <a:lnTo>
                  <a:pt x="870165" y="4100703"/>
                </a:lnTo>
                <a:lnTo>
                  <a:pt x="1269961" y="4100703"/>
                </a:lnTo>
                <a:lnTo>
                  <a:pt x="1269961" y="4076573"/>
                </a:lnTo>
                <a:lnTo>
                  <a:pt x="870165" y="4076573"/>
                </a:lnTo>
                <a:lnTo>
                  <a:pt x="870165" y="3664877"/>
                </a:lnTo>
                <a:lnTo>
                  <a:pt x="846645" y="3664877"/>
                </a:lnTo>
                <a:lnTo>
                  <a:pt x="846645" y="4076573"/>
                </a:lnTo>
                <a:lnTo>
                  <a:pt x="846645" y="4100703"/>
                </a:lnTo>
                <a:lnTo>
                  <a:pt x="846645" y="4499546"/>
                </a:lnTo>
                <a:lnTo>
                  <a:pt x="446836" y="4499546"/>
                </a:lnTo>
                <a:lnTo>
                  <a:pt x="446836" y="4100703"/>
                </a:lnTo>
                <a:lnTo>
                  <a:pt x="846645" y="4100703"/>
                </a:lnTo>
                <a:lnTo>
                  <a:pt x="846645" y="4076573"/>
                </a:lnTo>
                <a:lnTo>
                  <a:pt x="446836" y="4076573"/>
                </a:lnTo>
                <a:lnTo>
                  <a:pt x="446836" y="3664877"/>
                </a:lnTo>
                <a:lnTo>
                  <a:pt x="423316" y="3664877"/>
                </a:lnTo>
                <a:lnTo>
                  <a:pt x="423316" y="4076573"/>
                </a:lnTo>
                <a:lnTo>
                  <a:pt x="423316" y="4100703"/>
                </a:lnTo>
                <a:lnTo>
                  <a:pt x="423316" y="4499546"/>
                </a:lnTo>
                <a:lnTo>
                  <a:pt x="23520" y="4499546"/>
                </a:lnTo>
                <a:lnTo>
                  <a:pt x="23520" y="4100703"/>
                </a:lnTo>
                <a:lnTo>
                  <a:pt x="423316" y="4100703"/>
                </a:lnTo>
                <a:lnTo>
                  <a:pt x="423316" y="4076573"/>
                </a:lnTo>
                <a:lnTo>
                  <a:pt x="11760" y="4076573"/>
                </a:lnTo>
                <a:lnTo>
                  <a:pt x="11760" y="4088003"/>
                </a:lnTo>
                <a:lnTo>
                  <a:pt x="0" y="4088003"/>
                </a:lnTo>
                <a:lnTo>
                  <a:pt x="0" y="6205410"/>
                </a:lnTo>
                <a:lnTo>
                  <a:pt x="23520" y="6205410"/>
                </a:lnTo>
                <a:lnTo>
                  <a:pt x="23520" y="5793867"/>
                </a:lnTo>
                <a:lnTo>
                  <a:pt x="2128367" y="5793867"/>
                </a:lnTo>
                <a:lnTo>
                  <a:pt x="2128367" y="5771007"/>
                </a:lnTo>
                <a:lnTo>
                  <a:pt x="23520" y="5771007"/>
                </a:lnTo>
                <a:lnTo>
                  <a:pt x="23520" y="5370893"/>
                </a:lnTo>
                <a:lnTo>
                  <a:pt x="423316" y="5370893"/>
                </a:lnTo>
                <a:lnTo>
                  <a:pt x="423316" y="5770372"/>
                </a:lnTo>
                <a:lnTo>
                  <a:pt x="446836" y="5770372"/>
                </a:lnTo>
                <a:lnTo>
                  <a:pt x="446836" y="5370893"/>
                </a:lnTo>
                <a:lnTo>
                  <a:pt x="846645" y="5370893"/>
                </a:lnTo>
                <a:lnTo>
                  <a:pt x="846645" y="5770372"/>
                </a:lnTo>
                <a:lnTo>
                  <a:pt x="870165" y="5770372"/>
                </a:lnTo>
                <a:lnTo>
                  <a:pt x="870165" y="5370893"/>
                </a:lnTo>
                <a:lnTo>
                  <a:pt x="1269961" y="5370893"/>
                </a:lnTo>
                <a:lnTo>
                  <a:pt x="1269961" y="5770372"/>
                </a:lnTo>
                <a:lnTo>
                  <a:pt x="1293482" y="5770372"/>
                </a:lnTo>
                <a:lnTo>
                  <a:pt x="1293482" y="5370893"/>
                </a:lnTo>
                <a:lnTo>
                  <a:pt x="1693291" y="5370893"/>
                </a:lnTo>
                <a:lnTo>
                  <a:pt x="1693291" y="5770372"/>
                </a:lnTo>
                <a:lnTo>
                  <a:pt x="1716811" y="5770372"/>
                </a:lnTo>
                <a:lnTo>
                  <a:pt x="1716811" y="5370893"/>
                </a:lnTo>
                <a:lnTo>
                  <a:pt x="2128367" y="5370893"/>
                </a:lnTo>
                <a:lnTo>
                  <a:pt x="2128367" y="5346763"/>
                </a:lnTo>
                <a:lnTo>
                  <a:pt x="1716811" y="5346763"/>
                </a:lnTo>
                <a:lnTo>
                  <a:pt x="1716811" y="4946993"/>
                </a:lnTo>
                <a:lnTo>
                  <a:pt x="1693291" y="4946993"/>
                </a:lnTo>
                <a:lnTo>
                  <a:pt x="1693291" y="5346763"/>
                </a:lnTo>
                <a:lnTo>
                  <a:pt x="1293482" y="5346763"/>
                </a:lnTo>
                <a:lnTo>
                  <a:pt x="1293482" y="4946993"/>
                </a:lnTo>
                <a:lnTo>
                  <a:pt x="1269961" y="4946993"/>
                </a:lnTo>
                <a:lnTo>
                  <a:pt x="1269961" y="5346763"/>
                </a:lnTo>
                <a:lnTo>
                  <a:pt x="870165" y="5346763"/>
                </a:lnTo>
                <a:lnTo>
                  <a:pt x="870165" y="4946993"/>
                </a:lnTo>
                <a:lnTo>
                  <a:pt x="846645" y="4946993"/>
                </a:lnTo>
                <a:lnTo>
                  <a:pt x="846645" y="5346763"/>
                </a:lnTo>
                <a:lnTo>
                  <a:pt x="446836" y="5346763"/>
                </a:lnTo>
                <a:lnTo>
                  <a:pt x="446836" y="4946993"/>
                </a:lnTo>
                <a:lnTo>
                  <a:pt x="423316" y="4946993"/>
                </a:lnTo>
                <a:lnTo>
                  <a:pt x="423316" y="5346763"/>
                </a:lnTo>
                <a:lnTo>
                  <a:pt x="23520" y="5346763"/>
                </a:lnTo>
                <a:lnTo>
                  <a:pt x="23520" y="4946650"/>
                </a:lnTo>
                <a:lnTo>
                  <a:pt x="2128367" y="4946650"/>
                </a:lnTo>
                <a:lnTo>
                  <a:pt x="2128367" y="4923790"/>
                </a:lnTo>
                <a:lnTo>
                  <a:pt x="23520" y="4923790"/>
                </a:lnTo>
                <a:lnTo>
                  <a:pt x="23520" y="4523676"/>
                </a:lnTo>
                <a:lnTo>
                  <a:pt x="423316" y="4523676"/>
                </a:lnTo>
                <a:lnTo>
                  <a:pt x="423316" y="4923472"/>
                </a:lnTo>
                <a:lnTo>
                  <a:pt x="446836" y="4923472"/>
                </a:lnTo>
                <a:lnTo>
                  <a:pt x="446836" y="4523676"/>
                </a:lnTo>
                <a:lnTo>
                  <a:pt x="846645" y="4523676"/>
                </a:lnTo>
                <a:lnTo>
                  <a:pt x="846645" y="4923472"/>
                </a:lnTo>
                <a:lnTo>
                  <a:pt x="870165" y="4923472"/>
                </a:lnTo>
                <a:lnTo>
                  <a:pt x="870165" y="4523676"/>
                </a:lnTo>
                <a:lnTo>
                  <a:pt x="1269961" y="4523676"/>
                </a:lnTo>
                <a:lnTo>
                  <a:pt x="1269961" y="4923472"/>
                </a:lnTo>
                <a:lnTo>
                  <a:pt x="1293482" y="4923472"/>
                </a:lnTo>
                <a:lnTo>
                  <a:pt x="1293482" y="4523676"/>
                </a:lnTo>
                <a:lnTo>
                  <a:pt x="1693291" y="4523676"/>
                </a:lnTo>
                <a:lnTo>
                  <a:pt x="1693291" y="4923472"/>
                </a:lnTo>
                <a:lnTo>
                  <a:pt x="1716811" y="4923472"/>
                </a:lnTo>
                <a:lnTo>
                  <a:pt x="1716811" y="4523676"/>
                </a:lnTo>
                <a:lnTo>
                  <a:pt x="2128367" y="4523676"/>
                </a:lnTo>
                <a:lnTo>
                  <a:pt x="2128367" y="4499546"/>
                </a:lnTo>
                <a:lnTo>
                  <a:pt x="1716811" y="4499546"/>
                </a:lnTo>
                <a:lnTo>
                  <a:pt x="1716811" y="4100703"/>
                </a:lnTo>
                <a:lnTo>
                  <a:pt x="2128367" y="4100703"/>
                </a:lnTo>
                <a:lnTo>
                  <a:pt x="2128367" y="4088003"/>
                </a:lnTo>
                <a:lnTo>
                  <a:pt x="2128367" y="4076573"/>
                </a:lnTo>
                <a:close/>
              </a:path>
              <a:path w="2128520" h="6205855">
                <a:moveTo>
                  <a:pt x="2128367" y="1947557"/>
                </a:moveTo>
                <a:lnTo>
                  <a:pt x="1716811" y="1947557"/>
                </a:lnTo>
                <a:lnTo>
                  <a:pt x="1716811" y="1719503"/>
                </a:lnTo>
                <a:lnTo>
                  <a:pt x="1693291" y="1719503"/>
                </a:lnTo>
                <a:lnTo>
                  <a:pt x="1693291" y="1947557"/>
                </a:lnTo>
                <a:lnTo>
                  <a:pt x="1693291" y="1971687"/>
                </a:lnTo>
                <a:lnTo>
                  <a:pt x="1693291" y="2370531"/>
                </a:lnTo>
                <a:lnTo>
                  <a:pt x="1293482" y="2370531"/>
                </a:lnTo>
                <a:lnTo>
                  <a:pt x="1293482" y="1971687"/>
                </a:lnTo>
                <a:lnTo>
                  <a:pt x="1693291" y="1971687"/>
                </a:lnTo>
                <a:lnTo>
                  <a:pt x="1693291" y="1947557"/>
                </a:lnTo>
                <a:lnTo>
                  <a:pt x="1293482" y="1947557"/>
                </a:lnTo>
                <a:lnTo>
                  <a:pt x="1293482" y="1719503"/>
                </a:lnTo>
                <a:lnTo>
                  <a:pt x="1269961" y="1719503"/>
                </a:lnTo>
                <a:lnTo>
                  <a:pt x="1269961" y="1947557"/>
                </a:lnTo>
                <a:lnTo>
                  <a:pt x="1269961" y="1971687"/>
                </a:lnTo>
                <a:lnTo>
                  <a:pt x="1269961" y="2370531"/>
                </a:lnTo>
                <a:lnTo>
                  <a:pt x="870165" y="2370531"/>
                </a:lnTo>
                <a:lnTo>
                  <a:pt x="870165" y="1971687"/>
                </a:lnTo>
                <a:lnTo>
                  <a:pt x="1269961" y="1971687"/>
                </a:lnTo>
                <a:lnTo>
                  <a:pt x="1269961" y="1947557"/>
                </a:lnTo>
                <a:lnTo>
                  <a:pt x="870165" y="1947557"/>
                </a:lnTo>
                <a:lnTo>
                  <a:pt x="870165" y="1719503"/>
                </a:lnTo>
                <a:lnTo>
                  <a:pt x="846645" y="1719503"/>
                </a:lnTo>
                <a:lnTo>
                  <a:pt x="846645" y="1947557"/>
                </a:lnTo>
                <a:lnTo>
                  <a:pt x="846645" y="1971687"/>
                </a:lnTo>
                <a:lnTo>
                  <a:pt x="846645" y="2370531"/>
                </a:lnTo>
                <a:lnTo>
                  <a:pt x="446836" y="2370531"/>
                </a:lnTo>
                <a:lnTo>
                  <a:pt x="446836" y="1971687"/>
                </a:lnTo>
                <a:lnTo>
                  <a:pt x="846645" y="1971687"/>
                </a:lnTo>
                <a:lnTo>
                  <a:pt x="846645" y="1947557"/>
                </a:lnTo>
                <a:lnTo>
                  <a:pt x="446836" y="1947557"/>
                </a:lnTo>
                <a:lnTo>
                  <a:pt x="446836" y="1719503"/>
                </a:lnTo>
                <a:lnTo>
                  <a:pt x="423316" y="1719503"/>
                </a:lnTo>
                <a:lnTo>
                  <a:pt x="423316" y="1947557"/>
                </a:lnTo>
                <a:lnTo>
                  <a:pt x="423316" y="1971687"/>
                </a:lnTo>
                <a:lnTo>
                  <a:pt x="423316" y="2370531"/>
                </a:lnTo>
                <a:lnTo>
                  <a:pt x="23520" y="2370531"/>
                </a:lnTo>
                <a:lnTo>
                  <a:pt x="23520" y="1971687"/>
                </a:lnTo>
                <a:lnTo>
                  <a:pt x="423316" y="1971687"/>
                </a:lnTo>
                <a:lnTo>
                  <a:pt x="423316" y="1947557"/>
                </a:lnTo>
                <a:lnTo>
                  <a:pt x="11760" y="1947557"/>
                </a:lnTo>
                <a:lnTo>
                  <a:pt x="11760" y="1958987"/>
                </a:lnTo>
                <a:lnTo>
                  <a:pt x="0" y="1958987"/>
                </a:lnTo>
                <a:lnTo>
                  <a:pt x="0" y="4076395"/>
                </a:lnTo>
                <a:lnTo>
                  <a:pt x="23520" y="4076395"/>
                </a:lnTo>
                <a:lnTo>
                  <a:pt x="23520" y="3664851"/>
                </a:lnTo>
                <a:lnTo>
                  <a:pt x="2128367" y="3664851"/>
                </a:lnTo>
                <a:lnTo>
                  <a:pt x="2128367" y="3641991"/>
                </a:lnTo>
                <a:lnTo>
                  <a:pt x="23520" y="3641991"/>
                </a:lnTo>
                <a:lnTo>
                  <a:pt x="23520" y="3241878"/>
                </a:lnTo>
                <a:lnTo>
                  <a:pt x="423316" y="3241878"/>
                </a:lnTo>
                <a:lnTo>
                  <a:pt x="423316" y="3641356"/>
                </a:lnTo>
                <a:lnTo>
                  <a:pt x="446836" y="3641356"/>
                </a:lnTo>
                <a:lnTo>
                  <a:pt x="446836" y="3241878"/>
                </a:lnTo>
                <a:lnTo>
                  <a:pt x="846645" y="3241878"/>
                </a:lnTo>
                <a:lnTo>
                  <a:pt x="846645" y="3641356"/>
                </a:lnTo>
                <a:lnTo>
                  <a:pt x="870165" y="3641356"/>
                </a:lnTo>
                <a:lnTo>
                  <a:pt x="870165" y="3241878"/>
                </a:lnTo>
                <a:lnTo>
                  <a:pt x="1269961" y="3241878"/>
                </a:lnTo>
                <a:lnTo>
                  <a:pt x="1269961" y="3641356"/>
                </a:lnTo>
                <a:lnTo>
                  <a:pt x="1293482" y="3641356"/>
                </a:lnTo>
                <a:lnTo>
                  <a:pt x="1293482" y="3241878"/>
                </a:lnTo>
                <a:lnTo>
                  <a:pt x="1693291" y="3241878"/>
                </a:lnTo>
                <a:lnTo>
                  <a:pt x="1693291" y="3641356"/>
                </a:lnTo>
                <a:lnTo>
                  <a:pt x="1716811" y="3641356"/>
                </a:lnTo>
                <a:lnTo>
                  <a:pt x="1716811" y="3241878"/>
                </a:lnTo>
                <a:lnTo>
                  <a:pt x="2128367" y="3241878"/>
                </a:lnTo>
                <a:lnTo>
                  <a:pt x="2128367" y="3217748"/>
                </a:lnTo>
                <a:lnTo>
                  <a:pt x="1716811" y="3217748"/>
                </a:lnTo>
                <a:lnTo>
                  <a:pt x="1716811" y="2817977"/>
                </a:lnTo>
                <a:lnTo>
                  <a:pt x="1693291" y="2817977"/>
                </a:lnTo>
                <a:lnTo>
                  <a:pt x="1693291" y="3217748"/>
                </a:lnTo>
                <a:lnTo>
                  <a:pt x="1293482" y="3217748"/>
                </a:lnTo>
                <a:lnTo>
                  <a:pt x="1293482" y="2817977"/>
                </a:lnTo>
                <a:lnTo>
                  <a:pt x="1269961" y="2817977"/>
                </a:lnTo>
                <a:lnTo>
                  <a:pt x="1269961" y="3217748"/>
                </a:lnTo>
                <a:lnTo>
                  <a:pt x="870165" y="3217748"/>
                </a:lnTo>
                <a:lnTo>
                  <a:pt x="870165" y="2817977"/>
                </a:lnTo>
                <a:lnTo>
                  <a:pt x="846645" y="2817977"/>
                </a:lnTo>
                <a:lnTo>
                  <a:pt x="846645" y="3217748"/>
                </a:lnTo>
                <a:lnTo>
                  <a:pt x="446836" y="3217748"/>
                </a:lnTo>
                <a:lnTo>
                  <a:pt x="446836" y="2817977"/>
                </a:lnTo>
                <a:lnTo>
                  <a:pt x="423316" y="2817977"/>
                </a:lnTo>
                <a:lnTo>
                  <a:pt x="423316" y="3217748"/>
                </a:lnTo>
                <a:lnTo>
                  <a:pt x="23520" y="3217748"/>
                </a:lnTo>
                <a:lnTo>
                  <a:pt x="23520" y="2817634"/>
                </a:lnTo>
                <a:lnTo>
                  <a:pt x="2128367" y="2817634"/>
                </a:lnTo>
                <a:lnTo>
                  <a:pt x="2128367" y="2794774"/>
                </a:lnTo>
                <a:lnTo>
                  <a:pt x="23520" y="2794774"/>
                </a:lnTo>
                <a:lnTo>
                  <a:pt x="23520" y="2394661"/>
                </a:lnTo>
                <a:lnTo>
                  <a:pt x="423316" y="2394661"/>
                </a:lnTo>
                <a:lnTo>
                  <a:pt x="423316" y="2794457"/>
                </a:lnTo>
                <a:lnTo>
                  <a:pt x="446836" y="2794457"/>
                </a:lnTo>
                <a:lnTo>
                  <a:pt x="446836" y="2394661"/>
                </a:lnTo>
                <a:lnTo>
                  <a:pt x="846645" y="2394661"/>
                </a:lnTo>
                <a:lnTo>
                  <a:pt x="846645" y="2794457"/>
                </a:lnTo>
                <a:lnTo>
                  <a:pt x="870165" y="2794457"/>
                </a:lnTo>
                <a:lnTo>
                  <a:pt x="870165" y="2394661"/>
                </a:lnTo>
                <a:lnTo>
                  <a:pt x="1269961" y="2394661"/>
                </a:lnTo>
                <a:lnTo>
                  <a:pt x="1269961" y="2794457"/>
                </a:lnTo>
                <a:lnTo>
                  <a:pt x="1293482" y="2794457"/>
                </a:lnTo>
                <a:lnTo>
                  <a:pt x="1293482" y="2394661"/>
                </a:lnTo>
                <a:lnTo>
                  <a:pt x="1693291" y="2394661"/>
                </a:lnTo>
                <a:lnTo>
                  <a:pt x="1693291" y="2794457"/>
                </a:lnTo>
                <a:lnTo>
                  <a:pt x="1716811" y="2794457"/>
                </a:lnTo>
                <a:lnTo>
                  <a:pt x="1716811" y="2394661"/>
                </a:lnTo>
                <a:lnTo>
                  <a:pt x="2128367" y="2394661"/>
                </a:lnTo>
                <a:lnTo>
                  <a:pt x="2128367" y="2370531"/>
                </a:lnTo>
                <a:lnTo>
                  <a:pt x="1716811" y="2370531"/>
                </a:lnTo>
                <a:lnTo>
                  <a:pt x="1716811" y="1971687"/>
                </a:lnTo>
                <a:lnTo>
                  <a:pt x="2128367" y="1971687"/>
                </a:lnTo>
                <a:lnTo>
                  <a:pt x="2128367" y="1958987"/>
                </a:lnTo>
                <a:lnTo>
                  <a:pt x="2128367" y="1947557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6298933" y="189"/>
            <a:ext cx="4257040" cy="10287000"/>
          </a:xfrm>
          <a:custGeom>
            <a:avLst/>
            <a:gdLst/>
            <a:ahLst/>
            <a:cxnLst/>
            <a:rect l="l" t="t" r="r" b="b"/>
            <a:pathLst>
              <a:path w="4257040" h="10287000">
                <a:moveTo>
                  <a:pt x="446836" y="10051745"/>
                </a:moveTo>
                <a:lnTo>
                  <a:pt x="423316" y="10051745"/>
                </a:lnTo>
                <a:lnTo>
                  <a:pt x="423316" y="10286822"/>
                </a:lnTo>
                <a:lnTo>
                  <a:pt x="446836" y="10286822"/>
                </a:lnTo>
                <a:lnTo>
                  <a:pt x="446836" y="10051745"/>
                </a:lnTo>
                <a:close/>
              </a:path>
              <a:path w="4257040" h="10287000">
                <a:moveTo>
                  <a:pt x="870165" y="10051745"/>
                </a:moveTo>
                <a:lnTo>
                  <a:pt x="846645" y="10051745"/>
                </a:lnTo>
                <a:lnTo>
                  <a:pt x="846645" y="10286822"/>
                </a:lnTo>
                <a:lnTo>
                  <a:pt x="870165" y="10286822"/>
                </a:lnTo>
                <a:lnTo>
                  <a:pt x="870165" y="10051745"/>
                </a:lnTo>
                <a:close/>
              </a:path>
              <a:path w="4257040" h="10287000">
                <a:moveTo>
                  <a:pt x="1293482" y="10051745"/>
                </a:moveTo>
                <a:lnTo>
                  <a:pt x="1269961" y="10051745"/>
                </a:lnTo>
                <a:lnTo>
                  <a:pt x="1269961" y="10286822"/>
                </a:lnTo>
                <a:lnTo>
                  <a:pt x="1293482" y="10286822"/>
                </a:lnTo>
                <a:lnTo>
                  <a:pt x="1293482" y="10051745"/>
                </a:lnTo>
                <a:close/>
              </a:path>
              <a:path w="4257040" h="10287000">
                <a:moveTo>
                  <a:pt x="1716811" y="10051745"/>
                </a:moveTo>
                <a:lnTo>
                  <a:pt x="1693291" y="10051745"/>
                </a:lnTo>
                <a:lnTo>
                  <a:pt x="1693291" y="10286822"/>
                </a:lnTo>
                <a:lnTo>
                  <a:pt x="1716811" y="10286822"/>
                </a:lnTo>
                <a:lnTo>
                  <a:pt x="1716811" y="10051745"/>
                </a:lnTo>
                <a:close/>
              </a:path>
              <a:path w="4257040" h="10287000">
                <a:moveTo>
                  <a:pt x="1716811" y="5370271"/>
                </a:moveTo>
                <a:lnTo>
                  <a:pt x="1693291" y="5370271"/>
                </a:lnTo>
                <a:lnTo>
                  <a:pt x="1693291" y="5770194"/>
                </a:lnTo>
                <a:lnTo>
                  <a:pt x="1716811" y="5770194"/>
                </a:lnTo>
                <a:lnTo>
                  <a:pt x="1716811" y="5370271"/>
                </a:lnTo>
                <a:close/>
              </a:path>
              <a:path w="4257040" h="10287000">
                <a:moveTo>
                  <a:pt x="2128367" y="8334413"/>
                </a:moveTo>
                <a:lnTo>
                  <a:pt x="1716811" y="8334413"/>
                </a:lnTo>
                <a:lnTo>
                  <a:pt x="1716811" y="7922730"/>
                </a:lnTo>
                <a:lnTo>
                  <a:pt x="1693291" y="7922730"/>
                </a:lnTo>
                <a:lnTo>
                  <a:pt x="1693291" y="8334413"/>
                </a:lnTo>
                <a:lnTo>
                  <a:pt x="1693291" y="8358543"/>
                </a:lnTo>
                <a:lnTo>
                  <a:pt x="1693291" y="8757387"/>
                </a:lnTo>
                <a:lnTo>
                  <a:pt x="1293482" y="8757387"/>
                </a:lnTo>
                <a:lnTo>
                  <a:pt x="1293482" y="8358543"/>
                </a:lnTo>
                <a:lnTo>
                  <a:pt x="1693291" y="8358543"/>
                </a:lnTo>
                <a:lnTo>
                  <a:pt x="1693291" y="8334413"/>
                </a:lnTo>
                <a:lnTo>
                  <a:pt x="1293482" y="8334413"/>
                </a:lnTo>
                <a:lnTo>
                  <a:pt x="1293482" y="7922730"/>
                </a:lnTo>
                <a:lnTo>
                  <a:pt x="1269961" y="7922730"/>
                </a:lnTo>
                <a:lnTo>
                  <a:pt x="1269961" y="8334413"/>
                </a:lnTo>
                <a:lnTo>
                  <a:pt x="1269961" y="8358543"/>
                </a:lnTo>
                <a:lnTo>
                  <a:pt x="1269961" y="8757387"/>
                </a:lnTo>
                <a:lnTo>
                  <a:pt x="870165" y="8757387"/>
                </a:lnTo>
                <a:lnTo>
                  <a:pt x="870165" y="8358543"/>
                </a:lnTo>
                <a:lnTo>
                  <a:pt x="1269961" y="8358543"/>
                </a:lnTo>
                <a:lnTo>
                  <a:pt x="1269961" y="8334413"/>
                </a:lnTo>
                <a:lnTo>
                  <a:pt x="870165" y="8334413"/>
                </a:lnTo>
                <a:lnTo>
                  <a:pt x="870165" y="7922730"/>
                </a:lnTo>
                <a:lnTo>
                  <a:pt x="846645" y="7922730"/>
                </a:lnTo>
                <a:lnTo>
                  <a:pt x="846645" y="8334413"/>
                </a:lnTo>
                <a:lnTo>
                  <a:pt x="846645" y="8358543"/>
                </a:lnTo>
                <a:lnTo>
                  <a:pt x="846645" y="8757387"/>
                </a:lnTo>
                <a:lnTo>
                  <a:pt x="446836" y="8757387"/>
                </a:lnTo>
                <a:lnTo>
                  <a:pt x="446836" y="8358543"/>
                </a:lnTo>
                <a:lnTo>
                  <a:pt x="846645" y="8358543"/>
                </a:lnTo>
                <a:lnTo>
                  <a:pt x="846645" y="8334413"/>
                </a:lnTo>
                <a:lnTo>
                  <a:pt x="446836" y="8334413"/>
                </a:lnTo>
                <a:lnTo>
                  <a:pt x="446836" y="7922730"/>
                </a:lnTo>
                <a:lnTo>
                  <a:pt x="423316" y="7922730"/>
                </a:lnTo>
                <a:lnTo>
                  <a:pt x="423316" y="8334413"/>
                </a:lnTo>
                <a:lnTo>
                  <a:pt x="423316" y="8358543"/>
                </a:lnTo>
                <a:lnTo>
                  <a:pt x="423316" y="8757387"/>
                </a:lnTo>
                <a:lnTo>
                  <a:pt x="23520" y="8757387"/>
                </a:lnTo>
                <a:lnTo>
                  <a:pt x="23520" y="8358543"/>
                </a:lnTo>
                <a:lnTo>
                  <a:pt x="423316" y="8358543"/>
                </a:lnTo>
                <a:lnTo>
                  <a:pt x="423316" y="8334413"/>
                </a:lnTo>
                <a:lnTo>
                  <a:pt x="11760" y="8334413"/>
                </a:lnTo>
                <a:lnTo>
                  <a:pt x="11760" y="8345843"/>
                </a:lnTo>
                <a:lnTo>
                  <a:pt x="0" y="8345843"/>
                </a:lnTo>
                <a:lnTo>
                  <a:pt x="0" y="10286695"/>
                </a:lnTo>
                <a:lnTo>
                  <a:pt x="23520" y="10286695"/>
                </a:lnTo>
                <a:lnTo>
                  <a:pt x="23520" y="10051707"/>
                </a:lnTo>
                <a:lnTo>
                  <a:pt x="2128367" y="10051707"/>
                </a:lnTo>
                <a:lnTo>
                  <a:pt x="2128367" y="10028847"/>
                </a:lnTo>
                <a:lnTo>
                  <a:pt x="23520" y="10028847"/>
                </a:lnTo>
                <a:lnTo>
                  <a:pt x="23520" y="9628734"/>
                </a:lnTo>
                <a:lnTo>
                  <a:pt x="423316" y="9628734"/>
                </a:lnTo>
                <a:lnTo>
                  <a:pt x="423316" y="10028212"/>
                </a:lnTo>
                <a:lnTo>
                  <a:pt x="446836" y="10028212"/>
                </a:lnTo>
                <a:lnTo>
                  <a:pt x="446836" y="9628734"/>
                </a:lnTo>
                <a:lnTo>
                  <a:pt x="846645" y="9628734"/>
                </a:lnTo>
                <a:lnTo>
                  <a:pt x="846645" y="10028212"/>
                </a:lnTo>
                <a:lnTo>
                  <a:pt x="870165" y="10028212"/>
                </a:lnTo>
                <a:lnTo>
                  <a:pt x="870165" y="9628734"/>
                </a:lnTo>
                <a:lnTo>
                  <a:pt x="1269961" y="9628734"/>
                </a:lnTo>
                <a:lnTo>
                  <a:pt x="1269961" y="10028212"/>
                </a:lnTo>
                <a:lnTo>
                  <a:pt x="1293482" y="10028212"/>
                </a:lnTo>
                <a:lnTo>
                  <a:pt x="1293482" y="9628734"/>
                </a:lnTo>
                <a:lnTo>
                  <a:pt x="1693291" y="9628734"/>
                </a:lnTo>
                <a:lnTo>
                  <a:pt x="1693291" y="10028212"/>
                </a:lnTo>
                <a:lnTo>
                  <a:pt x="1716811" y="10028212"/>
                </a:lnTo>
                <a:lnTo>
                  <a:pt x="1716811" y="9628734"/>
                </a:lnTo>
                <a:lnTo>
                  <a:pt x="2128367" y="9628734"/>
                </a:lnTo>
                <a:lnTo>
                  <a:pt x="2128367" y="9604604"/>
                </a:lnTo>
                <a:lnTo>
                  <a:pt x="1716811" y="9604604"/>
                </a:lnTo>
                <a:lnTo>
                  <a:pt x="1716811" y="9204846"/>
                </a:lnTo>
                <a:lnTo>
                  <a:pt x="1693291" y="9204846"/>
                </a:lnTo>
                <a:lnTo>
                  <a:pt x="1693291" y="9604604"/>
                </a:lnTo>
                <a:lnTo>
                  <a:pt x="1293482" y="9604604"/>
                </a:lnTo>
                <a:lnTo>
                  <a:pt x="1293482" y="9204846"/>
                </a:lnTo>
                <a:lnTo>
                  <a:pt x="1269961" y="9204846"/>
                </a:lnTo>
                <a:lnTo>
                  <a:pt x="1269961" y="9604604"/>
                </a:lnTo>
                <a:lnTo>
                  <a:pt x="870165" y="9604604"/>
                </a:lnTo>
                <a:lnTo>
                  <a:pt x="870165" y="9204846"/>
                </a:lnTo>
                <a:lnTo>
                  <a:pt x="846645" y="9204846"/>
                </a:lnTo>
                <a:lnTo>
                  <a:pt x="846645" y="9604604"/>
                </a:lnTo>
                <a:lnTo>
                  <a:pt x="446836" y="9604604"/>
                </a:lnTo>
                <a:lnTo>
                  <a:pt x="446836" y="9204846"/>
                </a:lnTo>
                <a:lnTo>
                  <a:pt x="423316" y="9204846"/>
                </a:lnTo>
                <a:lnTo>
                  <a:pt x="423316" y="9604604"/>
                </a:lnTo>
                <a:lnTo>
                  <a:pt x="23520" y="9604604"/>
                </a:lnTo>
                <a:lnTo>
                  <a:pt x="23520" y="9204490"/>
                </a:lnTo>
                <a:lnTo>
                  <a:pt x="2128367" y="9204490"/>
                </a:lnTo>
                <a:lnTo>
                  <a:pt x="2128367" y="9181630"/>
                </a:lnTo>
                <a:lnTo>
                  <a:pt x="23520" y="9181630"/>
                </a:lnTo>
                <a:lnTo>
                  <a:pt x="23520" y="8781517"/>
                </a:lnTo>
                <a:lnTo>
                  <a:pt x="423316" y="8781517"/>
                </a:lnTo>
                <a:lnTo>
                  <a:pt x="423316" y="9181313"/>
                </a:lnTo>
                <a:lnTo>
                  <a:pt x="446836" y="9181313"/>
                </a:lnTo>
                <a:lnTo>
                  <a:pt x="446836" y="8781517"/>
                </a:lnTo>
                <a:lnTo>
                  <a:pt x="846645" y="8781517"/>
                </a:lnTo>
                <a:lnTo>
                  <a:pt x="846645" y="9181313"/>
                </a:lnTo>
                <a:lnTo>
                  <a:pt x="870165" y="9181313"/>
                </a:lnTo>
                <a:lnTo>
                  <a:pt x="870165" y="8781517"/>
                </a:lnTo>
                <a:lnTo>
                  <a:pt x="1269961" y="8781517"/>
                </a:lnTo>
                <a:lnTo>
                  <a:pt x="1269961" y="9181313"/>
                </a:lnTo>
                <a:lnTo>
                  <a:pt x="1293482" y="9181313"/>
                </a:lnTo>
                <a:lnTo>
                  <a:pt x="1293482" y="8781517"/>
                </a:lnTo>
                <a:lnTo>
                  <a:pt x="1693291" y="8781517"/>
                </a:lnTo>
                <a:lnTo>
                  <a:pt x="1693291" y="9181313"/>
                </a:lnTo>
                <a:lnTo>
                  <a:pt x="1716811" y="9181313"/>
                </a:lnTo>
                <a:lnTo>
                  <a:pt x="1716811" y="8781517"/>
                </a:lnTo>
                <a:lnTo>
                  <a:pt x="2128367" y="8781517"/>
                </a:lnTo>
                <a:lnTo>
                  <a:pt x="2128367" y="8757387"/>
                </a:lnTo>
                <a:lnTo>
                  <a:pt x="1716811" y="8757387"/>
                </a:lnTo>
                <a:lnTo>
                  <a:pt x="1716811" y="8358543"/>
                </a:lnTo>
                <a:lnTo>
                  <a:pt x="2128367" y="8358543"/>
                </a:lnTo>
                <a:lnTo>
                  <a:pt x="2128367" y="8345843"/>
                </a:lnTo>
                <a:lnTo>
                  <a:pt x="2128367" y="8334413"/>
                </a:lnTo>
                <a:close/>
              </a:path>
              <a:path w="4257040" h="10287000">
                <a:moveTo>
                  <a:pt x="2128367" y="6205398"/>
                </a:moveTo>
                <a:lnTo>
                  <a:pt x="1716811" y="6205398"/>
                </a:lnTo>
                <a:lnTo>
                  <a:pt x="1716811" y="5793714"/>
                </a:lnTo>
                <a:lnTo>
                  <a:pt x="1693291" y="5793714"/>
                </a:lnTo>
                <a:lnTo>
                  <a:pt x="1693291" y="6205398"/>
                </a:lnTo>
                <a:lnTo>
                  <a:pt x="1693291" y="6229540"/>
                </a:lnTo>
                <a:lnTo>
                  <a:pt x="1693291" y="6628371"/>
                </a:lnTo>
                <a:lnTo>
                  <a:pt x="1293482" y="6628371"/>
                </a:lnTo>
                <a:lnTo>
                  <a:pt x="1293482" y="6229540"/>
                </a:lnTo>
                <a:lnTo>
                  <a:pt x="1693291" y="6229540"/>
                </a:lnTo>
                <a:lnTo>
                  <a:pt x="1693291" y="6205398"/>
                </a:lnTo>
                <a:lnTo>
                  <a:pt x="1293482" y="6205398"/>
                </a:lnTo>
                <a:lnTo>
                  <a:pt x="1293482" y="5793714"/>
                </a:lnTo>
                <a:lnTo>
                  <a:pt x="1269961" y="5793714"/>
                </a:lnTo>
                <a:lnTo>
                  <a:pt x="1269961" y="6205398"/>
                </a:lnTo>
                <a:lnTo>
                  <a:pt x="1269961" y="6229540"/>
                </a:lnTo>
                <a:lnTo>
                  <a:pt x="1269961" y="6628371"/>
                </a:lnTo>
                <a:lnTo>
                  <a:pt x="870165" y="6628371"/>
                </a:lnTo>
                <a:lnTo>
                  <a:pt x="870165" y="6229540"/>
                </a:lnTo>
                <a:lnTo>
                  <a:pt x="1269961" y="6229540"/>
                </a:lnTo>
                <a:lnTo>
                  <a:pt x="1269961" y="6205398"/>
                </a:lnTo>
                <a:lnTo>
                  <a:pt x="870165" y="6205398"/>
                </a:lnTo>
                <a:lnTo>
                  <a:pt x="870165" y="5793714"/>
                </a:lnTo>
                <a:lnTo>
                  <a:pt x="846645" y="5793714"/>
                </a:lnTo>
                <a:lnTo>
                  <a:pt x="846645" y="6205398"/>
                </a:lnTo>
                <a:lnTo>
                  <a:pt x="846645" y="6229540"/>
                </a:lnTo>
                <a:lnTo>
                  <a:pt x="846645" y="6628371"/>
                </a:lnTo>
                <a:lnTo>
                  <a:pt x="446836" y="6628371"/>
                </a:lnTo>
                <a:lnTo>
                  <a:pt x="446836" y="6229540"/>
                </a:lnTo>
                <a:lnTo>
                  <a:pt x="846645" y="6229540"/>
                </a:lnTo>
                <a:lnTo>
                  <a:pt x="846645" y="6205398"/>
                </a:lnTo>
                <a:lnTo>
                  <a:pt x="446836" y="6205398"/>
                </a:lnTo>
                <a:lnTo>
                  <a:pt x="446836" y="5793714"/>
                </a:lnTo>
                <a:lnTo>
                  <a:pt x="423316" y="5793714"/>
                </a:lnTo>
                <a:lnTo>
                  <a:pt x="423316" y="6205398"/>
                </a:lnTo>
                <a:lnTo>
                  <a:pt x="423316" y="6229540"/>
                </a:lnTo>
                <a:lnTo>
                  <a:pt x="423316" y="6628371"/>
                </a:lnTo>
                <a:lnTo>
                  <a:pt x="23520" y="6628371"/>
                </a:lnTo>
                <a:lnTo>
                  <a:pt x="23520" y="6229540"/>
                </a:lnTo>
                <a:lnTo>
                  <a:pt x="423316" y="6229540"/>
                </a:lnTo>
                <a:lnTo>
                  <a:pt x="423316" y="6205398"/>
                </a:lnTo>
                <a:lnTo>
                  <a:pt x="11760" y="6205398"/>
                </a:lnTo>
                <a:lnTo>
                  <a:pt x="11760" y="6216840"/>
                </a:lnTo>
                <a:lnTo>
                  <a:pt x="0" y="6216840"/>
                </a:lnTo>
                <a:lnTo>
                  <a:pt x="0" y="8334248"/>
                </a:lnTo>
                <a:lnTo>
                  <a:pt x="23520" y="8334248"/>
                </a:lnTo>
                <a:lnTo>
                  <a:pt x="23520" y="7922704"/>
                </a:lnTo>
                <a:lnTo>
                  <a:pt x="2128367" y="7922704"/>
                </a:lnTo>
                <a:lnTo>
                  <a:pt x="2128367" y="7899832"/>
                </a:lnTo>
                <a:lnTo>
                  <a:pt x="23520" y="7899832"/>
                </a:lnTo>
                <a:lnTo>
                  <a:pt x="23520" y="7499731"/>
                </a:lnTo>
                <a:lnTo>
                  <a:pt x="423316" y="7499731"/>
                </a:lnTo>
                <a:lnTo>
                  <a:pt x="423316" y="7899197"/>
                </a:lnTo>
                <a:lnTo>
                  <a:pt x="446836" y="7899197"/>
                </a:lnTo>
                <a:lnTo>
                  <a:pt x="446836" y="7499731"/>
                </a:lnTo>
                <a:lnTo>
                  <a:pt x="846645" y="7499731"/>
                </a:lnTo>
                <a:lnTo>
                  <a:pt x="846645" y="7899197"/>
                </a:lnTo>
                <a:lnTo>
                  <a:pt x="870165" y="7899197"/>
                </a:lnTo>
                <a:lnTo>
                  <a:pt x="870165" y="7499731"/>
                </a:lnTo>
                <a:lnTo>
                  <a:pt x="1269961" y="7499731"/>
                </a:lnTo>
                <a:lnTo>
                  <a:pt x="1269961" y="7899197"/>
                </a:lnTo>
                <a:lnTo>
                  <a:pt x="1293482" y="7899197"/>
                </a:lnTo>
                <a:lnTo>
                  <a:pt x="1293482" y="7499731"/>
                </a:lnTo>
                <a:lnTo>
                  <a:pt x="1693291" y="7499731"/>
                </a:lnTo>
                <a:lnTo>
                  <a:pt x="1693291" y="7899197"/>
                </a:lnTo>
                <a:lnTo>
                  <a:pt x="1716811" y="7899197"/>
                </a:lnTo>
                <a:lnTo>
                  <a:pt x="1716811" y="7499731"/>
                </a:lnTo>
                <a:lnTo>
                  <a:pt x="2128367" y="7499731"/>
                </a:lnTo>
                <a:lnTo>
                  <a:pt x="2128367" y="7475588"/>
                </a:lnTo>
                <a:lnTo>
                  <a:pt x="1716811" y="7475588"/>
                </a:lnTo>
                <a:lnTo>
                  <a:pt x="1716811" y="7075830"/>
                </a:lnTo>
                <a:lnTo>
                  <a:pt x="1693291" y="7075830"/>
                </a:lnTo>
                <a:lnTo>
                  <a:pt x="1693291" y="7475588"/>
                </a:lnTo>
                <a:lnTo>
                  <a:pt x="1293482" y="7475588"/>
                </a:lnTo>
                <a:lnTo>
                  <a:pt x="1293482" y="7075830"/>
                </a:lnTo>
                <a:lnTo>
                  <a:pt x="1269961" y="7075830"/>
                </a:lnTo>
                <a:lnTo>
                  <a:pt x="1269961" y="7475588"/>
                </a:lnTo>
                <a:lnTo>
                  <a:pt x="870165" y="7475588"/>
                </a:lnTo>
                <a:lnTo>
                  <a:pt x="870165" y="7075830"/>
                </a:lnTo>
                <a:lnTo>
                  <a:pt x="846645" y="7075830"/>
                </a:lnTo>
                <a:lnTo>
                  <a:pt x="846645" y="7475588"/>
                </a:lnTo>
                <a:lnTo>
                  <a:pt x="446836" y="7475588"/>
                </a:lnTo>
                <a:lnTo>
                  <a:pt x="446836" y="7075830"/>
                </a:lnTo>
                <a:lnTo>
                  <a:pt x="423316" y="7075830"/>
                </a:lnTo>
                <a:lnTo>
                  <a:pt x="423316" y="7475588"/>
                </a:lnTo>
                <a:lnTo>
                  <a:pt x="23520" y="7475588"/>
                </a:lnTo>
                <a:lnTo>
                  <a:pt x="23520" y="7075487"/>
                </a:lnTo>
                <a:lnTo>
                  <a:pt x="2128367" y="7075487"/>
                </a:lnTo>
                <a:lnTo>
                  <a:pt x="2128367" y="7052615"/>
                </a:lnTo>
                <a:lnTo>
                  <a:pt x="23520" y="7052615"/>
                </a:lnTo>
                <a:lnTo>
                  <a:pt x="23520" y="6652514"/>
                </a:lnTo>
                <a:lnTo>
                  <a:pt x="423316" y="6652514"/>
                </a:lnTo>
                <a:lnTo>
                  <a:pt x="423316" y="7052297"/>
                </a:lnTo>
                <a:lnTo>
                  <a:pt x="446836" y="7052297"/>
                </a:lnTo>
                <a:lnTo>
                  <a:pt x="446836" y="6652514"/>
                </a:lnTo>
                <a:lnTo>
                  <a:pt x="846645" y="6652514"/>
                </a:lnTo>
                <a:lnTo>
                  <a:pt x="846645" y="7052297"/>
                </a:lnTo>
                <a:lnTo>
                  <a:pt x="870165" y="7052297"/>
                </a:lnTo>
                <a:lnTo>
                  <a:pt x="870165" y="6652514"/>
                </a:lnTo>
                <a:lnTo>
                  <a:pt x="1269961" y="6652514"/>
                </a:lnTo>
                <a:lnTo>
                  <a:pt x="1269961" y="7052297"/>
                </a:lnTo>
                <a:lnTo>
                  <a:pt x="1293482" y="7052297"/>
                </a:lnTo>
                <a:lnTo>
                  <a:pt x="1293482" y="6652514"/>
                </a:lnTo>
                <a:lnTo>
                  <a:pt x="1693291" y="6652514"/>
                </a:lnTo>
                <a:lnTo>
                  <a:pt x="1693291" y="7052297"/>
                </a:lnTo>
                <a:lnTo>
                  <a:pt x="1716811" y="7052297"/>
                </a:lnTo>
                <a:lnTo>
                  <a:pt x="1716811" y="6652514"/>
                </a:lnTo>
                <a:lnTo>
                  <a:pt x="2128367" y="6652514"/>
                </a:lnTo>
                <a:lnTo>
                  <a:pt x="2128367" y="6628371"/>
                </a:lnTo>
                <a:lnTo>
                  <a:pt x="1716811" y="6628371"/>
                </a:lnTo>
                <a:lnTo>
                  <a:pt x="1716811" y="6229540"/>
                </a:lnTo>
                <a:lnTo>
                  <a:pt x="2128367" y="6229540"/>
                </a:lnTo>
                <a:lnTo>
                  <a:pt x="2128367" y="6216840"/>
                </a:lnTo>
                <a:lnTo>
                  <a:pt x="2128367" y="6205398"/>
                </a:lnTo>
                <a:close/>
              </a:path>
              <a:path w="4257040" h="10287000">
                <a:moveTo>
                  <a:pt x="4256748" y="241338"/>
                </a:moveTo>
                <a:lnTo>
                  <a:pt x="2151888" y="241338"/>
                </a:lnTo>
                <a:lnTo>
                  <a:pt x="2151888" y="0"/>
                </a:lnTo>
                <a:lnTo>
                  <a:pt x="2128367" y="0"/>
                </a:lnTo>
                <a:lnTo>
                  <a:pt x="2128367" y="241338"/>
                </a:lnTo>
                <a:lnTo>
                  <a:pt x="2128367" y="265480"/>
                </a:lnTo>
                <a:lnTo>
                  <a:pt x="2128367" y="665581"/>
                </a:lnTo>
                <a:lnTo>
                  <a:pt x="2128367" y="688454"/>
                </a:lnTo>
                <a:lnTo>
                  <a:pt x="4256748" y="688454"/>
                </a:lnTo>
                <a:lnTo>
                  <a:pt x="4256748" y="665581"/>
                </a:lnTo>
                <a:lnTo>
                  <a:pt x="2151888" y="665581"/>
                </a:lnTo>
                <a:lnTo>
                  <a:pt x="2151888" y="265480"/>
                </a:lnTo>
                <a:lnTo>
                  <a:pt x="4256748" y="265480"/>
                </a:lnTo>
                <a:lnTo>
                  <a:pt x="4256748" y="241338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8427301" y="11"/>
            <a:ext cx="2128520" cy="6205855"/>
          </a:xfrm>
          <a:custGeom>
            <a:avLst/>
            <a:gdLst/>
            <a:ahLst/>
            <a:cxnLst/>
            <a:rect l="l" t="t" r="r" b="b"/>
            <a:pathLst>
              <a:path w="2128520" h="6205855">
                <a:moveTo>
                  <a:pt x="23520" y="1719503"/>
                </a:moveTo>
                <a:lnTo>
                  <a:pt x="0" y="1719503"/>
                </a:lnTo>
                <a:lnTo>
                  <a:pt x="0" y="1947379"/>
                </a:lnTo>
                <a:lnTo>
                  <a:pt x="23520" y="1947379"/>
                </a:lnTo>
                <a:lnTo>
                  <a:pt x="23520" y="1719503"/>
                </a:lnTo>
                <a:close/>
              </a:path>
              <a:path w="2128520" h="6205855">
                <a:moveTo>
                  <a:pt x="446849" y="688975"/>
                </a:moveTo>
                <a:lnTo>
                  <a:pt x="423329" y="688975"/>
                </a:lnTo>
                <a:lnTo>
                  <a:pt x="423329" y="862761"/>
                </a:lnTo>
                <a:lnTo>
                  <a:pt x="446849" y="862761"/>
                </a:lnTo>
                <a:lnTo>
                  <a:pt x="446849" y="688975"/>
                </a:lnTo>
                <a:close/>
              </a:path>
              <a:path w="2128520" h="6205855">
                <a:moveTo>
                  <a:pt x="446849" y="265518"/>
                </a:moveTo>
                <a:lnTo>
                  <a:pt x="423329" y="265518"/>
                </a:lnTo>
                <a:lnTo>
                  <a:pt x="423329" y="665441"/>
                </a:lnTo>
                <a:lnTo>
                  <a:pt x="446849" y="665441"/>
                </a:lnTo>
                <a:lnTo>
                  <a:pt x="446849" y="265518"/>
                </a:lnTo>
                <a:close/>
              </a:path>
              <a:path w="2128520" h="6205855">
                <a:moveTo>
                  <a:pt x="446849" y="0"/>
                </a:moveTo>
                <a:lnTo>
                  <a:pt x="423329" y="0"/>
                </a:lnTo>
                <a:lnTo>
                  <a:pt x="423329" y="241998"/>
                </a:lnTo>
                <a:lnTo>
                  <a:pt x="446849" y="241998"/>
                </a:lnTo>
                <a:lnTo>
                  <a:pt x="446849" y="0"/>
                </a:lnTo>
                <a:close/>
              </a:path>
              <a:path w="2128520" h="6205855">
                <a:moveTo>
                  <a:pt x="870165" y="688975"/>
                </a:moveTo>
                <a:lnTo>
                  <a:pt x="846645" y="688975"/>
                </a:lnTo>
                <a:lnTo>
                  <a:pt x="846645" y="862761"/>
                </a:lnTo>
                <a:lnTo>
                  <a:pt x="870165" y="862761"/>
                </a:lnTo>
                <a:lnTo>
                  <a:pt x="870165" y="688975"/>
                </a:lnTo>
                <a:close/>
              </a:path>
              <a:path w="2128520" h="6205855">
                <a:moveTo>
                  <a:pt x="870165" y="265518"/>
                </a:moveTo>
                <a:lnTo>
                  <a:pt x="846645" y="265518"/>
                </a:lnTo>
                <a:lnTo>
                  <a:pt x="846645" y="665441"/>
                </a:lnTo>
                <a:lnTo>
                  <a:pt x="870165" y="665441"/>
                </a:lnTo>
                <a:lnTo>
                  <a:pt x="870165" y="265518"/>
                </a:lnTo>
                <a:close/>
              </a:path>
              <a:path w="2128520" h="6205855">
                <a:moveTo>
                  <a:pt x="870165" y="0"/>
                </a:moveTo>
                <a:lnTo>
                  <a:pt x="846645" y="0"/>
                </a:lnTo>
                <a:lnTo>
                  <a:pt x="846645" y="241998"/>
                </a:lnTo>
                <a:lnTo>
                  <a:pt x="870165" y="241998"/>
                </a:lnTo>
                <a:lnTo>
                  <a:pt x="870165" y="0"/>
                </a:lnTo>
                <a:close/>
              </a:path>
              <a:path w="2128520" h="6205855">
                <a:moveTo>
                  <a:pt x="1293495" y="688975"/>
                </a:moveTo>
                <a:lnTo>
                  <a:pt x="1269974" y="688975"/>
                </a:lnTo>
                <a:lnTo>
                  <a:pt x="1269974" y="862761"/>
                </a:lnTo>
                <a:lnTo>
                  <a:pt x="1293495" y="862761"/>
                </a:lnTo>
                <a:lnTo>
                  <a:pt x="1293495" y="688975"/>
                </a:lnTo>
                <a:close/>
              </a:path>
              <a:path w="2128520" h="6205855">
                <a:moveTo>
                  <a:pt x="1293495" y="265518"/>
                </a:moveTo>
                <a:lnTo>
                  <a:pt x="1269974" y="265518"/>
                </a:lnTo>
                <a:lnTo>
                  <a:pt x="1269974" y="665441"/>
                </a:lnTo>
                <a:lnTo>
                  <a:pt x="1293495" y="665441"/>
                </a:lnTo>
                <a:lnTo>
                  <a:pt x="1293495" y="265518"/>
                </a:lnTo>
                <a:close/>
              </a:path>
              <a:path w="2128520" h="6205855">
                <a:moveTo>
                  <a:pt x="1293495" y="0"/>
                </a:moveTo>
                <a:lnTo>
                  <a:pt x="1269974" y="0"/>
                </a:lnTo>
                <a:lnTo>
                  <a:pt x="1269974" y="241998"/>
                </a:lnTo>
                <a:lnTo>
                  <a:pt x="1293495" y="241998"/>
                </a:lnTo>
                <a:lnTo>
                  <a:pt x="1293495" y="0"/>
                </a:lnTo>
                <a:close/>
              </a:path>
              <a:path w="2128520" h="6205855">
                <a:moveTo>
                  <a:pt x="1716811" y="688975"/>
                </a:moveTo>
                <a:lnTo>
                  <a:pt x="1693291" y="688975"/>
                </a:lnTo>
                <a:lnTo>
                  <a:pt x="1693291" y="862761"/>
                </a:lnTo>
                <a:lnTo>
                  <a:pt x="1716811" y="862761"/>
                </a:lnTo>
                <a:lnTo>
                  <a:pt x="1716811" y="688975"/>
                </a:lnTo>
                <a:close/>
              </a:path>
              <a:path w="2128520" h="6205855">
                <a:moveTo>
                  <a:pt x="1716811" y="265518"/>
                </a:moveTo>
                <a:lnTo>
                  <a:pt x="1693291" y="265518"/>
                </a:lnTo>
                <a:lnTo>
                  <a:pt x="1693291" y="665441"/>
                </a:lnTo>
                <a:lnTo>
                  <a:pt x="1716811" y="665441"/>
                </a:lnTo>
                <a:lnTo>
                  <a:pt x="1716811" y="265518"/>
                </a:lnTo>
                <a:close/>
              </a:path>
              <a:path w="2128520" h="6205855">
                <a:moveTo>
                  <a:pt x="1716811" y="0"/>
                </a:moveTo>
                <a:lnTo>
                  <a:pt x="1693291" y="0"/>
                </a:lnTo>
                <a:lnTo>
                  <a:pt x="1693291" y="241998"/>
                </a:lnTo>
                <a:lnTo>
                  <a:pt x="1716811" y="241998"/>
                </a:lnTo>
                <a:lnTo>
                  <a:pt x="1716811" y="0"/>
                </a:lnTo>
                <a:close/>
              </a:path>
              <a:path w="2128520" h="6205855">
                <a:moveTo>
                  <a:pt x="2128380" y="4076573"/>
                </a:moveTo>
                <a:lnTo>
                  <a:pt x="1716811" y="4076573"/>
                </a:lnTo>
                <a:lnTo>
                  <a:pt x="1716811" y="3664877"/>
                </a:lnTo>
                <a:lnTo>
                  <a:pt x="1693291" y="3664877"/>
                </a:lnTo>
                <a:lnTo>
                  <a:pt x="1693291" y="4076573"/>
                </a:lnTo>
                <a:lnTo>
                  <a:pt x="1693291" y="4100703"/>
                </a:lnTo>
                <a:lnTo>
                  <a:pt x="1693291" y="4499546"/>
                </a:lnTo>
                <a:lnTo>
                  <a:pt x="1293495" y="4499546"/>
                </a:lnTo>
                <a:lnTo>
                  <a:pt x="1293495" y="4100703"/>
                </a:lnTo>
                <a:lnTo>
                  <a:pt x="1693291" y="4100703"/>
                </a:lnTo>
                <a:lnTo>
                  <a:pt x="1693291" y="4076573"/>
                </a:lnTo>
                <a:lnTo>
                  <a:pt x="1293495" y="4076573"/>
                </a:lnTo>
                <a:lnTo>
                  <a:pt x="1293495" y="3664877"/>
                </a:lnTo>
                <a:lnTo>
                  <a:pt x="1269974" y="3664877"/>
                </a:lnTo>
                <a:lnTo>
                  <a:pt x="1269974" y="4076573"/>
                </a:lnTo>
                <a:lnTo>
                  <a:pt x="1269974" y="4100703"/>
                </a:lnTo>
                <a:lnTo>
                  <a:pt x="1269974" y="4499546"/>
                </a:lnTo>
                <a:lnTo>
                  <a:pt x="870165" y="4499546"/>
                </a:lnTo>
                <a:lnTo>
                  <a:pt x="870165" y="4100703"/>
                </a:lnTo>
                <a:lnTo>
                  <a:pt x="1269974" y="4100703"/>
                </a:lnTo>
                <a:lnTo>
                  <a:pt x="1269974" y="4076573"/>
                </a:lnTo>
                <a:lnTo>
                  <a:pt x="870165" y="4076573"/>
                </a:lnTo>
                <a:lnTo>
                  <a:pt x="870165" y="3664877"/>
                </a:lnTo>
                <a:lnTo>
                  <a:pt x="846645" y="3664877"/>
                </a:lnTo>
                <a:lnTo>
                  <a:pt x="846645" y="4076573"/>
                </a:lnTo>
                <a:lnTo>
                  <a:pt x="846645" y="4100703"/>
                </a:lnTo>
                <a:lnTo>
                  <a:pt x="846645" y="4499546"/>
                </a:lnTo>
                <a:lnTo>
                  <a:pt x="446849" y="4499546"/>
                </a:lnTo>
                <a:lnTo>
                  <a:pt x="446849" y="4100703"/>
                </a:lnTo>
                <a:lnTo>
                  <a:pt x="846645" y="4100703"/>
                </a:lnTo>
                <a:lnTo>
                  <a:pt x="846645" y="4076573"/>
                </a:lnTo>
                <a:lnTo>
                  <a:pt x="446849" y="4076573"/>
                </a:lnTo>
                <a:lnTo>
                  <a:pt x="446849" y="3664877"/>
                </a:lnTo>
                <a:lnTo>
                  <a:pt x="423329" y="3664877"/>
                </a:lnTo>
                <a:lnTo>
                  <a:pt x="423329" y="4076573"/>
                </a:lnTo>
                <a:lnTo>
                  <a:pt x="423329" y="4100703"/>
                </a:lnTo>
                <a:lnTo>
                  <a:pt x="423329" y="4499546"/>
                </a:lnTo>
                <a:lnTo>
                  <a:pt x="23520" y="4499546"/>
                </a:lnTo>
                <a:lnTo>
                  <a:pt x="23520" y="4100703"/>
                </a:lnTo>
                <a:lnTo>
                  <a:pt x="423329" y="4100703"/>
                </a:lnTo>
                <a:lnTo>
                  <a:pt x="423329" y="4076573"/>
                </a:lnTo>
                <a:lnTo>
                  <a:pt x="11760" y="4076573"/>
                </a:lnTo>
                <a:lnTo>
                  <a:pt x="11760" y="4088003"/>
                </a:lnTo>
                <a:lnTo>
                  <a:pt x="0" y="4088003"/>
                </a:lnTo>
                <a:lnTo>
                  <a:pt x="0" y="6205410"/>
                </a:lnTo>
                <a:lnTo>
                  <a:pt x="23520" y="6205410"/>
                </a:lnTo>
                <a:lnTo>
                  <a:pt x="23520" y="5793867"/>
                </a:lnTo>
                <a:lnTo>
                  <a:pt x="2128380" y="5793867"/>
                </a:lnTo>
                <a:lnTo>
                  <a:pt x="2128380" y="5771007"/>
                </a:lnTo>
                <a:lnTo>
                  <a:pt x="23520" y="5771007"/>
                </a:lnTo>
                <a:lnTo>
                  <a:pt x="23520" y="5370893"/>
                </a:lnTo>
                <a:lnTo>
                  <a:pt x="2128380" y="5370893"/>
                </a:lnTo>
                <a:lnTo>
                  <a:pt x="2128380" y="5346763"/>
                </a:lnTo>
                <a:lnTo>
                  <a:pt x="870165" y="5346763"/>
                </a:lnTo>
                <a:lnTo>
                  <a:pt x="870165" y="4946993"/>
                </a:lnTo>
                <a:lnTo>
                  <a:pt x="846645" y="4946993"/>
                </a:lnTo>
                <a:lnTo>
                  <a:pt x="846645" y="5346763"/>
                </a:lnTo>
                <a:lnTo>
                  <a:pt x="446849" y="5346763"/>
                </a:lnTo>
                <a:lnTo>
                  <a:pt x="446849" y="4946993"/>
                </a:lnTo>
                <a:lnTo>
                  <a:pt x="423329" y="4946993"/>
                </a:lnTo>
                <a:lnTo>
                  <a:pt x="423329" y="5346763"/>
                </a:lnTo>
                <a:lnTo>
                  <a:pt x="23520" y="5346763"/>
                </a:lnTo>
                <a:lnTo>
                  <a:pt x="23520" y="4946650"/>
                </a:lnTo>
                <a:lnTo>
                  <a:pt x="2128380" y="4946650"/>
                </a:lnTo>
                <a:lnTo>
                  <a:pt x="2128380" y="4923790"/>
                </a:lnTo>
                <a:lnTo>
                  <a:pt x="23520" y="4923790"/>
                </a:lnTo>
                <a:lnTo>
                  <a:pt x="23520" y="4523676"/>
                </a:lnTo>
                <a:lnTo>
                  <a:pt x="423329" y="4523676"/>
                </a:lnTo>
                <a:lnTo>
                  <a:pt x="423329" y="4923472"/>
                </a:lnTo>
                <a:lnTo>
                  <a:pt x="446849" y="4923472"/>
                </a:lnTo>
                <a:lnTo>
                  <a:pt x="446849" y="4523676"/>
                </a:lnTo>
                <a:lnTo>
                  <a:pt x="846645" y="4523676"/>
                </a:lnTo>
                <a:lnTo>
                  <a:pt x="846645" y="4923472"/>
                </a:lnTo>
                <a:lnTo>
                  <a:pt x="870165" y="4923472"/>
                </a:lnTo>
                <a:lnTo>
                  <a:pt x="870165" y="4523676"/>
                </a:lnTo>
                <a:lnTo>
                  <a:pt x="1269974" y="4523676"/>
                </a:lnTo>
                <a:lnTo>
                  <a:pt x="1269974" y="4923472"/>
                </a:lnTo>
                <a:lnTo>
                  <a:pt x="1293495" y="4923472"/>
                </a:lnTo>
                <a:lnTo>
                  <a:pt x="1293495" y="4523676"/>
                </a:lnTo>
                <a:lnTo>
                  <a:pt x="1693291" y="4523676"/>
                </a:lnTo>
                <a:lnTo>
                  <a:pt x="1693291" y="4923472"/>
                </a:lnTo>
                <a:lnTo>
                  <a:pt x="1716811" y="4923472"/>
                </a:lnTo>
                <a:lnTo>
                  <a:pt x="1716811" y="4523676"/>
                </a:lnTo>
                <a:lnTo>
                  <a:pt x="2128380" y="4523676"/>
                </a:lnTo>
                <a:lnTo>
                  <a:pt x="2128380" y="4499546"/>
                </a:lnTo>
                <a:lnTo>
                  <a:pt x="1716811" y="4499546"/>
                </a:lnTo>
                <a:lnTo>
                  <a:pt x="1716811" y="4100703"/>
                </a:lnTo>
                <a:lnTo>
                  <a:pt x="2128380" y="4100703"/>
                </a:lnTo>
                <a:lnTo>
                  <a:pt x="2128380" y="4088003"/>
                </a:lnTo>
                <a:lnTo>
                  <a:pt x="2128380" y="4076573"/>
                </a:lnTo>
                <a:close/>
              </a:path>
              <a:path w="2128520" h="6205855">
                <a:moveTo>
                  <a:pt x="2128380" y="1947557"/>
                </a:moveTo>
                <a:lnTo>
                  <a:pt x="1716811" y="1947557"/>
                </a:lnTo>
                <a:lnTo>
                  <a:pt x="1716811" y="1719503"/>
                </a:lnTo>
                <a:lnTo>
                  <a:pt x="1693291" y="1719503"/>
                </a:lnTo>
                <a:lnTo>
                  <a:pt x="1693291" y="1947557"/>
                </a:lnTo>
                <a:lnTo>
                  <a:pt x="1693291" y="1971687"/>
                </a:lnTo>
                <a:lnTo>
                  <a:pt x="1693291" y="2370531"/>
                </a:lnTo>
                <a:lnTo>
                  <a:pt x="1293495" y="2370531"/>
                </a:lnTo>
                <a:lnTo>
                  <a:pt x="1293495" y="1971687"/>
                </a:lnTo>
                <a:lnTo>
                  <a:pt x="1693291" y="1971687"/>
                </a:lnTo>
                <a:lnTo>
                  <a:pt x="1693291" y="1947557"/>
                </a:lnTo>
                <a:lnTo>
                  <a:pt x="1293495" y="1947557"/>
                </a:lnTo>
                <a:lnTo>
                  <a:pt x="1293495" y="1719503"/>
                </a:lnTo>
                <a:lnTo>
                  <a:pt x="1269974" y="1719503"/>
                </a:lnTo>
                <a:lnTo>
                  <a:pt x="1269974" y="1947557"/>
                </a:lnTo>
                <a:lnTo>
                  <a:pt x="1269974" y="1971687"/>
                </a:lnTo>
                <a:lnTo>
                  <a:pt x="1269974" y="2370531"/>
                </a:lnTo>
                <a:lnTo>
                  <a:pt x="870165" y="2370531"/>
                </a:lnTo>
                <a:lnTo>
                  <a:pt x="870165" y="1971687"/>
                </a:lnTo>
                <a:lnTo>
                  <a:pt x="1269974" y="1971687"/>
                </a:lnTo>
                <a:lnTo>
                  <a:pt x="1269974" y="1947557"/>
                </a:lnTo>
                <a:lnTo>
                  <a:pt x="870165" y="1947557"/>
                </a:lnTo>
                <a:lnTo>
                  <a:pt x="870165" y="1719503"/>
                </a:lnTo>
                <a:lnTo>
                  <a:pt x="846645" y="1719503"/>
                </a:lnTo>
                <a:lnTo>
                  <a:pt x="846645" y="1947557"/>
                </a:lnTo>
                <a:lnTo>
                  <a:pt x="846645" y="1971687"/>
                </a:lnTo>
                <a:lnTo>
                  <a:pt x="846645" y="2370531"/>
                </a:lnTo>
                <a:lnTo>
                  <a:pt x="446849" y="2370531"/>
                </a:lnTo>
                <a:lnTo>
                  <a:pt x="446849" y="1971687"/>
                </a:lnTo>
                <a:lnTo>
                  <a:pt x="846645" y="1971687"/>
                </a:lnTo>
                <a:lnTo>
                  <a:pt x="846645" y="1947557"/>
                </a:lnTo>
                <a:lnTo>
                  <a:pt x="446849" y="1947557"/>
                </a:lnTo>
                <a:lnTo>
                  <a:pt x="446849" y="1719503"/>
                </a:lnTo>
                <a:lnTo>
                  <a:pt x="423329" y="1719503"/>
                </a:lnTo>
                <a:lnTo>
                  <a:pt x="423329" y="1947557"/>
                </a:lnTo>
                <a:lnTo>
                  <a:pt x="423329" y="1971687"/>
                </a:lnTo>
                <a:lnTo>
                  <a:pt x="423329" y="2370531"/>
                </a:lnTo>
                <a:lnTo>
                  <a:pt x="23520" y="2370531"/>
                </a:lnTo>
                <a:lnTo>
                  <a:pt x="23520" y="1971687"/>
                </a:lnTo>
                <a:lnTo>
                  <a:pt x="423329" y="1971687"/>
                </a:lnTo>
                <a:lnTo>
                  <a:pt x="423329" y="1947557"/>
                </a:lnTo>
                <a:lnTo>
                  <a:pt x="11760" y="1947557"/>
                </a:lnTo>
                <a:lnTo>
                  <a:pt x="11760" y="1958987"/>
                </a:lnTo>
                <a:lnTo>
                  <a:pt x="0" y="1958987"/>
                </a:lnTo>
                <a:lnTo>
                  <a:pt x="0" y="4076395"/>
                </a:lnTo>
                <a:lnTo>
                  <a:pt x="23520" y="4076395"/>
                </a:lnTo>
                <a:lnTo>
                  <a:pt x="23520" y="3664851"/>
                </a:lnTo>
                <a:lnTo>
                  <a:pt x="2128380" y="3664851"/>
                </a:lnTo>
                <a:lnTo>
                  <a:pt x="2128380" y="3641991"/>
                </a:lnTo>
                <a:lnTo>
                  <a:pt x="23520" y="3641991"/>
                </a:lnTo>
                <a:lnTo>
                  <a:pt x="23520" y="3241878"/>
                </a:lnTo>
                <a:lnTo>
                  <a:pt x="423329" y="3241878"/>
                </a:lnTo>
                <a:lnTo>
                  <a:pt x="423329" y="3641356"/>
                </a:lnTo>
                <a:lnTo>
                  <a:pt x="446849" y="3641356"/>
                </a:lnTo>
                <a:lnTo>
                  <a:pt x="446849" y="3241878"/>
                </a:lnTo>
                <a:lnTo>
                  <a:pt x="846645" y="3241878"/>
                </a:lnTo>
                <a:lnTo>
                  <a:pt x="846645" y="3641356"/>
                </a:lnTo>
                <a:lnTo>
                  <a:pt x="870165" y="3641356"/>
                </a:lnTo>
                <a:lnTo>
                  <a:pt x="870165" y="3241878"/>
                </a:lnTo>
                <a:lnTo>
                  <a:pt x="1269974" y="3241878"/>
                </a:lnTo>
                <a:lnTo>
                  <a:pt x="1269974" y="3641356"/>
                </a:lnTo>
                <a:lnTo>
                  <a:pt x="1293495" y="3641356"/>
                </a:lnTo>
                <a:lnTo>
                  <a:pt x="1293495" y="3241878"/>
                </a:lnTo>
                <a:lnTo>
                  <a:pt x="1693291" y="3241878"/>
                </a:lnTo>
                <a:lnTo>
                  <a:pt x="1693291" y="3641356"/>
                </a:lnTo>
                <a:lnTo>
                  <a:pt x="1716811" y="3641356"/>
                </a:lnTo>
                <a:lnTo>
                  <a:pt x="1716811" y="3241878"/>
                </a:lnTo>
                <a:lnTo>
                  <a:pt x="2128380" y="3241878"/>
                </a:lnTo>
                <a:lnTo>
                  <a:pt x="2128380" y="3217748"/>
                </a:lnTo>
                <a:lnTo>
                  <a:pt x="1716811" y="3217748"/>
                </a:lnTo>
                <a:lnTo>
                  <a:pt x="1716811" y="2817977"/>
                </a:lnTo>
                <a:lnTo>
                  <a:pt x="1693291" y="2817977"/>
                </a:lnTo>
                <a:lnTo>
                  <a:pt x="1693291" y="3217748"/>
                </a:lnTo>
                <a:lnTo>
                  <a:pt x="1293495" y="3217748"/>
                </a:lnTo>
                <a:lnTo>
                  <a:pt x="1293495" y="2817977"/>
                </a:lnTo>
                <a:lnTo>
                  <a:pt x="1269974" y="2817977"/>
                </a:lnTo>
                <a:lnTo>
                  <a:pt x="1269974" y="3217748"/>
                </a:lnTo>
                <a:lnTo>
                  <a:pt x="870165" y="3217748"/>
                </a:lnTo>
                <a:lnTo>
                  <a:pt x="870165" y="2817977"/>
                </a:lnTo>
                <a:lnTo>
                  <a:pt x="846645" y="2817977"/>
                </a:lnTo>
                <a:lnTo>
                  <a:pt x="846645" y="3217748"/>
                </a:lnTo>
                <a:lnTo>
                  <a:pt x="446849" y="3217748"/>
                </a:lnTo>
                <a:lnTo>
                  <a:pt x="446849" y="2817977"/>
                </a:lnTo>
                <a:lnTo>
                  <a:pt x="423329" y="2817977"/>
                </a:lnTo>
                <a:lnTo>
                  <a:pt x="423329" y="3217748"/>
                </a:lnTo>
                <a:lnTo>
                  <a:pt x="23520" y="3217748"/>
                </a:lnTo>
                <a:lnTo>
                  <a:pt x="23520" y="2817634"/>
                </a:lnTo>
                <a:lnTo>
                  <a:pt x="2128380" y="2817634"/>
                </a:lnTo>
                <a:lnTo>
                  <a:pt x="2128380" y="2794774"/>
                </a:lnTo>
                <a:lnTo>
                  <a:pt x="23520" y="2794774"/>
                </a:lnTo>
                <a:lnTo>
                  <a:pt x="23520" y="2394661"/>
                </a:lnTo>
                <a:lnTo>
                  <a:pt x="423329" y="2394661"/>
                </a:lnTo>
                <a:lnTo>
                  <a:pt x="423329" y="2794457"/>
                </a:lnTo>
                <a:lnTo>
                  <a:pt x="446849" y="2794457"/>
                </a:lnTo>
                <a:lnTo>
                  <a:pt x="446849" y="2394661"/>
                </a:lnTo>
                <a:lnTo>
                  <a:pt x="846645" y="2394661"/>
                </a:lnTo>
                <a:lnTo>
                  <a:pt x="846645" y="2794457"/>
                </a:lnTo>
                <a:lnTo>
                  <a:pt x="870165" y="2794457"/>
                </a:lnTo>
                <a:lnTo>
                  <a:pt x="870165" y="2394661"/>
                </a:lnTo>
                <a:lnTo>
                  <a:pt x="1269974" y="2394661"/>
                </a:lnTo>
                <a:lnTo>
                  <a:pt x="1269974" y="2794457"/>
                </a:lnTo>
                <a:lnTo>
                  <a:pt x="1293495" y="2794457"/>
                </a:lnTo>
                <a:lnTo>
                  <a:pt x="1293495" y="2394661"/>
                </a:lnTo>
                <a:lnTo>
                  <a:pt x="1693291" y="2394661"/>
                </a:lnTo>
                <a:lnTo>
                  <a:pt x="1693291" y="2794457"/>
                </a:lnTo>
                <a:lnTo>
                  <a:pt x="1716811" y="2794457"/>
                </a:lnTo>
                <a:lnTo>
                  <a:pt x="1716811" y="2394661"/>
                </a:lnTo>
                <a:lnTo>
                  <a:pt x="2128380" y="2394661"/>
                </a:lnTo>
                <a:lnTo>
                  <a:pt x="2128380" y="2370531"/>
                </a:lnTo>
                <a:lnTo>
                  <a:pt x="1716811" y="2370531"/>
                </a:lnTo>
                <a:lnTo>
                  <a:pt x="1716811" y="1971687"/>
                </a:lnTo>
                <a:lnTo>
                  <a:pt x="2128380" y="1971687"/>
                </a:lnTo>
                <a:lnTo>
                  <a:pt x="2128380" y="1958987"/>
                </a:lnTo>
                <a:lnTo>
                  <a:pt x="2128380" y="1947557"/>
                </a:lnTo>
                <a:close/>
              </a:path>
              <a:path w="2128520" h="6205855">
                <a:moveTo>
                  <a:pt x="2128380" y="665759"/>
                </a:moveTo>
                <a:lnTo>
                  <a:pt x="0" y="665759"/>
                </a:lnTo>
                <a:lnTo>
                  <a:pt x="0" y="688632"/>
                </a:lnTo>
                <a:lnTo>
                  <a:pt x="0" y="862761"/>
                </a:lnTo>
                <a:lnTo>
                  <a:pt x="23520" y="862761"/>
                </a:lnTo>
                <a:lnTo>
                  <a:pt x="23520" y="688632"/>
                </a:lnTo>
                <a:lnTo>
                  <a:pt x="2128380" y="688632"/>
                </a:lnTo>
                <a:lnTo>
                  <a:pt x="2128380" y="665759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8427301" y="4947005"/>
            <a:ext cx="2128520" cy="5340350"/>
          </a:xfrm>
          <a:custGeom>
            <a:avLst/>
            <a:gdLst/>
            <a:ahLst/>
            <a:cxnLst/>
            <a:rect l="l" t="t" r="r" b="b"/>
            <a:pathLst>
              <a:path w="2128520" h="5340350">
                <a:moveTo>
                  <a:pt x="446849" y="5104930"/>
                </a:moveTo>
                <a:lnTo>
                  <a:pt x="423329" y="5104930"/>
                </a:lnTo>
                <a:lnTo>
                  <a:pt x="423329" y="5340007"/>
                </a:lnTo>
                <a:lnTo>
                  <a:pt x="446849" y="5340007"/>
                </a:lnTo>
                <a:lnTo>
                  <a:pt x="446849" y="5104930"/>
                </a:lnTo>
                <a:close/>
              </a:path>
              <a:path w="2128520" h="5340350">
                <a:moveTo>
                  <a:pt x="446849" y="423456"/>
                </a:moveTo>
                <a:lnTo>
                  <a:pt x="423329" y="423456"/>
                </a:lnTo>
                <a:lnTo>
                  <a:pt x="423329" y="823379"/>
                </a:lnTo>
                <a:lnTo>
                  <a:pt x="446849" y="823379"/>
                </a:lnTo>
                <a:lnTo>
                  <a:pt x="446849" y="423456"/>
                </a:lnTo>
                <a:close/>
              </a:path>
              <a:path w="2128520" h="5340350">
                <a:moveTo>
                  <a:pt x="870165" y="5104930"/>
                </a:moveTo>
                <a:lnTo>
                  <a:pt x="846645" y="5104930"/>
                </a:lnTo>
                <a:lnTo>
                  <a:pt x="846645" y="5340007"/>
                </a:lnTo>
                <a:lnTo>
                  <a:pt x="870165" y="5340007"/>
                </a:lnTo>
                <a:lnTo>
                  <a:pt x="870165" y="5104930"/>
                </a:lnTo>
                <a:close/>
              </a:path>
              <a:path w="2128520" h="5340350">
                <a:moveTo>
                  <a:pt x="870165" y="423456"/>
                </a:moveTo>
                <a:lnTo>
                  <a:pt x="846645" y="423456"/>
                </a:lnTo>
                <a:lnTo>
                  <a:pt x="846645" y="823379"/>
                </a:lnTo>
                <a:lnTo>
                  <a:pt x="870165" y="823379"/>
                </a:lnTo>
                <a:lnTo>
                  <a:pt x="870165" y="423456"/>
                </a:lnTo>
                <a:close/>
              </a:path>
              <a:path w="2128520" h="5340350">
                <a:moveTo>
                  <a:pt x="870165" y="0"/>
                </a:moveTo>
                <a:lnTo>
                  <a:pt x="846645" y="0"/>
                </a:lnTo>
                <a:lnTo>
                  <a:pt x="846645" y="399923"/>
                </a:lnTo>
                <a:lnTo>
                  <a:pt x="870165" y="399923"/>
                </a:lnTo>
                <a:lnTo>
                  <a:pt x="870165" y="0"/>
                </a:lnTo>
                <a:close/>
              </a:path>
              <a:path w="2128520" h="5340350">
                <a:moveTo>
                  <a:pt x="1293495" y="423456"/>
                </a:moveTo>
                <a:lnTo>
                  <a:pt x="1269974" y="423456"/>
                </a:lnTo>
                <a:lnTo>
                  <a:pt x="1269974" y="823379"/>
                </a:lnTo>
                <a:lnTo>
                  <a:pt x="1293495" y="823379"/>
                </a:lnTo>
                <a:lnTo>
                  <a:pt x="1293495" y="423456"/>
                </a:lnTo>
                <a:close/>
              </a:path>
              <a:path w="2128520" h="5340350">
                <a:moveTo>
                  <a:pt x="1293495" y="0"/>
                </a:moveTo>
                <a:lnTo>
                  <a:pt x="1269974" y="0"/>
                </a:lnTo>
                <a:lnTo>
                  <a:pt x="1269974" y="399923"/>
                </a:lnTo>
                <a:lnTo>
                  <a:pt x="1293495" y="399923"/>
                </a:lnTo>
                <a:lnTo>
                  <a:pt x="1293495" y="0"/>
                </a:lnTo>
                <a:close/>
              </a:path>
              <a:path w="2128520" h="5340350">
                <a:moveTo>
                  <a:pt x="1716811" y="423456"/>
                </a:moveTo>
                <a:lnTo>
                  <a:pt x="1693291" y="423456"/>
                </a:lnTo>
                <a:lnTo>
                  <a:pt x="1693291" y="823379"/>
                </a:lnTo>
                <a:lnTo>
                  <a:pt x="1716811" y="823379"/>
                </a:lnTo>
                <a:lnTo>
                  <a:pt x="1716811" y="423456"/>
                </a:lnTo>
                <a:close/>
              </a:path>
              <a:path w="2128520" h="5340350">
                <a:moveTo>
                  <a:pt x="1716811" y="0"/>
                </a:moveTo>
                <a:lnTo>
                  <a:pt x="1693291" y="0"/>
                </a:lnTo>
                <a:lnTo>
                  <a:pt x="1693291" y="399923"/>
                </a:lnTo>
                <a:lnTo>
                  <a:pt x="1716811" y="399923"/>
                </a:lnTo>
                <a:lnTo>
                  <a:pt x="1716811" y="0"/>
                </a:lnTo>
                <a:close/>
              </a:path>
              <a:path w="2128520" h="5340350">
                <a:moveTo>
                  <a:pt x="2128380" y="3387598"/>
                </a:moveTo>
                <a:lnTo>
                  <a:pt x="1716811" y="3387598"/>
                </a:lnTo>
                <a:lnTo>
                  <a:pt x="1716811" y="2975914"/>
                </a:lnTo>
                <a:lnTo>
                  <a:pt x="1693291" y="2975914"/>
                </a:lnTo>
                <a:lnTo>
                  <a:pt x="1693291" y="3387598"/>
                </a:lnTo>
                <a:lnTo>
                  <a:pt x="1693291" y="3411728"/>
                </a:lnTo>
                <a:lnTo>
                  <a:pt x="1693291" y="3810571"/>
                </a:lnTo>
                <a:lnTo>
                  <a:pt x="1293495" y="3810571"/>
                </a:lnTo>
                <a:lnTo>
                  <a:pt x="1293495" y="3411728"/>
                </a:lnTo>
                <a:lnTo>
                  <a:pt x="1693291" y="3411728"/>
                </a:lnTo>
                <a:lnTo>
                  <a:pt x="1693291" y="3387598"/>
                </a:lnTo>
                <a:lnTo>
                  <a:pt x="1293495" y="3387598"/>
                </a:lnTo>
                <a:lnTo>
                  <a:pt x="1293495" y="2975914"/>
                </a:lnTo>
                <a:lnTo>
                  <a:pt x="1269974" y="2975914"/>
                </a:lnTo>
                <a:lnTo>
                  <a:pt x="1269974" y="3387598"/>
                </a:lnTo>
                <a:lnTo>
                  <a:pt x="1269974" y="3411728"/>
                </a:lnTo>
                <a:lnTo>
                  <a:pt x="1269974" y="3810571"/>
                </a:lnTo>
                <a:lnTo>
                  <a:pt x="870165" y="3810571"/>
                </a:lnTo>
                <a:lnTo>
                  <a:pt x="870165" y="3411728"/>
                </a:lnTo>
                <a:lnTo>
                  <a:pt x="1269974" y="3411728"/>
                </a:lnTo>
                <a:lnTo>
                  <a:pt x="1269974" y="3387598"/>
                </a:lnTo>
                <a:lnTo>
                  <a:pt x="870165" y="3387598"/>
                </a:lnTo>
                <a:lnTo>
                  <a:pt x="870165" y="2975914"/>
                </a:lnTo>
                <a:lnTo>
                  <a:pt x="846645" y="2975914"/>
                </a:lnTo>
                <a:lnTo>
                  <a:pt x="846645" y="3387598"/>
                </a:lnTo>
                <a:lnTo>
                  <a:pt x="846645" y="3411728"/>
                </a:lnTo>
                <a:lnTo>
                  <a:pt x="846645" y="3810571"/>
                </a:lnTo>
                <a:lnTo>
                  <a:pt x="446849" y="3810571"/>
                </a:lnTo>
                <a:lnTo>
                  <a:pt x="446849" y="3411728"/>
                </a:lnTo>
                <a:lnTo>
                  <a:pt x="846645" y="3411728"/>
                </a:lnTo>
                <a:lnTo>
                  <a:pt x="846645" y="3387598"/>
                </a:lnTo>
                <a:lnTo>
                  <a:pt x="446849" y="3387598"/>
                </a:lnTo>
                <a:lnTo>
                  <a:pt x="446849" y="2975914"/>
                </a:lnTo>
                <a:lnTo>
                  <a:pt x="423329" y="2975914"/>
                </a:lnTo>
                <a:lnTo>
                  <a:pt x="423329" y="3387598"/>
                </a:lnTo>
                <a:lnTo>
                  <a:pt x="423329" y="3411728"/>
                </a:lnTo>
                <a:lnTo>
                  <a:pt x="423329" y="3810571"/>
                </a:lnTo>
                <a:lnTo>
                  <a:pt x="23520" y="3810571"/>
                </a:lnTo>
                <a:lnTo>
                  <a:pt x="23520" y="3411728"/>
                </a:lnTo>
                <a:lnTo>
                  <a:pt x="423329" y="3411728"/>
                </a:lnTo>
                <a:lnTo>
                  <a:pt x="423329" y="3387598"/>
                </a:lnTo>
                <a:lnTo>
                  <a:pt x="11760" y="3387598"/>
                </a:lnTo>
                <a:lnTo>
                  <a:pt x="11760" y="3399028"/>
                </a:lnTo>
                <a:lnTo>
                  <a:pt x="0" y="3399028"/>
                </a:lnTo>
                <a:lnTo>
                  <a:pt x="0" y="5339880"/>
                </a:lnTo>
                <a:lnTo>
                  <a:pt x="23520" y="5339880"/>
                </a:lnTo>
                <a:lnTo>
                  <a:pt x="23520" y="5104892"/>
                </a:lnTo>
                <a:lnTo>
                  <a:pt x="2128380" y="5104892"/>
                </a:lnTo>
                <a:lnTo>
                  <a:pt x="2128380" y="5082032"/>
                </a:lnTo>
                <a:lnTo>
                  <a:pt x="23520" y="5082032"/>
                </a:lnTo>
                <a:lnTo>
                  <a:pt x="23520" y="4681918"/>
                </a:lnTo>
                <a:lnTo>
                  <a:pt x="423329" y="4681918"/>
                </a:lnTo>
                <a:lnTo>
                  <a:pt x="423329" y="5081397"/>
                </a:lnTo>
                <a:lnTo>
                  <a:pt x="446849" y="5081397"/>
                </a:lnTo>
                <a:lnTo>
                  <a:pt x="446849" y="4681918"/>
                </a:lnTo>
                <a:lnTo>
                  <a:pt x="846645" y="4681918"/>
                </a:lnTo>
                <a:lnTo>
                  <a:pt x="846645" y="5081397"/>
                </a:lnTo>
                <a:lnTo>
                  <a:pt x="870165" y="5081397"/>
                </a:lnTo>
                <a:lnTo>
                  <a:pt x="870165" y="4681918"/>
                </a:lnTo>
                <a:lnTo>
                  <a:pt x="1269974" y="4681918"/>
                </a:lnTo>
                <a:lnTo>
                  <a:pt x="1269974" y="5081397"/>
                </a:lnTo>
                <a:lnTo>
                  <a:pt x="1293495" y="5081397"/>
                </a:lnTo>
                <a:lnTo>
                  <a:pt x="1293495" y="4681918"/>
                </a:lnTo>
                <a:lnTo>
                  <a:pt x="1693291" y="4681918"/>
                </a:lnTo>
                <a:lnTo>
                  <a:pt x="1693291" y="5081397"/>
                </a:lnTo>
                <a:lnTo>
                  <a:pt x="1716811" y="5081397"/>
                </a:lnTo>
                <a:lnTo>
                  <a:pt x="1716811" y="4681918"/>
                </a:lnTo>
                <a:lnTo>
                  <a:pt x="2128380" y="4681918"/>
                </a:lnTo>
                <a:lnTo>
                  <a:pt x="2128380" y="4657788"/>
                </a:lnTo>
                <a:lnTo>
                  <a:pt x="1716811" y="4657788"/>
                </a:lnTo>
                <a:lnTo>
                  <a:pt x="1716811" y="4258030"/>
                </a:lnTo>
                <a:lnTo>
                  <a:pt x="1693291" y="4258030"/>
                </a:lnTo>
                <a:lnTo>
                  <a:pt x="1693291" y="4657788"/>
                </a:lnTo>
                <a:lnTo>
                  <a:pt x="1293495" y="4657788"/>
                </a:lnTo>
                <a:lnTo>
                  <a:pt x="1293495" y="4258030"/>
                </a:lnTo>
                <a:lnTo>
                  <a:pt x="1269974" y="4258030"/>
                </a:lnTo>
                <a:lnTo>
                  <a:pt x="1269974" y="4657788"/>
                </a:lnTo>
                <a:lnTo>
                  <a:pt x="870165" y="4657788"/>
                </a:lnTo>
                <a:lnTo>
                  <a:pt x="870165" y="4258030"/>
                </a:lnTo>
                <a:lnTo>
                  <a:pt x="846645" y="4258030"/>
                </a:lnTo>
                <a:lnTo>
                  <a:pt x="846645" y="4657788"/>
                </a:lnTo>
                <a:lnTo>
                  <a:pt x="446849" y="4657788"/>
                </a:lnTo>
                <a:lnTo>
                  <a:pt x="446849" y="4258030"/>
                </a:lnTo>
                <a:lnTo>
                  <a:pt x="423329" y="4258030"/>
                </a:lnTo>
                <a:lnTo>
                  <a:pt x="423329" y="4657788"/>
                </a:lnTo>
                <a:lnTo>
                  <a:pt x="23520" y="4657788"/>
                </a:lnTo>
                <a:lnTo>
                  <a:pt x="23520" y="4257675"/>
                </a:lnTo>
                <a:lnTo>
                  <a:pt x="2128380" y="4257675"/>
                </a:lnTo>
                <a:lnTo>
                  <a:pt x="2128380" y="4234815"/>
                </a:lnTo>
                <a:lnTo>
                  <a:pt x="23520" y="4234815"/>
                </a:lnTo>
                <a:lnTo>
                  <a:pt x="23520" y="3834701"/>
                </a:lnTo>
                <a:lnTo>
                  <a:pt x="423329" y="3834701"/>
                </a:lnTo>
                <a:lnTo>
                  <a:pt x="423329" y="4234497"/>
                </a:lnTo>
                <a:lnTo>
                  <a:pt x="446849" y="4234497"/>
                </a:lnTo>
                <a:lnTo>
                  <a:pt x="446849" y="3834701"/>
                </a:lnTo>
                <a:lnTo>
                  <a:pt x="846645" y="3834701"/>
                </a:lnTo>
                <a:lnTo>
                  <a:pt x="846645" y="4234497"/>
                </a:lnTo>
                <a:lnTo>
                  <a:pt x="870165" y="4234497"/>
                </a:lnTo>
                <a:lnTo>
                  <a:pt x="870165" y="3834701"/>
                </a:lnTo>
                <a:lnTo>
                  <a:pt x="1269974" y="3834701"/>
                </a:lnTo>
                <a:lnTo>
                  <a:pt x="1269974" y="4234497"/>
                </a:lnTo>
                <a:lnTo>
                  <a:pt x="1293495" y="4234497"/>
                </a:lnTo>
                <a:lnTo>
                  <a:pt x="1293495" y="3834701"/>
                </a:lnTo>
                <a:lnTo>
                  <a:pt x="1693291" y="3834701"/>
                </a:lnTo>
                <a:lnTo>
                  <a:pt x="1693291" y="4234497"/>
                </a:lnTo>
                <a:lnTo>
                  <a:pt x="1716811" y="4234497"/>
                </a:lnTo>
                <a:lnTo>
                  <a:pt x="1716811" y="3834701"/>
                </a:lnTo>
                <a:lnTo>
                  <a:pt x="2128380" y="3834701"/>
                </a:lnTo>
                <a:lnTo>
                  <a:pt x="2128380" y="3810571"/>
                </a:lnTo>
                <a:lnTo>
                  <a:pt x="1716811" y="3810571"/>
                </a:lnTo>
                <a:lnTo>
                  <a:pt x="1716811" y="3411728"/>
                </a:lnTo>
                <a:lnTo>
                  <a:pt x="2128380" y="3411728"/>
                </a:lnTo>
                <a:lnTo>
                  <a:pt x="2128380" y="3399028"/>
                </a:lnTo>
                <a:lnTo>
                  <a:pt x="2128380" y="3387598"/>
                </a:lnTo>
                <a:close/>
              </a:path>
              <a:path w="2128520" h="5340350">
                <a:moveTo>
                  <a:pt x="2128380" y="1258582"/>
                </a:moveTo>
                <a:lnTo>
                  <a:pt x="1716811" y="1258582"/>
                </a:lnTo>
                <a:lnTo>
                  <a:pt x="1716811" y="846899"/>
                </a:lnTo>
                <a:lnTo>
                  <a:pt x="1693291" y="846899"/>
                </a:lnTo>
                <a:lnTo>
                  <a:pt x="1693291" y="1258582"/>
                </a:lnTo>
                <a:lnTo>
                  <a:pt x="1693291" y="1282725"/>
                </a:lnTo>
                <a:lnTo>
                  <a:pt x="1693291" y="1681556"/>
                </a:lnTo>
                <a:lnTo>
                  <a:pt x="1293495" y="1681556"/>
                </a:lnTo>
                <a:lnTo>
                  <a:pt x="1293495" y="1282725"/>
                </a:lnTo>
                <a:lnTo>
                  <a:pt x="1693291" y="1282725"/>
                </a:lnTo>
                <a:lnTo>
                  <a:pt x="1693291" y="1258582"/>
                </a:lnTo>
                <a:lnTo>
                  <a:pt x="1293495" y="1258582"/>
                </a:lnTo>
                <a:lnTo>
                  <a:pt x="1293495" y="846899"/>
                </a:lnTo>
                <a:lnTo>
                  <a:pt x="1269974" y="846899"/>
                </a:lnTo>
                <a:lnTo>
                  <a:pt x="1269974" y="1258582"/>
                </a:lnTo>
                <a:lnTo>
                  <a:pt x="1269974" y="1282725"/>
                </a:lnTo>
                <a:lnTo>
                  <a:pt x="1269974" y="1681556"/>
                </a:lnTo>
                <a:lnTo>
                  <a:pt x="870165" y="1681556"/>
                </a:lnTo>
                <a:lnTo>
                  <a:pt x="870165" y="1282725"/>
                </a:lnTo>
                <a:lnTo>
                  <a:pt x="1269974" y="1282725"/>
                </a:lnTo>
                <a:lnTo>
                  <a:pt x="1269974" y="1258582"/>
                </a:lnTo>
                <a:lnTo>
                  <a:pt x="870165" y="1258582"/>
                </a:lnTo>
                <a:lnTo>
                  <a:pt x="870165" y="846899"/>
                </a:lnTo>
                <a:lnTo>
                  <a:pt x="846645" y="846899"/>
                </a:lnTo>
                <a:lnTo>
                  <a:pt x="846645" y="1258582"/>
                </a:lnTo>
                <a:lnTo>
                  <a:pt x="846645" y="1282725"/>
                </a:lnTo>
                <a:lnTo>
                  <a:pt x="846645" y="1681556"/>
                </a:lnTo>
                <a:lnTo>
                  <a:pt x="446849" y="1681556"/>
                </a:lnTo>
                <a:lnTo>
                  <a:pt x="446849" y="1282725"/>
                </a:lnTo>
                <a:lnTo>
                  <a:pt x="846645" y="1282725"/>
                </a:lnTo>
                <a:lnTo>
                  <a:pt x="846645" y="1258582"/>
                </a:lnTo>
                <a:lnTo>
                  <a:pt x="446849" y="1258582"/>
                </a:lnTo>
                <a:lnTo>
                  <a:pt x="446849" y="846899"/>
                </a:lnTo>
                <a:lnTo>
                  <a:pt x="423329" y="846899"/>
                </a:lnTo>
                <a:lnTo>
                  <a:pt x="423329" y="1258582"/>
                </a:lnTo>
                <a:lnTo>
                  <a:pt x="423329" y="1282725"/>
                </a:lnTo>
                <a:lnTo>
                  <a:pt x="423329" y="1681556"/>
                </a:lnTo>
                <a:lnTo>
                  <a:pt x="23520" y="1681556"/>
                </a:lnTo>
                <a:lnTo>
                  <a:pt x="23520" y="1282725"/>
                </a:lnTo>
                <a:lnTo>
                  <a:pt x="423329" y="1282725"/>
                </a:lnTo>
                <a:lnTo>
                  <a:pt x="423329" y="1258582"/>
                </a:lnTo>
                <a:lnTo>
                  <a:pt x="11760" y="1258582"/>
                </a:lnTo>
                <a:lnTo>
                  <a:pt x="11760" y="1270025"/>
                </a:lnTo>
                <a:lnTo>
                  <a:pt x="0" y="1270025"/>
                </a:lnTo>
                <a:lnTo>
                  <a:pt x="0" y="3387433"/>
                </a:lnTo>
                <a:lnTo>
                  <a:pt x="23520" y="3387433"/>
                </a:lnTo>
                <a:lnTo>
                  <a:pt x="23520" y="2975889"/>
                </a:lnTo>
                <a:lnTo>
                  <a:pt x="2128380" y="2975889"/>
                </a:lnTo>
                <a:lnTo>
                  <a:pt x="2128380" y="2953016"/>
                </a:lnTo>
                <a:lnTo>
                  <a:pt x="23520" y="2953016"/>
                </a:lnTo>
                <a:lnTo>
                  <a:pt x="23520" y="2552916"/>
                </a:lnTo>
                <a:lnTo>
                  <a:pt x="423329" y="2552916"/>
                </a:lnTo>
                <a:lnTo>
                  <a:pt x="423329" y="2952381"/>
                </a:lnTo>
                <a:lnTo>
                  <a:pt x="446849" y="2952381"/>
                </a:lnTo>
                <a:lnTo>
                  <a:pt x="446849" y="2552916"/>
                </a:lnTo>
                <a:lnTo>
                  <a:pt x="846645" y="2552916"/>
                </a:lnTo>
                <a:lnTo>
                  <a:pt x="846645" y="2952381"/>
                </a:lnTo>
                <a:lnTo>
                  <a:pt x="870165" y="2952381"/>
                </a:lnTo>
                <a:lnTo>
                  <a:pt x="870165" y="2552916"/>
                </a:lnTo>
                <a:lnTo>
                  <a:pt x="1269974" y="2552916"/>
                </a:lnTo>
                <a:lnTo>
                  <a:pt x="1269974" y="2952381"/>
                </a:lnTo>
                <a:lnTo>
                  <a:pt x="1293495" y="2952381"/>
                </a:lnTo>
                <a:lnTo>
                  <a:pt x="1293495" y="2552916"/>
                </a:lnTo>
                <a:lnTo>
                  <a:pt x="1693291" y="2552916"/>
                </a:lnTo>
                <a:lnTo>
                  <a:pt x="1693291" y="2952381"/>
                </a:lnTo>
                <a:lnTo>
                  <a:pt x="1716811" y="2952381"/>
                </a:lnTo>
                <a:lnTo>
                  <a:pt x="1716811" y="2552916"/>
                </a:lnTo>
                <a:lnTo>
                  <a:pt x="2128380" y="2552916"/>
                </a:lnTo>
                <a:lnTo>
                  <a:pt x="2128380" y="2528773"/>
                </a:lnTo>
                <a:lnTo>
                  <a:pt x="1716811" y="2528773"/>
                </a:lnTo>
                <a:lnTo>
                  <a:pt x="1716811" y="2129015"/>
                </a:lnTo>
                <a:lnTo>
                  <a:pt x="1693291" y="2129015"/>
                </a:lnTo>
                <a:lnTo>
                  <a:pt x="1693291" y="2528773"/>
                </a:lnTo>
                <a:lnTo>
                  <a:pt x="1293495" y="2528773"/>
                </a:lnTo>
                <a:lnTo>
                  <a:pt x="1293495" y="2129015"/>
                </a:lnTo>
                <a:lnTo>
                  <a:pt x="1269974" y="2129015"/>
                </a:lnTo>
                <a:lnTo>
                  <a:pt x="1269974" y="2528773"/>
                </a:lnTo>
                <a:lnTo>
                  <a:pt x="870165" y="2528773"/>
                </a:lnTo>
                <a:lnTo>
                  <a:pt x="870165" y="2129015"/>
                </a:lnTo>
                <a:lnTo>
                  <a:pt x="846645" y="2129015"/>
                </a:lnTo>
                <a:lnTo>
                  <a:pt x="846645" y="2528773"/>
                </a:lnTo>
                <a:lnTo>
                  <a:pt x="446849" y="2528773"/>
                </a:lnTo>
                <a:lnTo>
                  <a:pt x="446849" y="2129015"/>
                </a:lnTo>
                <a:lnTo>
                  <a:pt x="423329" y="2129015"/>
                </a:lnTo>
                <a:lnTo>
                  <a:pt x="423329" y="2528773"/>
                </a:lnTo>
                <a:lnTo>
                  <a:pt x="23520" y="2528773"/>
                </a:lnTo>
                <a:lnTo>
                  <a:pt x="23520" y="2128672"/>
                </a:lnTo>
                <a:lnTo>
                  <a:pt x="2128380" y="2128672"/>
                </a:lnTo>
                <a:lnTo>
                  <a:pt x="2128380" y="2105799"/>
                </a:lnTo>
                <a:lnTo>
                  <a:pt x="23520" y="2105799"/>
                </a:lnTo>
                <a:lnTo>
                  <a:pt x="23520" y="1705698"/>
                </a:lnTo>
                <a:lnTo>
                  <a:pt x="423329" y="1705698"/>
                </a:lnTo>
                <a:lnTo>
                  <a:pt x="423329" y="2105482"/>
                </a:lnTo>
                <a:lnTo>
                  <a:pt x="446849" y="2105482"/>
                </a:lnTo>
                <a:lnTo>
                  <a:pt x="446849" y="1705698"/>
                </a:lnTo>
                <a:lnTo>
                  <a:pt x="846645" y="1705698"/>
                </a:lnTo>
                <a:lnTo>
                  <a:pt x="846645" y="2105482"/>
                </a:lnTo>
                <a:lnTo>
                  <a:pt x="870165" y="2105482"/>
                </a:lnTo>
                <a:lnTo>
                  <a:pt x="870165" y="1705698"/>
                </a:lnTo>
                <a:lnTo>
                  <a:pt x="1269974" y="1705698"/>
                </a:lnTo>
                <a:lnTo>
                  <a:pt x="1269974" y="2105482"/>
                </a:lnTo>
                <a:lnTo>
                  <a:pt x="1293495" y="2105482"/>
                </a:lnTo>
                <a:lnTo>
                  <a:pt x="1293495" y="1705698"/>
                </a:lnTo>
                <a:lnTo>
                  <a:pt x="1693291" y="1705698"/>
                </a:lnTo>
                <a:lnTo>
                  <a:pt x="1693291" y="2105482"/>
                </a:lnTo>
                <a:lnTo>
                  <a:pt x="1716811" y="2105482"/>
                </a:lnTo>
                <a:lnTo>
                  <a:pt x="1716811" y="1705698"/>
                </a:lnTo>
                <a:lnTo>
                  <a:pt x="2128380" y="1705698"/>
                </a:lnTo>
                <a:lnTo>
                  <a:pt x="2128380" y="1681556"/>
                </a:lnTo>
                <a:lnTo>
                  <a:pt x="1716811" y="1681556"/>
                </a:lnTo>
                <a:lnTo>
                  <a:pt x="1716811" y="1282725"/>
                </a:lnTo>
                <a:lnTo>
                  <a:pt x="2128380" y="1282725"/>
                </a:lnTo>
                <a:lnTo>
                  <a:pt x="2128380" y="1270025"/>
                </a:lnTo>
                <a:lnTo>
                  <a:pt x="2128380" y="1258582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9273947" y="11"/>
            <a:ext cx="3410585" cy="10287000"/>
          </a:xfrm>
          <a:custGeom>
            <a:avLst/>
            <a:gdLst/>
            <a:ahLst/>
            <a:cxnLst/>
            <a:rect l="l" t="t" r="r" b="b"/>
            <a:pathLst>
              <a:path w="3410584" h="10287000">
                <a:moveTo>
                  <a:pt x="23520" y="10051923"/>
                </a:moveTo>
                <a:lnTo>
                  <a:pt x="0" y="10051923"/>
                </a:lnTo>
                <a:lnTo>
                  <a:pt x="0" y="10287000"/>
                </a:lnTo>
                <a:lnTo>
                  <a:pt x="23520" y="10287000"/>
                </a:lnTo>
                <a:lnTo>
                  <a:pt x="23520" y="10051923"/>
                </a:lnTo>
                <a:close/>
              </a:path>
              <a:path w="3410584" h="10287000">
                <a:moveTo>
                  <a:pt x="446849" y="10051923"/>
                </a:moveTo>
                <a:lnTo>
                  <a:pt x="423329" y="10051923"/>
                </a:lnTo>
                <a:lnTo>
                  <a:pt x="423329" y="10287000"/>
                </a:lnTo>
                <a:lnTo>
                  <a:pt x="446849" y="10287000"/>
                </a:lnTo>
                <a:lnTo>
                  <a:pt x="446849" y="10051923"/>
                </a:lnTo>
                <a:close/>
              </a:path>
              <a:path w="3410584" h="10287000">
                <a:moveTo>
                  <a:pt x="870165" y="10051923"/>
                </a:moveTo>
                <a:lnTo>
                  <a:pt x="846645" y="10051923"/>
                </a:lnTo>
                <a:lnTo>
                  <a:pt x="846645" y="10287000"/>
                </a:lnTo>
                <a:lnTo>
                  <a:pt x="870165" y="10287000"/>
                </a:lnTo>
                <a:lnTo>
                  <a:pt x="870165" y="10051923"/>
                </a:lnTo>
                <a:close/>
              </a:path>
              <a:path w="3410584" h="10287000">
                <a:moveTo>
                  <a:pt x="1305255" y="1719503"/>
                </a:moveTo>
                <a:lnTo>
                  <a:pt x="1281734" y="1719503"/>
                </a:lnTo>
                <a:lnTo>
                  <a:pt x="1281734" y="1947379"/>
                </a:lnTo>
                <a:lnTo>
                  <a:pt x="1305255" y="1947379"/>
                </a:lnTo>
                <a:lnTo>
                  <a:pt x="1305255" y="1719503"/>
                </a:lnTo>
                <a:close/>
              </a:path>
              <a:path w="3410584" h="10287000">
                <a:moveTo>
                  <a:pt x="1728571" y="688975"/>
                </a:moveTo>
                <a:lnTo>
                  <a:pt x="1705051" y="688975"/>
                </a:lnTo>
                <a:lnTo>
                  <a:pt x="1705051" y="862761"/>
                </a:lnTo>
                <a:lnTo>
                  <a:pt x="1728571" y="862761"/>
                </a:lnTo>
                <a:lnTo>
                  <a:pt x="1728571" y="688975"/>
                </a:lnTo>
                <a:close/>
              </a:path>
              <a:path w="3410584" h="10287000">
                <a:moveTo>
                  <a:pt x="2151900" y="688975"/>
                </a:moveTo>
                <a:lnTo>
                  <a:pt x="2128380" y="688975"/>
                </a:lnTo>
                <a:lnTo>
                  <a:pt x="2128380" y="862761"/>
                </a:lnTo>
                <a:lnTo>
                  <a:pt x="2151900" y="862761"/>
                </a:lnTo>
                <a:lnTo>
                  <a:pt x="2151900" y="688975"/>
                </a:lnTo>
                <a:close/>
              </a:path>
              <a:path w="3410584" h="10287000">
                <a:moveTo>
                  <a:pt x="2575217" y="688975"/>
                </a:moveTo>
                <a:lnTo>
                  <a:pt x="2551696" y="688975"/>
                </a:lnTo>
                <a:lnTo>
                  <a:pt x="2551696" y="862761"/>
                </a:lnTo>
                <a:lnTo>
                  <a:pt x="2575217" y="862761"/>
                </a:lnTo>
                <a:lnTo>
                  <a:pt x="2575217" y="688975"/>
                </a:lnTo>
                <a:close/>
              </a:path>
              <a:path w="3410584" h="10287000">
                <a:moveTo>
                  <a:pt x="2998546" y="688975"/>
                </a:moveTo>
                <a:lnTo>
                  <a:pt x="2975025" y="688975"/>
                </a:lnTo>
                <a:lnTo>
                  <a:pt x="2975025" y="862761"/>
                </a:lnTo>
                <a:lnTo>
                  <a:pt x="2998546" y="862761"/>
                </a:lnTo>
                <a:lnTo>
                  <a:pt x="2998546" y="688975"/>
                </a:lnTo>
                <a:close/>
              </a:path>
              <a:path w="3410584" h="10287000">
                <a:moveTo>
                  <a:pt x="3410102" y="4076573"/>
                </a:moveTo>
                <a:lnTo>
                  <a:pt x="2998546" y="4076573"/>
                </a:lnTo>
                <a:lnTo>
                  <a:pt x="2998546" y="3664877"/>
                </a:lnTo>
                <a:lnTo>
                  <a:pt x="2975025" y="3664877"/>
                </a:lnTo>
                <a:lnTo>
                  <a:pt x="2975025" y="4076573"/>
                </a:lnTo>
                <a:lnTo>
                  <a:pt x="2975025" y="4100703"/>
                </a:lnTo>
                <a:lnTo>
                  <a:pt x="2975025" y="4499546"/>
                </a:lnTo>
                <a:lnTo>
                  <a:pt x="2575217" y="4499546"/>
                </a:lnTo>
                <a:lnTo>
                  <a:pt x="2575217" y="4100703"/>
                </a:lnTo>
                <a:lnTo>
                  <a:pt x="2975025" y="4100703"/>
                </a:lnTo>
                <a:lnTo>
                  <a:pt x="2975025" y="4076573"/>
                </a:lnTo>
                <a:lnTo>
                  <a:pt x="2575217" y="4076573"/>
                </a:lnTo>
                <a:lnTo>
                  <a:pt x="2575217" y="3664877"/>
                </a:lnTo>
                <a:lnTo>
                  <a:pt x="2551696" y="3664877"/>
                </a:lnTo>
                <a:lnTo>
                  <a:pt x="2551696" y="4076573"/>
                </a:lnTo>
                <a:lnTo>
                  <a:pt x="2551696" y="4100703"/>
                </a:lnTo>
                <a:lnTo>
                  <a:pt x="2551696" y="4499546"/>
                </a:lnTo>
                <a:lnTo>
                  <a:pt x="2151900" y="4499546"/>
                </a:lnTo>
                <a:lnTo>
                  <a:pt x="2151900" y="4100703"/>
                </a:lnTo>
                <a:lnTo>
                  <a:pt x="2551696" y="4100703"/>
                </a:lnTo>
                <a:lnTo>
                  <a:pt x="2551696" y="4076573"/>
                </a:lnTo>
                <a:lnTo>
                  <a:pt x="2151900" y="4076573"/>
                </a:lnTo>
                <a:lnTo>
                  <a:pt x="2151900" y="3664877"/>
                </a:lnTo>
                <a:lnTo>
                  <a:pt x="2128380" y="3664877"/>
                </a:lnTo>
                <a:lnTo>
                  <a:pt x="2128380" y="4076573"/>
                </a:lnTo>
                <a:lnTo>
                  <a:pt x="2128380" y="4100703"/>
                </a:lnTo>
                <a:lnTo>
                  <a:pt x="2128380" y="4499546"/>
                </a:lnTo>
                <a:lnTo>
                  <a:pt x="1728571" y="4499546"/>
                </a:lnTo>
                <a:lnTo>
                  <a:pt x="1728571" y="4100703"/>
                </a:lnTo>
                <a:lnTo>
                  <a:pt x="2128380" y="4100703"/>
                </a:lnTo>
                <a:lnTo>
                  <a:pt x="2128380" y="4076573"/>
                </a:lnTo>
                <a:lnTo>
                  <a:pt x="1728571" y="4076573"/>
                </a:lnTo>
                <a:lnTo>
                  <a:pt x="1728571" y="3664877"/>
                </a:lnTo>
                <a:lnTo>
                  <a:pt x="1705051" y="3664877"/>
                </a:lnTo>
                <a:lnTo>
                  <a:pt x="1705051" y="4076573"/>
                </a:lnTo>
                <a:lnTo>
                  <a:pt x="1705051" y="4100703"/>
                </a:lnTo>
                <a:lnTo>
                  <a:pt x="1705051" y="4499546"/>
                </a:lnTo>
                <a:lnTo>
                  <a:pt x="1305255" y="4499546"/>
                </a:lnTo>
                <a:lnTo>
                  <a:pt x="1305255" y="4100703"/>
                </a:lnTo>
                <a:lnTo>
                  <a:pt x="1705051" y="4100703"/>
                </a:lnTo>
                <a:lnTo>
                  <a:pt x="1705051" y="4076573"/>
                </a:lnTo>
                <a:lnTo>
                  <a:pt x="1293495" y="4076573"/>
                </a:lnTo>
                <a:lnTo>
                  <a:pt x="1293495" y="4088003"/>
                </a:lnTo>
                <a:lnTo>
                  <a:pt x="1281734" y="4088003"/>
                </a:lnTo>
                <a:lnTo>
                  <a:pt x="1281734" y="6205410"/>
                </a:lnTo>
                <a:lnTo>
                  <a:pt x="1305255" y="6205410"/>
                </a:lnTo>
                <a:lnTo>
                  <a:pt x="1305255" y="5793867"/>
                </a:lnTo>
                <a:lnTo>
                  <a:pt x="3410102" y="5793867"/>
                </a:lnTo>
                <a:lnTo>
                  <a:pt x="3410102" y="5771007"/>
                </a:lnTo>
                <a:lnTo>
                  <a:pt x="1305255" y="5771007"/>
                </a:lnTo>
                <a:lnTo>
                  <a:pt x="1305255" y="5370893"/>
                </a:lnTo>
                <a:lnTo>
                  <a:pt x="3410102" y="5370893"/>
                </a:lnTo>
                <a:lnTo>
                  <a:pt x="3410102" y="5346763"/>
                </a:lnTo>
                <a:lnTo>
                  <a:pt x="1305255" y="5346763"/>
                </a:lnTo>
                <a:lnTo>
                  <a:pt x="1305255" y="4946650"/>
                </a:lnTo>
                <a:lnTo>
                  <a:pt x="3410102" y="4946650"/>
                </a:lnTo>
                <a:lnTo>
                  <a:pt x="3410102" y="4923790"/>
                </a:lnTo>
                <a:lnTo>
                  <a:pt x="1305255" y="4923790"/>
                </a:lnTo>
                <a:lnTo>
                  <a:pt x="1305255" y="4523676"/>
                </a:lnTo>
                <a:lnTo>
                  <a:pt x="3410102" y="4523676"/>
                </a:lnTo>
                <a:lnTo>
                  <a:pt x="3410102" y="4499546"/>
                </a:lnTo>
                <a:lnTo>
                  <a:pt x="2998546" y="4499546"/>
                </a:lnTo>
                <a:lnTo>
                  <a:pt x="2998546" y="4100703"/>
                </a:lnTo>
                <a:lnTo>
                  <a:pt x="3410102" y="4100703"/>
                </a:lnTo>
                <a:lnTo>
                  <a:pt x="3410102" y="4088003"/>
                </a:lnTo>
                <a:lnTo>
                  <a:pt x="3410102" y="4076573"/>
                </a:lnTo>
                <a:close/>
              </a:path>
              <a:path w="3410584" h="10287000">
                <a:moveTo>
                  <a:pt x="3410102" y="1947557"/>
                </a:moveTo>
                <a:lnTo>
                  <a:pt x="2998546" y="1947557"/>
                </a:lnTo>
                <a:lnTo>
                  <a:pt x="2998546" y="1719503"/>
                </a:lnTo>
                <a:lnTo>
                  <a:pt x="2975025" y="1719503"/>
                </a:lnTo>
                <a:lnTo>
                  <a:pt x="2975025" y="1947557"/>
                </a:lnTo>
                <a:lnTo>
                  <a:pt x="2975025" y="1971687"/>
                </a:lnTo>
                <a:lnTo>
                  <a:pt x="2975025" y="2370531"/>
                </a:lnTo>
                <a:lnTo>
                  <a:pt x="2575217" y="2370531"/>
                </a:lnTo>
                <a:lnTo>
                  <a:pt x="2575217" y="1971687"/>
                </a:lnTo>
                <a:lnTo>
                  <a:pt x="2975025" y="1971687"/>
                </a:lnTo>
                <a:lnTo>
                  <a:pt x="2975025" y="1947557"/>
                </a:lnTo>
                <a:lnTo>
                  <a:pt x="2575217" y="1947557"/>
                </a:lnTo>
                <a:lnTo>
                  <a:pt x="2575217" y="1719503"/>
                </a:lnTo>
                <a:lnTo>
                  <a:pt x="2551696" y="1719503"/>
                </a:lnTo>
                <a:lnTo>
                  <a:pt x="2551696" y="1947557"/>
                </a:lnTo>
                <a:lnTo>
                  <a:pt x="2551696" y="1971687"/>
                </a:lnTo>
                <a:lnTo>
                  <a:pt x="2551696" y="2370531"/>
                </a:lnTo>
                <a:lnTo>
                  <a:pt x="2151900" y="2370531"/>
                </a:lnTo>
                <a:lnTo>
                  <a:pt x="2151900" y="1971687"/>
                </a:lnTo>
                <a:lnTo>
                  <a:pt x="2551696" y="1971687"/>
                </a:lnTo>
                <a:lnTo>
                  <a:pt x="2551696" y="1947557"/>
                </a:lnTo>
                <a:lnTo>
                  <a:pt x="2151900" y="1947557"/>
                </a:lnTo>
                <a:lnTo>
                  <a:pt x="2151900" y="1719503"/>
                </a:lnTo>
                <a:lnTo>
                  <a:pt x="2128380" y="1719503"/>
                </a:lnTo>
                <a:lnTo>
                  <a:pt x="2128380" y="1947557"/>
                </a:lnTo>
                <a:lnTo>
                  <a:pt x="2128380" y="1971687"/>
                </a:lnTo>
                <a:lnTo>
                  <a:pt x="2128380" y="2370531"/>
                </a:lnTo>
                <a:lnTo>
                  <a:pt x="1728571" y="2370531"/>
                </a:lnTo>
                <a:lnTo>
                  <a:pt x="1728571" y="1971687"/>
                </a:lnTo>
                <a:lnTo>
                  <a:pt x="2128380" y="1971687"/>
                </a:lnTo>
                <a:lnTo>
                  <a:pt x="2128380" y="1947557"/>
                </a:lnTo>
                <a:lnTo>
                  <a:pt x="1728571" y="1947557"/>
                </a:lnTo>
                <a:lnTo>
                  <a:pt x="1728571" y="1719503"/>
                </a:lnTo>
                <a:lnTo>
                  <a:pt x="1705051" y="1719503"/>
                </a:lnTo>
                <a:lnTo>
                  <a:pt x="1705051" y="1947557"/>
                </a:lnTo>
                <a:lnTo>
                  <a:pt x="1705051" y="1971687"/>
                </a:lnTo>
                <a:lnTo>
                  <a:pt x="1705051" y="2370531"/>
                </a:lnTo>
                <a:lnTo>
                  <a:pt x="1305255" y="2370531"/>
                </a:lnTo>
                <a:lnTo>
                  <a:pt x="1305255" y="1971687"/>
                </a:lnTo>
                <a:lnTo>
                  <a:pt x="1705051" y="1971687"/>
                </a:lnTo>
                <a:lnTo>
                  <a:pt x="1705051" y="1947557"/>
                </a:lnTo>
                <a:lnTo>
                  <a:pt x="1293495" y="1947557"/>
                </a:lnTo>
                <a:lnTo>
                  <a:pt x="1293495" y="1958987"/>
                </a:lnTo>
                <a:lnTo>
                  <a:pt x="1281734" y="1958987"/>
                </a:lnTo>
                <a:lnTo>
                  <a:pt x="1281734" y="4076395"/>
                </a:lnTo>
                <a:lnTo>
                  <a:pt x="1305255" y="4076395"/>
                </a:lnTo>
                <a:lnTo>
                  <a:pt x="1305255" y="3664851"/>
                </a:lnTo>
                <a:lnTo>
                  <a:pt x="3410102" y="3664851"/>
                </a:lnTo>
                <a:lnTo>
                  <a:pt x="3410102" y="3641991"/>
                </a:lnTo>
                <a:lnTo>
                  <a:pt x="1305255" y="3641991"/>
                </a:lnTo>
                <a:lnTo>
                  <a:pt x="1305255" y="3241878"/>
                </a:lnTo>
                <a:lnTo>
                  <a:pt x="1705051" y="3241878"/>
                </a:lnTo>
                <a:lnTo>
                  <a:pt x="1705051" y="3641356"/>
                </a:lnTo>
                <a:lnTo>
                  <a:pt x="1728571" y="3641356"/>
                </a:lnTo>
                <a:lnTo>
                  <a:pt x="1728571" y="3241878"/>
                </a:lnTo>
                <a:lnTo>
                  <a:pt x="2128380" y="3241878"/>
                </a:lnTo>
                <a:lnTo>
                  <a:pt x="2128380" y="3641356"/>
                </a:lnTo>
                <a:lnTo>
                  <a:pt x="2151900" y="3641356"/>
                </a:lnTo>
                <a:lnTo>
                  <a:pt x="2151900" y="3241878"/>
                </a:lnTo>
                <a:lnTo>
                  <a:pt x="2551696" y="3241878"/>
                </a:lnTo>
                <a:lnTo>
                  <a:pt x="2551696" y="3641356"/>
                </a:lnTo>
                <a:lnTo>
                  <a:pt x="2575217" y="3641356"/>
                </a:lnTo>
                <a:lnTo>
                  <a:pt x="2575217" y="3241878"/>
                </a:lnTo>
                <a:lnTo>
                  <a:pt x="2975025" y="3241878"/>
                </a:lnTo>
                <a:lnTo>
                  <a:pt x="2975025" y="3641356"/>
                </a:lnTo>
                <a:lnTo>
                  <a:pt x="2998546" y="3641356"/>
                </a:lnTo>
                <a:lnTo>
                  <a:pt x="2998546" y="3241878"/>
                </a:lnTo>
                <a:lnTo>
                  <a:pt x="3410102" y="3241878"/>
                </a:lnTo>
                <a:lnTo>
                  <a:pt x="3410102" y="3217748"/>
                </a:lnTo>
                <a:lnTo>
                  <a:pt x="2998546" y="3217748"/>
                </a:lnTo>
                <a:lnTo>
                  <a:pt x="2998546" y="2817977"/>
                </a:lnTo>
                <a:lnTo>
                  <a:pt x="2975025" y="2817977"/>
                </a:lnTo>
                <a:lnTo>
                  <a:pt x="2975025" y="3217748"/>
                </a:lnTo>
                <a:lnTo>
                  <a:pt x="2575217" y="3217748"/>
                </a:lnTo>
                <a:lnTo>
                  <a:pt x="2575217" y="2817977"/>
                </a:lnTo>
                <a:lnTo>
                  <a:pt x="2551696" y="2817977"/>
                </a:lnTo>
                <a:lnTo>
                  <a:pt x="2551696" y="3217748"/>
                </a:lnTo>
                <a:lnTo>
                  <a:pt x="2151900" y="3217748"/>
                </a:lnTo>
                <a:lnTo>
                  <a:pt x="2151900" y="2817977"/>
                </a:lnTo>
                <a:lnTo>
                  <a:pt x="2128380" y="2817977"/>
                </a:lnTo>
                <a:lnTo>
                  <a:pt x="2128380" y="3217748"/>
                </a:lnTo>
                <a:lnTo>
                  <a:pt x="1728571" y="3217748"/>
                </a:lnTo>
                <a:lnTo>
                  <a:pt x="1728571" y="2817977"/>
                </a:lnTo>
                <a:lnTo>
                  <a:pt x="1705051" y="2817977"/>
                </a:lnTo>
                <a:lnTo>
                  <a:pt x="1705051" y="3217748"/>
                </a:lnTo>
                <a:lnTo>
                  <a:pt x="1305255" y="3217748"/>
                </a:lnTo>
                <a:lnTo>
                  <a:pt x="1305255" y="2817634"/>
                </a:lnTo>
                <a:lnTo>
                  <a:pt x="3410102" y="2817634"/>
                </a:lnTo>
                <a:lnTo>
                  <a:pt x="3410102" y="2794774"/>
                </a:lnTo>
                <a:lnTo>
                  <a:pt x="1305255" y="2794774"/>
                </a:lnTo>
                <a:lnTo>
                  <a:pt x="1305255" y="2394661"/>
                </a:lnTo>
                <a:lnTo>
                  <a:pt x="1705051" y="2394661"/>
                </a:lnTo>
                <a:lnTo>
                  <a:pt x="1705051" y="2794457"/>
                </a:lnTo>
                <a:lnTo>
                  <a:pt x="1728571" y="2794457"/>
                </a:lnTo>
                <a:lnTo>
                  <a:pt x="1728571" y="2394661"/>
                </a:lnTo>
                <a:lnTo>
                  <a:pt x="2128380" y="2394661"/>
                </a:lnTo>
                <a:lnTo>
                  <a:pt x="2128380" y="2794457"/>
                </a:lnTo>
                <a:lnTo>
                  <a:pt x="2151900" y="2794457"/>
                </a:lnTo>
                <a:lnTo>
                  <a:pt x="2151900" y="2394661"/>
                </a:lnTo>
                <a:lnTo>
                  <a:pt x="2551696" y="2394661"/>
                </a:lnTo>
                <a:lnTo>
                  <a:pt x="2551696" y="2794457"/>
                </a:lnTo>
                <a:lnTo>
                  <a:pt x="2575217" y="2794457"/>
                </a:lnTo>
                <a:lnTo>
                  <a:pt x="2575217" y="2394661"/>
                </a:lnTo>
                <a:lnTo>
                  <a:pt x="2975025" y="2394661"/>
                </a:lnTo>
                <a:lnTo>
                  <a:pt x="2975025" y="2794457"/>
                </a:lnTo>
                <a:lnTo>
                  <a:pt x="2998546" y="2794457"/>
                </a:lnTo>
                <a:lnTo>
                  <a:pt x="2998546" y="2394661"/>
                </a:lnTo>
                <a:lnTo>
                  <a:pt x="3410102" y="2394661"/>
                </a:lnTo>
                <a:lnTo>
                  <a:pt x="3410102" y="2370531"/>
                </a:lnTo>
                <a:lnTo>
                  <a:pt x="2998546" y="2370531"/>
                </a:lnTo>
                <a:lnTo>
                  <a:pt x="2998546" y="1971687"/>
                </a:lnTo>
                <a:lnTo>
                  <a:pt x="3410102" y="1971687"/>
                </a:lnTo>
                <a:lnTo>
                  <a:pt x="3410102" y="1958987"/>
                </a:lnTo>
                <a:lnTo>
                  <a:pt x="3410102" y="1947557"/>
                </a:lnTo>
                <a:close/>
              </a:path>
              <a:path w="3410584" h="10287000">
                <a:moveTo>
                  <a:pt x="3410102" y="241515"/>
                </a:moveTo>
                <a:lnTo>
                  <a:pt x="2998546" y="241515"/>
                </a:lnTo>
                <a:lnTo>
                  <a:pt x="2998546" y="0"/>
                </a:lnTo>
                <a:lnTo>
                  <a:pt x="2975025" y="0"/>
                </a:lnTo>
                <a:lnTo>
                  <a:pt x="2975025" y="241515"/>
                </a:lnTo>
                <a:lnTo>
                  <a:pt x="2575217" y="241515"/>
                </a:lnTo>
                <a:lnTo>
                  <a:pt x="2575217" y="0"/>
                </a:lnTo>
                <a:lnTo>
                  <a:pt x="2551696" y="0"/>
                </a:lnTo>
                <a:lnTo>
                  <a:pt x="2551696" y="241515"/>
                </a:lnTo>
                <a:lnTo>
                  <a:pt x="2151900" y="241515"/>
                </a:lnTo>
                <a:lnTo>
                  <a:pt x="2151900" y="0"/>
                </a:lnTo>
                <a:lnTo>
                  <a:pt x="2128380" y="0"/>
                </a:lnTo>
                <a:lnTo>
                  <a:pt x="2128380" y="241515"/>
                </a:lnTo>
                <a:lnTo>
                  <a:pt x="1728571" y="241515"/>
                </a:lnTo>
                <a:lnTo>
                  <a:pt x="1728571" y="0"/>
                </a:lnTo>
                <a:lnTo>
                  <a:pt x="1705051" y="0"/>
                </a:lnTo>
                <a:lnTo>
                  <a:pt x="1705051" y="241515"/>
                </a:lnTo>
                <a:lnTo>
                  <a:pt x="1305255" y="241515"/>
                </a:lnTo>
                <a:lnTo>
                  <a:pt x="1305255" y="177"/>
                </a:lnTo>
                <a:lnTo>
                  <a:pt x="1281734" y="177"/>
                </a:lnTo>
                <a:lnTo>
                  <a:pt x="1281734" y="862761"/>
                </a:lnTo>
                <a:lnTo>
                  <a:pt x="1305255" y="862761"/>
                </a:lnTo>
                <a:lnTo>
                  <a:pt x="1305255" y="688632"/>
                </a:lnTo>
                <a:lnTo>
                  <a:pt x="3410102" y="688632"/>
                </a:lnTo>
                <a:lnTo>
                  <a:pt x="3410102" y="665759"/>
                </a:lnTo>
                <a:lnTo>
                  <a:pt x="1305255" y="665759"/>
                </a:lnTo>
                <a:lnTo>
                  <a:pt x="1305255" y="265658"/>
                </a:lnTo>
                <a:lnTo>
                  <a:pt x="1705051" y="265658"/>
                </a:lnTo>
                <a:lnTo>
                  <a:pt x="1705051" y="665441"/>
                </a:lnTo>
                <a:lnTo>
                  <a:pt x="1728571" y="665441"/>
                </a:lnTo>
                <a:lnTo>
                  <a:pt x="1728571" y="265658"/>
                </a:lnTo>
                <a:lnTo>
                  <a:pt x="2128380" y="265658"/>
                </a:lnTo>
                <a:lnTo>
                  <a:pt x="2128380" y="665441"/>
                </a:lnTo>
                <a:lnTo>
                  <a:pt x="2151900" y="665441"/>
                </a:lnTo>
                <a:lnTo>
                  <a:pt x="2151900" y="265658"/>
                </a:lnTo>
                <a:lnTo>
                  <a:pt x="2551696" y="265658"/>
                </a:lnTo>
                <a:lnTo>
                  <a:pt x="2551696" y="665441"/>
                </a:lnTo>
                <a:lnTo>
                  <a:pt x="2575217" y="665441"/>
                </a:lnTo>
                <a:lnTo>
                  <a:pt x="2575217" y="265658"/>
                </a:lnTo>
                <a:lnTo>
                  <a:pt x="2975025" y="265658"/>
                </a:lnTo>
                <a:lnTo>
                  <a:pt x="2975025" y="665441"/>
                </a:lnTo>
                <a:lnTo>
                  <a:pt x="2998546" y="665441"/>
                </a:lnTo>
                <a:lnTo>
                  <a:pt x="2998546" y="265658"/>
                </a:lnTo>
                <a:lnTo>
                  <a:pt x="3410102" y="265658"/>
                </a:lnTo>
                <a:lnTo>
                  <a:pt x="3410102" y="241515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10555682" y="4100105"/>
            <a:ext cx="2128520" cy="6186805"/>
          </a:xfrm>
          <a:custGeom>
            <a:avLst/>
            <a:gdLst/>
            <a:ahLst/>
            <a:cxnLst/>
            <a:rect l="l" t="t" r="r" b="b"/>
            <a:pathLst>
              <a:path w="2128520" h="6186805">
                <a:moveTo>
                  <a:pt x="446836" y="1270355"/>
                </a:moveTo>
                <a:lnTo>
                  <a:pt x="423316" y="1270355"/>
                </a:lnTo>
                <a:lnTo>
                  <a:pt x="423316" y="1670278"/>
                </a:lnTo>
                <a:lnTo>
                  <a:pt x="446836" y="1670278"/>
                </a:lnTo>
                <a:lnTo>
                  <a:pt x="446836" y="1270355"/>
                </a:lnTo>
                <a:close/>
              </a:path>
              <a:path w="2128520" h="6186805">
                <a:moveTo>
                  <a:pt x="446836" y="846899"/>
                </a:moveTo>
                <a:lnTo>
                  <a:pt x="423316" y="846899"/>
                </a:lnTo>
                <a:lnTo>
                  <a:pt x="423316" y="1246822"/>
                </a:lnTo>
                <a:lnTo>
                  <a:pt x="446836" y="1246822"/>
                </a:lnTo>
                <a:lnTo>
                  <a:pt x="446836" y="846899"/>
                </a:lnTo>
                <a:close/>
              </a:path>
              <a:path w="2128520" h="6186805">
                <a:moveTo>
                  <a:pt x="446836" y="423456"/>
                </a:moveTo>
                <a:lnTo>
                  <a:pt x="423316" y="423456"/>
                </a:lnTo>
                <a:lnTo>
                  <a:pt x="423316" y="823379"/>
                </a:lnTo>
                <a:lnTo>
                  <a:pt x="446836" y="823379"/>
                </a:lnTo>
                <a:lnTo>
                  <a:pt x="446836" y="423456"/>
                </a:lnTo>
                <a:close/>
              </a:path>
              <a:path w="2128520" h="6186805">
                <a:moveTo>
                  <a:pt x="870165" y="1270355"/>
                </a:moveTo>
                <a:lnTo>
                  <a:pt x="846645" y="1270355"/>
                </a:lnTo>
                <a:lnTo>
                  <a:pt x="846645" y="1670278"/>
                </a:lnTo>
                <a:lnTo>
                  <a:pt x="870165" y="1670278"/>
                </a:lnTo>
                <a:lnTo>
                  <a:pt x="870165" y="1270355"/>
                </a:lnTo>
                <a:close/>
              </a:path>
              <a:path w="2128520" h="6186805">
                <a:moveTo>
                  <a:pt x="870165" y="846899"/>
                </a:moveTo>
                <a:lnTo>
                  <a:pt x="846645" y="846899"/>
                </a:lnTo>
                <a:lnTo>
                  <a:pt x="846645" y="1246822"/>
                </a:lnTo>
                <a:lnTo>
                  <a:pt x="870165" y="1246822"/>
                </a:lnTo>
                <a:lnTo>
                  <a:pt x="870165" y="846899"/>
                </a:lnTo>
                <a:close/>
              </a:path>
              <a:path w="2128520" h="6186805">
                <a:moveTo>
                  <a:pt x="870165" y="423456"/>
                </a:moveTo>
                <a:lnTo>
                  <a:pt x="846645" y="423456"/>
                </a:lnTo>
                <a:lnTo>
                  <a:pt x="846645" y="823379"/>
                </a:lnTo>
                <a:lnTo>
                  <a:pt x="870165" y="823379"/>
                </a:lnTo>
                <a:lnTo>
                  <a:pt x="870165" y="423456"/>
                </a:lnTo>
                <a:close/>
              </a:path>
              <a:path w="2128520" h="6186805">
                <a:moveTo>
                  <a:pt x="1293482" y="1270355"/>
                </a:moveTo>
                <a:lnTo>
                  <a:pt x="1269961" y="1270355"/>
                </a:lnTo>
                <a:lnTo>
                  <a:pt x="1269961" y="1670278"/>
                </a:lnTo>
                <a:lnTo>
                  <a:pt x="1293482" y="1670278"/>
                </a:lnTo>
                <a:lnTo>
                  <a:pt x="1293482" y="1270355"/>
                </a:lnTo>
                <a:close/>
              </a:path>
              <a:path w="2128520" h="6186805">
                <a:moveTo>
                  <a:pt x="1293482" y="846899"/>
                </a:moveTo>
                <a:lnTo>
                  <a:pt x="1269961" y="846899"/>
                </a:lnTo>
                <a:lnTo>
                  <a:pt x="1269961" y="1246822"/>
                </a:lnTo>
                <a:lnTo>
                  <a:pt x="1293482" y="1246822"/>
                </a:lnTo>
                <a:lnTo>
                  <a:pt x="1293482" y="846899"/>
                </a:lnTo>
                <a:close/>
              </a:path>
              <a:path w="2128520" h="6186805">
                <a:moveTo>
                  <a:pt x="1293482" y="423456"/>
                </a:moveTo>
                <a:lnTo>
                  <a:pt x="1269961" y="423456"/>
                </a:lnTo>
                <a:lnTo>
                  <a:pt x="1269961" y="823379"/>
                </a:lnTo>
                <a:lnTo>
                  <a:pt x="1293482" y="823379"/>
                </a:lnTo>
                <a:lnTo>
                  <a:pt x="1293482" y="423456"/>
                </a:lnTo>
                <a:close/>
              </a:path>
              <a:path w="2128520" h="6186805">
                <a:moveTo>
                  <a:pt x="1716811" y="1270355"/>
                </a:moveTo>
                <a:lnTo>
                  <a:pt x="1693291" y="1270355"/>
                </a:lnTo>
                <a:lnTo>
                  <a:pt x="1693291" y="1670278"/>
                </a:lnTo>
                <a:lnTo>
                  <a:pt x="1716811" y="1670278"/>
                </a:lnTo>
                <a:lnTo>
                  <a:pt x="1716811" y="1270355"/>
                </a:lnTo>
                <a:close/>
              </a:path>
              <a:path w="2128520" h="6186805">
                <a:moveTo>
                  <a:pt x="1716811" y="846899"/>
                </a:moveTo>
                <a:lnTo>
                  <a:pt x="1693291" y="846899"/>
                </a:lnTo>
                <a:lnTo>
                  <a:pt x="1693291" y="1246822"/>
                </a:lnTo>
                <a:lnTo>
                  <a:pt x="1716811" y="1246822"/>
                </a:lnTo>
                <a:lnTo>
                  <a:pt x="1716811" y="846899"/>
                </a:lnTo>
                <a:close/>
              </a:path>
              <a:path w="2128520" h="6186805">
                <a:moveTo>
                  <a:pt x="1716811" y="423456"/>
                </a:moveTo>
                <a:lnTo>
                  <a:pt x="1693291" y="423456"/>
                </a:lnTo>
                <a:lnTo>
                  <a:pt x="1693291" y="823379"/>
                </a:lnTo>
                <a:lnTo>
                  <a:pt x="1716811" y="823379"/>
                </a:lnTo>
                <a:lnTo>
                  <a:pt x="1716811" y="423456"/>
                </a:lnTo>
                <a:close/>
              </a:path>
              <a:path w="2128520" h="6186805">
                <a:moveTo>
                  <a:pt x="1716811" y="0"/>
                </a:moveTo>
                <a:lnTo>
                  <a:pt x="1693291" y="0"/>
                </a:lnTo>
                <a:lnTo>
                  <a:pt x="1693291" y="399923"/>
                </a:lnTo>
                <a:lnTo>
                  <a:pt x="1716811" y="399923"/>
                </a:lnTo>
                <a:lnTo>
                  <a:pt x="1716811" y="0"/>
                </a:lnTo>
                <a:close/>
              </a:path>
              <a:path w="2128520" h="6186805">
                <a:moveTo>
                  <a:pt x="2128367" y="4234497"/>
                </a:moveTo>
                <a:lnTo>
                  <a:pt x="1716811" y="4234497"/>
                </a:lnTo>
                <a:lnTo>
                  <a:pt x="1716811" y="3822814"/>
                </a:lnTo>
                <a:lnTo>
                  <a:pt x="1693291" y="3822814"/>
                </a:lnTo>
                <a:lnTo>
                  <a:pt x="1693291" y="4234497"/>
                </a:lnTo>
                <a:lnTo>
                  <a:pt x="1693291" y="4258627"/>
                </a:lnTo>
                <a:lnTo>
                  <a:pt x="1693291" y="4657471"/>
                </a:lnTo>
                <a:lnTo>
                  <a:pt x="1293482" y="4657471"/>
                </a:lnTo>
                <a:lnTo>
                  <a:pt x="1293482" y="4258627"/>
                </a:lnTo>
                <a:lnTo>
                  <a:pt x="1693291" y="4258627"/>
                </a:lnTo>
                <a:lnTo>
                  <a:pt x="1693291" y="4234497"/>
                </a:lnTo>
                <a:lnTo>
                  <a:pt x="1293482" y="4234497"/>
                </a:lnTo>
                <a:lnTo>
                  <a:pt x="1293482" y="3822814"/>
                </a:lnTo>
                <a:lnTo>
                  <a:pt x="1269961" y="3822814"/>
                </a:lnTo>
                <a:lnTo>
                  <a:pt x="1269961" y="4234497"/>
                </a:lnTo>
                <a:lnTo>
                  <a:pt x="1269961" y="4258627"/>
                </a:lnTo>
                <a:lnTo>
                  <a:pt x="1269961" y="4657471"/>
                </a:lnTo>
                <a:lnTo>
                  <a:pt x="870165" y="4657471"/>
                </a:lnTo>
                <a:lnTo>
                  <a:pt x="870165" y="4258627"/>
                </a:lnTo>
                <a:lnTo>
                  <a:pt x="1269961" y="4258627"/>
                </a:lnTo>
                <a:lnTo>
                  <a:pt x="1269961" y="4234497"/>
                </a:lnTo>
                <a:lnTo>
                  <a:pt x="870165" y="4234497"/>
                </a:lnTo>
                <a:lnTo>
                  <a:pt x="870165" y="3822814"/>
                </a:lnTo>
                <a:lnTo>
                  <a:pt x="846645" y="3822814"/>
                </a:lnTo>
                <a:lnTo>
                  <a:pt x="846645" y="4234497"/>
                </a:lnTo>
                <a:lnTo>
                  <a:pt x="846645" y="4258627"/>
                </a:lnTo>
                <a:lnTo>
                  <a:pt x="846645" y="4657471"/>
                </a:lnTo>
                <a:lnTo>
                  <a:pt x="446836" y="4657471"/>
                </a:lnTo>
                <a:lnTo>
                  <a:pt x="446836" y="4258627"/>
                </a:lnTo>
                <a:lnTo>
                  <a:pt x="846645" y="4258627"/>
                </a:lnTo>
                <a:lnTo>
                  <a:pt x="846645" y="4234497"/>
                </a:lnTo>
                <a:lnTo>
                  <a:pt x="446836" y="4234497"/>
                </a:lnTo>
                <a:lnTo>
                  <a:pt x="446836" y="3822814"/>
                </a:lnTo>
                <a:lnTo>
                  <a:pt x="423316" y="3822814"/>
                </a:lnTo>
                <a:lnTo>
                  <a:pt x="423316" y="4234497"/>
                </a:lnTo>
                <a:lnTo>
                  <a:pt x="423316" y="4258627"/>
                </a:lnTo>
                <a:lnTo>
                  <a:pt x="423316" y="4657471"/>
                </a:lnTo>
                <a:lnTo>
                  <a:pt x="23520" y="4657471"/>
                </a:lnTo>
                <a:lnTo>
                  <a:pt x="23520" y="4258627"/>
                </a:lnTo>
                <a:lnTo>
                  <a:pt x="423316" y="4258627"/>
                </a:lnTo>
                <a:lnTo>
                  <a:pt x="423316" y="4234497"/>
                </a:lnTo>
                <a:lnTo>
                  <a:pt x="11760" y="4234497"/>
                </a:lnTo>
                <a:lnTo>
                  <a:pt x="11760" y="4245927"/>
                </a:lnTo>
                <a:lnTo>
                  <a:pt x="0" y="4245927"/>
                </a:lnTo>
                <a:lnTo>
                  <a:pt x="0" y="6186779"/>
                </a:lnTo>
                <a:lnTo>
                  <a:pt x="23520" y="6186779"/>
                </a:lnTo>
                <a:lnTo>
                  <a:pt x="23520" y="5951791"/>
                </a:lnTo>
                <a:lnTo>
                  <a:pt x="2128367" y="5951791"/>
                </a:lnTo>
                <a:lnTo>
                  <a:pt x="2128367" y="5928931"/>
                </a:lnTo>
                <a:lnTo>
                  <a:pt x="23520" y="5928931"/>
                </a:lnTo>
                <a:lnTo>
                  <a:pt x="23520" y="5528818"/>
                </a:lnTo>
                <a:lnTo>
                  <a:pt x="2128367" y="5528818"/>
                </a:lnTo>
                <a:lnTo>
                  <a:pt x="2128367" y="5504688"/>
                </a:lnTo>
                <a:lnTo>
                  <a:pt x="1716811" y="5504688"/>
                </a:lnTo>
                <a:lnTo>
                  <a:pt x="1716811" y="5104930"/>
                </a:lnTo>
                <a:lnTo>
                  <a:pt x="1693291" y="5104930"/>
                </a:lnTo>
                <a:lnTo>
                  <a:pt x="1693291" y="5504688"/>
                </a:lnTo>
                <a:lnTo>
                  <a:pt x="1293482" y="5504688"/>
                </a:lnTo>
                <a:lnTo>
                  <a:pt x="1293482" y="5104930"/>
                </a:lnTo>
                <a:lnTo>
                  <a:pt x="1269961" y="5104930"/>
                </a:lnTo>
                <a:lnTo>
                  <a:pt x="1269961" y="5504688"/>
                </a:lnTo>
                <a:lnTo>
                  <a:pt x="870165" y="5504688"/>
                </a:lnTo>
                <a:lnTo>
                  <a:pt x="870165" y="5104930"/>
                </a:lnTo>
                <a:lnTo>
                  <a:pt x="846645" y="5104930"/>
                </a:lnTo>
                <a:lnTo>
                  <a:pt x="846645" y="5504688"/>
                </a:lnTo>
                <a:lnTo>
                  <a:pt x="446836" y="5504688"/>
                </a:lnTo>
                <a:lnTo>
                  <a:pt x="446836" y="5104930"/>
                </a:lnTo>
                <a:lnTo>
                  <a:pt x="423316" y="5104930"/>
                </a:lnTo>
                <a:lnTo>
                  <a:pt x="423316" y="5504688"/>
                </a:lnTo>
                <a:lnTo>
                  <a:pt x="23520" y="5504688"/>
                </a:lnTo>
                <a:lnTo>
                  <a:pt x="23520" y="5104574"/>
                </a:lnTo>
                <a:lnTo>
                  <a:pt x="2128367" y="5104574"/>
                </a:lnTo>
                <a:lnTo>
                  <a:pt x="2128367" y="5081714"/>
                </a:lnTo>
                <a:lnTo>
                  <a:pt x="23520" y="5081714"/>
                </a:lnTo>
                <a:lnTo>
                  <a:pt x="23520" y="4681601"/>
                </a:lnTo>
                <a:lnTo>
                  <a:pt x="423316" y="4681601"/>
                </a:lnTo>
                <a:lnTo>
                  <a:pt x="423316" y="5081397"/>
                </a:lnTo>
                <a:lnTo>
                  <a:pt x="446836" y="5081397"/>
                </a:lnTo>
                <a:lnTo>
                  <a:pt x="446836" y="4681601"/>
                </a:lnTo>
                <a:lnTo>
                  <a:pt x="846645" y="4681601"/>
                </a:lnTo>
                <a:lnTo>
                  <a:pt x="846645" y="5081397"/>
                </a:lnTo>
                <a:lnTo>
                  <a:pt x="870165" y="5081397"/>
                </a:lnTo>
                <a:lnTo>
                  <a:pt x="870165" y="4681601"/>
                </a:lnTo>
                <a:lnTo>
                  <a:pt x="1269961" y="4681601"/>
                </a:lnTo>
                <a:lnTo>
                  <a:pt x="1269961" y="5081397"/>
                </a:lnTo>
                <a:lnTo>
                  <a:pt x="1293482" y="5081397"/>
                </a:lnTo>
                <a:lnTo>
                  <a:pt x="1293482" y="4681601"/>
                </a:lnTo>
                <a:lnTo>
                  <a:pt x="1693291" y="4681601"/>
                </a:lnTo>
                <a:lnTo>
                  <a:pt x="1693291" y="5081397"/>
                </a:lnTo>
                <a:lnTo>
                  <a:pt x="1716811" y="5081397"/>
                </a:lnTo>
                <a:lnTo>
                  <a:pt x="1716811" y="4681601"/>
                </a:lnTo>
                <a:lnTo>
                  <a:pt x="2128367" y="4681601"/>
                </a:lnTo>
                <a:lnTo>
                  <a:pt x="2128367" y="4657471"/>
                </a:lnTo>
                <a:lnTo>
                  <a:pt x="1716811" y="4657471"/>
                </a:lnTo>
                <a:lnTo>
                  <a:pt x="1716811" y="4258627"/>
                </a:lnTo>
                <a:lnTo>
                  <a:pt x="2128367" y="4258627"/>
                </a:lnTo>
                <a:lnTo>
                  <a:pt x="2128367" y="4245927"/>
                </a:lnTo>
                <a:lnTo>
                  <a:pt x="2128367" y="4234497"/>
                </a:lnTo>
                <a:close/>
              </a:path>
              <a:path w="2128520" h="6186805">
                <a:moveTo>
                  <a:pt x="2128367" y="2105482"/>
                </a:moveTo>
                <a:lnTo>
                  <a:pt x="1716811" y="2105482"/>
                </a:lnTo>
                <a:lnTo>
                  <a:pt x="1716811" y="1693799"/>
                </a:lnTo>
                <a:lnTo>
                  <a:pt x="1693291" y="1693799"/>
                </a:lnTo>
                <a:lnTo>
                  <a:pt x="1693291" y="2105482"/>
                </a:lnTo>
                <a:lnTo>
                  <a:pt x="1693291" y="2129625"/>
                </a:lnTo>
                <a:lnTo>
                  <a:pt x="1693291" y="2528455"/>
                </a:lnTo>
                <a:lnTo>
                  <a:pt x="1293482" y="2528455"/>
                </a:lnTo>
                <a:lnTo>
                  <a:pt x="1293482" y="2129625"/>
                </a:lnTo>
                <a:lnTo>
                  <a:pt x="1693291" y="2129625"/>
                </a:lnTo>
                <a:lnTo>
                  <a:pt x="1693291" y="2105482"/>
                </a:lnTo>
                <a:lnTo>
                  <a:pt x="1293482" y="2105482"/>
                </a:lnTo>
                <a:lnTo>
                  <a:pt x="1293482" y="1693799"/>
                </a:lnTo>
                <a:lnTo>
                  <a:pt x="1269961" y="1693799"/>
                </a:lnTo>
                <a:lnTo>
                  <a:pt x="1269961" y="2105482"/>
                </a:lnTo>
                <a:lnTo>
                  <a:pt x="1269961" y="2129625"/>
                </a:lnTo>
                <a:lnTo>
                  <a:pt x="1269961" y="2528455"/>
                </a:lnTo>
                <a:lnTo>
                  <a:pt x="870165" y="2528455"/>
                </a:lnTo>
                <a:lnTo>
                  <a:pt x="870165" y="2129625"/>
                </a:lnTo>
                <a:lnTo>
                  <a:pt x="1269961" y="2129625"/>
                </a:lnTo>
                <a:lnTo>
                  <a:pt x="1269961" y="2105482"/>
                </a:lnTo>
                <a:lnTo>
                  <a:pt x="870165" y="2105482"/>
                </a:lnTo>
                <a:lnTo>
                  <a:pt x="870165" y="1693799"/>
                </a:lnTo>
                <a:lnTo>
                  <a:pt x="846645" y="1693799"/>
                </a:lnTo>
                <a:lnTo>
                  <a:pt x="846645" y="2105482"/>
                </a:lnTo>
                <a:lnTo>
                  <a:pt x="846645" y="2129625"/>
                </a:lnTo>
                <a:lnTo>
                  <a:pt x="846645" y="2528455"/>
                </a:lnTo>
                <a:lnTo>
                  <a:pt x="446836" y="2528455"/>
                </a:lnTo>
                <a:lnTo>
                  <a:pt x="446836" y="2129625"/>
                </a:lnTo>
                <a:lnTo>
                  <a:pt x="846645" y="2129625"/>
                </a:lnTo>
                <a:lnTo>
                  <a:pt x="846645" y="2105482"/>
                </a:lnTo>
                <a:lnTo>
                  <a:pt x="446836" y="2105482"/>
                </a:lnTo>
                <a:lnTo>
                  <a:pt x="446836" y="1693799"/>
                </a:lnTo>
                <a:lnTo>
                  <a:pt x="423316" y="1693799"/>
                </a:lnTo>
                <a:lnTo>
                  <a:pt x="423316" y="2105482"/>
                </a:lnTo>
                <a:lnTo>
                  <a:pt x="423316" y="2129625"/>
                </a:lnTo>
                <a:lnTo>
                  <a:pt x="423316" y="2528455"/>
                </a:lnTo>
                <a:lnTo>
                  <a:pt x="23520" y="2528455"/>
                </a:lnTo>
                <a:lnTo>
                  <a:pt x="23520" y="2129625"/>
                </a:lnTo>
                <a:lnTo>
                  <a:pt x="423316" y="2129625"/>
                </a:lnTo>
                <a:lnTo>
                  <a:pt x="423316" y="2105482"/>
                </a:lnTo>
                <a:lnTo>
                  <a:pt x="11760" y="2105482"/>
                </a:lnTo>
                <a:lnTo>
                  <a:pt x="11760" y="2116925"/>
                </a:lnTo>
                <a:lnTo>
                  <a:pt x="0" y="2116925"/>
                </a:lnTo>
                <a:lnTo>
                  <a:pt x="0" y="4234332"/>
                </a:lnTo>
                <a:lnTo>
                  <a:pt x="23520" y="4234332"/>
                </a:lnTo>
                <a:lnTo>
                  <a:pt x="23520" y="3822789"/>
                </a:lnTo>
                <a:lnTo>
                  <a:pt x="2128367" y="3822789"/>
                </a:lnTo>
                <a:lnTo>
                  <a:pt x="2128367" y="3799916"/>
                </a:lnTo>
                <a:lnTo>
                  <a:pt x="23520" y="3799916"/>
                </a:lnTo>
                <a:lnTo>
                  <a:pt x="23520" y="3399815"/>
                </a:lnTo>
                <a:lnTo>
                  <a:pt x="423316" y="3399815"/>
                </a:lnTo>
                <a:lnTo>
                  <a:pt x="423316" y="3799281"/>
                </a:lnTo>
                <a:lnTo>
                  <a:pt x="446836" y="3799281"/>
                </a:lnTo>
                <a:lnTo>
                  <a:pt x="446836" y="3399815"/>
                </a:lnTo>
                <a:lnTo>
                  <a:pt x="846645" y="3399815"/>
                </a:lnTo>
                <a:lnTo>
                  <a:pt x="846645" y="3799281"/>
                </a:lnTo>
                <a:lnTo>
                  <a:pt x="870165" y="3799281"/>
                </a:lnTo>
                <a:lnTo>
                  <a:pt x="870165" y="3399815"/>
                </a:lnTo>
                <a:lnTo>
                  <a:pt x="1269961" y="3399815"/>
                </a:lnTo>
                <a:lnTo>
                  <a:pt x="1269961" y="3799281"/>
                </a:lnTo>
                <a:lnTo>
                  <a:pt x="1293482" y="3799281"/>
                </a:lnTo>
                <a:lnTo>
                  <a:pt x="1293482" y="3399815"/>
                </a:lnTo>
                <a:lnTo>
                  <a:pt x="1693291" y="3399815"/>
                </a:lnTo>
                <a:lnTo>
                  <a:pt x="1693291" y="3799281"/>
                </a:lnTo>
                <a:lnTo>
                  <a:pt x="1716811" y="3799281"/>
                </a:lnTo>
                <a:lnTo>
                  <a:pt x="1716811" y="3399815"/>
                </a:lnTo>
                <a:lnTo>
                  <a:pt x="2128367" y="3399815"/>
                </a:lnTo>
                <a:lnTo>
                  <a:pt x="2128367" y="3375672"/>
                </a:lnTo>
                <a:lnTo>
                  <a:pt x="1716811" y="3375672"/>
                </a:lnTo>
                <a:lnTo>
                  <a:pt x="1716811" y="2975914"/>
                </a:lnTo>
                <a:lnTo>
                  <a:pt x="1693291" y="2975914"/>
                </a:lnTo>
                <a:lnTo>
                  <a:pt x="1693291" y="3375672"/>
                </a:lnTo>
                <a:lnTo>
                  <a:pt x="1293482" y="3375672"/>
                </a:lnTo>
                <a:lnTo>
                  <a:pt x="1293482" y="2975914"/>
                </a:lnTo>
                <a:lnTo>
                  <a:pt x="1269961" y="2975914"/>
                </a:lnTo>
                <a:lnTo>
                  <a:pt x="1269961" y="3375672"/>
                </a:lnTo>
                <a:lnTo>
                  <a:pt x="870165" y="3375672"/>
                </a:lnTo>
                <a:lnTo>
                  <a:pt x="870165" y="2975914"/>
                </a:lnTo>
                <a:lnTo>
                  <a:pt x="846645" y="2975914"/>
                </a:lnTo>
                <a:lnTo>
                  <a:pt x="846645" y="3375672"/>
                </a:lnTo>
                <a:lnTo>
                  <a:pt x="446836" y="3375672"/>
                </a:lnTo>
                <a:lnTo>
                  <a:pt x="446836" y="2975914"/>
                </a:lnTo>
                <a:lnTo>
                  <a:pt x="423316" y="2975914"/>
                </a:lnTo>
                <a:lnTo>
                  <a:pt x="423316" y="3375672"/>
                </a:lnTo>
                <a:lnTo>
                  <a:pt x="23520" y="3375672"/>
                </a:lnTo>
                <a:lnTo>
                  <a:pt x="23520" y="2975572"/>
                </a:lnTo>
                <a:lnTo>
                  <a:pt x="2128367" y="2975572"/>
                </a:lnTo>
                <a:lnTo>
                  <a:pt x="2128367" y="2952699"/>
                </a:lnTo>
                <a:lnTo>
                  <a:pt x="23520" y="2952699"/>
                </a:lnTo>
                <a:lnTo>
                  <a:pt x="23520" y="2552598"/>
                </a:lnTo>
                <a:lnTo>
                  <a:pt x="423316" y="2552598"/>
                </a:lnTo>
                <a:lnTo>
                  <a:pt x="423316" y="2952381"/>
                </a:lnTo>
                <a:lnTo>
                  <a:pt x="446836" y="2952381"/>
                </a:lnTo>
                <a:lnTo>
                  <a:pt x="446836" y="2552598"/>
                </a:lnTo>
                <a:lnTo>
                  <a:pt x="846645" y="2552598"/>
                </a:lnTo>
                <a:lnTo>
                  <a:pt x="846645" y="2952381"/>
                </a:lnTo>
                <a:lnTo>
                  <a:pt x="870165" y="2952381"/>
                </a:lnTo>
                <a:lnTo>
                  <a:pt x="870165" y="2552598"/>
                </a:lnTo>
                <a:lnTo>
                  <a:pt x="1269961" y="2552598"/>
                </a:lnTo>
                <a:lnTo>
                  <a:pt x="1269961" y="2952381"/>
                </a:lnTo>
                <a:lnTo>
                  <a:pt x="1293482" y="2952381"/>
                </a:lnTo>
                <a:lnTo>
                  <a:pt x="1293482" y="2552598"/>
                </a:lnTo>
                <a:lnTo>
                  <a:pt x="1693291" y="2552598"/>
                </a:lnTo>
                <a:lnTo>
                  <a:pt x="1693291" y="2952381"/>
                </a:lnTo>
                <a:lnTo>
                  <a:pt x="1716811" y="2952381"/>
                </a:lnTo>
                <a:lnTo>
                  <a:pt x="1716811" y="2552598"/>
                </a:lnTo>
                <a:lnTo>
                  <a:pt x="2128367" y="2552598"/>
                </a:lnTo>
                <a:lnTo>
                  <a:pt x="2128367" y="2528455"/>
                </a:lnTo>
                <a:lnTo>
                  <a:pt x="1716811" y="2528455"/>
                </a:lnTo>
                <a:lnTo>
                  <a:pt x="1716811" y="2129625"/>
                </a:lnTo>
                <a:lnTo>
                  <a:pt x="2128367" y="2129625"/>
                </a:lnTo>
                <a:lnTo>
                  <a:pt x="2128367" y="2116925"/>
                </a:lnTo>
                <a:lnTo>
                  <a:pt x="2128367" y="2105482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g object 32"/>
          <p:cNvSpPr/>
          <p:nvPr/>
        </p:nvSpPr>
        <p:spPr>
          <a:xfrm>
            <a:off x="10978998" y="11"/>
            <a:ext cx="3833495" cy="10287000"/>
          </a:xfrm>
          <a:custGeom>
            <a:avLst/>
            <a:gdLst/>
            <a:ahLst/>
            <a:cxnLst/>
            <a:rect l="l" t="t" r="r" b="b"/>
            <a:pathLst>
              <a:path w="3833494" h="10287000">
                <a:moveTo>
                  <a:pt x="23520" y="10051923"/>
                </a:moveTo>
                <a:lnTo>
                  <a:pt x="0" y="10051923"/>
                </a:lnTo>
                <a:lnTo>
                  <a:pt x="0" y="10287000"/>
                </a:lnTo>
                <a:lnTo>
                  <a:pt x="23520" y="10287000"/>
                </a:lnTo>
                <a:lnTo>
                  <a:pt x="23520" y="10051923"/>
                </a:lnTo>
                <a:close/>
              </a:path>
              <a:path w="3833494" h="10287000">
                <a:moveTo>
                  <a:pt x="23520" y="9628467"/>
                </a:moveTo>
                <a:lnTo>
                  <a:pt x="0" y="9628467"/>
                </a:lnTo>
                <a:lnTo>
                  <a:pt x="0" y="10028390"/>
                </a:lnTo>
                <a:lnTo>
                  <a:pt x="23520" y="10028390"/>
                </a:lnTo>
                <a:lnTo>
                  <a:pt x="23520" y="9628467"/>
                </a:lnTo>
                <a:close/>
              </a:path>
              <a:path w="3833494" h="10287000">
                <a:moveTo>
                  <a:pt x="446849" y="10051923"/>
                </a:moveTo>
                <a:lnTo>
                  <a:pt x="423329" y="10051923"/>
                </a:lnTo>
                <a:lnTo>
                  <a:pt x="423329" y="10287000"/>
                </a:lnTo>
                <a:lnTo>
                  <a:pt x="446849" y="10287000"/>
                </a:lnTo>
                <a:lnTo>
                  <a:pt x="446849" y="10051923"/>
                </a:lnTo>
                <a:close/>
              </a:path>
              <a:path w="3833494" h="10287000">
                <a:moveTo>
                  <a:pt x="446849" y="9628467"/>
                </a:moveTo>
                <a:lnTo>
                  <a:pt x="423329" y="9628467"/>
                </a:lnTo>
                <a:lnTo>
                  <a:pt x="423329" y="10028390"/>
                </a:lnTo>
                <a:lnTo>
                  <a:pt x="446849" y="10028390"/>
                </a:lnTo>
                <a:lnTo>
                  <a:pt x="446849" y="9628467"/>
                </a:lnTo>
                <a:close/>
              </a:path>
              <a:path w="3833494" h="10287000">
                <a:moveTo>
                  <a:pt x="870165" y="10051923"/>
                </a:moveTo>
                <a:lnTo>
                  <a:pt x="846645" y="10051923"/>
                </a:lnTo>
                <a:lnTo>
                  <a:pt x="846645" y="10287000"/>
                </a:lnTo>
                <a:lnTo>
                  <a:pt x="870165" y="10287000"/>
                </a:lnTo>
                <a:lnTo>
                  <a:pt x="870165" y="10051923"/>
                </a:lnTo>
                <a:close/>
              </a:path>
              <a:path w="3833494" h="10287000">
                <a:moveTo>
                  <a:pt x="870165" y="9628467"/>
                </a:moveTo>
                <a:lnTo>
                  <a:pt x="846645" y="9628467"/>
                </a:lnTo>
                <a:lnTo>
                  <a:pt x="846645" y="10028390"/>
                </a:lnTo>
                <a:lnTo>
                  <a:pt x="870165" y="10028390"/>
                </a:lnTo>
                <a:lnTo>
                  <a:pt x="870165" y="9628467"/>
                </a:lnTo>
                <a:close/>
              </a:path>
              <a:path w="3833494" h="10287000">
                <a:moveTo>
                  <a:pt x="1293495" y="10051923"/>
                </a:moveTo>
                <a:lnTo>
                  <a:pt x="1269974" y="10051923"/>
                </a:lnTo>
                <a:lnTo>
                  <a:pt x="1269974" y="10287000"/>
                </a:lnTo>
                <a:lnTo>
                  <a:pt x="1293495" y="10287000"/>
                </a:lnTo>
                <a:lnTo>
                  <a:pt x="1293495" y="10051923"/>
                </a:lnTo>
                <a:close/>
              </a:path>
              <a:path w="3833494" h="10287000">
                <a:moveTo>
                  <a:pt x="1293495" y="9628467"/>
                </a:moveTo>
                <a:lnTo>
                  <a:pt x="1269974" y="9628467"/>
                </a:lnTo>
                <a:lnTo>
                  <a:pt x="1269974" y="10028390"/>
                </a:lnTo>
                <a:lnTo>
                  <a:pt x="1293495" y="10028390"/>
                </a:lnTo>
                <a:lnTo>
                  <a:pt x="1293495" y="9628467"/>
                </a:lnTo>
                <a:close/>
              </a:path>
              <a:path w="3833494" h="10287000">
                <a:moveTo>
                  <a:pt x="1293495" y="9205023"/>
                </a:moveTo>
                <a:lnTo>
                  <a:pt x="1269974" y="9205023"/>
                </a:lnTo>
                <a:lnTo>
                  <a:pt x="1269974" y="9604946"/>
                </a:lnTo>
                <a:lnTo>
                  <a:pt x="1293495" y="9604946"/>
                </a:lnTo>
                <a:lnTo>
                  <a:pt x="1293495" y="9205023"/>
                </a:lnTo>
                <a:close/>
              </a:path>
              <a:path w="3833494" h="10287000">
                <a:moveTo>
                  <a:pt x="1728571" y="1719503"/>
                </a:moveTo>
                <a:lnTo>
                  <a:pt x="1705051" y="1719503"/>
                </a:lnTo>
                <a:lnTo>
                  <a:pt x="1705051" y="1947379"/>
                </a:lnTo>
                <a:lnTo>
                  <a:pt x="1728571" y="1947379"/>
                </a:lnTo>
                <a:lnTo>
                  <a:pt x="1728571" y="1719503"/>
                </a:lnTo>
                <a:close/>
              </a:path>
              <a:path w="3833494" h="10287000">
                <a:moveTo>
                  <a:pt x="2151900" y="688975"/>
                </a:moveTo>
                <a:lnTo>
                  <a:pt x="2128380" y="688975"/>
                </a:lnTo>
                <a:lnTo>
                  <a:pt x="2128380" y="862761"/>
                </a:lnTo>
                <a:lnTo>
                  <a:pt x="2151900" y="862761"/>
                </a:lnTo>
                <a:lnTo>
                  <a:pt x="2151900" y="688975"/>
                </a:lnTo>
                <a:close/>
              </a:path>
              <a:path w="3833494" h="10287000">
                <a:moveTo>
                  <a:pt x="2575217" y="688975"/>
                </a:moveTo>
                <a:lnTo>
                  <a:pt x="2551696" y="688975"/>
                </a:lnTo>
                <a:lnTo>
                  <a:pt x="2551696" y="862761"/>
                </a:lnTo>
                <a:lnTo>
                  <a:pt x="2575217" y="862761"/>
                </a:lnTo>
                <a:lnTo>
                  <a:pt x="2575217" y="688975"/>
                </a:lnTo>
                <a:close/>
              </a:path>
              <a:path w="3833494" h="10287000">
                <a:moveTo>
                  <a:pt x="2998546" y="688975"/>
                </a:moveTo>
                <a:lnTo>
                  <a:pt x="2975025" y="688975"/>
                </a:lnTo>
                <a:lnTo>
                  <a:pt x="2975025" y="862761"/>
                </a:lnTo>
                <a:lnTo>
                  <a:pt x="2998546" y="862761"/>
                </a:lnTo>
                <a:lnTo>
                  <a:pt x="2998546" y="688975"/>
                </a:lnTo>
                <a:close/>
              </a:path>
              <a:path w="3833494" h="10287000">
                <a:moveTo>
                  <a:pt x="3421862" y="688975"/>
                </a:moveTo>
                <a:lnTo>
                  <a:pt x="3398342" y="688975"/>
                </a:lnTo>
                <a:lnTo>
                  <a:pt x="3398342" y="862761"/>
                </a:lnTo>
                <a:lnTo>
                  <a:pt x="3421862" y="862761"/>
                </a:lnTo>
                <a:lnTo>
                  <a:pt x="3421862" y="688975"/>
                </a:lnTo>
                <a:close/>
              </a:path>
              <a:path w="3833494" h="10287000">
                <a:moveTo>
                  <a:pt x="3833431" y="4076573"/>
                </a:moveTo>
                <a:lnTo>
                  <a:pt x="3421862" y="4076573"/>
                </a:lnTo>
                <a:lnTo>
                  <a:pt x="3421862" y="3664877"/>
                </a:lnTo>
                <a:lnTo>
                  <a:pt x="3398342" y="3664877"/>
                </a:lnTo>
                <a:lnTo>
                  <a:pt x="3398342" y="4076573"/>
                </a:lnTo>
                <a:lnTo>
                  <a:pt x="2998546" y="4076573"/>
                </a:lnTo>
                <a:lnTo>
                  <a:pt x="2998546" y="3664877"/>
                </a:lnTo>
                <a:lnTo>
                  <a:pt x="2975025" y="3664877"/>
                </a:lnTo>
                <a:lnTo>
                  <a:pt x="2975025" y="4076573"/>
                </a:lnTo>
                <a:lnTo>
                  <a:pt x="2575217" y="4076573"/>
                </a:lnTo>
                <a:lnTo>
                  <a:pt x="2575217" y="3664877"/>
                </a:lnTo>
                <a:lnTo>
                  <a:pt x="2551696" y="3664877"/>
                </a:lnTo>
                <a:lnTo>
                  <a:pt x="2551696" y="4076573"/>
                </a:lnTo>
                <a:lnTo>
                  <a:pt x="2151900" y="4076573"/>
                </a:lnTo>
                <a:lnTo>
                  <a:pt x="2151900" y="3664877"/>
                </a:lnTo>
                <a:lnTo>
                  <a:pt x="2128380" y="3664877"/>
                </a:lnTo>
                <a:lnTo>
                  <a:pt x="2128380" y="4076573"/>
                </a:lnTo>
                <a:lnTo>
                  <a:pt x="1716811" y="4076573"/>
                </a:lnTo>
                <a:lnTo>
                  <a:pt x="1716811" y="4088003"/>
                </a:lnTo>
                <a:lnTo>
                  <a:pt x="1705051" y="4088003"/>
                </a:lnTo>
                <a:lnTo>
                  <a:pt x="1705051" y="4100703"/>
                </a:lnTo>
                <a:lnTo>
                  <a:pt x="1705051" y="4499546"/>
                </a:lnTo>
                <a:lnTo>
                  <a:pt x="1705051" y="5771007"/>
                </a:lnTo>
                <a:lnTo>
                  <a:pt x="1728571" y="5771007"/>
                </a:lnTo>
                <a:lnTo>
                  <a:pt x="1728571" y="5370893"/>
                </a:lnTo>
                <a:lnTo>
                  <a:pt x="3833431" y="5370893"/>
                </a:lnTo>
                <a:lnTo>
                  <a:pt x="3833431" y="5346763"/>
                </a:lnTo>
                <a:lnTo>
                  <a:pt x="1728571" y="5346763"/>
                </a:lnTo>
                <a:lnTo>
                  <a:pt x="1728571" y="4946650"/>
                </a:lnTo>
                <a:lnTo>
                  <a:pt x="3833431" y="4946650"/>
                </a:lnTo>
                <a:lnTo>
                  <a:pt x="3833431" y="4923790"/>
                </a:lnTo>
                <a:lnTo>
                  <a:pt x="1728571" y="4923790"/>
                </a:lnTo>
                <a:lnTo>
                  <a:pt x="1728571" y="4523676"/>
                </a:lnTo>
                <a:lnTo>
                  <a:pt x="3833431" y="4523676"/>
                </a:lnTo>
                <a:lnTo>
                  <a:pt x="3833431" y="4499546"/>
                </a:lnTo>
                <a:lnTo>
                  <a:pt x="1728571" y="4499546"/>
                </a:lnTo>
                <a:lnTo>
                  <a:pt x="1728571" y="4100703"/>
                </a:lnTo>
                <a:lnTo>
                  <a:pt x="3833431" y="4100703"/>
                </a:lnTo>
                <a:lnTo>
                  <a:pt x="3833431" y="4088003"/>
                </a:lnTo>
                <a:lnTo>
                  <a:pt x="3833431" y="4076573"/>
                </a:lnTo>
                <a:close/>
              </a:path>
              <a:path w="3833494" h="10287000">
                <a:moveTo>
                  <a:pt x="3833431" y="1947557"/>
                </a:moveTo>
                <a:lnTo>
                  <a:pt x="3421862" y="1947557"/>
                </a:lnTo>
                <a:lnTo>
                  <a:pt x="3421862" y="1719503"/>
                </a:lnTo>
                <a:lnTo>
                  <a:pt x="3398342" y="1719503"/>
                </a:lnTo>
                <a:lnTo>
                  <a:pt x="3398342" y="1947557"/>
                </a:lnTo>
                <a:lnTo>
                  <a:pt x="3398342" y="1971687"/>
                </a:lnTo>
                <a:lnTo>
                  <a:pt x="3398342" y="2370531"/>
                </a:lnTo>
                <a:lnTo>
                  <a:pt x="2998546" y="2370531"/>
                </a:lnTo>
                <a:lnTo>
                  <a:pt x="2998546" y="1971687"/>
                </a:lnTo>
                <a:lnTo>
                  <a:pt x="3398342" y="1971687"/>
                </a:lnTo>
                <a:lnTo>
                  <a:pt x="3398342" y="1947557"/>
                </a:lnTo>
                <a:lnTo>
                  <a:pt x="2998546" y="1947557"/>
                </a:lnTo>
                <a:lnTo>
                  <a:pt x="2998546" y="1719503"/>
                </a:lnTo>
                <a:lnTo>
                  <a:pt x="2975025" y="1719503"/>
                </a:lnTo>
                <a:lnTo>
                  <a:pt x="2975025" y="1947557"/>
                </a:lnTo>
                <a:lnTo>
                  <a:pt x="2975025" y="1971687"/>
                </a:lnTo>
                <a:lnTo>
                  <a:pt x="2975025" y="2370531"/>
                </a:lnTo>
                <a:lnTo>
                  <a:pt x="2575217" y="2370531"/>
                </a:lnTo>
                <a:lnTo>
                  <a:pt x="2575217" y="1971687"/>
                </a:lnTo>
                <a:lnTo>
                  <a:pt x="2975025" y="1971687"/>
                </a:lnTo>
                <a:lnTo>
                  <a:pt x="2975025" y="1947557"/>
                </a:lnTo>
                <a:lnTo>
                  <a:pt x="2575217" y="1947557"/>
                </a:lnTo>
                <a:lnTo>
                  <a:pt x="2575217" y="1719503"/>
                </a:lnTo>
                <a:lnTo>
                  <a:pt x="2551696" y="1719503"/>
                </a:lnTo>
                <a:lnTo>
                  <a:pt x="2551696" y="1947557"/>
                </a:lnTo>
                <a:lnTo>
                  <a:pt x="2551696" y="1971687"/>
                </a:lnTo>
                <a:lnTo>
                  <a:pt x="2551696" y="2370531"/>
                </a:lnTo>
                <a:lnTo>
                  <a:pt x="2151900" y="2370531"/>
                </a:lnTo>
                <a:lnTo>
                  <a:pt x="2151900" y="1971687"/>
                </a:lnTo>
                <a:lnTo>
                  <a:pt x="2551696" y="1971687"/>
                </a:lnTo>
                <a:lnTo>
                  <a:pt x="2551696" y="1947557"/>
                </a:lnTo>
                <a:lnTo>
                  <a:pt x="2151900" y="1947557"/>
                </a:lnTo>
                <a:lnTo>
                  <a:pt x="2151900" y="1719503"/>
                </a:lnTo>
                <a:lnTo>
                  <a:pt x="2128380" y="1719503"/>
                </a:lnTo>
                <a:lnTo>
                  <a:pt x="2128380" y="1947557"/>
                </a:lnTo>
                <a:lnTo>
                  <a:pt x="2128380" y="1971687"/>
                </a:lnTo>
                <a:lnTo>
                  <a:pt x="2128380" y="2370531"/>
                </a:lnTo>
                <a:lnTo>
                  <a:pt x="1728571" y="2370531"/>
                </a:lnTo>
                <a:lnTo>
                  <a:pt x="1728571" y="1971687"/>
                </a:lnTo>
                <a:lnTo>
                  <a:pt x="2128380" y="1971687"/>
                </a:lnTo>
                <a:lnTo>
                  <a:pt x="2128380" y="1947557"/>
                </a:lnTo>
                <a:lnTo>
                  <a:pt x="1716811" y="1947557"/>
                </a:lnTo>
                <a:lnTo>
                  <a:pt x="1716811" y="1958987"/>
                </a:lnTo>
                <a:lnTo>
                  <a:pt x="1705051" y="1958987"/>
                </a:lnTo>
                <a:lnTo>
                  <a:pt x="1705051" y="4076395"/>
                </a:lnTo>
                <a:lnTo>
                  <a:pt x="1728571" y="4076395"/>
                </a:lnTo>
                <a:lnTo>
                  <a:pt x="1728571" y="3664851"/>
                </a:lnTo>
                <a:lnTo>
                  <a:pt x="3833431" y="3664851"/>
                </a:lnTo>
                <a:lnTo>
                  <a:pt x="3833431" y="3641991"/>
                </a:lnTo>
                <a:lnTo>
                  <a:pt x="1728571" y="3641991"/>
                </a:lnTo>
                <a:lnTo>
                  <a:pt x="1728571" y="3241878"/>
                </a:lnTo>
                <a:lnTo>
                  <a:pt x="2128380" y="3241878"/>
                </a:lnTo>
                <a:lnTo>
                  <a:pt x="2128380" y="3641356"/>
                </a:lnTo>
                <a:lnTo>
                  <a:pt x="2151900" y="3641356"/>
                </a:lnTo>
                <a:lnTo>
                  <a:pt x="2151900" y="3241878"/>
                </a:lnTo>
                <a:lnTo>
                  <a:pt x="2551696" y="3241878"/>
                </a:lnTo>
                <a:lnTo>
                  <a:pt x="2551696" y="3641356"/>
                </a:lnTo>
                <a:lnTo>
                  <a:pt x="2575217" y="3641356"/>
                </a:lnTo>
                <a:lnTo>
                  <a:pt x="2575217" y="3241878"/>
                </a:lnTo>
                <a:lnTo>
                  <a:pt x="2975025" y="3241878"/>
                </a:lnTo>
                <a:lnTo>
                  <a:pt x="2975025" y="3641356"/>
                </a:lnTo>
                <a:lnTo>
                  <a:pt x="2998546" y="3641356"/>
                </a:lnTo>
                <a:lnTo>
                  <a:pt x="2998546" y="3241878"/>
                </a:lnTo>
                <a:lnTo>
                  <a:pt x="3398342" y="3241878"/>
                </a:lnTo>
                <a:lnTo>
                  <a:pt x="3398342" y="3641356"/>
                </a:lnTo>
                <a:lnTo>
                  <a:pt x="3421862" y="3641356"/>
                </a:lnTo>
                <a:lnTo>
                  <a:pt x="3421862" y="3241878"/>
                </a:lnTo>
                <a:lnTo>
                  <a:pt x="3833431" y="3241878"/>
                </a:lnTo>
                <a:lnTo>
                  <a:pt x="3833431" y="3217748"/>
                </a:lnTo>
                <a:lnTo>
                  <a:pt x="3421862" y="3217748"/>
                </a:lnTo>
                <a:lnTo>
                  <a:pt x="3421862" y="2817977"/>
                </a:lnTo>
                <a:lnTo>
                  <a:pt x="3398342" y="2817977"/>
                </a:lnTo>
                <a:lnTo>
                  <a:pt x="3398342" y="3217748"/>
                </a:lnTo>
                <a:lnTo>
                  <a:pt x="2998546" y="3217748"/>
                </a:lnTo>
                <a:lnTo>
                  <a:pt x="2998546" y="2817977"/>
                </a:lnTo>
                <a:lnTo>
                  <a:pt x="2975025" y="2817977"/>
                </a:lnTo>
                <a:lnTo>
                  <a:pt x="2975025" y="3217748"/>
                </a:lnTo>
                <a:lnTo>
                  <a:pt x="2575217" y="3217748"/>
                </a:lnTo>
                <a:lnTo>
                  <a:pt x="2575217" y="2817977"/>
                </a:lnTo>
                <a:lnTo>
                  <a:pt x="2551696" y="2817977"/>
                </a:lnTo>
                <a:lnTo>
                  <a:pt x="2551696" y="3217748"/>
                </a:lnTo>
                <a:lnTo>
                  <a:pt x="2151900" y="3217748"/>
                </a:lnTo>
                <a:lnTo>
                  <a:pt x="2151900" y="2817977"/>
                </a:lnTo>
                <a:lnTo>
                  <a:pt x="2128380" y="2817977"/>
                </a:lnTo>
                <a:lnTo>
                  <a:pt x="2128380" y="3217748"/>
                </a:lnTo>
                <a:lnTo>
                  <a:pt x="1728571" y="3217748"/>
                </a:lnTo>
                <a:lnTo>
                  <a:pt x="1728571" y="2817634"/>
                </a:lnTo>
                <a:lnTo>
                  <a:pt x="3833431" y="2817634"/>
                </a:lnTo>
                <a:lnTo>
                  <a:pt x="3833431" y="2794774"/>
                </a:lnTo>
                <a:lnTo>
                  <a:pt x="1728571" y="2794774"/>
                </a:lnTo>
                <a:lnTo>
                  <a:pt x="1728571" y="2394661"/>
                </a:lnTo>
                <a:lnTo>
                  <a:pt x="2128380" y="2394661"/>
                </a:lnTo>
                <a:lnTo>
                  <a:pt x="2128380" y="2794457"/>
                </a:lnTo>
                <a:lnTo>
                  <a:pt x="2151900" y="2794457"/>
                </a:lnTo>
                <a:lnTo>
                  <a:pt x="2151900" y="2394661"/>
                </a:lnTo>
                <a:lnTo>
                  <a:pt x="2551696" y="2394661"/>
                </a:lnTo>
                <a:lnTo>
                  <a:pt x="2551696" y="2794457"/>
                </a:lnTo>
                <a:lnTo>
                  <a:pt x="2575217" y="2794457"/>
                </a:lnTo>
                <a:lnTo>
                  <a:pt x="2575217" y="2394661"/>
                </a:lnTo>
                <a:lnTo>
                  <a:pt x="2975025" y="2394661"/>
                </a:lnTo>
                <a:lnTo>
                  <a:pt x="2975025" y="2794457"/>
                </a:lnTo>
                <a:lnTo>
                  <a:pt x="2998546" y="2794457"/>
                </a:lnTo>
                <a:lnTo>
                  <a:pt x="2998546" y="2394661"/>
                </a:lnTo>
                <a:lnTo>
                  <a:pt x="3398342" y="2394661"/>
                </a:lnTo>
                <a:lnTo>
                  <a:pt x="3398342" y="2794457"/>
                </a:lnTo>
                <a:lnTo>
                  <a:pt x="3421862" y="2794457"/>
                </a:lnTo>
                <a:lnTo>
                  <a:pt x="3421862" y="2394661"/>
                </a:lnTo>
                <a:lnTo>
                  <a:pt x="3833431" y="2394661"/>
                </a:lnTo>
                <a:lnTo>
                  <a:pt x="3833431" y="2370531"/>
                </a:lnTo>
                <a:lnTo>
                  <a:pt x="3421862" y="2370531"/>
                </a:lnTo>
                <a:lnTo>
                  <a:pt x="3421862" y="1971687"/>
                </a:lnTo>
                <a:lnTo>
                  <a:pt x="3833431" y="1971687"/>
                </a:lnTo>
                <a:lnTo>
                  <a:pt x="3833431" y="1958987"/>
                </a:lnTo>
                <a:lnTo>
                  <a:pt x="3833431" y="1947557"/>
                </a:lnTo>
                <a:close/>
              </a:path>
              <a:path w="3833494" h="10287000">
                <a:moveTo>
                  <a:pt x="3833431" y="241515"/>
                </a:moveTo>
                <a:lnTo>
                  <a:pt x="3421862" y="241515"/>
                </a:lnTo>
                <a:lnTo>
                  <a:pt x="3421862" y="0"/>
                </a:lnTo>
                <a:lnTo>
                  <a:pt x="3398342" y="0"/>
                </a:lnTo>
                <a:lnTo>
                  <a:pt x="3398342" y="241515"/>
                </a:lnTo>
                <a:lnTo>
                  <a:pt x="2998546" y="241515"/>
                </a:lnTo>
                <a:lnTo>
                  <a:pt x="2998546" y="0"/>
                </a:lnTo>
                <a:lnTo>
                  <a:pt x="2975025" y="0"/>
                </a:lnTo>
                <a:lnTo>
                  <a:pt x="2975025" y="241515"/>
                </a:lnTo>
                <a:lnTo>
                  <a:pt x="2575217" y="241515"/>
                </a:lnTo>
                <a:lnTo>
                  <a:pt x="2575217" y="0"/>
                </a:lnTo>
                <a:lnTo>
                  <a:pt x="2551696" y="0"/>
                </a:lnTo>
                <a:lnTo>
                  <a:pt x="2551696" y="241515"/>
                </a:lnTo>
                <a:lnTo>
                  <a:pt x="2151900" y="241515"/>
                </a:lnTo>
                <a:lnTo>
                  <a:pt x="2151900" y="0"/>
                </a:lnTo>
                <a:lnTo>
                  <a:pt x="2128380" y="0"/>
                </a:lnTo>
                <a:lnTo>
                  <a:pt x="2128380" y="241515"/>
                </a:lnTo>
                <a:lnTo>
                  <a:pt x="1728571" y="241515"/>
                </a:lnTo>
                <a:lnTo>
                  <a:pt x="1728571" y="177"/>
                </a:lnTo>
                <a:lnTo>
                  <a:pt x="1705051" y="177"/>
                </a:lnTo>
                <a:lnTo>
                  <a:pt x="1705051" y="862761"/>
                </a:lnTo>
                <a:lnTo>
                  <a:pt x="1728571" y="862761"/>
                </a:lnTo>
                <a:lnTo>
                  <a:pt x="1728571" y="688632"/>
                </a:lnTo>
                <a:lnTo>
                  <a:pt x="3833431" y="688632"/>
                </a:lnTo>
                <a:lnTo>
                  <a:pt x="3833431" y="665759"/>
                </a:lnTo>
                <a:lnTo>
                  <a:pt x="1728571" y="665759"/>
                </a:lnTo>
                <a:lnTo>
                  <a:pt x="1728571" y="265658"/>
                </a:lnTo>
                <a:lnTo>
                  <a:pt x="2128380" y="265658"/>
                </a:lnTo>
                <a:lnTo>
                  <a:pt x="2128380" y="665441"/>
                </a:lnTo>
                <a:lnTo>
                  <a:pt x="2151900" y="665441"/>
                </a:lnTo>
                <a:lnTo>
                  <a:pt x="2151900" y="265658"/>
                </a:lnTo>
                <a:lnTo>
                  <a:pt x="2551696" y="265658"/>
                </a:lnTo>
                <a:lnTo>
                  <a:pt x="2551696" y="665441"/>
                </a:lnTo>
                <a:lnTo>
                  <a:pt x="2575217" y="665441"/>
                </a:lnTo>
                <a:lnTo>
                  <a:pt x="2575217" y="265658"/>
                </a:lnTo>
                <a:lnTo>
                  <a:pt x="2975025" y="265658"/>
                </a:lnTo>
                <a:lnTo>
                  <a:pt x="2975025" y="665441"/>
                </a:lnTo>
                <a:lnTo>
                  <a:pt x="2998546" y="665441"/>
                </a:lnTo>
                <a:lnTo>
                  <a:pt x="2998546" y="265658"/>
                </a:lnTo>
                <a:lnTo>
                  <a:pt x="3398342" y="265658"/>
                </a:lnTo>
                <a:lnTo>
                  <a:pt x="3398342" y="665441"/>
                </a:lnTo>
                <a:lnTo>
                  <a:pt x="3421862" y="665441"/>
                </a:lnTo>
                <a:lnTo>
                  <a:pt x="3421862" y="265658"/>
                </a:lnTo>
                <a:lnTo>
                  <a:pt x="3833431" y="265658"/>
                </a:lnTo>
                <a:lnTo>
                  <a:pt x="3833431" y="241515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bg object 33"/>
          <p:cNvSpPr/>
          <p:nvPr/>
        </p:nvSpPr>
        <p:spPr>
          <a:xfrm>
            <a:off x="12684049" y="4100105"/>
            <a:ext cx="2128520" cy="6186805"/>
          </a:xfrm>
          <a:custGeom>
            <a:avLst/>
            <a:gdLst/>
            <a:ahLst/>
            <a:cxnLst/>
            <a:rect l="l" t="t" r="r" b="b"/>
            <a:pathLst>
              <a:path w="2128519" h="6186805">
                <a:moveTo>
                  <a:pt x="446849" y="1270355"/>
                </a:moveTo>
                <a:lnTo>
                  <a:pt x="423329" y="1270355"/>
                </a:lnTo>
                <a:lnTo>
                  <a:pt x="423329" y="1670278"/>
                </a:lnTo>
                <a:lnTo>
                  <a:pt x="446849" y="1670278"/>
                </a:lnTo>
                <a:lnTo>
                  <a:pt x="446849" y="1270355"/>
                </a:lnTo>
                <a:close/>
              </a:path>
              <a:path w="2128519" h="6186805">
                <a:moveTo>
                  <a:pt x="446849" y="846899"/>
                </a:moveTo>
                <a:lnTo>
                  <a:pt x="423329" y="846899"/>
                </a:lnTo>
                <a:lnTo>
                  <a:pt x="423329" y="1246822"/>
                </a:lnTo>
                <a:lnTo>
                  <a:pt x="446849" y="1246822"/>
                </a:lnTo>
                <a:lnTo>
                  <a:pt x="446849" y="846899"/>
                </a:lnTo>
                <a:close/>
              </a:path>
              <a:path w="2128519" h="6186805">
                <a:moveTo>
                  <a:pt x="446849" y="423456"/>
                </a:moveTo>
                <a:lnTo>
                  <a:pt x="423329" y="423456"/>
                </a:lnTo>
                <a:lnTo>
                  <a:pt x="423329" y="823379"/>
                </a:lnTo>
                <a:lnTo>
                  <a:pt x="446849" y="823379"/>
                </a:lnTo>
                <a:lnTo>
                  <a:pt x="446849" y="423456"/>
                </a:lnTo>
                <a:close/>
              </a:path>
              <a:path w="2128519" h="6186805">
                <a:moveTo>
                  <a:pt x="446849" y="0"/>
                </a:moveTo>
                <a:lnTo>
                  <a:pt x="423329" y="0"/>
                </a:lnTo>
                <a:lnTo>
                  <a:pt x="423329" y="399923"/>
                </a:lnTo>
                <a:lnTo>
                  <a:pt x="446849" y="399923"/>
                </a:lnTo>
                <a:lnTo>
                  <a:pt x="446849" y="0"/>
                </a:lnTo>
                <a:close/>
              </a:path>
              <a:path w="2128519" h="6186805">
                <a:moveTo>
                  <a:pt x="870165" y="1270355"/>
                </a:moveTo>
                <a:lnTo>
                  <a:pt x="846645" y="1270355"/>
                </a:lnTo>
                <a:lnTo>
                  <a:pt x="846645" y="1670278"/>
                </a:lnTo>
                <a:lnTo>
                  <a:pt x="870165" y="1670278"/>
                </a:lnTo>
                <a:lnTo>
                  <a:pt x="870165" y="1270355"/>
                </a:lnTo>
                <a:close/>
              </a:path>
              <a:path w="2128519" h="6186805">
                <a:moveTo>
                  <a:pt x="870165" y="846899"/>
                </a:moveTo>
                <a:lnTo>
                  <a:pt x="846645" y="846899"/>
                </a:lnTo>
                <a:lnTo>
                  <a:pt x="846645" y="1246822"/>
                </a:lnTo>
                <a:lnTo>
                  <a:pt x="870165" y="1246822"/>
                </a:lnTo>
                <a:lnTo>
                  <a:pt x="870165" y="846899"/>
                </a:lnTo>
                <a:close/>
              </a:path>
              <a:path w="2128519" h="6186805">
                <a:moveTo>
                  <a:pt x="870165" y="423456"/>
                </a:moveTo>
                <a:lnTo>
                  <a:pt x="846645" y="423456"/>
                </a:lnTo>
                <a:lnTo>
                  <a:pt x="846645" y="823379"/>
                </a:lnTo>
                <a:lnTo>
                  <a:pt x="870165" y="823379"/>
                </a:lnTo>
                <a:lnTo>
                  <a:pt x="870165" y="423456"/>
                </a:lnTo>
                <a:close/>
              </a:path>
              <a:path w="2128519" h="6186805">
                <a:moveTo>
                  <a:pt x="870165" y="0"/>
                </a:moveTo>
                <a:lnTo>
                  <a:pt x="846645" y="0"/>
                </a:lnTo>
                <a:lnTo>
                  <a:pt x="846645" y="399923"/>
                </a:lnTo>
                <a:lnTo>
                  <a:pt x="870165" y="399923"/>
                </a:lnTo>
                <a:lnTo>
                  <a:pt x="870165" y="0"/>
                </a:lnTo>
                <a:close/>
              </a:path>
              <a:path w="2128519" h="6186805">
                <a:moveTo>
                  <a:pt x="1293495" y="1270355"/>
                </a:moveTo>
                <a:lnTo>
                  <a:pt x="1269974" y="1270355"/>
                </a:lnTo>
                <a:lnTo>
                  <a:pt x="1269974" y="1670278"/>
                </a:lnTo>
                <a:lnTo>
                  <a:pt x="1293495" y="1670278"/>
                </a:lnTo>
                <a:lnTo>
                  <a:pt x="1293495" y="1270355"/>
                </a:lnTo>
                <a:close/>
              </a:path>
              <a:path w="2128519" h="6186805">
                <a:moveTo>
                  <a:pt x="1293495" y="846899"/>
                </a:moveTo>
                <a:lnTo>
                  <a:pt x="1269974" y="846899"/>
                </a:lnTo>
                <a:lnTo>
                  <a:pt x="1269974" y="1246822"/>
                </a:lnTo>
                <a:lnTo>
                  <a:pt x="1293495" y="1246822"/>
                </a:lnTo>
                <a:lnTo>
                  <a:pt x="1293495" y="846899"/>
                </a:lnTo>
                <a:close/>
              </a:path>
              <a:path w="2128519" h="6186805">
                <a:moveTo>
                  <a:pt x="1293495" y="423456"/>
                </a:moveTo>
                <a:lnTo>
                  <a:pt x="1269974" y="423456"/>
                </a:lnTo>
                <a:lnTo>
                  <a:pt x="1269974" y="823379"/>
                </a:lnTo>
                <a:lnTo>
                  <a:pt x="1293495" y="823379"/>
                </a:lnTo>
                <a:lnTo>
                  <a:pt x="1293495" y="423456"/>
                </a:lnTo>
                <a:close/>
              </a:path>
              <a:path w="2128519" h="6186805">
                <a:moveTo>
                  <a:pt x="1293495" y="0"/>
                </a:moveTo>
                <a:lnTo>
                  <a:pt x="1269974" y="0"/>
                </a:lnTo>
                <a:lnTo>
                  <a:pt x="1269974" y="399923"/>
                </a:lnTo>
                <a:lnTo>
                  <a:pt x="1293495" y="399923"/>
                </a:lnTo>
                <a:lnTo>
                  <a:pt x="1293495" y="0"/>
                </a:lnTo>
                <a:close/>
              </a:path>
              <a:path w="2128519" h="6186805">
                <a:moveTo>
                  <a:pt x="1716811" y="1270355"/>
                </a:moveTo>
                <a:lnTo>
                  <a:pt x="1693291" y="1270355"/>
                </a:lnTo>
                <a:lnTo>
                  <a:pt x="1693291" y="1670278"/>
                </a:lnTo>
                <a:lnTo>
                  <a:pt x="1716811" y="1670278"/>
                </a:lnTo>
                <a:lnTo>
                  <a:pt x="1716811" y="1270355"/>
                </a:lnTo>
                <a:close/>
              </a:path>
              <a:path w="2128519" h="6186805">
                <a:moveTo>
                  <a:pt x="1716811" y="846899"/>
                </a:moveTo>
                <a:lnTo>
                  <a:pt x="1693291" y="846899"/>
                </a:lnTo>
                <a:lnTo>
                  <a:pt x="1693291" y="1246822"/>
                </a:lnTo>
                <a:lnTo>
                  <a:pt x="1716811" y="1246822"/>
                </a:lnTo>
                <a:lnTo>
                  <a:pt x="1716811" y="846899"/>
                </a:lnTo>
                <a:close/>
              </a:path>
              <a:path w="2128519" h="6186805">
                <a:moveTo>
                  <a:pt x="1716811" y="423456"/>
                </a:moveTo>
                <a:lnTo>
                  <a:pt x="1693291" y="423456"/>
                </a:lnTo>
                <a:lnTo>
                  <a:pt x="1693291" y="823379"/>
                </a:lnTo>
                <a:lnTo>
                  <a:pt x="1716811" y="823379"/>
                </a:lnTo>
                <a:lnTo>
                  <a:pt x="1716811" y="423456"/>
                </a:lnTo>
                <a:close/>
              </a:path>
              <a:path w="2128519" h="6186805">
                <a:moveTo>
                  <a:pt x="1716811" y="0"/>
                </a:moveTo>
                <a:lnTo>
                  <a:pt x="1693291" y="0"/>
                </a:lnTo>
                <a:lnTo>
                  <a:pt x="1693291" y="399923"/>
                </a:lnTo>
                <a:lnTo>
                  <a:pt x="1716811" y="399923"/>
                </a:lnTo>
                <a:lnTo>
                  <a:pt x="1716811" y="0"/>
                </a:lnTo>
                <a:close/>
              </a:path>
              <a:path w="2128519" h="6186805">
                <a:moveTo>
                  <a:pt x="2128380" y="4234497"/>
                </a:moveTo>
                <a:lnTo>
                  <a:pt x="1716811" y="4234497"/>
                </a:lnTo>
                <a:lnTo>
                  <a:pt x="1716811" y="3822814"/>
                </a:lnTo>
                <a:lnTo>
                  <a:pt x="1693291" y="3822814"/>
                </a:lnTo>
                <a:lnTo>
                  <a:pt x="1693291" y="4234497"/>
                </a:lnTo>
                <a:lnTo>
                  <a:pt x="1693291" y="4258627"/>
                </a:lnTo>
                <a:lnTo>
                  <a:pt x="1693291" y="4657471"/>
                </a:lnTo>
                <a:lnTo>
                  <a:pt x="1293495" y="4657471"/>
                </a:lnTo>
                <a:lnTo>
                  <a:pt x="1293495" y="4258627"/>
                </a:lnTo>
                <a:lnTo>
                  <a:pt x="1693291" y="4258627"/>
                </a:lnTo>
                <a:lnTo>
                  <a:pt x="1693291" y="4234497"/>
                </a:lnTo>
                <a:lnTo>
                  <a:pt x="1293495" y="4234497"/>
                </a:lnTo>
                <a:lnTo>
                  <a:pt x="1293495" y="3822814"/>
                </a:lnTo>
                <a:lnTo>
                  <a:pt x="1269974" y="3822814"/>
                </a:lnTo>
                <a:lnTo>
                  <a:pt x="1269974" y="4234497"/>
                </a:lnTo>
                <a:lnTo>
                  <a:pt x="1269974" y="4258627"/>
                </a:lnTo>
                <a:lnTo>
                  <a:pt x="1269974" y="4657471"/>
                </a:lnTo>
                <a:lnTo>
                  <a:pt x="870165" y="4657471"/>
                </a:lnTo>
                <a:lnTo>
                  <a:pt x="870165" y="4258627"/>
                </a:lnTo>
                <a:lnTo>
                  <a:pt x="1269974" y="4258627"/>
                </a:lnTo>
                <a:lnTo>
                  <a:pt x="1269974" y="4234497"/>
                </a:lnTo>
                <a:lnTo>
                  <a:pt x="870165" y="4234497"/>
                </a:lnTo>
                <a:lnTo>
                  <a:pt x="870165" y="3822814"/>
                </a:lnTo>
                <a:lnTo>
                  <a:pt x="846645" y="3822814"/>
                </a:lnTo>
                <a:lnTo>
                  <a:pt x="846645" y="4234497"/>
                </a:lnTo>
                <a:lnTo>
                  <a:pt x="846645" y="4258627"/>
                </a:lnTo>
                <a:lnTo>
                  <a:pt x="846645" y="4657471"/>
                </a:lnTo>
                <a:lnTo>
                  <a:pt x="446849" y="4657471"/>
                </a:lnTo>
                <a:lnTo>
                  <a:pt x="446849" y="4258627"/>
                </a:lnTo>
                <a:lnTo>
                  <a:pt x="846645" y="4258627"/>
                </a:lnTo>
                <a:lnTo>
                  <a:pt x="846645" y="4234497"/>
                </a:lnTo>
                <a:lnTo>
                  <a:pt x="446849" y="4234497"/>
                </a:lnTo>
                <a:lnTo>
                  <a:pt x="446849" y="3822814"/>
                </a:lnTo>
                <a:lnTo>
                  <a:pt x="423329" y="3822814"/>
                </a:lnTo>
                <a:lnTo>
                  <a:pt x="423329" y="4234497"/>
                </a:lnTo>
                <a:lnTo>
                  <a:pt x="423329" y="4258627"/>
                </a:lnTo>
                <a:lnTo>
                  <a:pt x="423329" y="4657471"/>
                </a:lnTo>
                <a:lnTo>
                  <a:pt x="23520" y="4657471"/>
                </a:lnTo>
                <a:lnTo>
                  <a:pt x="23520" y="4258627"/>
                </a:lnTo>
                <a:lnTo>
                  <a:pt x="423329" y="4258627"/>
                </a:lnTo>
                <a:lnTo>
                  <a:pt x="423329" y="4234497"/>
                </a:lnTo>
                <a:lnTo>
                  <a:pt x="11760" y="4234497"/>
                </a:lnTo>
                <a:lnTo>
                  <a:pt x="11760" y="4245927"/>
                </a:lnTo>
                <a:lnTo>
                  <a:pt x="0" y="4245927"/>
                </a:lnTo>
                <a:lnTo>
                  <a:pt x="0" y="6186779"/>
                </a:lnTo>
                <a:lnTo>
                  <a:pt x="23520" y="6186779"/>
                </a:lnTo>
                <a:lnTo>
                  <a:pt x="23520" y="5951791"/>
                </a:lnTo>
                <a:lnTo>
                  <a:pt x="2128380" y="5951791"/>
                </a:lnTo>
                <a:lnTo>
                  <a:pt x="2128380" y="5928931"/>
                </a:lnTo>
                <a:lnTo>
                  <a:pt x="23520" y="5928931"/>
                </a:lnTo>
                <a:lnTo>
                  <a:pt x="23520" y="5528818"/>
                </a:lnTo>
                <a:lnTo>
                  <a:pt x="2128380" y="5528818"/>
                </a:lnTo>
                <a:lnTo>
                  <a:pt x="2128380" y="5504688"/>
                </a:lnTo>
                <a:lnTo>
                  <a:pt x="23520" y="5504688"/>
                </a:lnTo>
                <a:lnTo>
                  <a:pt x="23520" y="5104574"/>
                </a:lnTo>
                <a:lnTo>
                  <a:pt x="2128380" y="5104574"/>
                </a:lnTo>
                <a:lnTo>
                  <a:pt x="2128380" y="5081714"/>
                </a:lnTo>
                <a:lnTo>
                  <a:pt x="23520" y="5081714"/>
                </a:lnTo>
                <a:lnTo>
                  <a:pt x="23520" y="4681601"/>
                </a:lnTo>
                <a:lnTo>
                  <a:pt x="423329" y="4681601"/>
                </a:lnTo>
                <a:lnTo>
                  <a:pt x="423329" y="5081397"/>
                </a:lnTo>
                <a:lnTo>
                  <a:pt x="446849" y="5081397"/>
                </a:lnTo>
                <a:lnTo>
                  <a:pt x="446849" y="4681601"/>
                </a:lnTo>
                <a:lnTo>
                  <a:pt x="846645" y="4681601"/>
                </a:lnTo>
                <a:lnTo>
                  <a:pt x="846645" y="5081397"/>
                </a:lnTo>
                <a:lnTo>
                  <a:pt x="870165" y="5081397"/>
                </a:lnTo>
                <a:lnTo>
                  <a:pt x="870165" y="4681601"/>
                </a:lnTo>
                <a:lnTo>
                  <a:pt x="2128380" y="4681601"/>
                </a:lnTo>
                <a:lnTo>
                  <a:pt x="2128380" y="4657471"/>
                </a:lnTo>
                <a:lnTo>
                  <a:pt x="1716811" y="4657471"/>
                </a:lnTo>
                <a:lnTo>
                  <a:pt x="1716811" y="4258627"/>
                </a:lnTo>
                <a:lnTo>
                  <a:pt x="2128380" y="4258627"/>
                </a:lnTo>
                <a:lnTo>
                  <a:pt x="2128380" y="4245927"/>
                </a:lnTo>
                <a:lnTo>
                  <a:pt x="2128380" y="4234497"/>
                </a:lnTo>
                <a:close/>
              </a:path>
              <a:path w="2128519" h="6186805">
                <a:moveTo>
                  <a:pt x="2128380" y="2105482"/>
                </a:moveTo>
                <a:lnTo>
                  <a:pt x="1716811" y="2105482"/>
                </a:lnTo>
                <a:lnTo>
                  <a:pt x="1716811" y="1693799"/>
                </a:lnTo>
                <a:lnTo>
                  <a:pt x="1693291" y="1693799"/>
                </a:lnTo>
                <a:lnTo>
                  <a:pt x="1693291" y="2105482"/>
                </a:lnTo>
                <a:lnTo>
                  <a:pt x="1693291" y="2129625"/>
                </a:lnTo>
                <a:lnTo>
                  <a:pt x="1693291" y="2528455"/>
                </a:lnTo>
                <a:lnTo>
                  <a:pt x="1293495" y="2528455"/>
                </a:lnTo>
                <a:lnTo>
                  <a:pt x="1293495" y="2129625"/>
                </a:lnTo>
                <a:lnTo>
                  <a:pt x="1693291" y="2129625"/>
                </a:lnTo>
                <a:lnTo>
                  <a:pt x="1693291" y="2105482"/>
                </a:lnTo>
                <a:lnTo>
                  <a:pt x="1293495" y="2105482"/>
                </a:lnTo>
                <a:lnTo>
                  <a:pt x="1293495" y="1693799"/>
                </a:lnTo>
                <a:lnTo>
                  <a:pt x="1269974" y="1693799"/>
                </a:lnTo>
                <a:lnTo>
                  <a:pt x="1269974" y="2105482"/>
                </a:lnTo>
                <a:lnTo>
                  <a:pt x="1269974" y="2129625"/>
                </a:lnTo>
                <a:lnTo>
                  <a:pt x="1269974" y="2528455"/>
                </a:lnTo>
                <a:lnTo>
                  <a:pt x="870165" y="2528455"/>
                </a:lnTo>
                <a:lnTo>
                  <a:pt x="870165" y="2129625"/>
                </a:lnTo>
                <a:lnTo>
                  <a:pt x="1269974" y="2129625"/>
                </a:lnTo>
                <a:lnTo>
                  <a:pt x="1269974" y="2105482"/>
                </a:lnTo>
                <a:lnTo>
                  <a:pt x="870165" y="2105482"/>
                </a:lnTo>
                <a:lnTo>
                  <a:pt x="870165" y="1693799"/>
                </a:lnTo>
                <a:lnTo>
                  <a:pt x="846645" y="1693799"/>
                </a:lnTo>
                <a:lnTo>
                  <a:pt x="846645" y="2105482"/>
                </a:lnTo>
                <a:lnTo>
                  <a:pt x="846645" y="2129625"/>
                </a:lnTo>
                <a:lnTo>
                  <a:pt x="846645" y="2528455"/>
                </a:lnTo>
                <a:lnTo>
                  <a:pt x="446849" y="2528455"/>
                </a:lnTo>
                <a:lnTo>
                  <a:pt x="446849" y="2129625"/>
                </a:lnTo>
                <a:lnTo>
                  <a:pt x="846645" y="2129625"/>
                </a:lnTo>
                <a:lnTo>
                  <a:pt x="846645" y="2105482"/>
                </a:lnTo>
                <a:lnTo>
                  <a:pt x="446849" y="2105482"/>
                </a:lnTo>
                <a:lnTo>
                  <a:pt x="446849" y="1693799"/>
                </a:lnTo>
                <a:lnTo>
                  <a:pt x="423329" y="1693799"/>
                </a:lnTo>
                <a:lnTo>
                  <a:pt x="423329" y="2105482"/>
                </a:lnTo>
                <a:lnTo>
                  <a:pt x="423329" y="2129625"/>
                </a:lnTo>
                <a:lnTo>
                  <a:pt x="423329" y="2528455"/>
                </a:lnTo>
                <a:lnTo>
                  <a:pt x="23520" y="2528455"/>
                </a:lnTo>
                <a:lnTo>
                  <a:pt x="23520" y="2129625"/>
                </a:lnTo>
                <a:lnTo>
                  <a:pt x="423329" y="2129625"/>
                </a:lnTo>
                <a:lnTo>
                  <a:pt x="423329" y="2105482"/>
                </a:lnTo>
                <a:lnTo>
                  <a:pt x="11760" y="2105482"/>
                </a:lnTo>
                <a:lnTo>
                  <a:pt x="11760" y="2116925"/>
                </a:lnTo>
                <a:lnTo>
                  <a:pt x="0" y="2116925"/>
                </a:lnTo>
                <a:lnTo>
                  <a:pt x="0" y="4234332"/>
                </a:lnTo>
                <a:lnTo>
                  <a:pt x="23520" y="4234332"/>
                </a:lnTo>
                <a:lnTo>
                  <a:pt x="23520" y="3822789"/>
                </a:lnTo>
                <a:lnTo>
                  <a:pt x="2128380" y="3822789"/>
                </a:lnTo>
                <a:lnTo>
                  <a:pt x="2128380" y="3799916"/>
                </a:lnTo>
                <a:lnTo>
                  <a:pt x="23520" y="3799916"/>
                </a:lnTo>
                <a:lnTo>
                  <a:pt x="23520" y="3399815"/>
                </a:lnTo>
                <a:lnTo>
                  <a:pt x="423329" y="3399815"/>
                </a:lnTo>
                <a:lnTo>
                  <a:pt x="423329" y="3799281"/>
                </a:lnTo>
                <a:lnTo>
                  <a:pt x="446849" y="3799281"/>
                </a:lnTo>
                <a:lnTo>
                  <a:pt x="446849" y="3399815"/>
                </a:lnTo>
                <a:lnTo>
                  <a:pt x="846645" y="3399815"/>
                </a:lnTo>
                <a:lnTo>
                  <a:pt x="846645" y="3799281"/>
                </a:lnTo>
                <a:lnTo>
                  <a:pt x="870165" y="3799281"/>
                </a:lnTo>
                <a:lnTo>
                  <a:pt x="870165" y="3399815"/>
                </a:lnTo>
                <a:lnTo>
                  <a:pt x="1269974" y="3399815"/>
                </a:lnTo>
                <a:lnTo>
                  <a:pt x="1269974" y="3799281"/>
                </a:lnTo>
                <a:lnTo>
                  <a:pt x="1293495" y="3799281"/>
                </a:lnTo>
                <a:lnTo>
                  <a:pt x="1293495" y="3399815"/>
                </a:lnTo>
                <a:lnTo>
                  <a:pt x="1693291" y="3399815"/>
                </a:lnTo>
                <a:lnTo>
                  <a:pt x="1693291" y="3799281"/>
                </a:lnTo>
                <a:lnTo>
                  <a:pt x="1716811" y="3799281"/>
                </a:lnTo>
                <a:lnTo>
                  <a:pt x="1716811" y="3399815"/>
                </a:lnTo>
                <a:lnTo>
                  <a:pt x="2128380" y="3399815"/>
                </a:lnTo>
                <a:lnTo>
                  <a:pt x="2128380" y="3375672"/>
                </a:lnTo>
                <a:lnTo>
                  <a:pt x="1716811" y="3375672"/>
                </a:lnTo>
                <a:lnTo>
                  <a:pt x="1716811" y="2975914"/>
                </a:lnTo>
                <a:lnTo>
                  <a:pt x="1693291" y="2975914"/>
                </a:lnTo>
                <a:lnTo>
                  <a:pt x="1693291" y="3375672"/>
                </a:lnTo>
                <a:lnTo>
                  <a:pt x="1293495" y="3375672"/>
                </a:lnTo>
                <a:lnTo>
                  <a:pt x="1293495" y="2975914"/>
                </a:lnTo>
                <a:lnTo>
                  <a:pt x="1269974" y="2975914"/>
                </a:lnTo>
                <a:lnTo>
                  <a:pt x="1269974" y="3375672"/>
                </a:lnTo>
                <a:lnTo>
                  <a:pt x="870165" y="3375672"/>
                </a:lnTo>
                <a:lnTo>
                  <a:pt x="870165" y="2975914"/>
                </a:lnTo>
                <a:lnTo>
                  <a:pt x="846645" y="2975914"/>
                </a:lnTo>
                <a:lnTo>
                  <a:pt x="846645" y="3375672"/>
                </a:lnTo>
                <a:lnTo>
                  <a:pt x="446849" y="3375672"/>
                </a:lnTo>
                <a:lnTo>
                  <a:pt x="446849" y="2975914"/>
                </a:lnTo>
                <a:lnTo>
                  <a:pt x="423329" y="2975914"/>
                </a:lnTo>
                <a:lnTo>
                  <a:pt x="423329" y="3375672"/>
                </a:lnTo>
                <a:lnTo>
                  <a:pt x="23520" y="3375672"/>
                </a:lnTo>
                <a:lnTo>
                  <a:pt x="23520" y="2975572"/>
                </a:lnTo>
                <a:lnTo>
                  <a:pt x="2128380" y="2975572"/>
                </a:lnTo>
                <a:lnTo>
                  <a:pt x="2128380" y="2952699"/>
                </a:lnTo>
                <a:lnTo>
                  <a:pt x="23520" y="2952699"/>
                </a:lnTo>
                <a:lnTo>
                  <a:pt x="23520" y="2552598"/>
                </a:lnTo>
                <a:lnTo>
                  <a:pt x="423329" y="2552598"/>
                </a:lnTo>
                <a:lnTo>
                  <a:pt x="423329" y="2952381"/>
                </a:lnTo>
                <a:lnTo>
                  <a:pt x="446849" y="2952381"/>
                </a:lnTo>
                <a:lnTo>
                  <a:pt x="446849" y="2552598"/>
                </a:lnTo>
                <a:lnTo>
                  <a:pt x="846645" y="2552598"/>
                </a:lnTo>
                <a:lnTo>
                  <a:pt x="846645" y="2952381"/>
                </a:lnTo>
                <a:lnTo>
                  <a:pt x="870165" y="2952381"/>
                </a:lnTo>
                <a:lnTo>
                  <a:pt x="870165" y="2552598"/>
                </a:lnTo>
                <a:lnTo>
                  <a:pt x="1269974" y="2552598"/>
                </a:lnTo>
                <a:lnTo>
                  <a:pt x="1269974" y="2952381"/>
                </a:lnTo>
                <a:lnTo>
                  <a:pt x="1293495" y="2952381"/>
                </a:lnTo>
                <a:lnTo>
                  <a:pt x="1293495" y="2552598"/>
                </a:lnTo>
                <a:lnTo>
                  <a:pt x="1693291" y="2552598"/>
                </a:lnTo>
                <a:lnTo>
                  <a:pt x="1693291" y="2952381"/>
                </a:lnTo>
                <a:lnTo>
                  <a:pt x="1716811" y="2952381"/>
                </a:lnTo>
                <a:lnTo>
                  <a:pt x="1716811" y="2552598"/>
                </a:lnTo>
                <a:lnTo>
                  <a:pt x="2128380" y="2552598"/>
                </a:lnTo>
                <a:lnTo>
                  <a:pt x="2128380" y="2528455"/>
                </a:lnTo>
                <a:lnTo>
                  <a:pt x="1716811" y="2528455"/>
                </a:lnTo>
                <a:lnTo>
                  <a:pt x="1716811" y="2129625"/>
                </a:lnTo>
                <a:lnTo>
                  <a:pt x="2128380" y="2129625"/>
                </a:lnTo>
                <a:lnTo>
                  <a:pt x="2128380" y="2116925"/>
                </a:lnTo>
                <a:lnTo>
                  <a:pt x="2128380" y="2105482"/>
                </a:lnTo>
                <a:close/>
              </a:path>
              <a:path w="2128519" h="6186805">
                <a:moveTo>
                  <a:pt x="2128380" y="1670913"/>
                </a:moveTo>
                <a:lnTo>
                  <a:pt x="23520" y="1670913"/>
                </a:lnTo>
                <a:lnTo>
                  <a:pt x="23520" y="1270800"/>
                </a:lnTo>
                <a:lnTo>
                  <a:pt x="0" y="1270800"/>
                </a:lnTo>
                <a:lnTo>
                  <a:pt x="0" y="1670913"/>
                </a:lnTo>
                <a:lnTo>
                  <a:pt x="0" y="1693773"/>
                </a:lnTo>
                <a:lnTo>
                  <a:pt x="0" y="2105317"/>
                </a:lnTo>
                <a:lnTo>
                  <a:pt x="23520" y="2105317"/>
                </a:lnTo>
                <a:lnTo>
                  <a:pt x="23520" y="1693773"/>
                </a:lnTo>
                <a:lnTo>
                  <a:pt x="2128380" y="1693773"/>
                </a:lnTo>
                <a:lnTo>
                  <a:pt x="2128380" y="1670913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bg object 34"/>
          <p:cNvSpPr/>
          <p:nvPr/>
        </p:nvSpPr>
        <p:spPr>
          <a:xfrm>
            <a:off x="13107378" y="11"/>
            <a:ext cx="3833495" cy="10287000"/>
          </a:xfrm>
          <a:custGeom>
            <a:avLst/>
            <a:gdLst/>
            <a:ahLst/>
            <a:cxnLst/>
            <a:rect l="l" t="t" r="r" b="b"/>
            <a:pathLst>
              <a:path w="3833494" h="10287000">
                <a:moveTo>
                  <a:pt x="23520" y="10051923"/>
                </a:moveTo>
                <a:lnTo>
                  <a:pt x="0" y="10051923"/>
                </a:lnTo>
                <a:lnTo>
                  <a:pt x="0" y="10287000"/>
                </a:lnTo>
                <a:lnTo>
                  <a:pt x="23520" y="10287000"/>
                </a:lnTo>
                <a:lnTo>
                  <a:pt x="23520" y="10051923"/>
                </a:lnTo>
                <a:close/>
              </a:path>
              <a:path w="3833494" h="10287000">
                <a:moveTo>
                  <a:pt x="23520" y="9628467"/>
                </a:moveTo>
                <a:lnTo>
                  <a:pt x="0" y="9628467"/>
                </a:lnTo>
                <a:lnTo>
                  <a:pt x="0" y="10028390"/>
                </a:lnTo>
                <a:lnTo>
                  <a:pt x="23520" y="10028390"/>
                </a:lnTo>
                <a:lnTo>
                  <a:pt x="23520" y="9628467"/>
                </a:lnTo>
                <a:close/>
              </a:path>
              <a:path w="3833494" h="10287000">
                <a:moveTo>
                  <a:pt x="23520" y="9205023"/>
                </a:moveTo>
                <a:lnTo>
                  <a:pt x="0" y="9205023"/>
                </a:lnTo>
                <a:lnTo>
                  <a:pt x="0" y="9604946"/>
                </a:lnTo>
                <a:lnTo>
                  <a:pt x="23520" y="9604946"/>
                </a:lnTo>
                <a:lnTo>
                  <a:pt x="23520" y="9205023"/>
                </a:lnTo>
                <a:close/>
              </a:path>
              <a:path w="3833494" h="10287000">
                <a:moveTo>
                  <a:pt x="446836" y="10051923"/>
                </a:moveTo>
                <a:lnTo>
                  <a:pt x="423316" y="10051923"/>
                </a:lnTo>
                <a:lnTo>
                  <a:pt x="423316" y="10287000"/>
                </a:lnTo>
                <a:lnTo>
                  <a:pt x="446836" y="10287000"/>
                </a:lnTo>
                <a:lnTo>
                  <a:pt x="446836" y="10051923"/>
                </a:lnTo>
                <a:close/>
              </a:path>
              <a:path w="3833494" h="10287000">
                <a:moveTo>
                  <a:pt x="446836" y="9628467"/>
                </a:moveTo>
                <a:lnTo>
                  <a:pt x="423316" y="9628467"/>
                </a:lnTo>
                <a:lnTo>
                  <a:pt x="423316" y="10028390"/>
                </a:lnTo>
                <a:lnTo>
                  <a:pt x="446836" y="10028390"/>
                </a:lnTo>
                <a:lnTo>
                  <a:pt x="446836" y="9628467"/>
                </a:lnTo>
                <a:close/>
              </a:path>
              <a:path w="3833494" h="10287000">
                <a:moveTo>
                  <a:pt x="446836" y="9205023"/>
                </a:moveTo>
                <a:lnTo>
                  <a:pt x="423316" y="9205023"/>
                </a:lnTo>
                <a:lnTo>
                  <a:pt x="423316" y="9604946"/>
                </a:lnTo>
                <a:lnTo>
                  <a:pt x="446836" y="9604946"/>
                </a:lnTo>
                <a:lnTo>
                  <a:pt x="446836" y="9205023"/>
                </a:lnTo>
                <a:close/>
              </a:path>
              <a:path w="3833494" h="10287000">
                <a:moveTo>
                  <a:pt x="446836" y="8781567"/>
                </a:moveTo>
                <a:lnTo>
                  <a:pt x="423316" y="8781567"/>
                </a:lnTo>
                <a:lnTo>
                  <a:pt x="423316" y="9181490"/>
                </a:lnTo>
                <a:lnTo>
                  <a:pt x="446836" y="9181490"/>
                </a:lnTo>
                <a:lnTo>
                  <a:pt x="446836" y="8781567"/>
                </a:lnTo>
                <a:close/>
              </a:path>
              <a:path w="3833494" h="10287000">
                <a:moveTo>
                  <a:pt x="870165" y="10051923"/>
                </a:moveTo>
                <a:lnTo>
                  <a:pt x="846645" y="10051923"/>
                </a:lnTo>
                <a:lnTo>
                  <a:pt x="846645" y="10287000"/>
                </a:lnTo>
                <a:lnTo>
                  <a:pt x="870165" y="10287000"/>
                </a:lnTo>
                <a:lnTo>
                  <a:pt x="870165" y="10051923"/>
                </a:lnTo>
                <a:close/>
              </a:path>
              <a:path w="3833494" h="10287000">
                <a:moveTo>
                  <a:pt x="870165" y="9628467"/>
                </a:moveTo>
                <a:lnTo>
                  <a:pt x="846645" y="9628467"/>
                </a:lnTo>
                <a:lnTo>
                  <a:pt x="846645" y="10028390"/>
                </a:lnTo>
                <a:lnTo>
                  <a:pt x="870165" y="10028390"/>
                </a:lnTo>
                <a:lnTo>
                  <a:pt x="870165" y="9628467"/>
                </a:lnTo>
                <a:close/>
              </a:path>
              <a:path w="3833494" h="10287000">
                <a:moveTo>
                  <a:pt x="870165" y="9205023"/>
                </a:moveTo>
                <a:lnTo>
                  <a:pt x="846645" y="9205023"/>
                </a:lnTo>
                <a:lnTo>
                  <a:pt x="846645" y="9604946"/>
                </a:lnTo>
                <a:lnTo>
                  <a:pt x="870165" y="9604946"/>
                </a:lnTo>
                <a:lnTo>
                  <a:pt x="870165" y="9205023"/>
                </a:lnTo>
                <a:close/>
              </a:path>
              <a:path w="3833494" h="10287000">
                <a:moveTo>
                  <a:pt x="870165" y="8781567"/>
                </a:moveTo>
                <a:lnTo>
                  <a:pt x="846645" y="8781567"/>
                </a:lnTo>
                <a:lnTo>
                  <a:pt x="846645" y="9181490"/>
                </a:lnTo>
                <a:lnTo>
                  <a:pt x="870165" y="9181490"/>
                </a:lnTo>
                <a:lnTo>
                  <a:pt x="870165" y="8781567"/>
                </a:lnTo>
                <a:close/>
              </a:path>
              <a:path w="3833494" h="10287000">
                <a:moveTo>
                  <a:pt x="1293482" y="10051923"/>
                </a:moveTo>
                <a:lnTo>
                  <a:pt x="1269961" y="10051923"/>
                </a:lnTo>
                <a:lnTo>
                  <a:pt x="1269961" y="10287000"/>
                </a:lnTo>
                <a:lnTo>
                  <a:pt x="1293482" y="10287000"/>
                </a:lnTo>
                <a:lnTo>
                  <a:pt x="1293482" y="10051923"/>
                </a:lnTo>
                <a:close/>
              </a:path>
              <a:path w="3833494" h="10287000">
                <a:moveTo>
                  <a:pt x="1293482" y="9628467"/>
                </a:moveTo>
                <a:lnTo>
                  <a:pt x="1269961" y="9628467"/>
                </a:lnTo>
                <a:lnTo>
                  <a:pt x="1269961" y="10028390"/>
                </a:lnTo>
                <a:lnTo>
                  <a:pt x="1293482" y="10028390"/>
                </a:lnTo>
                <a:lnTo>
                  <a:pt x="1293482" y="9628467"/>
                </a:lnTo>
                <a:close/>
              </a:path>
              <a:path w="3833494" h="10287000">
                <a:moveTo>
                  <a:pt x="1293482" y="9205023"/>
                </a:moveTo>
                <a:lnTo>
                  <a:pt x="1269961" y="9205023"/>
                </a:lnTo>
                <a:lnTo>
                  <a:pt x="1269961" y="9604946"/>
                </a:lnTo>
                <a:lnTo>
                  <a:pt x="1293482" y="9604946"/>
                </a:lnTo>
                <a:lnTo>
                  <a:pt x="1293482" y="9205023"/>
                </a:lnTo>
                <a:close/>
              </a:path>
              <a:path w="3833494" h="10287000">
                <a:moveTo>
                  <a:pt x="1293482" y="8781567"/>
                </a:moveTo>
                <a:lnTo>
                  <a:pt x="1269961" y="8781567"/>
                </a:lnTo>
                <a:lnTo>
                  <a:pt x="1269961" y="9181490"/>
                </a:lnTo>
                <a:lnTo>
                  <a:pt x="1293482" y="9181490"/>
                </a:lnTo>
                <a:lnTo>
                  <a:pt x="1293482" y="8781567"/>
                </a:lnTo>
                <a:close/>
              </a:path>
              <a:path w="3833494" h="10287000">
                <a:moveTo>
                  <a:pt x="1728558" y="1719503"/>
                </a:moveTo>
                <a:lnTo>
                  <a:pt x="1705051" y="1719503"/>
                </a:lnTo>
                <a:lnTo>
                  <a:pt x="1705051" y="1947379"/>
                </a:lnTo>
                <a:lnTo>
                  <a:pt x="1728558" y="1947379"/>
                </a:lnTo>
                <a:lnTo>
                  <a:pt x="1728558" y="1719503"/>
                </a:lnTo>
                <a:close/>
              </a:path>
              <a:path w="3833494" h="10287000">
                <a:moveTo>
                  <a:pt x="2151888" y="688975"/>
                </a:moveTo>
                <a:lnTo>
                  <a:pt x="2128367" y="688975"/>
                </a:lnTo>
                <a:lnTo>
                  <a:pt x="2128367" y="862761"/>
                </a:lnTo>
                <a:lnTo>
                  <a:pt x="2151888" y="862761"/>
                </a:lnTo>
                <a:lnTo>
                  <a:pt x="2151888" y="688975"/>
                </a:lnTo>
                <a:close/>
              </a:path>
              <a:path w="3833494" h="10287000">
                <a:moveTo>
                  <a:pt x="2575204" y="688975"/>
                </a:moveTo>
                <a:lnTo>
                  <a:pt x="2551696" y="688975"/>
                </a:lnTo>
                <a:lnTo>
                  <a:pt x="2551696" y="862761"/>
                </a:lnTo>
                <a:lnTo>
                  <a:pt x="2575204" y="862761"/>
                </a:lnTo>
                <a:lnTo>
                  <a:pt x="2575204" y="688975"/>
                </a:lnTo>
                <a:close/>
              </a:path>
              <a:path w="3833494" h="10287000">
                <a:moveTo>
                  <a:pt x="2998533" y="688975"/>
                </a:moveTo>
                <a:lnTo>
                  <a:pt x="2975013" y="688975"/>
                </a:lnTo>
                <a:lnTo>
                  <a:pt x="2975013" y="862761"/>
                </a:lnTo>
                <a:lnTo>
                  <a:pt x="2998533" y="862761"/>
                </a:lnTo>
                <a:lnTo>
                  <a:pt x="2998533" y="688975"/>
                </a:lnTo>
                <a:close/>
              </a:path>
              <a:path w="3833494" h="10287000">
                <a:moveTo>
                  <a:pt x="3421850" y="688975"/>
                </a:moveTo>
                <a:lnTo>
                  <a:pt x="3398342" y="688975"/>
                </a:lnTo>
                <a:lnTo>
                  <a:pt x="3398342" y="862761"/>
                </a:lnTo>
                <a:lnTo>
                  <a:pt x="3421850" y="862761"/>
                </a:lnTo>
                <a:lnTo>
                  <a:pt x="3421850" y="688975"/>
                </a:lnTo>
                <a:close/>
              </a:path>
              <a:path w="3833494" h="10287000">
                <a:moveTo>
                  <a:pt x="3833418" y="4076573"/>
                </a:moveTo>
                <a:lnTo>
                  <a:pt x="3421850" y="4076573"/>
                </a:lnTo>
                <a:lnTo>
                  <a:pt x="3421850" y="3664877"/>
                </a:lnTo>
                <a:lnTo>
                  <a:pt x="3398342" y="3664877"/>
                </a:lnTo>
                <a:lnTo>
                  <a:pt x="3398342" y="4076573"/>
                </a:lnTo>
                <a:lnTo>
                  <a:pt x="2998533" y="4076573"/>
                </a:lnTo>
                <a:lnTo>
                  <a:pt x="2998533" y="3664877"/>
                </a:lnTo>
                <a:lnTo>
                  <a:pt x="2975013" y="3664877"/>
                </a:lnTo>
                <a:lnTo>
                  <a:pt x="2975013" y="4076573"/>
                </a:lnTo>
                <a:lnTo>
                  <a:pt x="2575204" y="4076573"/>
                </a:lnTo>
                <a:lnTo>
                  <a:pt x="2575204" y="3664877"/>
                </a:lnTo>
                <a:lnTo>
                  <a:pt x="2551696" y="3664877"/>
                </a:lnTo>
                <a:lnTo>
                  <a:pt x="2551696" y="4076573"/>
                </a:lnTo>
                <a:lnTo>
                  <a:pt x="2151888" y="4076573"/>
                </a:lnTo>
                <a:lnTo>
                  <a:pt x="2151888" y="3664877"/>
                </a:lnTo>
                <a:lnTo>
                  <a:pt x="2128367" y="3664877"/>
                </a:lnTo>
                <a:lnTo>
                  <a:pt x="2128367" y="4076573"/>
                </a:lnTo>
                <a:lnTo>
                  <a:pt x="1716811" y="4076573"/>
                </a:lnTo>
                <a:lnTo>
                  <a:pt x="1716811" y="4088003"/>
                </a:lnTo>
                <a:lnTo>
                  <a:pt x="1705051" y="4088003"/>
                </a:lnTo>
                <a:lnTo>
                  <a:pt x="1705051" y="4100703"/>
                </a:lnTo>
                <a:lnTo>
                  <a:pt x="1705051" y="4499546"/>
                </a:lnTo>
                <a:lnTo>
                  <a:pt x="1728558" y="4499546"/>
                </a:lnTo>
                <a:lnTo>
                  <a:pt x="1728558" y="4100703"/>
                </a:lnTo>
                <a:lnTo>
                  <a:pt x="3833418" y="4100703"/>
                </a:lnTo>
                <a:lnTo>
                  <a:pt x="3833418" y="4088003"/>
                </a:lnTo>
                <a:lnTo>
                  <a:pt x="3833418" y="4076573"/>
                </a:lnTo>
                <a:close/>
              </a:path>
              <a:path w="3833494" h="10287000">
                <a:moveTo>
                  <a:pt x="3833418" y="1947557"/>
                </a:moveTo>
                <a:lnTo>
                  <a:pt x="3421850" y="1947557"/>
                </a:lnTo>
                <a:lnTo>
                  <a:pt x="3421850" y="1719503"/>
                </a:lnTo>
                <a:lnTo>
                  <a:pt x="3398342" y="1719503"/>
                </a:lnTo>
                <a:lnTo>
                  <a:pt x="3398342" y="1947557"/>
                </a:lnTo>
                <a:lnTo>
                  <a:pt x="3398342" y="1971687"/>
                </a:lnTo>
                <a:lnTo>
                  <a:pt x="3398342" y="2370531"/>
                </a:lnTo>
                <a:lnTo>
                  <a:pt x="2998533" y="2370531"/>
                </a:lnTo>
                <a:lnTo>
                  <a:pt x="2998533" y="1971687"/>
                </a:lnTo>
                <a:lnTo>
                  <a:pt x="3398342" y="1971687"/>
                </a:lnTo>
                <a:lnTo>
                  <a:pt x="3398342" y="1947557"/>
                </a:lnTo>
                <a:lnTo>
                  <a:pt x="2998533" y="1947557"/>
                </a:lnTo>
                <a:lnTo>
                  <a:pt x="2998533" y="1719503"/>
                </a:lnTo>
                <a:lnTo>
                  <a:pt x="2975013" y="1719503"/>
                </a:lnTo>
                <a:lnTo>
                  <a:pt x="2975013" y="1947557"/>
                </a:lnTo>
                <a:lnTo>
                  <a:pt x="2975013" y="1971687"/>
                </a:lnTo>
                <a:lnTo>
                  <a:pt x="2975013" y="2370531"/>
                </a:lnTo>
                <a:lnTo>
                  <a:pt x="2575204" y="2370531"/>
                </a:lnTo>
                <a:lnTo>
                  <a:pt x="2575204" y="1971687"/>
                </a:lnTo>
                <a:lnTo>
                  <a:pt x="2975013" y="1971687"/>
                </a:lnTo>
                <a:lnTo>
                  <a:pt x="2975013" y="1947557"/>
                </a:lnTo>
                <a:lnTo>
                  <a:pt x="2575204" y="1947557"/>
                </a:lnTo>
                <a:lnTo>
                  <a:pt x="2575204" y="1719503"/>
                </a:lnTo>
                <a:lnTo>
                  <a:pt x="2551696" y="1719503"/>
                </a:lnTo>
                <a:lnTo>
                  <a:pt x="2551696" y="1947557"/>
                </a:lnTo>
                <a:lnTo>
                  <a:pt x="2551696" y="1971687"/>
                </a:lnTo>
                <a:lnTo>
                  <a:pt x="2551696" y="2370531"/>
                </a:lnTo>
                <a:lnTo>
                  <a:pt x="2151888" y="2370531"/>
                </a:lnTo>
                <a:lnTo>
                  <a:pt x="2151888" y="1971687"/>
                </a:lnTo>
                <a:lnTo>
                  <a:pt x="2551696" y="1971687"/>
                </a:lnTo>
                <a:lnTo>
                  <a:pt x="2551696" y="1947557"/>
                </a:lnTo>
                <a:lnTo>
                  <a:pt x="2151888" y="1947557"/>
                </a:lnTo>
                <a:lnTo>
                  <a:pt x="2151888" y="1719503"/>
                </a:lnTo>
                <a:lnTo>
                  <a:pt x="2128367" y="1719503"/>
                </a:lnTo>
                <a:lnTo>
                  <a:pt x="2128367" y="1947557"/>
                </a:lnTo>
                <a:lnTo>
                  <a:pt x="2128367" y="1971687"/>
                </a:lnTo>
                <a:lnTo>
                  <a:pt x="2128367" y="2370531"/>
                </a:lnTo>
                <a:lnTo>
                  <a:pt x="1728558" y="2370531"/>
                </a:lnTo>
                <a:lnTo>
                  <a:pt x="1728558" y="1971687"/>
                </a:lnTo>
                <a:lnTo>
                  <a:pt x="2128367" y="1971687"/>
                </a:lnTo>
                <a:lnTo>
                  <a:pt x="2128367" y="1947557"/>
                </a:lnTo>
                <a:lnTo>
                  <a:pt x="1716811" y="1947557"/>
                </a:lnTo>
                <a:lnTo>
                  <a:pt x="1716811" y="1958987"/>
                </a:lnTo>
                <a:lnTo>
                  <a:pt x="1705051" y="1958987"/>
                </a:lnTo>
                <a:lnTo>
                  <a:pt x="1705051" y="4076395"/>
                </a:lnTo>
                <a:lnTo>
                  <a:pt x="1728558" y="4076395"/>
                </a:lnTo>
                <a:lnTo>
                  <a:pt x="1728558" y="3664851"/>
                </a:lnTo>
                <a:lnTo>
                  <a:pt x="3833418" y="3664851"/>
                </a:lnTo>
                <a:lnTo>
                  <a:pt x="3833418" y="3641991"/>
                </a:lnTo>
                <a:lnTo>
                  <a:pt x="1728558" y="3641991"/>
                </a:lnTo>
                <a:lnTo>
                  <a:pt x="1728558" y="3241878"/>
                </a:lnTo>
                <a:lnTo>
                  <a:pt x="2128367" y="3241878"/>
                </a:lnTo>
                <a:lnTo>
                  <a:pt x="2128367" y="3641356"/>
                </a:lnTo>
                <a:lnTo>
                  <a:pt x="2151888" y="3641356"/>
                </a:lnTo>
                <a:lnTo>
                  <a:pt x="2151888" y="3241878"/>
                </a:lnTo>
                <a:lnTo>
                  <a:pt x="2551696" y="3241878"/>
                </a:lnTo>
                <a:lnTo>
                  <a:pt x="2551696" y="3641356"/>
                </a:lnTo>
                <a:lnTo>
                  <a:pt x="2575204" y="3641356"/>
                </a:lnTo>
                <a:lnTo>
                  <a:pt x="2575204" y="3241878"/>
                </a:lnTo>
                <a:lnTo>
                  <a:pt x="2975013" y="3241878"/>
                </a:lnTo>
                <a:lnTo>
                  <a:pt x="2975013" y="3641356"/>
                </a:lnTo>
                <a:lnTo>
                  <a:pt x="2998533" y="3641356"/>
                </a:lnTo>
                <a:lnTo>
                  <a:pt x="2998533" y="3241878"/>
                </a:lnTo>
                <a:lnTo>
                  <a:pt x="3398342" y="3241878"/>
                </a:lnTo>
                <a:lnTo>
                  <a:pt x="3398342" y="3641356"/>
                </a:lnTo>
                <a:lnTo>
                  <a:pt x="3421850" y="3641356"/>
                </a:lnTo>
                <a:lnTo>
                  <a:pt x="3421850" y="3241878"/>
                </a:lnTo>
                <a:lnTo>
                  <a:pt x="3833418" y="3241878"/>
                </a:lnTo>
                <a:lnTo>
                  <a:pt x="3833418" y="3217748"/>
                </a:lnTo>
                <a:lnTo>
                  <a:pt x="3421850" y="3217748"/>
                </a:lnTo>
                <a:lnTo>
                  <a:pt x="3421850" y="2817977"/>
                </a:lnTo>
                <a:lnTo>
                  <a:pt x="3398342" y="2817977"/>
                </a:lnTo>
                <a:lnTo>
                  <a:pt x="3398342" y="3217748"/>
                </a:lnTo>
                <a:lnTo>
                  <a:pt x="2998533" y="3217748"/>
                </a:lnTo>
                <a:lnTo>
                  <a:pt x="2998533" y="2817977"/>
                </a:lnTo>
                <a:lnTo>
                  <a:pt x="2975013" y="2817977"/>
                </a:lnTo>
                <a:lnTo>
                  <a:pt x="2975013" y="3217748"/>
                </a:lnTo>
                <a:lnTo>
                  <a:pt x="2575204" y="3217748"/>
                </a:lnTo>
                <a:lnTo>
                  <a:pt x="2575204" y="2817977"/>
                </a:lnTo>
                <a:lnTo>
                  <a:pt x="2551696" y="2817977"/>
                </a:lnTo>
                <a:lnTo>
                  <a:pt x="2551696" y="3217748"/>
                </a:lnTo>
                <a:lnTo>
                  <a:pt x="2151888" y="3217748"/>
                </a:lnTo>
                <a:lnTo>
                  <a:pt x="2151888" y="2817977"/>
                </a:lnTo>
                <a:lnTo>
                  <a:pt x="2128367" y="2817977"/>
                </a:lnTo>
                <a:lnTo>
                  <a:pt x="2128367" y="3217748"/>
                </a:lnTo>
                <a:lnTo>
                  <a:pt x="1728558" y="3217748"/>
                </a:lnTo>
                <a:lnTo>
                  <a:pt x="1728558" y="2817634"/>
                </a:lnTo>
                <a:lnTo>
                  <a:pt x="3833418" y="2817634"/>
                </a:lnTo>
                <a:lnTo>
                  <a:pt x="3833418" y="2794774"/>
                </a:lnTo>
                <a:lnTo>
                  <a:pt x="1728558" y="2794774"/>
                </a:lnTo>
                <a:lnTo>
                  <a:pt x="1728558" y="2394661"/>
                </a:lnTo>
                <a:lnTo>
                  <a:pt x="2128367" y="2394661"/>
                </a:lnTo>
                <a:lnTo>
                  <a:pt x="2128367" y="2794457"/>
                </a:lnTo>
                <a:lnTo>
                  <a:pt x="2151888" y="2794457"/>
                </a:lnTo>
                <a:lnTo>
                  <a:pt x="2151888" y="2394661"/>
                </a:lnTo>
                <a:lnTo>
                  <a:pt x="2551696" y="2394661"/>
                </a:lnTo>
                <a:lnTo>
                  <a:pt x="2551696" y="2794457"/>
                </a:lnTo>
                <a:lnTo>
                  <a:pt x="2575204" y="2794457"/>
                </a:lnTo>
                <a:lnTo>
                  <a:pt x="2575204" y="2394661"/>
                </a:lnTo>
                <a:lnTo>
                  <a:pt x="2975013" y="2394661"/>
                </a:lnTo>
                <a:lnTo>
                  <a:pt x="2975013" y="2794457"/>
                </a:lnTo>
                <a:lnTo>
                  <a:pt x="2998533" y="2794457"/>
                </a:lnTo>
                <a:lnTo>
                  <a:pt x="2998533" y="2394661"/>
                </a:lnTo>
                <a:lnTo>
                  <a:pt x="3398342" y="2394661"/>
                </a:lnTo>
                <a:lnTo>
                  <a:pt x="3398342" y="2794457"/>
                </a:lnTo>
                <a:lnTo>
                  <a:pt x="3421850" y="2794457"/>
                </a:lnTo>
                <a:lnTo>
                  <a:pt x="3421850" y="2394661"/>
                </a:lnTo>
                <a:lnTo>
                  <a:pt x="3833418" y="2394661"/>
                </a:lnTo>
                <a:lnTo>
                  <a:pt x="3833418" y="2370531"/>
                </a:lnTo>
                <a:lnTo>
                  <a:pt x="3421850" y="2370531"/>
                </a:lnTo>
                <a:lnTo>
                  <a:pt x="3421850" y="1971687"/>
                </a:lnTo>
                <a:lnTo>
                  <a:pt x="3833418" y="1971687"/>
                </a:lnTo>
                <a:lnTo>
                  <a:pt x="3833418" y="1958987"/>
                </a:lnTo>
                <a:lnTo>
                  <a:pt x="3833418" y="1947557"/>
                </a:lnTo>
                <a:close/>
              </a:path>
              <a:path w="3833494" h="10287000">
                <a:moveTo>
                  <a:pt x="3833418" y="241515"/>
                </a:moveTo>
                <a:lnTo>
                  <a:pt x="3421850" y="241515"/>
                </a:lnTo>
                <a:lnTo>
                  <a:pt x="3421850" y="0"/>
                </a:lnTo>
                <a:lnTo>
                  <a:pt x="3398342" y="0"/>
                </a:lnTo>
                <a:lnTo>
                  <a:pt x="3398342" y="241515"/>
                </a:lnTo>
                <a:lnTo>
                  <a:pt x="2998533" y="241515"/>
                </a:lnTo>
                <a:lnTo>
                  <a:pt x="2998533" y="0"/>
                </a:lnTo>
                <a:lnTo>
                  <a:pt x="2975013" y="0"/>
                </a:lnTo>
                <a:lnTo>
                  <a:pt x="2975013" y="241515"/>
                </a:lnTo>
                <a:lnTo>
                  <a:pt x="2575204" y="241515"/>
                </a:lnTo>
                <a:lnTo>
                  <a:pt x="2575204" y="0"/>
                </a:lnTo>
                <a:lnTo>
                  <a:pt x="2551696" y="0"/>
                </a:lnTo>
                <a:lnTo>
                  <a:pt x="2551696" y="241515"/>
                </a:lnTo>
                <a:lnTo>
                  <a:pt x="2151888" y="241515"/>
                </a:lnTo>
                <a:lnTo>
                  <a:pt x="2151888" y="0"/>
                </a:lnTo>
                <a:lnTo>
                  <a:pt x="2128367" y="0"/>
                </a:lnTo>
                <a:lnTo>
                  <a:pt x="2128367" y="241515"/>
                </a:lnTo>
                <a:lnTo>
                  <a:pt x="1728558" y="241515"/>
                </a:lnTo>
                <a:lnTo>
                  <a:pt x="1728558" y="177"/>
                </a:lnTo>
                <a:lnTo>
                  <a:pt x="1705051" y="177"/>
                </a:lnTo>
                <a:lnTo>
                  <a:pt x="1705051" y="862761"/>
                </a:lnTo>
                <a:lnTo>
                  <a:pt x="1728558" y="862761"/>
                </a:lnTo>
                <a:lnTo>
                  <a:pt x="1728558" y="688632"/>
                </a:lnTo>
                <a:lnTo>
                  <a:pt x="3833418" y="688632"/>
                </a:lnTo>
                <a:lnTo>
                  <a:pt x="3833418" y="665759"/>
                </a:lnTo>
                <a:lnTo>
                  <a:pt x="1728558" y="665759"/>
                </a:lnTo>
                <a:lnTo>
                  <a:pt x="1728558" y="265658"/>
                </a:lnTo>
                <a:lnTo>
                  <a:pt x="2128367" y="265658"/>
                </a:lnTo>
                <a:lnTo>
                  <a:pt x="2128367" y="665441"/>
                </a:lnTo>
                <a:lnTo>
                  <a:pt x="2151888" y="665441"/>
                </a:lnTo>
                <a:lnTo>
                  <a:pt x="2151888" y="265658"/>
                </a:lnTo>
                <a:lnTo>
                  <a:pt x="2551696" y="265658"/>
                </a:lnTo>
                <a:lnTo>
                  <a:pt x="2551696" y="665441"/>
                </a:lnTo>
                <a:lnTo>
                  <a:pt x="2575204" y="665441"/>
                </a:lnTo>
                <a:lnTo>
                  <a:pt x="2575204" y="265658"/>
                </a:lnTo>
                <a:lnTo>
                  <a:pt x="2975013" y="265658"/>
                </a:lnTo>
                <a:lnTo>
                  <a:pt x="2975013" y="665441"/>
                </a:lnTo>
                <a:lnTo>
                  <a:pt x="2998533" y="665441"/>
                </a:lnTo>
                <a:lnTo>
                  <a:pt x="2998533" y="265658"/>
                </a:lnTo>
                <a:lnTo>
                  <a:pt x="3398342" y="265658"/>
                </a:lnTo>
                <a:lnTo>
                  <a:pt x="3398342" y="665441"/>
                </a:lnTo>
                <a:lnTo>
                  <a:pt x="3421850" y="665441"/>
                </a:lnTo>
                <a:lnTo>
                  <a:pt x="3421850" y="265658"/>
                </a:lnTo>
                <a:lnTo>
                  <a:pt x="3833418" y="265658"/>
                </a:lnTo>
                <a:lnTo>
                  <a:pt x="3833418" y="241515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bg object 35"/>
          <p:cNvSpPr/>
          <p:nvPr/>
        </p:nvSpPr>
        <p:spPr>
          <a:xfrm>
            <a:off x="14812429" y="4100105"/>
            <a:ext cx="2128520" cy="6186805"/>
          </a:xfrm>
          <a:custGeom>
            <a:avLst/>
            <a:gdLst/>
            <a:ahLst/>
            <a:cxnLst/>
            <a:rect l="l" t="t" r="r" b="b"/>
            <a:pathLst>
              <a:path w="2128519" h="6186805">
                <a:moveTo>
                  <a:pt x="2128367" y="4234497"/>
                </a:moveTo>
                <a:lnTo>
                  <a:pt x="1716798" y="4234497"/>
                </a:lnTo>
                <a:lnTo>
                  <a:pt x="1716798" y="3822814"/>
                </a:lnTo>
                <a:lnTo>
                  <a:pt x="1693291" y="3822814"/>
                </a:lnTo>
                <a:lnTo>
                  <a:pt x="1693291" y="4234497"/>
                </a:lnTo>
                <a:lnTo>
                  <a:pt x="1293482" y="4234497"/>
                </a:lnTo>
                <a:lnTo>
                  <a:pt x="1293482" y="3822814"/>
                </a:lnTo>
                <a:lnTo>
                  <a:pt x="1269961" y="3822814"/>
                </a:lnTo>
                <a:lnTo>
                  <a:pt x="1269961" y="4234497"/>
                </a:lnTo>
                <a:lnTo>
                  <a:pt x="870153" y="4234497"/>
                </a:lnTo>
                <a:lnTo>
                  <a:pt x="870153" y="3822814"/>
                </a:lnTo>
                <a:lnTo>
                  <a:pt x="846645" y="3822814"/>
                </a:lnTo>
                <a:lnTo>
                  <a:pt x="846645" y="4234497"/>
                </a:lnTo>
                <a:lnTo>
                  <a:pt x="446836" y="4234497"/>
                </a:lnTo>
                <a:lnTo>
                  <a:pt x="446836" y="3822814"/>
                </a:lnTo>
                <a:lnTo>
                  <a:pt x="423316" y="3822814"/>
                </a:lnTo>
                <a:lnTo>
                  <a:pt x="423316" y="4234497"/>
                </a:lnTo>
                <a:lnTo>
                  <a:pt x="11760" y="4234497"/>
                </a:lnTo>
                <a:lnTo>
                  <a:pt x="11760" y="4245927"/>
                </a:lnTo>
                <a:lnTo>
                  <a:pt x="0" y="4245927"/>
                </a:lnTo>
                <a:lnTo>
                  <a:pt x="0" y="4258627"/>
                </a:lnTo>
                <a:lnTo>
                  <a:pt x="0" y="4657471"/>
                </a:lnTo>
                <a:lnTo>
                  <a:pt x="0" y="6186779"/>
                </a:lnTo>
                <a:lnTo>
                  <a:pt x="23507" y="6186779"/>
                </a:lnTo>
                <a:lnTo>
                  <a:pt x="23507" y="5951791"/>
                </a:lnTo>
                <a:lnTo>
                  <a:pt x="2128367" y="5951791"/>
                </a:lnTo>
                <a:lnTo>
                  <a:pt x="2128367" y="5928931"/>
                </a:lnTo>
                <a:lnTo>
                  <a:pt x="23507" y="5928931"/>
                </a:lnTo>
                <a:lnTo>
                  <a:pt x="23507" y="5528818"/>
                </a:lnTo>
                <a:lnTo>
                  <a:pt x="2128367" y="5528818"/>
                </a:lnTo>
                <a:lnTo>
                  <a:pt x="2128367" y="5504688"/>
                </a:lnTo>
                <a:lnTo>
                  <a:pt x="23507" y="5504688"/>
                </a:lnTo>
                <a:lnTo>
                  <a:pt x="23507" y="5104574"/>
                </a:lnTo>
                <a:lnTo>
                  <a:pt x="2128367" y="5104574"/>
                </a:lnTo>
                <a:lnTo>
                  <a:pt x="2128367" y="5081714"/>
                </a:lnTo>
                <a:lnTo>
                  <a:pt x="23507" y="5081714"/>
                </a:lnTo>
                <a:lnTo>
                  <a:pt x="23507" y="4681601"/>
                </a:lnTo>
                <a:lnTo>
                  <a:pt x="2128367" y="4681601"/>
                </a:lnTo>
                <a:lnTo>
                  <a:pt x="2128367" y="4657471"/>
                </a:lnTo>
                <a:lnTo>
                  <a:pt x="23507" y="4657471"/>
                </a:lnTo>
                <a:lnTo>
                  <a:pt x="23507" y="4258627"/>
                </a:lnTo>
                <a:lnTo>
                  <a:pt x="2128367" y="4258627"/>
                </a:lnTo>
                <a:lnTo>
                  <a:pt x="2128367" y="4245927"/>
                </a:lnTo>
                <a:lnTo>
                  <a:pt x="2128367" y="4234497"/>
                </a:lnTo>
                <a:close/>
              </a:path>
              <a:path w="2128519" h="6186805">
                <a:moveTo>
                  <a:pt x="2128367" y="2105482"/>
                </a:moveTo>
                <a:lnTo>
                  <a:pt x="1716798" y="2105482"/>
                </a:lnTo>
                <a:lnTo>
                  <a:pt x="1716798" y="1693799"/>
                </a:lnTo>
                <a:lnTo>
                  <a:pt x="1693291" y="1693799"/>
                </a:lnTo>
                <a:lnTo>
                  <a:pt x="1693291" y="2105482"/>
                </a:lnTo>
                <a:lnTo>
                  <a:pt x="1693291" y="2129625"/>
                </a:lnTo>
                <a:lnTo>
                  <a:pt x="1693291" y="2528455"/>
                </a:lnTo>
                <a:lnTo>
                  <a:pt x="1293482" y="2528455"/>
                </a:lnTo>
                <a:lnTo>
                  <a:pt x="1293482" y="2129625"/>
                </a:lnTo>
                <a:lnTo>
                  <a:pt x="1693291" y="2129625"/>
                </a:lnTo>
                <a:lnTo>
                  <a:pt x="1693291" y="2105482"/>
                </a:lnTo>
                <a:lnTo>
                  <a:pt x="1293482" y="2105482"/>
                </a:lnTo>
                <a:lnTo>
                  <a:pt x="1293482" y="1693799"/>
                </a:lnTo>
                <a:lnTo>
                  <a:pt x="1269961" y="1693799"/>
                </a:lnTo>
                <a:lnTo>
                  <a:pt x="1269961" y="2105482"/>
                </a:lnTo>
                <a:lnTo>
                  <a:pt x="1269961" y="2129625"/>
                </a:lnTo>
                <a:lnTo>
                  <a:pt x="1269961" y="2528455"/>
                </a:lnTo>
                <a:lnTo>
                  <a:pt x="870153" y="2528455"/>
                </a:lnTo>
                <a:lnTo>
                  <a:pt x="870153" y="2129625"/>
                </a:lnTo>
                <a:lnTo>
                  <a:pt x="1269961" y="2129625"/>
                </a:lnTo>
                <a:lnTo>
                  <a:pt x="1269961" y="2105482"/>
                </a:lnTo>
                <a:lnTo>
                  <a:pt x="870153" y="2105482"/>
                </a:lnTo>
                <a:lnTo>
                  <a:pt x="870153" y="1693799"/>
                </a:lnTo>
                <a:lnTo>
                  <a:pt x="846645" y="1693799"/>
                </a:lnTo>
                <a:lnTo>
                  <a:pt x="846645" y="2105482"/>
                </a:lnTo>
                <a:lnTo>
                  <a:pt x="846645" y="2129625"/>
                </a:lnTo>
                <a:lnTo>
                  <a:pt x="846645" y="2528455"/>
                </a:lnTo>
                <a:lnTo>
                  <a:pt x="446836" y="2528455"/>
                </a:lnTo>
                <a:lnTo>
                  <a:pt x="446836" y="2129625"/>
                </a:lnTo>
                <a:lnTo>
                  <a:pt x="846645" y="2129625"/>
                </a:lnTo>
                <a:lnTo>
                  <a:pt x="846645" y="2105482"/>
                </a:lnTo>
                <a:lnTo>
                  <a:pt x="446836" y="2105482"/>
                </a:lnTo>
                <a:lnTo>
                  <a:pt x="446836" y="1693799"/>
                </a:lnTo>
                <a:lnTo>
                  <a:pt x="423316" y="1693799"/>
                </a:lnTo>
                <a:lnTo>
                  <a:pt x="423316" y="2105482"/>
                </a:lnTo>
                <a:lnTo>
                  <a:pt x="423316" y="2129625"/>
                </a:lnTo>
                <a:lnTo>
                  <a:pt x="423316" y="2528455"/>
                </a:lnTo>
                <a:lnTo>
                  <a:pt x="23507" y="2528455"/>
                </a:lnTo>
                <a:lnTo>
                  <a:pt x="23507" y="2129625"/>
                </a:lnTo>
                <a:lnTo>
                  <a:pt x="423316" y="2129625"/>
                </a:lnTo>
                <a:lnTo>
                  <a:pt x="423316" y="2105482"/>
                </a:lnTo>
                <a:lnTo>
                  <a:pt x="11760" y="2105482"/>
                </a:lnTo>
                <a:lnTo>
                  <a:pt x="11760" y="2116925"/>
                </a:lnTo>
                <a:lnTo>
                  <a:pt x="0" y="2116925"/>
                </a:lnTo>
                <a:lnTo>
                  <a:pt x="0" y="4234332"/>
                </a:lnTo>
                <a:lnTo>
                  <a:pt x="23507" y="4234332"/>
                </a:lnTo>
                <a:lnTo>
                  <a:pt x="23507" y="3822789"/>
                </a:lnTo>
                <a:lnTo>
                  <a:pt x="2128367" y="3822789"/>
                </a:lnTo>
                <a:lnTo>
                  <a:pt x="2128367" y="3799916"/>
                </a:lnTo>
                <a:lnTo>
                  <a:pt x="23507" y="3799916"/>
                </a:lnTo>
                <a:lnTo>
                  <a:pt x="23507" y="3399815"/>
                </a:lnTo>
                <a:lnTo>
                  <a:pt x="423316" y="3399815"/>
                </a:lnTo>
                <a:lnTo>
                  <a:pt x="423316" y="3799281"/>
                </a:lnTo>
                <a:lnTo>
                  <a:pt x="446836" y="3799281"/>
                </a:lnTo>
                <a:lnTo>
                  <a:pt x="446836" y="3399815"/>
                </a:lnTo>
                <a:lnTo>
                  <a:pt x="846645" y="3399815"/>
                </a:lnTo>
                <a:lnTo>
                  <a:pt x="846645" y="3799281"/>
                </a:lnTo>
                <a:lnTo>
                  <a:pt x="870153" y="3799281"/>
                </a:lnTo>
                <a:lnTo>
                  <a:pt x="870153" y="3399815"/>
                </a:lnTo>
                <a:lnTo>
                  <a:pt x="1269961" y="3399815"/>
                </a:lnTo>
                <a:lnTo>
                  <a:pt x="1269961" y="3799281"/>
                </a:lnTo>
                <a:lnTo>
                  <a:pt x="1293482" y="3799281"/>
                </a:lnTo>
                <a:lnTo>
                  <a:pt x="1293482" y="3399815"/>
                </a:lnTo>
                <a:lnTo>
                  <a:pt x="1693291" y="3399815"/>
                </a:lnTo>
                <a:lnTo>
                  <a:pt x="1693291" y="3799281"/>
                </a:lnTo>
                <a:lnTo>
                  <a:pt x="1716798" y="3799281"/>
                </a:lnTo>
                <a:lnTo>
                  <a:pt x="1716798" y="3399815"/>
                </a:lnTo>
                <a:lnTo>
                  <a:pt x="2128367" y="3399815"/>
                </a:lnTo>
                <a:lnTo>
                  <a:pt x="2128367" y="3375672"/>
                </a:lnTo>
                <a:lnTo>
                  <a:pt x="1716798" y="3375672"/>
                </a:lnTo>
                <a:lnTo>
                  <a:pt x="1716798" y="2975914"/>
                </a:lnTo>
                <a:lnTo>
                  <a:pt x="1693291" y="2975914"/>
                </a:lnTo>
                <a:lnTo>
                  <a:pt x="1693291" y="3375672"/>
                </a:lnTo>
                <a:lnTo>
                  <a:pt x="1293482" y="3375672"/>
                </a:lnTo>
                <a:lnTo>
                  <a:pt x="1293482" y="2975914"/>
                </a:lnTo>
                <a:lnTo>
                  <a:pt x="1269961" y="2975914"/>
                </a:lnTo>
                <a:lnTo>
                  <a:pt x="1269961" y="3375672"/>
                </a:lnTo>
                <a:lnTo>
                  <a:pt x="870153" y="3375672"/>
                </a:lnTo>
                <a:lnTo>
                  <a:pt x="870153" y="2975914"/>
                </a:lnTo>
                <a:lnTo>
                  <a:pt x="846645" y="2975914"/>
                </a:lnTo>
                <a:lnTo>
                  <a:pt x="846645" y="3375672"/>
                </a:lnTo>
                <a:lnTo>
                  <a:pt x="446836" y="3375672"/>
                </a:lnTo>
                <a:lnTo>
                  <a:pt x="446836" y="2975914"/>
                </a:lnTo>
                <a:lnTo>
                  <a:pt x="423316" y="2975914"/>
                </a:lnTo>
                <a:lnTo>
                  <a:pt x="423316" y="3375672"/>
                </a:lnTo>
                <a:lnTo>
                  <a:pt x="23507" y="3375672"/>
                </a:lnTo>
                <a:lnTo>
                  <a:pt x="23507" y="2975572"/>
                </a:lnTo>
                <a:lnTo>
                  <a:pt x="2128367" y="2975572"/>
                </a:lnTo>
                <a:lnTo>
                  <a:pt x="2128367" y="2952699"/>
                </a:lnTo>
                <a:lnTo>
                  <a:pt x="23507" y="2952699"/>
                </a:lnTo>
                <a:lnTo>
                  <a:pt x="23507" y="2552598"/>
                </a:lnTo>
                <a:lnTo>
                  <a:pt x="423316" y="2552598"/>
                </a:lnTo>
                <a:lnTo>
                  <a:pt x="423316" y="2952381"/>
                </a:lnTo>
                <a:lnTo>
                  <a:pt x="446836" y="2952381"/>
                </a:lnTo>
                <a:lnTo>
                  <a:pt x="446836" y="2552598"/>
                </a:lnTo>
                <a:lnTo>
                  <a:pt x="846645" y="2552598"/>
                </a:lnTo>
                <a:lnTo>
                  <a:pt x="846645" y="2952381"/>
                </a:lnTo>
                <a:lnTo>
                  <a:pt x="870153" y="2952381"/>
                </a:lnTo>
                <a:lnTo>
                  <a:pt x="870153" y="2552598"/>
                </a:lnTo>
                <a:lnTo>
                  <a:pt x="1269961" y="2552598"/>
                </a:lnTo>
                <a:lnTo>
                  <a:pt x="1269961" y="2952381"/>
                </a:lnTo>
                <a:lnTo>
                  <a:pt x="1293482" y="2952381"/>
                </a:lnTo>
                <a:lnTo>
                  <a:pt x="1293482" y="2552598"/>
                </a:lnTo>
                <a:lnTo>
                  <a:pt x="1693291" y="2552598"/>
                </a:lnTo>
                <a:lnTo>
                  <a:pt x="1693291" y="2952381"/>
                </a:lnTo>
                <a:lnTo>
                  <a:pt x="1716798" y="2952381"/>
                </a:lnTo>
                <a:lnTo>
                  <a:pt x="1716798" y="2552598"/>
                </a:lnTo>
                <a:lnTo>
                  <a:pt x="2128367" y="2552598"/>
                </a:lnTo>
                <a:lnTo>
                  <a:pt x="2128367" y="2528455"/>
                </a:lnTo>
                <a:lnTo>
                  <a:pt x="1716798" y="2528455"/>
                </a:lnTo>
                <a:lnTo>
                  <a:pt x="1716798" y="2129625"/>
                </a:lnTo>
                <a:lnTo>
                  <a:pt x="2128367" y="2129625"/>
                </a:lnTo>
                <a:lnTo>
                  <a:pt x="2128367" y="2116925"/>
                </a:lnTo>
                <a:lnTo>
                  <a:pt x="2128367" y="2105482"/>
                </a:lnTo>
                <a:close/>
              </a:path>
              <a:path w="2128519" h="6186805">
                <a:moveTo>
                  <a:pt x="2128367" y="399453"/>
                </a:moveTo>
                <a:lnTo>
                  <a:pt x="1716798" y="399453"/>
                </a:lnTo>
                <a:lnTo>
                  <a:pt x="1716798" y="0"/>
                </a:lnTo>
                <a:lnTo>
                  <a:pt x="1693291" y="0"/>
                </a:lnTo>
                <a:lnTo>
                  <a:pt x="1693291" y="399453"/>
                </a:lnTo>
                <a:lnTo>
                  <a:pt x="1293482" y="399453"/>
                </a:lnTo>
                <a:lnTo>
                  <a:pt x="1293482" y="0"/>
                </a:lnTo>
                <a:lnTo>
                  <a:pt x="1269961" y="0"/>
                </a:lnTo>
                <a:lnTo>
                  <a:pt x="1269961" y="399453"/>
                </a:lnTo>
                <a:lnTo>
                  <a:pt x="870153" y="399453"/>
                </a:lnTo>
                <a:lnTo>
                  <a:pt x="870153" y="0"/>
                </a:lnTo>
                <a:lnTo>
                  <a:pt x="846645" y="0"/>
                </a:lnTo>
                <a:lnTo>
                  <a:pt x="846645" y="399453"/>
                </a:lnTo>
                <a:lnTo>
                  <a:pt x="446836" y="399453"/>
                </a:lnTo>
                <a:lnTo>
                  <a:pt x="446836" y="0"/>
                </a:lnTo>
                <a:lnTo>
                  <a:pt x="423316" y="0"/>
                </a:lnTo>
                <a:lnTo>
                  <a:pt x="423316" y="399453"/>
                </a:lnTo>
                <a:lnTo>
                  <a:pt x="23507" y="399453"/>
                </a:lnTo>
                <a:lnTo>
                  <a:pt x="23507" y="609"/>
                </a:lnTo>
                <a:lnTo>
                  <a:pt x="0" y="609"/>
                </a:lnTo>
                <a:lnTo>
                  <a:pt x="0" y="2105317"/>
                </a:lnTo>
                <a:lnTo>
                  <a:pt x="23507" y="2105317"/>
                </a:lnTo>
                <a:lnTo>
                  <a:pt x="23507" y="1693773"/>
                </a:lnTo>
                <a:lnTo>
                  <a:pt x="2128367" y="1693773"/>
                </a:lnTo>
                <a:lnTo>
                  <a:pt x="2128367" y="1670913"/>
                </a:lnTo>
                <a:lnTo>
                  <a:pt x="23507" y="1670913"/>
                </a:lnTo>
                <a:lnTo>
                  <a:pt x="23507" y="1270800"/>
                </a:lnTo>
                <a:lnTo>
                  <a:pt x="423316" y="1270800"/>
                </a:lnTo>
                <a:lnTo>
                  <a:pt x="423316" y="1670278"/>
                </a:lnTo>
                <a:lnTo>
                  <a:pt x="446836" y="1670278"/>
                </a:lnTo>
                <a:lnTo>
                  <a:pt x="446836" y="1270800"/>
                </a:lnTo>
                <a:lnTo>
                  <a:pt x="846645" y="1270800"/>
                </a:lnTo>
                <a:lnTo>
                  <a:pt x="846645" y="1670278"/>
                </a:lnTo>
                <a:lnTo>
                  <a:pt x="870153" y="1670278"/>
                </a:lnTo>
                <a:lnTo>
                  <a:pt x="870153" y="1270800"/>
                </a:lnTo>
                <a:lnTo>
                  <a:pt x="1269961" y="1270800"/>
                </a:lnTo>
                <a:lnTo>
                  <a:pt x="1269961" y="1670278"/>
                </a:lnTo>
                <a:lnTo>
                  <a:pt x="1293482" y="1670278"/>
                </a:lnTo>
                <a:lnTo>
                  <a:pt x="1293482" y="1270800"/>
                </a:lnTo>
                <a:lnTo>
                  <a:pt x="1693291" y="1270800"/>
                </a:lnTo>
                <a:lnTo>
                  <a:pt x="1693291" y="1670278"/>
                </a:lnTo>
                <a:lnTo>
                  <a:pt x="1716798" y="1670278"/>
                </a:lnTo>
                <a:lnTo>
                  <a:pt x="1716798" y="1270800"/>
                </a:lnTo>
                <a:lnTo>
                  <a:pt x="2128367" y="1270800"/>
                </a:lnTo>
                <a:lnTo>
                  <a:pt x="2128367" y="1246670"/>
                </a:lnTo>
                <a:lnTo>
                  <a:pt x="1716798" y="1246670"/>
                </a:lnTo>
                <a:lnTo>
                  <a:pt x="1716798" y="846899"/>
                </a:lnTo>
                <a:lnTo>
                  <a:pt x="1693291" y="846899"/>
                </a:lnTo>
                <a:lnTo>
                  <a:pt x="1693291" y="1246670"/>
                </a:lnTo>
                <a:lnTo>
                  <a:pt x="1293482" y="1246670"/>
                </a:lnTo>
                <a:lnTo>
                  <a:pt x="1293482" y="846899"/>
                </a:lnTo>
                <a:lnTo>
                  <a:pt x="1269961" y="846899"/>
                </a:lnTo>
                <a:lnTo>
                  <a:pt x="1269961" y="1246670"/>
                </a:lnTo>
                <a:lnTo>
                  <a:pt x="870153" y="1246670"/>
                </a:lnTo>
                <a:lnTo>
                  <a:pt x="870153" y="846899"/>
                </a:lnTo>
                <a:lnTo>
                  <a:pt x="846645" y="846899"/>
                </a:lnTo>
                <a:lnTo>
                  <a:pt x="846645" y="1246670"/>
                </a:lnTo>
                <a:lnTo>
                  <a:pt x="446836" y="1246670"/>
                </a:lnTo>
                <a:lnTo>
                  <a:pt x="446836" y="846899"/>
                </a:lnTo>
                <a:lnTo>
                  <a:pt x="423316" y="846899"/>
                </a:lnTo>
                <a:lnTo>
                  <a:pt x="423316" y="1246670"/>
                </a:lnTo>
                <a:lnTo>
                  <a:pt x="23507" y="1246670"/>
                </a:lnTo>
                <a:lnTo>
                  <a:pt x="23507" y="846556"/>
                </a:lnTo>
                <a:lnTo>
                  <a:pt x="2128367" y="846556"/>
                </a:lnTo>
                <a:lnTo>
                  <a:pt x="2128367" y="823696"/>
                </a:lnTo>
                <a:lnTo>
                  <a:pt x="23507" y="823696"/>
                </a:lnTo>
                <a:lnTo>
                  <a:pt x="23507" y="423583"/>
                </a:lnTo>
                <a:lnTo>
                  <a:pt x="423316" y="423583"/>
                </a:lnTo>
                <a:lnTo>
                  <a:pt x="423316" y="823379"/>
                </a:lnTo>
                <a:lnTo>
                  <a:pt x="446836" y="823379"/>
                </a:lnTo>
                <a:lnTo>
                  <a:pt x="446836" y="423583"/>
                </a:lnTo>
                <a:lnTo>
                  <a:pt x="846645" y="423583"/>
                </a:lnTo>
                <a:lnTo>
                  <a:pt x="846645" y="823379"/>
                </a:lnTo>
                <a:lnTo>
                  <a:pt x="870153" y="823379"/>
                </a:lnTo>
                <a:lnTo>
                  <a:pt x="870153" y="423583"/>
                </a:lnTo>
                <a:lnTo>
                  <a:pt x="1269961" y="423583"/>
                </a:lnTo>
                <a:lnTo>
                  <a:pt x="1269961" y="823379"/>
                </a:lnTo>
                <a:lnTo>
                  <a:pt x="1293482" y="823379"/>
                </a:lnTo>
                <a:lnTo>
                  <a:pt x="1293482" y="423583"/>
                </a:lnTo>
                <a:lnTo>
                  <a:pt x="1693291" y="423583"/>
                </a:lnTo>
                <a:lnTo>
                  <a:pt x="1693291" y="823379"/>
                </a:lnTo>
                <a:lnTo>
                  <a:pt x="1716798" y="823379"/>
                </a:lnTo>
                <a:lnTo>
                  <a:pt x="1716798" y="423583"/>
                </a:lnTo>
                <a:lnTo>
                  <a:pt x="2128367" y="423583"/>
                </a:lnTo>
                <a:lnTo>
                  <a:pt x="2128367" y="399453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bg object 36"/>
          <p:cNvSpPr/>
          <p:nvPr/>
        </p:nvSpPr>
        <p:spPr>
          <a:xfrm>
            <a:off x="14812429" y="11"/>
            <a:ext cx="3475990" cy="10287000"/>
          </a:xfrm>
          <a:custGeom>
            <a:avLst/>
            <a:gdLst/>
            <a:ahLst/>
            <a:cxnLst/>
            <a:rect l="l" t="t" r="r" b="b"/>
            <a:pathLst>
              <a:path w="3475990" h="10287000">
                <a:moveTo>
                  <a:pt x="23507" y="10051885"/>
                </a:moveTo>
                <a:lnTo>
                  <a:pt x="0" y="10051885"/>
                </a:lnTo>
                <a:lnTo>
                  <a:pt x="0" y="10286873"/>
                </a:lnTo>
                <a:lnTo>
                  <a:pt x="23507" y="10286873"/>
                </a:lnTo>
                <a:lnTo>
                  <a:pt x="23507" y="10051885"/>
                </a:lnTo>
                <a:close/>
              </a:path>
              <a:path w="3475990" h="10287000">
                <a:moveTo>
                  <a:pt x="446836" y="10051923"/>
                </a:moveTo>
                <a:lnTo>
                  <a:pt x="423316" y="10051923"/>
                </a:lnTo>
                <a:lnTo>
                  <a:pt x="423316" y="10287000"/>
                </a:lnTo>
                <a:lnTo>
                  <a:pt x="446836" y="10287000"/>
                </a:lnTo>
                <a:lnTo>
                  <a:pt x="446836" y="10051923"/>
                </a:lnTo>
                <a:close/>
              </a:path>
              <a:path w="3475990" h="10287000">
                <a:moveTo>
                  <a:pt x="446836" y="9628467"/>
                </a:moveTo>
                <a:lnTo>
                  <a:pt x="423316" y="9628467"/>
                </a:lnTo>
                <a:lnTo>
                  <a:pt x="423316" y="10028390"/>
                </a:lnTo>
                <a:lnTo>
                  <a:pt x="446836" y="10028390"/>
                </a:lnTo>
                <a:lnTo>
                  <a:pt x="446836" y="9628467"/>
                </a:lnTo>
                <a:close/>
              </a:path>
              <a:path w="3475990" h="10287000">
                <a:moveTo>
                  <a:pt x="446836" y="9205023"/>
                </a:moveTo>
                <a:lnTo>
                  <a:pt x="423316" y="9205023"/>
                </a:lnTo>
                <a:lnTo>
                  <a:pt x="423316" y="9604946"/>
                </a:lnTo>
                <a:lnTo>
                  <a:pt x="446836" y="9604946"/>
                </a:lnTo>
                <a:lnTo>
                  <a:pt x="446836" y="9205023"/>
                </a:lnTo>
                <a:close/>
              </a:path>
              <a:path w="3475990" h="10287000">
                <a:moveTo>
                  <a:pt x="446836" y="8781567"/>
                </a:moveTo>
                <a:lnTo>
                  <a:pt x="423316" y="8781567"/>
                </a:lnTo>
                <a:lnTo>
                  <a:pt x="423316" y="9181490"/>
                </a:lnTo>
                <a:lnTo>
                  <a:pt x="446836" y="9181490"/>
                </a:lnTo>
                <a:lnTo>
                  <a:pt x="446836" y="8781567"/>
                </a:lnTo>
                <a:close/>
              </a:path>
              <a:path w="3475990" h="10287000">
                <a:moveTo>
                  <a:pt x="446836" y="8358111"/>
                </a:moveTo>
                <a:lnTo>
                  <a:pt x="423316" y="8358111"/>
                </a:lnTo>
                <a:lnTo>
                  <a:pt x="423316" y="8758047"/>
                </a:lnTo>
                <a:lnTo>
                  <a:pt x="446836" y="8758047"/>
                </a:lnTo>
                <a:lnTo>
                  <a:pt x="446836" y="8358111"/>
                </a:lnTo>
                <a:close/>
              </a:path>
              <a:path w="3475990" h="10287000">
                <a:moveTo>
                  <a:pt x="870153" y="10051923"/>
                </a:moveTo>
                <a:lnTo>
                  <a:pt x="846645" y="10051923"/>
                </a:lnTo>
                <a:lnTo>
                  <a:pt x="846645" y="10287000"/>
                </a:lnTo>
                <a:lnTo>
                  <a:pt x="870153" y="10287000"/>
                </a:lnTo>
                <a:lnTo>
                  <a:pt x="870153" y="10051923"/>
                </a:lnTo>
                <a:close/>
              </a:path>
              <a:path w="3475990" h="10287000">
                <a:moveTo>
                  <a:pt x="870153" y="9628467"/>
                </a:moveTo>
                <a:lnTo>
                  <a:pt x="846645" y="9628467"/>
                </a:lnTo>
                <a:lnTo>
                  <a:pt x="846645" y="10028390"/>
                </a:lnTo>
                <a:lnTo>
                  <a:pt x="870153" y="10028390"/>
                </a:lnTo>
                <a:lnTo>
                  <a:pt x="870153" y="9628467"/>
                </a:lnTo>
                <a:close/>
              </a:path>
              <a:path w="3475990" h="10287000">
                <a:moveTo>
                  <a:pt x="870153" y="9205023"/>
                </a:moveTo>
                <a:lnTo>
                  <a:pt x="846645" y="9205023"/>
                </a:lnTo>
                <a:lnTo>
                  <a:pt x="846645" y="9604946"/>
                </a:lnTo>
                <a:lnTo>
                  <a:pt x="870153" y="9604946"/>
                </a:lnTo>
                <a:lnTo>
                  <a:pt x="870153" y="9205023"/>
                </a:lnTo>
                <a:close/>
              </a:path>
              <a:path w="3475990" h="10287000">
                <a:moveTo>
                  <a:pt x="870153" y="8781567"/>
                </a:moveTo>
                <a:lnTo>
                  <a:pt x="846645" y="8781567"/>
                </a:lnTo>
                <a:lnTo>
                  <a:pt x="846645" y="9181490"/>
                </a:lnTo>
                <a:lnTo>
                  <a:pt x="870153" y="9181490"/>
                </a:lnTo>
                <a:lnTo>
                  <a:pt x="870153" y="8781567"/>
                </a:lnTo>
                <a:close/>
              </a:path>
              <a:path w="3475990" h="10287000">
                <a:moveTo>
                  <a:pt x="870153" y="8358111"/>
                </a:moveTo>
                <a:lnTo>
                  <a:pt x="846645" y="8358111"/>
                </a:lnTo>
                <a:lnTo>
                  <a:pt x="846645" y="8758047"/>
                </a:lnTo>
                <a:lnTo>
                  <a:pt x="870153" y="8758047"/>
                </a:lnTo>
                <a:lnTo>
                  <a:pt x="870153" y="8358111"/>
                </a:lnTo>
                <a:close/>
              </a:path>
              <a:path w="3475990" h="10287000">
                <a:moveTo>
                  <a:pt x="1293482" y="10051923"/>
                </a:moveTo>
                <a:lnTo>
                  <a:pt x="1269961" y="10051923"/>
                </a:lnTo>
                <a:lnTo>
                  <a:pt x="1269961" y="10287000"/>
                </a:lnTo>
                <a:lnTo>
                  <a:pt x="1293482" y="10287000"/>
                </a:lnTo>
                <a:lnTo>
                  <a:pt x="1293482" y="10051923"/>
                </a:lnTo>
                <a:close/>
              </a:path>
              <a:path w="3475990" h="10287000">
                <a:moveTo>
                  <a:pt x="1293482" y="9628467"/>
                </a:moveTo>
                <a:lnTo>
                  <a:pt x="1269961" y="9628467"/>
                </a:lnTo>
                <a:lnTo>
                  <a:pt x="1269961" y="10028390"/>
                </a:lnTo>
                <a:lnTo>
                  <a:pt x="1293482" y="10028390"/>
                </a:lnTo>
                <a:lnTo>
                  <a:pt x="1293482" y="9628467"/>
                </a:lnTo>
                <a:close/>
              </a:path>
              <a:path w="3475990" h="10287000">
                <a:moveTo>
                  <a:pt x="1293482" y="9205023"/>
                </a:moveTo>
                <a:lnTo>
                  <a:pt x="1269961" y="9205023"/>
                </a:lnTo>
                <a:lnTo>
                  <a:pt x="1269961" y="9604946"/>
                </a:lnTo>
                <a:lnTo>
                  <a:pt x="1293482" y="9604946"/>
                </a:lnTo>
                <a:lnTo>
                  <a:pt x="1293482" y="9205023"/>
                </a:lnTo>
                <a:close/>
              </a:path>
              <a:path w="3475990" h="10287000">
                <a:moveTo>
                  <a:pt x="1293482" y="8781567"/>
                </a:moveTo>
                <a:lnTo>
                  <a:pt x="1269961" y="8781567"/>
                </a:lnTo>
                <a:lnTo>
                  <a:pt x="1269961" y="9181490"/>
                </a:lnTo>
                <a:lnTo>
                  <a:pt x="1293482" y="9181490"/>
                </a:lnTo>
                <a:lnTo>
                  <a:pt x="1293482" y="8781567"/>
                </a:lnTo>
                <a:close/>
              </a:path>
              <a:path w="3475990" h="10287000">
                <a:moveTo>
                  <a:pt x="1293482" y="8358111"/>
                </a:moveTo>
                <a:lnTo>
                  <a:pt x="1269961" y="8358111"/>
                </a:lnTo>
                <a:lnTo>
                  <a:pt x="1269961" y="8758047"/>
                </a:lnTo>
                <a:lnTo>
                  <a:pt x="1293482" y="8758047"/>
                </a:lnTo>
                <a:lnTo>
                  <a:pt x="1293482" y="8358111"/>
                </a:lnTo>
                <a:close/>
              </a:path>
              <a:path w="3475990" h="10287000">
                <a:moveTo>
                  <a:pt x="1716798" y="10051923"/>
                </a:moveTo>
                <a:lnTo>
                  <a:pt x="1693291" y="10051923"/>
                </a:lnTo>
                <a:lnTo>
                  <a:pt x="1693291" y="10287000"/>
                </a:lnTo>
                <a:lnTo>
                  <a:pt x="1716798" y="10287000"/>
                </a:lnTo>
                <a:lnTo>
                  <a:pt x="1716798" y="10051923"/>
                </a:lnTo>
                <a:close/>
              </a:path>
              <a:path w="3475990" h="10287000">
                <a:moveTo>
                  <a:pt x="1716798" y="9628467"/>
                </a:moveTo>
                <a:lnTo>
                  <a:pt x="1693291" y="9628467"/>
                </a:lnTo>
                <a:lnTo>
                  <a:pt x="1693291" y="10028390"/>
                </a:lnTo>
                <a:lnTo>
                  <a:pt x="1716798" y="10028390"/>
                </a:lnTo>
                <a:lnTo>
                  <a:pt x="1716798" y="9628467"/>
                </a:lnTo>
                <a:close/>
              </a:path>
              <a:path w="3475990" h="10287000">
                <a:moveTo>
                  <a:pt x="1716798" y="9205023"/>
                </a:moveTo>
                <a:lnTo>
                  <a:pt x="1693291" y="9205023"/>
                </a:lnTo>
                <a:lnTo>
                  <a:pt x="1693291" y="9604946"/>
                </a:lnTo>
                <a:lnTo>
                  <a:pt x="1716798" y="9604946"/>
                </a:lnTo>
                <a:lnTo>
                  <a:pt x="1716798" y="9205023"/>
                </a:lnTo>
                <a:close/>
              </a:path>
              <a:path w="3475990" h="10287000">
                <a:moveTo>
                  <a:pt x="1716798" y="8781567"/>
                </a:moveTo>
                <a:lnTo>
                  <a:pt x="1693291" y="8781567"/>
                </a:lnTo>
                <a:lnTo>
                  <a:pt x="1693291" y="9181490"/>
                </a:lnTo>
                <a:lnTo>
                  <a:pt x="1716798" y="9181490"/>
                </a:lnTo>
                <a:lnTo>
                  <a:pt x="1716798" y="8781567"/>
                </a:lnTo>
                <a:close/>
              </a:path>
              <a:path w="3475990" h="10287000">
                <a:moveTo>
                  <a:pt x="1716798" y="8358111"/>
                </a:moveTo>
                <a:lnTo>
                  <a:pt x="1693291" y="8358111"/>
                </a:lnTo>
                <a:lnTo>
                  <a:pt x="1693291" y="8758047"/>
                </a:lnTo>
                <a:lnTo>
                  <a:pt x="1716798" y="8758047"/>
                </a:lnTo>
                <a:lnTo>
                  <a:pt x="1716798" y="8358111"/>
                </a:lnTo>
                <a:close/>
              </a:path>
              <a:path w="3475990" h="10287000">
                <a:moveTo>
                  <a:pt x="2151888" y="1719503"/>
                </a:moveTo>
                <a:lnTo>
                  <a:pt x="2128367" y="1719503"/>
                </a:lnTo>
                <a:lnTo>
                  <a:pt x="2128367" y="1947379"/>
                </a:lnTo>
                <a:lnTo>
                  <a:pt x="2151888" y="1947379"/>
                </a:lnTo>
                <a:lnTo>
                  <a:pt x="2151888" y="1719503"/>
                </a:lnTo>
                <a:close/>
              </a:path>
              <a:path w="3475990" h="10287000">
                <a:moveTo>
                  <a:pt x="2575204" y="688975"/>
                </a:moveTo>
                <a:lnTo>
                  <a:pt x="2551696" y="688975"/>
                </a:lnTo>
                <a:lnTo>
                  <a:pt x="2551696" y="862761"/>
                </a:lnTo>
                <a:lnTo>
                  <a:pt x="2575204" y="862761"/>
                </a:lnTo>
                <a:lnTo>
                  <a:pt x="2575204" y="688975"/>
                </a:lnTo>
                <a:close/>
              </a:path>
              <a:path w="3475990" h="10287000">
                <a:moveTo>
                  <a:pt x="3475558" y="4076573"/>
                </a:moveTo>
                <a:lnTo>
                  <a:pt x="3421850" y="4076573"/>
                </a:lnTo>
                <a:lnTo>
                  <a:pt x="3421850" y="3664877"/>
                </a:lnTo>
                <a:lnTo>
                  <a:pt x="3398342" y="3664877"/>
                </a:lnTo>
                <a:lnTo>
                  <a:pt x="3398342" y="4076573"/>
                </a:lnTo>
                <a:lnTo>
                  <a:pt x="2998533" y="4076573"/>
                </a:lnTo>
                <a:lnTo>
                  <a:pt x="2998533" y="3664877"/>
                </a:lnTo>
                <a:lnTo>
                  <a:pt x="2975013" y="3664877"/>
                </a:lnTo>
                <a:lnTo>
                  <a:pt x="2975013" y="4076573"/>
                </a:lnTo>
                <a:lnTo>
                  <a:pt x="2575204" y="4076573"/>
                </a:lnTo>
                <a:lnTo>
                  <a:pt x="2575204" y="3664877"/>
                </a:lnTo>
                <a:lnTo>
                  <a:pt x="2551696" y="3664877"/>
                </a:lnTo>
                <a:lnTo>
                  <a:pt x="2551696" y="4076573"/>
                </a:lnTo>
                <a:lnTo>
                  <a:pt x="2140127" y="4076573"/>
                </a:lnTo>
                <a:lnTo>
                  <a:pt x="2140127" y="4088003"/>
                </a:lnTo>
                <a:lnTo>
                  <a:pt x="2128367" y="4088003"/>
                </a:lnTo>
                <a:lnTo>
                  <a:pt x="2128367" y="4100703"/>
                </a:lnTo>
                <a:lnTo>
                  <a:pt x="3475558" y="4100703"/>
                </a:lnTo>
                <a:lnTo>
                  <a:pt x="3475558" y="4088003"/>
                </a:lnTo>
                <a:lnTo>
                  <a:pt x="3475558" y="4076573"/>
                </a:lnTo>
                <a:close/>
              </a:path>
              <a:path w="3475990" h="10287000">
                <a:moveTo>
                  <a:pt x="3475558" y="1947557"/>
                </a:moveTo>
                <a:lnTo>
                  <a:pt x="3421850" y="1947557"/>
                </a:lnTo>
                <a:lnTo>
                  <a:pt x="3421850" y="1535874"/>
                </a:lnTo>
                <a:lnTo>
                  <a:pt x="3398342" y="1535874"/>
                </a:lnTo>
                <a:lnTo>
                  <a:pt x="3398342" y="1947557"/>
                </a:lnTo>
                <a:lnTo>
                  <a:pt x="3398342" y="1971687"/>
                </a:lnTo>
                <a:lnTo>
                  <a:pt x="3398342" y="2370531"/>
                </a:lnTo>
                <a:lnTo>
                  <a:pt x="2998533" y="2370531"/>
                </a:lnTo>
                <a:lnTo>
                  <a:pt x="2998533" y="1971687"/>
                </a:lnTo>
                <a:lnTo>
                  <a:pt x="3398342" y="1971687"/>
                </a:lnTo>
                <a:lnTo>
                  <a:pt x="3398342" y="1947557"/>
                </a:lnTo>
                <a:lnTo>
                  <a:pt x="2998533" y="1947557"/>
                </a:lnTo>
                <a:lnTo>
                  <a:pt x="2998533" y="1535874"/>
                </a:lnTo>
                <a:lnTo>
                  <a:pt x="2975013" y="1535874"/>
                </a:lnTo>
                <a:lnTo>
                  <a:pt x="2975013" y="1947557"/>
                </a:lnTo>
                <a:lnTo>
                  <a:pt x="2975013" y="1971687"/>
                </a:lnTo>
                <a:lnTo>
                  <a:pt x="2975013" y="2370531"/>
                </a:lnTo>
                <a:lnTo>
                  <a:pt x="2575204" y="2370531"/>
                </a:lnTo>
                <a:lnTo>
                  <a:pt x="2575204" y="1971687"/>
                </a:lnTo>
                <a:lnTo>
                  <a:pt x="2975013" y="1971687"/>
                </a:lnTo>
                <a:lnTo>
                  <a:pt x="2975013" y="1947557"/>
                </a:lnTo>
                <a:lnTo>
                  <a:pt x="2575204" y="1947557"/>
                </a:lnTo>
                <a:lnTo>
                  <a:pt x="2575204" y="1719503"/>
                </a:lnTo>
                <a:lnTo>
                  <a:pt x="2551696" y="1719503"/>
                </a:lnTo>
                <a:lnTo>
                  <a:pt x="2551696" y="1947557"/>
                </a:lnTo>
                <a:lnTo>
                  <a:pt x="2551696" y="1971687"/>
                </a:lnTo>
                <a:lnTo>
                  <a:pt x="2551696" y="2370531"/>
                </a:lnTo>
                <a:lnTo>
                  <a:pt x="2151888" y="2370531"/>
                </a:lnTo>
                <a:lnTo>
                  <a:pt x="2151888" y="1971687"/>
                </a:lnTo>
                <a:lnTo>
                  <a:pt x="2551696" y="1971687"/>
                </a:lnTo>
                <a:lnTo>
                  <a:pt x="2551696" y="1947557"/>
                </a:lnTo>
                <a:lnTo>
                  <a:pt x="2140127" y="1947557"/>
                </a:lnTo>
                <a:lnTo>
                  <a:pt x="2140127" y="1958987"/>
                </a:lnTo>
                <a:lnTo>
                  <a:pt x="2128367" y="1958987"/>
                </a:lnTo>
                <a:lnTo>
                  <a:pt x="2128367" y="4076395"/>
                </a:lnTo>
                <a:lnTo>
                  <a:pt x="2151888" y="4076395"/>
                </a:lnTo>
                <a:lnTo>
                  <a:pt x="2151888" y="3664851"/>
                </a:lnTo>
                <a:lnTo>
                  <a:pt x="3475558" y="3664851"/>
                </a:lnTo>
                <a:lnTo>
                  <a:pt x="3475558" y="3641991"/>
                </a:lnTo>
                <a:lnTo>
                  <a:pt x="2151888" y="3641991"/>
                </a:lnTo>
                <a:lnTo>
                  <a:pt x="2151888" y="3241878"/>
                </a:lnTo>
                <a:lnTo>
                  <a:pt x="2551696" y="3241878"/>
                </a:lnTo>
                <a:lnTo>
                  <a:pt x="2551696" y="3641356"/>
                </a:lnTo>
                <a:lnTo>
                  <a:pt x="2575204" y="3641356"/>
                </a:lnTo>
                <a:lnTo>
                  <a:pt x="2575204" y="3241878"/>
                </a:lnTo>
                <a:lnTo>
                  <a:pt x="2975013" y="3241878"/>
                </a:lnTo>
                <a:lnTo>
                  <a:pt x="2975013" y="3641356"/>
                </a:lnTo>
                <a:lnTo>
                  <a:pt x="2998533" y="3641356"/>
                </a:lnTo>
                <a:lnTo>
                  <a:pt x="2998533" y="3241878"/>
                </a:lnTo>
                <a:lnTo>
                  <a:pt x="3398342" y="3241878"/>
                </a:lnTo>
                <a:lnTo>
                  <a:pt x="3398342" y="3641356"/>
                </a:lnTo>
                <a:lnTo>
                  <a:pt x="3421850" y="3641356"/>
                </a:lnTo>
                <a:lnTo>
                  <a:pt x="3421850" y="3241878"/>
                </a:lnTo>
                <a:lnTo>
                  <a:pt x="3475558" y="3241878"/>
                </a:lnTo>
                <a:lnTo>
                  <a:pt x="3475558" y="3217748"/>
                </a:lnTo>
                <a:lnTo>
                  <a:pt x="3421850" y="3217748"/>
                </a:lnTo>
                <a:lnTo>
                  <a:pt x="3421850" y="2817977"/>
                </a:lnTo>
                <a:lnTo>
                  <a:pt x="3398342" y="2817977"/>
                </a:lnTo>
                <a:lnTo>
                  <a:pt x="3398342" y="3217748"/>
                </a:lnTo>
                <a:lnTo>
                  <a:pt x="2998533" y="3217748"/>
                </a:lnTo>
                <a:lnTo>
                  <a:pt x="2998533" y="2817977"/>
                </a:lnTo>
                <a:lnTo>
                  <a:pt x="2975013" y="2817977"/>
                </a:lnTo>
                <a:lnTo>
                  <a:pt x="2975013" y="3217748"/>
                </a:lnTo>
                <a:lnTo>
                  <a:pt x="2575204" y="3217748"/>
                </a:lnTo>
                <a:lnTo>
                  <a:pt x="2575204" y="2817977"/>
                </a:lnTo>
                <a:lnTo>
                  <a:pt x="2551696" y="2817977"/>
                </a:lnTo>
                <a:lnTo>
                  <a:pt x="2551696" y="3217748"/>
                </a:lnTo>
                <a:lnTo>
                  <a:pt x="2151888" y="3217748"/>
                </a:lnTo>
                <a:lnTo>
                  <a:pt x="2151888" y="2817634"/>
                </a:lnTo>
                <a:lnTo>
                  <a:pt x="3475558" y="2817634"/>
                </a:lnTo>
                <a:lnTo>
                  <a:pt x="3475558" y="2794774"/>
                </a:lnTo>
                <a:lnTo>
                  <a:pt x="2151888" y="2794774"/>
                </a:lnTo>
                <a:lnTo>
                  <a:pt x="2151888" y="2394661"/>
                </a:lnTo>
                <a:lnTo>
                  <a:pt x="2551696" y="2394661"/>
                </a:lnTo>
                <a:lnTo>
                  <a:pt x="2551696" y="2794457"/>
                </a:lnTo>
                <a:lnTo>
                  <a:pt x="2575204" y="2794457"/>
                </a:lnTo>
                <a:lnTo>
                  <a:pt x="2575204" y="2394661"/>
                </a:lnTo>
                <a:lnTo>
                  <a:pt x="2975013" y="2394661"/>
                </a:lnTo>
                <a:lnTo>
                  <a:pt x="2975013" y="2794457"/>
                </a:lnTo>
                <a:lnTo>
                  <a:pt x="2998533" y="2794457"/>
                </a:lnTo>
                <a:lnTo>
                  <a:pt x="2998533" y="2394661"/>
                </a:lnTo>
                <a:lnTo>
                  <a:pt x="3398342" y="2394661"/>
                </a:lnTo>
                <a:lnTo>
                  <a:pt x="3398342" y="2794457"/>
                </a:lnTo>
                <a:lnTo>
                  <a:pt x="3421850" y="2794457"/>
                </a:lnTo>
                <a:lnTo>
                  <a:pt x="3421850" y="2394661"/>
                </a:lnTo>
                <a:lnTo>
                  <a:pt x="3475558" y="2394661"/>
                </a:lnTo>
                <a:lnTo>
                  <a:pt x="3475558" y="2370531"/>
                </a:lnTo>
                <a:lnTo>
                  <a:pt x="3421850" y="2370531"/>
                </a:lnTo>
                <a:lnTo>
                  <a:pt x="3421850" y="1971687"/>
                </a:lnTo>
                <a:lnTo>
                  <a:pt x="3475558" y="1971687"/>
                </a:lnTo>
                <a:lnTo>
                  <a:pt x="3475558" y="1958987"/>
                </a:lnTo>
                <a:lnTo>
                  <a:pt x="3475558" y="1947557"/>
                </a:lnTo>
                <a:close/>
              </a:path>
              <a:path w="3475990" h="10287000">
                <a:moveTo>
                  <a:pt x="3475558" y="1512976"/>
                </a:moveTo>
                <a:lnTo>
                  <a:pt x="2764612" y="1512976"/>
                </a:lnTo>
                <a:lnTo>
                  <a:pt x="2764612" y="1535849"/>
                </a:lnTo>
                <a:lnTo>
                  <a:pt x="3475558" y="1535849"/>
                </a:lnTo>
                <a:lnTo>
                  <a:pt x="3475558" y="1512976"/>
                </a:lnTo>
                <a:close/>
              </a:path>
              <a:path w="3475990" h="10287000">
                <a:moveTo>
                  <a:pt x="3475558" y="1088732"/>
                </a:moveTo>
                <a:lnTo>
                  <a:pt x="3421850" y="1088732"/>
                </a:lnTo>
                <a:lnTo>
                  <a:pt x="3421850" y="688975"/>
                </a:lnTo>
                <a:lnTo>
                  <a:pt x="3398342" y="688975"/>
                </a:lnTo>
                <a:lnTo>
                  <a:pt x="3398342" y="1088732"/>
                </a:lnTo>
                <a:lnTo>
                  <a:pt x="2998533" y="1088732"/>
                </a:lnTo>
                <a:lnTo>
                  <a:pt x="2998533" y="688975"/>
                </a:lnTo>
                <a:lnTo>
                  <a:pt x="2975013" y="688975"/>
                </a:lnTo>
                <a:lnTo>
                  <a:pt x="2975013" y="1088732"/>
                </a:lnTo>
                <a:lnTo>
                  <a:pt x="2764612" y="1088732"/>
                </a:lnTo>
                <a:lnTo>
                  <a:pt x="2764612" y="1112875"/>
                </a:lnTo>
                <a:lnTo>
                  <a:pt x="2975013" y="1112875"/>
                </a:lnTo>
                <a:lnTo>
                  <a:pt x="2975013" y="1512341"/>
                </a:lnTo>
                <a:lnTo>
                  <a:pt x="2998533" y="1512341"/>
                </a:lnTo>
                <a:lnTo>
                  <a:pt x="2998533" y="1112875"/>
                </a:lnTo>
                <a:lnTo>
                  <a:pt x="3398342" y="1112875"/>
                </a:lnTo>
                <a:lnTo>
                  <a:pt x="3398342" y="1512341"/>
                </a:lnTo>
                <a:lnTo>
                  <a:pt x="3421850" y="1512341"/>
                </a:lnTo>
                <a:lnTo>
                  <a:pt x="3421850" y="1112875"/>
                </a:lnTo>
                <a:lnTo>
                  <a:pt x="3475558" y="1112875"/>
                </a:lnTo>
                <a:lnTo>
                  <a:pt x="3475558" y="1088732"/>
                </a:lnTo>
                <a:close/>
              </a:path>
              <a:path w="3475990" h="10287000">
                <a:moveTo>
                  <a:pt x="3475558" y="241515"/>
                </a:moveTo>
                <a:lnTo>
                  <a:pt x="3421850" y="241515"/>
                </a:lnTo>
                <a:lnTo>
                  <a:pt x="3421850" y="0"/>
                </a:lnTo>
                <a:lnTo>
                  <a:pt x="3398342" y="0"/>
                </a:lnTo>
                <a:lnTo>
                  <a:pt x="3398342" y="241515"/>
                </a:lnTo>
                <a:lnTo>
                  <a:pt x="2998533" y="241515"/>
                </a:lnTo>
                <a:lnTo>
                  <a:pt x="2998533" y="0"/>
                </a:lnTo>
                <a:lnTo>
                  <a:pt x="2975013" y="0"/>
                </a:lnTo>
                <a:lnTo>
                  <a:pt x="2975013" y="241515"/>
                </a:lnTo>
                <a:lnTo>
                  <a:pt x="2575204" y="241515"/>
                </a:lnTo>
                <a:lnTo>
                  <a:pt x="2575204" y="0"/>
                </a:lnTo>
                <a:lnTo>
                  <a:pt x="2551696" y="0"/>
                </a:lnTo>
                <a:lnTo>
                  <a:pt x="2551696" y="241515"/>
                </a:lnTo>
                <a:lnTo>
                  <a:pt x="2151888" y="241515"/>
                </a:lnTo>
                <a:lnTo>
                  <a:pt x="2151888" y="177"/>
                </a:lnTo>
                <a:lnTo>
                  <a:pt x="2128367" y="177"/>
                </a:lnTo>
                <a:lnTo>
                  <a:pt x="2128367" y="862761"/>
                </a:lnTo>
                <a:lnTo>
                  <a:pt x="2151888" y="862761"/>
                </a:lnTo>
                <a:lnTo>
                  <a:pt x="2151888" y="688632"/>
                </a:lnTo>
                <a:lnTo>
                  <a:pt x="3475558" y="688632"/>
                </a:lnTo>
                <a:lnTo>
                  <a:pt x="3475558" y="665759"/>
                </a:lnTo>
                <a:lnTo>
                  <a:pt x="2151888" y="665759"/>
                </a:lnTo>
                <a:lnTo>
                  <a:pt x="2151888" y="265658"/>
                </a:lnTo>
                <a:lnTo>
                  <a:pt x="2551696" y="265658"/>
                </a:lnTo>
                <a:lnTo>
                  <a:pt x="2551696" y="665441"/>
                </a:lnTo>
                <a:lnTo>
                  <a:pt x="2575204" y="665441"/>
                </a:lnTo>
                <a:lnTo>
                  <a:pt x="2575204" y="265658"/>
                </a:lnTo>
                <a:lnTo>
                  <a:pt x="2975013" y="265658"/>
                </a:lnTo>
                <a:lnTo>
                  <a:pt x="2975013" y="665441"/>
                </a:lnTo>
                <a:lnTo>
                  <a:pt x="2998533" y="665441"/>
                </a:lnTo>
                <a:lnTo>
                  <a:pt x="2998533" y="265658"/>
                </a:lnTo>
                <a:lnTo>
                  <a:pt x="3398342" y="265658"/>
                </a:lnTo>
                <a:lnTo>
                  <a:pt x="3398342" y="665441"/>
                </a:lnTo>
                <a:lnTo>
                  <a:pt x="3421850" y="665441"/>
                </a:lnTo>
                <a:lnTo>
                  <a:pt x="3421850" y="265658"/>
                </a:lnTo>
                <a:lnTo>
                  <a:pt x="3475558" y="265658"/>
                </a:lnTo>
                <a:lnTo>
                  <a:pt x="3475558" y="241515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bg object 37"/>
          <p:cNvSpPr/>
          <p:nvPr/>
        </p:nvSpPr>
        <p:spPr>
          <a:xfrm>
            <a:off x="16940796" y="4088015"/>
            <a:ext cx="1347470" cy="6198870"/>
          </a:xfrm>
          <a:custGeom>
            <a:avLst/>
            <a:gdLst/>
            <a:ahLst/>
            <a:cxnLst/>
            <a:rect l="l" t="t" r="r" b="b"/>
            <a:pathLst>
              <a:path w="1347469" h="6198870">
                <a:moveTo>
                  <a:pt x="1347190" y="4246588"/>
                </a:moveTo>
                <a:lnTo>
                  <a:pt x="1293482" y="4246588"/>
                </a:lnTo>
                <a:lnTo>
                  <a:pt x="1293482" y="3834904"/>
                </a:lnTo>
                <a:lnTo>
                  <a:pt x="1269974" y="3834904"/>
                </a:lnTo>
                <a:lnTo>
                  <a:pt x="1269974" y="4246588"/>
                </a:lnTo>
                <a:lnTo>
                  <a:pt x="1269974" y="4270718"/>
                </a:lnTo>
                <a:lnTo>
                  <a:pt x="1269974" y="4669561"/>
                </a:lnTo>
                <a:lnTo>
                  <a:pt x="870165" y="4669561"/>
                </a:lnTo>
                <a:lnTo>
                  <a:pt x="870165" y="4270718"/>
                </a:lnTo>
                <a:lnTo>
                  <a:pt x="1269974" y="4270718"/>
                </a:lnTo>
                <a:lnTo>
                  <a:pt x="1269974" y="4246588"/>
                </a:lnTo>
                <a:lnTo>
                  <a:pt x="870165" y="4246588"/>
                </a:lnTo>
                <a:lnTo>
                  <a:pt x="870165" y="3834904"/>
                </a:lnTo>
                <a:lnTo>
                  <a:pt x="846645" y="3834904"/>
                </a:lnTo>
                <a:lnTo>
                  <a:pt x="846645" y="4246588"/>
                </a:lnTo>
                <a:lnTo>
                  <a:pt x="846645" y="4270718"/>
                </a:lnTo>
                <a:lnTo>
                  <a:pt x="846645" y="4669561"/>
                </a:lnTo>
                <a:lnTo>
                  <a:pt x="446836" y="4669561"/>
                </a:lnTo>
                <a:lnTo>
                  <a:pt x="446836" y="4270718"/>
                </a:lnTo>
                <a:lnTo>
                  <a:pt x="846645" y="4270718"/>
                </a:lnTo>
                <a:lnTo>
                  <a:pt x="846645" y="4246588"/>
                </a:lnTo>
                <a:lnTo>
                  <a:pt x="446836" y="4246588"/>
                </a:lnTo>
                <a:lnTo>
                  <a:pt x="446836" y="3834904"/>
                </a:lnTo>
                <a:lnTo>
                  <a:pt x="423329" y="3834904"/>
                </a:lnTo>
                <a:lnTo>
                  <a:pt x="423329" y="4246588"/>
                </a:lnTo>
                <a:lnTo>
                  <a:pt x="423329" y="4270718"/>
                </a:lnTo>
                <a:lnTo>
                  <a:pt x="423329" y="4669561"/>
                </a:lnTo>
                <a:lnTo>
                  <a:pt x="23520" y="4669561"/>
                </a:lnTo>
                <a:lnTo>
                  <a:pt x="23520" y="4270718"/>
                </a:lnTo>
                <a:lnTo>
                  <a:pt x="423329" y="4270718"/>
                </a:lnTo>
                <a:lnTo>
                  <a:pt x="423329" y="4246588"/>
                </a:lnTo>
                <a:lnTo>
                  <a:pt x="11760" y="4246588"/>
                </a:lnTo>
                <a:lnTo>
                  <a:pt x="11760" y="4258018"/>
                </a:lnTo>
                <a:lnTo>
                  <a:pt x="0" y="4258018"/>
                </a:lnTo>
                <a:lnTo>
                  <a:pt x="0" y="6198870"/>
                </a:lnTo>
                <a:lnTo>
                  <a:pt x="23520" y="6198870"/>
                </a:lnTo>
                <a:lnTo>
                  <a:pt x="23520" y="5963882"/>
                </a:lnTo>
                <a:lnTo>
                  <a:pt x="1347190" y="5963882"/>
                </a:lnTo>
                <a:lnTo>
                  <a:pt x="1347190" y="5941022"/>
                </a:lnTo>
                <a:lnTo>
                  <a:pt x="23520" y="5941022"/>
                </a:lnTo>
                <a:lnTo>
                  <a:pt x="23520" y="5540908"/>
                </a:lnTo>
                <a:lnTo>
                  <a:pt x="1347190" y="5540908"/>
                </a:lnTo>
                <a:lnTo>
                  <a:pt x="1347190" y="5516778"/>
                </a:lnTo>
                <a:lnTo>
                  <a:pt x="1293482" y="5516778"/>
                </a:lnTo>
                <a:lnTo>
                  <a:pt x="1293482" y="5117020"/>
                </a:lnTo>
                <a:lnTo>
                  <a:pt x="1269974" y="5117020"/>
                </a:lnTo>
                <a:lnTo>
                  <a:pt x="1269974" y="5516778"/>
                </a:lnTo>
                <a:lnTo>
                  <a:pt x="870165" y="5516778"/>
                </a:lnTo>
                <a:lnTo>
                  <a:pt x="870165" y="5117020"/>
                </a:lnTo>
                <a:lnTo>
                  <a:pt x="846645" y="5117020"/>
                </a:lnTo>
                <a:lnTo>
                  <a:pt x="846645" y="5516778"/>
                </a:lnTo>
                <a:lnTo>
                  <a:pt x="446836" y="5516778"/>
                </a:lnTo>
                <a:lnTo>
                  <a:pt x="446836" y="5117020"/>
                </a:lnTo>
                <a:lnTo>
                  <a:pt x="423329" y="5117020"/>
                </a:lnTo>
                <a:lnTo>
                  <a:pt x="423329" y="5516778"/>
                </a:lnTo>
                <a:lnTo>
                  <a:pt x="23520" y="5516778"/>
                </a:lnTo>
                <a:lnTo>
                  <a:pt x="23520" y="5116665"/>
                </a:lnTo>
                <a:lnTo>
                  <a:pt x="1347190" y="5116665"/>
                </a:lnTo>
                <a:lnTo>
                  <a:pt x="1347190" y="5093805"/>
                </a:lnTo>
                <a:lnTo>
                  <a:pt x="23520" y="5093805"/>
                </a:lnTo>
                <a:lnTo>
                  <a:pt x="23520" y="4693691"/>
                </a:lnTo>
                <a:lnTo>
                  <a:pt x="423329" y="4693691"/>
                </a:lnTo>
                <a:lnTo>
                  <a:pt x="423329" y="5093487"/>
                </a:lnTo>
                <a:lnTo>
                  <a:pt x="446836" y="5093487"/>
                </a:lnTo>
                <a:lnTo>
                  <a:pt x="446836" y="4693691"/>
                </a:lnTo>
                <a:lnTo>
                  <a:pt x="846645" y="4693691"/>
                </a:lnTo>
                <a:lnTo>
                  <a:pt x="846645" y="5093487"/>
                </a:lnTo>
                <a:lnTo>
                  <a:pt x="870165" y="5093487"/>
                </a:lnTo>
                <a:lnTo>
                  <a:pt x="870165" y="4693691"/>
                </a:lnTo>
                <a:lnTo>
                  <a:pt x="1269974" y="4693691"/>
                </a:lnTo>
                <a:lnTo>
                  <a:pt x="1269974" y="5093487"/>
                </a:lnTo>
                <a:lnTo>
                  <a:pt x="1293482" y="5093487"/>
                </a:lnTo>
                <a:lnTo>
                  <a:pt x="1293482" y="4693691"/>
                </a:lnTo>
                <a:lnTo>
                  <a:pt x="1347190" y="4693691"/>
                </a:lnTo>
                <a:lnTo>
                  <a:pt x="1347190" y="4669561"/>
                </a:lnTo>
                <a:lnTo>
                  <a:pt x="1293482" y="4669561"/>
                </a:lnTo>
                <a:lnTo>
                  <a:pt x="1293482" y="4270718"/>
                </a:lnTo>
                <a:lnTo>
                  <a:pt x="1347190" y="4270718"/>
                </a:lnTo>
                <a:lnTo>
                  <a:pt x="1347190" y="4258018"/>
                </a:lnTo>
                <a:lnTo>
                  <a:pt x="1347190" y="4246588"/>
                </a:lnTo>
                <a:close/>
              </a:path>
              <a:path w="1347469" h="6198870">
                <a:moveTo>
                  <a:pt x="1347190" y="2117572"/>
                </a:moveTo>
                <a:lnTo>
                  <a:pt x="1293482" y="2117572"/>
                </a:lnTo>
                <a:lnTo>
                  <a:pt x="1293482" y="1705889"/>
                </a:lnTo>
                <a:lnTo>
                  <a:pt x="1269974" y="1705889"/>
                </a:lnTo>
                <a:lnTo>
                  <a:pt x="1269974" y="2117572"/>
                </a:lnTo>
                <a:lnTo>
                  <a:pt x="1269974" y="2141715"/>
                </a:lnTo>
                <a:lnTo>
                  <a:pt x="1269974" y="2540546"/>
                </a:lnTo>
                <a:lnTo>
                  <a:pt x="870165" y="2540546"/>
                </a:lnTo>
                <a:lnTo>
                  <a:pt x="870165" y="2141715"/>
                </a:lnTo>
                <a:lnTo>
                  <a:pt x="1269974" y="2141715"/>
                </a:lnTo>
                <a:lnTo>
                  <a:pt x="1269974" y="2117572"/>
                </a:lnTo>
                <a:lnTo>
                  <a:pt x="870165" y="2117572"/>
                </a:lnTo>
                <a:lnTo>
                  <a:pt x="870165" y="1705889"/>
                </a:lnTo>
                <a:lnTo>
                  <a:pt x="846645" y="1705889"/>
                </a:lnTo>
                <a:lnTo>
                  <a:pt x="846645" y="2117572"/>
                </a:lnTo>
                <a:lnTo>
                  <a:pt x="846645" y="2141715"/>
                </a:lnTo>
                <a:lnTo>
                  <a:pt x="846645" y="2540546"/>
                </a:lnTo>
                <a:lnTo>
                  <a:pt x="446836" y="2540546"/>
                </a:lnTo>
                <a:lnTo>
                  <a:pt x="446836" y="2141715"/>
                </a:lnTo>
                <a:lnTo>
                  <a:pt x="846645" y="2141715"/>
                </a:lnTo>
                <a:lnTo>
                  <a:pt x="846645" y="2117572"/>
                </a:lnTo>
                <a:lnTo>
                  <a:pt x="446836" y="2117572"/>
                </a:lnTo>
                <a:lnTo>
                  <a:pt x="446836" y="1705889"/>
                </a:lnTo>
                <a:lnTo>
                  <a:pt x="423329" y="1705889"/>
                </a:lnTo>
                <a:lnTo>
                  <a:pt x="423329" y="2117572"/>
                </a:lnTo>
                <a:lnTo>
                  <a:pt x="423329" y="2141715"/>
                </a:lnTo>
                <a:lnTo>
                  <a:pt x="423329" y="2540546"/>
                </a:lnTo>
                <a:lnTo>
                  <a:pt x="23520" y="2540546"/>
                </a:lnTo>
                <a:lnTo>
                  <a:pt x="23520" y="2141715"/>
                </a:lnTo>
                <a:lnTo>
                  <a:pt x="423329" y="2141715"/>
                </a:lnTo>
                <a:lnTo>
                  <a:pt x="423329" y="2117572"/>
                </a:lnTo>
                <a:lnTo>
                  <a:pt x="11760" y="2117572"/>
                </a:lnTo>
                <a:lnTo>
                  <a:pt x="11760" y="2129015"/>
                </a:lnTo>
                <a:lnTo>
                  <a:pt x="0" y="2129015"/>
                </a:lnTo>
                <a:lnTo>
                  <a:pt x="0" y="4246423"/>
                </a:lnTo>
                <a:lnTo>
                  <a:pt x="23520" y="4246423"/>
                </a:lnTo>
                <a:lnTo>
                  <a:pt x="23520" y="3834879"/>
                </a:lnTo>
                <a:lnTo>
                  <a:pt x="1347190" y="3834879"/>
                </a:lnTo>
                <a:lnTo>
                  <a:pt x="1347190" y="3812006"/>
                </a:lnTo>
                <a:lnTo>
                  <a:pt x="23520" y="3812006"/>
                </a:lnTo>
                <a:lnTo>
                  <a:pt x="23520" y="3411905"/>
                </a:lnTo>
                <a:lnTo>
                  <a:pt x="423329" y="3411905"/>
                </a:lnTo>
                <a:lnTo>
                  <a:pt x="423329" y="3811371"/>
                </a:lnTo>
                <a:lnTo>
                  <a:pt x="446836" y="3811371"/>
                </a:lnTo>
                <a:lnTo>
                  <a:pt x="446836" y="3411905"/>
                </a:lnTo>
                <a:lnTo>
                  <a:pt x="846645" y="3411905"/>
                </a:lnTo>
                <a:lnTo>
                  <a:pt x="846645" y="3811371"/>
                </a:lnTo>
                <a:lnTo>
                  <a:pt x="870165" y="3811371"/>
                </a:lnTo>
                <a:lnTo>
                  <a:pt x="870165" y="3411905"/>
                </a:lnTo>
                <a:lnTo>
                  <a:pt x="1269974" y="3411905"/>
                </a:lnTo>
                <a:lnTo>
                  <a:pt x="1269974" y="3811371"/>
                </a:lnTo>
                <a:lnTo>
                  <a:pt x="1293482" y="3811371"/>
                </a:lnTo>
                <a:lnTo>
                  <a:pt x="1293482" y="3411905"/>
                </a:lnTo>
                <a:lnTo>
                  <a:pt x="1347190" y="3411905"/>
                </a:lnTo>
                <a:lnTo>
                  <a:pt x="1347190" y="3387763"/>
                </a:lnTo>
                <a:lnTo>
                  <a:pt x="1293482" y="3387763"/>
                </a:lnTo>
                <a:lnTo>
                  <a:pt x="1293482" y="2988005"/>
                </a:lnTo>
                <a:lnTo>
                  <a:pt x="1269974" y="2988005"/>
                </a:lnTo>
                <a:lnTo>
                  <a:pt x="1269974" y="3387763"/>
                </a:lnTo>
                <a:lnTo>
                  <a:pt x="870165" y="3387763"/>
                </a:lnTo>
                <a:lnTo>
                  <a:pt x="870165" y="2988005"/>
                </a:lnTo>
                <a:lnTo>
                  <a:pt x="846645" y="2988005"/>
                </a:lnTo>
                <a:lnTo>
                  <a:pt x="846645" y="3387763"/>
                </a:lnTo>
                <a:lnTo>
                  <a:pt x="446836" y="3387763"/>
                </a:lnTo>
                <a:lnTo>
                  <a:pt x="446836" y="2988005"/>
                </a:lnTo>
                <a:lnTo>
                  <a:pt x="423329" y="2988005"/>
                </a:lnTo>
                <a:lnTo>
                  <a:pt x="423329" y="3387763"/>
                </a:lnTo>
                <a:lnTo>
                  <a:pt x="23520" y="3387763"/>
                </a:lnTo>
                <a:lnTo>
                  <a:pt x="23520" y="2987662"/>
                </a:lnTo>
                <a:lnTo>
                  <a:pt x="1347190" y="2987662"/>
                </a:lnTo>
                <a:lnTo>
                  <a:pt x="1347190" y="2964789"/>
                </a:lnTo>
                <a:lnTo>
                  <a:pt x="23520" y="2964789"/>
                </a:lnTo>
                <a:lnTo>
                  <a:pt x="23520" y="2564688"/>
                </a:lnTo>
                <a:lnTo>
                  <a:pt x="423329" y="2564688"/>
                </a:lnTo>
                <a:lnTo>
                  <a:pt x="423329" y="2964472"/>
                </a:lnTo>
                <a:lnTo>
                  <a:pt x="446836" y="2964472"/>
                </a:lnTo>
                <a:lnTo>
                  <a:pt x="446836" y="2564688"/>
                </a:lnTo>
                <a:lnTo>
                  <a:pt x="846645" y="2564688"/>
                </a:lnTo>
                <a:lnTo>
                  <a:pt x="846645" y="2964472"/>
                </a:lnTo>
                <a:lnTo>
                  <a:pt x="870165" y="2964472"/>
                </a:lnTo>
                <a:lnTo>
                  <a:pt x="870165" y="2564688"/>
                </a:lnTo>
                <a:lnTo>
                  <a:pt x="1269974" y="2564688"/>
                </a:lnTo>
                <a:lnTo>
                  <a:pt x="1269974" y="2964472"/>
                </a:lnTo>
                <a:lnTo>
                  <a:pt x="1293482" y="2964472"/>
                </a:lnTo>
                <a:lnTo>
                  <a:pt x="1293482" y="2564688"/>
                </a:lnTo>
                <a:lnTo>
                  <a:pt x="1347190" y="2564688"/>
                </a:lnTo>
                <a:lnTo>
                  <a:pt x="1347190" y="2540546"/>
                </a:lnTo>
                <a:lnTo>
                  <a:pt x="1293482" y="2540546"/>
                </a:lnTo>
                <a:lnTo>
                  <a:pt x="1293482" y="2141715"/>
                </a:lnTo>
                <a:lnTo>
                  <a:pt x="1347190" y="2141715"/>
                </a:lnTo>
                <a:lnTo>
                  <a:pt x="1347190" y="2129015"/>
                </a:lnTo>
                <a:lnTo>
                  <a:pt x="1347190" y="2117572"/>
                </a:lnTo>
                <a:close/>
              </a:path>
              <a:path w="1347469" h="6198870">
                <a:moveTo>
                  <a:pt x="1347190" y="0"/>
                </a:moveTo>
                <a:lnTo>
                  <a:pt x="1269974" y="0"/>
                </a:lnTo>
                <a:lnTo>
                  <a:pt x="1269974" y="12700"/>
                </a:lnTo>
                <a:lnTo>
                  <a:pt x="1269974" y="411543"/>
                </a:lnTo>
                <a:lnTo>
                  <a:pt x="870165" y="411543"/>
                </a:lnTo>
                <a:lnTo>
                  <a:pt x="870165" y="12700"/>
                </a:lnTo>
                <a:lnTo>
                  <a:pt x="1269974" y="12700"/>
                </a:lnTo>
                <a:lnTo>
                  <a:pt x="1269974" y="0"/>
                </a:lnTo>
                <a:lnTo>
                  <a:pt x="846645" y="0"/>
                </a:lnTo>
                <a:lnTo>
                  <a:pt x="846645" y="12700"/>
                </a:lnTo>
                <a:lnTo>
                  <a:pt x="846645" y="411543"/>
                </a:lnTo>
                <a:lnTo>
                  <a:pt x="446836" y="411543"/>
                </a:lnTo>
                <a:lnTo>
                  <a:pt x="446836" y="12700"/>
                </a:lnTo>
                <a:lnTo>
                  <a:pt x="846645" y="12700"/>
                </a:lnTo>
                <a:lnTo>
                  <a:pt x="846645" y="0"/>
                </a:lnTo>
                <a:lnTo>
                  <a:pt x="423329" y="0"/>
                </a:lnTo>
                <a:lnTo>
                  <a:pt x="423329" y="12700"/>
                </a:lnTo>
                <a:lnTo>
                  <a:pt x="423329" y="411543"/>
                </a:lnTo>
                <a:lnTo>
                  <a:pt x="23520" y="411543"/>
                </a:lnTo>
                <a:lnTo>
                  <a:pt x="23520" y="12700"/>
                </a:lnTo>
                <a:lnTo>
                  <a:pt x="423329" y="12700"/>
                </a:lnTo>
                <a:lnTo>
                  <a:pt x="423329" y="0"/>
                </a:lnTo>
                <a:lnTo>
                  <a:pt x="0" y="0"/>
                </a:lnTo>
                <a:lnTo>
                  <a:pt x="0" y="12700"/>
                </a:lnTo>
                <a:lnTo>
                  <a:pt x="0" y="411543"/>
                </a:lnTo>
                <a:lnTo>
                  <a:pt x="0" y="2117407"/>
                </a:lnTo>
                <a:lnTo>
                  <a:pt x="23520" y="2117407"/>
                </a:lnTo>
                <a:lnTo>
                  <a:pt x="23520" y="1705864"/>
                </a:lnTo>
                <a:lnTo>
                  <a:pt x="1347190" y="1705864"/>
                </a:lnTo>
                <a:lnTo>
                  <a:pt x="1347190" y="1683004"/>
                </a:lnTo>
                <a:lnTo>
                  <a:pt x="23520" y="1683004"/>
                </a:lnTo>
                <a:lnTo>
                  <a:pt x="23520" y="1282890"/>
                </a:lnTo>
                <a:lnTo>
                  <a:pt x="423329" y="1282890"/>
                </a:lnTo>
                <a:lnTo>
                  <a:pt x="423329" y="1682369"/>
                </a:lnTo>
                <a:lnTo>
                  <a:pt x="446836" y="1682369"/>
                </a:lnTo>
                <a:lnTo>
                  <a:pt x="446836" y="1282890"/>
                </a:lnTo>
                <a:lnTo>
                  <a:pt x="846645" y="1282890"/>
                </a:lnTo>
                <a:lnTo>
                  <a:pt x="846645" y="1682369"/>
                </a:lnTo>
                <a:lnTo>
                  <a:pt x="870165" y="1682369"/>
                </a:lnTo>
                <a:lnTo>
                  <a:pt x="870165" y="1282890"/>
                </a:lnTo>
                <a:lnTo>
                  <a:pt x="1269974" y="1282890"/>
                </a:lnTo>
                <a:lnTo>
                  <a:pt x="1269974" y="1682369"/>
                </a:lnTo>
                <a:lnTo>
                  <a:pt x="1293482" y="1682369"/>
                </a:lnTo>
                <a:lnTo>
                  <a:pt x="1293482" y="1282890"/>
                </a:lnTo>
                <a:lnTo>
                  <a:pt x="1347190" y="1282890"/>
                </a:lnTo>
                <a:lnTo>
                  <a:pt x="1347190" y="1258760"/>
                </a:lnTo>
                <a:lnTo>
                  <a:pt x="1293482" y="1258760"/>
                </a:lnTo>
                <a:lnTo>
                  <a:pt x="1293482" y="858989"/>
                </a:lnTo>
                <a:lnTo>
                  <a:pt x="1269974" y="858989"/>
                </a:lnTo>
                <a:lnTo>
                  <a:pt x="1269974" y="1258760"/>
                </a:lnTo>
                <a:lnTo>
                  <a:pt x="870165" y="1258760"/>
                </a:lnTo>
                <a:lnTo>
                  <a:pt x="870165" y="858989"/>
                </a:lnTo>
                <a:lnTo>
                  <a:pt x="846645" y="858989"/>
                </a:lnTo>
                <a:lnTo>
                  <a:pt x="846645" y="1258760"/>
                </a:lnTo>
                <a:lnTo>
                  <a:pt x="446836" y="1258760"/>
                </a:lnTo>
                <a:lnTo>
                  <a:pt x="446836" y="858989"/>
                </a:lnTo>
                <a:lnTo>
                  <a:pt x="423329" y="858989"/>
                </a:lnTo>
                <a:lnTo>
                  <a:pt x="423329" y="1258760"/>
                </a:lnTo>
                <a:lnTo>
                  <a:pt x="23520" y="1258760"/>
                </a:lnTo>
                <a:lnTo>
                  <a:pt x="23520" y="858647"/>
                </a:lnTo>
                <a:lnTo>
                  <a:pt x="1347190" y="858647"/>
                </a:lnTo>
                <a:lnTo>
                  <a:pt x="1347190" y="835787"/>
                </a:lnTo>
                <a:lnTo>
                  <a:pt x="23520" y="835787"/>
                </a:lnTo>
                <a:lnTo>
                  <a:pt x="23520" y="435673"/>
                </a:lnTo>
                <a:lnTo>
                  <a:pt x="423329" y="435673"/>
                </a:lnTo>
                <a:lnTo>
                  <a:pt x="423329" y="835469"/>
                </a:lnTo>
                <a:lnTo>
                  <a:pt x="446836" y="835469"/>
                </a:lnTo>
                <a:lnTo>
                  <a:pt x="446836" y="435673"/>
                </a:lnTo>
                <a:lnTo>
                  <a:pt x="846645" y="435673"/>
                </a:lnTo>
                <a:lnTo>
                  <a:pt x="846645" y="835469"/>
                </a:lnTo>
                <a:lnTo>
                  <a:pt x="870165" y="835469"/>
                </a:lnTo>
                <a:lnTo>
                  <a:pt x="870165" y="435673"/>
                </a:lnTo>
                <a:lnTo>
                  <a:pt x="1269974" y="435673"/>
                </a:lnTo>
                <a:lnTo>
                  <a:pt x="1269974" y="835469"/>
                </a:lnTo>
                <a:lnTo>
                  <a:pt x="1293482" y="835469"/>
                </a:lnTo>
                <a:lnTo>
                  <a:pt x="1293482" y="435673"/>
                </a:lnTo>
                <a:lnTo>
                  <a:pt x="1347190" y="435673"/>
                </a:lnTo>
                <a:lnTo>
                  <a:pt x="1347190" y="411543"/>
                </a:lnTo>
                <a:lnTo>
                  <a:pt x="1293482" y="411543"/>
                </a:lnTo>
                <a:lnTo>
                  <a:pt x="1293482" y="12700"/>
                </a:lnTo>
                <a:lnTo>
                  <a:pt x="1347190" y="12700"/>
                </a:lnTo>
                <a:lnTo>
                  <a:pt x="1347190" y="0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bg object 38"/>
          <p:cNvSpPr/>
          <p:nvPr/>
        </p:nvSpPr>
        <p:spPr>
          <a:xfrm>
            <a:off x="17364126" y="9205036"/>
            <a:ext cx="870585" cy="1082040"/>
          </a:xfrm>
          <a:custGeom>
            <a:avLst/>
            <a:gdLst/>
            <a:ahLst/>
            <a:cxnLst/>
            <a:rect l="l" t="t" r="r" b="b"/>
            <a:pathLst>
              <a:path w="870584" h="1082040">
                <a:moveTo>
                  <a:pt x="23507" y="846899"/>
                </a:moveTo>
                <a:lnTo>
                  <a:pt x="0" y="846899"/>
                </a:lnTo>
                <a:lnTo>
                  <a:pt x="0" y="1081976"/>
                </a:lnTo>
                <a:lnTo>
                  <a:pt x="23507" y="1081976"/>
                </a:lnTo>
                <a:lnTo>
                  <a:pt x="23507" y="846899"/>
                </a:lnTo>
                <a:close/>
              </a:path>
              <a:path w="870584" h="1082040">
                <a:moveTo>
                  <a:pt x="23507" y="423443"/>
                </a:moveTo>
                <a:lnTo>
                  <a:pt x="0" y="423443"/>
                </a:lnTo>
                <a:lnTo>
                  <a:pt x="0" y="823366"/>
                </a:lnTo>
                <a:lnTo>
                  <a:pt x="23507" y="823366"/>
                </a:lnTo>
                <a:lnTo>
                  <a:pt x="23507" y="423443"/>
                </a:lnTo>
                <a:close/>
              </a:path>
              <a:path w="870584" h="1082040">
                <a:moveTo>
                  <a:pt x="446836" y="846899"/>
                </a:moveTo>
                <a:lnTo>
                  <a:pt x="423316" y="846899"/>
                </a:lnTo>
                <a:lnTo>
                  <a:pt x="423316" y="1081976"/>
                </a:lnTo>
                <a:lnTo>
                  <a:pt x="446836" y="1081976"/>
                </a:lnTo>
                <a:lnTo>
                  <a:pt x="446836" y="846899"/>
                </a:lnTo>
                <a:close/>
              </a:path>
              <a:path w="870584" h="1082040">
                <a:moveTo>
                  <a:pt x="446836" y="423443"/>
                </a:moveTo>
                <a:lnTo>
                  <a:pt x="423316" y="423443"/>
                </a:lnTo>
                <a:lnTo>
                  <a:pt x="423316" y="823366"/>
                </a:lnTo>
                <a:lnTo>
                  <a:pt x="446836" y="823366"/>
                </a:lnTo>
                <a:lnTo>
                  <a:pt x="446836" y="423443"/>
                </a:lnTo>
                <a:close/>
              </a:path>
              <a:path w="870584" h="1082040">
                <a:moveTo>
                  <a:pt x="870153" y="846899"/>
                </a:moveTo>
                <a:lnTo>
                  <a:pt x="846645" y="846899"/>
                </a:lnTo>
                <a:lnTo>
                  <a:pt x="846645" y="1081976"/>
                </a:lnTo>
                <a:lnTo>
                  <a:pt x="870153" y="1081976"/>
                </a:lnTo>
                <a:lnTo>
                  <a:pt x="870153" y="846899"/>
                </a:lnTo>
                <a:close/>
              </a:path>
              <a:path w="870584" h="1082040">
                <a:moveTo>
                  <a:pt x="870153" y="423443"/>
                </a:moveTo>
                <a:lnTo>
                  <a:pt x="846645" y="423443"/>
                </a:lnTo>
                <a:lnTo>
                  <a:pt x="846645" y="823366"/>
                </a:lnTo>
                <a:lnTo>
                  <a:pt x="870153" y="823366"/>
                </a:lnTo>
                <a:lnTo>
                  <a:pt x="870153" y="423443"/>
                </a:lnTo>
                <a:close/>
              </a:path>
              <a:path w="870584" h="1082040">
                <a:moveTo>
                  <a:pt x="870153" y="0"/>
                </a:moveTo>
                <a:lnTo>
                  <a:pt x="846645" y="0"/>
                </a:lnTo>
                <a:lnTo>
                  <a:pt x="846645" y="399923"/>
                </a:lnTo>
                <a:lnTo>
                  <a:pt x="870153" y="399923"/>
                </a:lnTo>
                <a:lnTo>
                  <a:pt x="870153" y="0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29861" y="1029706"/>
            <a:ext cx="1828276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07190" y="1917251"/>
            <a:ext cx="10473619" cy="6139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1" i="0">
                <a:solidFill>
                  <a:srgbClr val="45826E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4582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37141" y="0"/>
            <a:ext cx="24130" cy="242570"/>
          </a:xfrm>
          <a:custGeom>
            <a:avLst/>
            <a:gdLst/>
            <a:ahLst/>
            <a:cxnLst/>
            <a:rect l="l" t="t" r="r" b="b"/>
            <a:pathLst>
              <a:path w="24129" h="242570">
                <a:moveTo>
                  <a:pt x="23517" y="242002"/>
                </a:moveTo>
                <a:lnTo>
                  <a:pt x="0" y="242002"/>
                </a:lnTo>
                <a:lnTo>
                  <a:pt x="0" y="0"/>
                </a:lnTo>
                <a:lnTo>
                  <a:pt x="23517" y="0"/>
                </a:lnTo>
                <a:lnTo>
                  <a:pt x="23517" y="242002"/>
                </a:lnTo>
                <a:close/>
              </a:path>
            </a:pathLst>
          </a:custGeom>
          <a:solidFill>
            <a:srgbClr val="8FBE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60464" y="0"/>
            <a:ext cx="24130" cy="242570"/>
          </a:xfrm>
          <a:custGeom>
            <a:avLst/>
            <a:gdLst/>
            <a:ahLst/>
            <a:cxnLst/>
            <a:rect l="l" t="t" r="r" b="b"/>
            <a:pathLst>
              <a:path w="24129" h="242570">
                <a:moveTo>
                  <a:pt x="23517" y="242002"/>
                </a:moveTo>
                <a:lnTo>
                  <a:pt x="0" y="242002"/>
                </a:lnTo>
                <a:lnTo>
                  <a:pt x="0" y="0"/>
                </a:lnTo>
                <a:lnTo>
                  <a:pt x="23517" y="0"/>
                </a:lnTo>
                <a:lnTo>
                  <a:pt x="23517" y="242002"/>
                </a:lnTo>
                <a:close/>
              </a:path>
            </a:pathLst>
          </a:custGeom>
          <a:solidFill>
            <a:srgbClr val="8FBE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83787" y="0"/>
            <a:ext cx="24130" cy="242570"/>
          </a:xfrm>
          <a:custGeom>
            <a:avLst/>
            <a:gdLst/>
            <a:ahLst/>
            <a:cxnLst/>
            <a:rect l="l" t="t" r="r" b="b"/>
            <a:pathLst>
              <a:path w="24130" h="242570">
                <a:moveTo>
                  <a:pt x="23517" y="242002"/>
                </a:moveTo>
                <a:lnTo>
                  <a:pt x="0" y="242002"/>
                </a:lnTo>
                <a:lnTo>
                  <a:pt x="0" y="0"/>
                </a:lnTo>
                <a:lnTo>
                  <a:pt x="23517" y="0"/>
                </a:lnTo>
                <a:lnTo>
                  <a:pt x="23517" y="242002"/>
                </a:lnTo>
                <a:close/>
              </a:path>
            </a:pathLst>
          </a:custGeom>
          <a:solidFill>
            <a:srgbClr val="8FBE9D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7" name="object 7"/>
            <p:cNvSpPr/>
            <p:nvPr/>
          </p:nvSpPr>
          <p:spPr>
            <a:xfrm>
              <a:off x="0" y="11"/>
              <a:ext cx="2042795" cy="9628505"/>
            </a:xfrm>
            <a:custGeom>
              <a:avLst/>
              <a:gdLst/>
              <a:ahLst/>
              <a:cxnLst/>
              <a:rect l="l" t="t" r="r" b="b"/>
              <a:pathLst>
                <a:path w="2042795" h="9628505">
                  <a:moveTo>
                    <a:pt x="2042185" y="241998"/>
                  </a:moveTo>
                  <a:lnTo>
                    <a:pt x="1630616" y="241998"/>
                  </a:lnTo>
                  <a:lnTo>
                    <a:pt x="1630616" y="0"/>
                  </a:lnTo>
                  <a:lnTo>
                    <a:pt x="1607108" y="0"/>
                  </a:lnTo>
                  <a:lnTo>
                    <a:pt x="1607108" y="241998"/>
                  </a:lnTo>
                  <a:lnTo>
                    <a:pt x="1607108" y="265518"/>
                  </a:lnTo>
                  <a:lnTo>
                    <a:pt x="1607108" y="665441"/>
                  </a:lnTo>
                  <a:lnTo>
                    <a:pt x="1207300" y="665441"/>
                  </a:lnTo>
                  <a:lnTo>
                    <a:pt x="1207300" y="265518"/>
                  </a:lnTo>
                  <a:lnTo>
                    <a:pt x="1607108" y="265518"/>
                  </a:lnTo>
                  <a:lnTo>
                    <a:pt x="1607108" y="241998"/>
                  </a:lnTo>
                  <a:lnTo>
                    <a:pt x="0" y="241998"/>
                  </a:lnTo>
                  <a:lnTo>
                    <a:pt x="0" y="265518"/>
                  </a:lnTo>
                  <a:lnTo>
                    <a:pt x="337134" y="265518"/>
                  </a:lnTo>
                  <a:lnTo>
                    <a:pt x="337134" y="665441"/>
                  </a:lnTo>
                  <a:lnTo>
                    <a:pt x="0" y="665441"/>
                  </a:lnTo>
                  <a:lnTo>
                    <a:pt x="0" y="688975"/>
                  </a:lnTo>
                  <a:lnTo>
                    <a:pt x="337134" y="688975"/>
                  </a:lnTo>
                  <a:lnTo>
                    <a:pt x="337134" y="1088898"/>
                  </a:lnTo>
                  <a:lnTo>
                    <a:pt x="0" y="1088898"/>
                  </a:lnTo>
                  <a:lnTo>
                    <a:pt x="0" y="1112418"/>
                  </a:lnTo>
                  <a:lnTo>
                    <a:pt x="337134" y="1112418"/>
                  </a:lnTo>
                  <a:lnTo>
                    <a:pt x="337134" y="1512341"/>
                  </a:lnTo>
                  <a:lnTo>
                    <a:pt x="0" y="1512341"/>
                  </a:lnTo>
                  <a:lnTo>
                    <a:pt x="0" y="1535874"/>
                  </a:lnTo>
                  <a:lnTo>
                    <a:pt x="337134" y="1535874"/>
                  </a:lnTo>
                  <a:lnTo>
                    <a:pt x="337134" y="1947557"/>
                  </a:lnTo>
                  <a:lnTo>
                    <a:pt x="0" y="1947557"/>
                  </a:lnTo>
                  <a:lnTo>
                    <a:pt x="0" y="1971078"/>
                  </a:lnTo>
                  <a:lnTo>
                    <a:pt x="337134" y="1971078"/>
                  </a:lnTo>
                  <a:lnTo>
                    <a:pt x="337134" y="2371013"/>
                  </a:lnTo>
                  <a:lnTo>
                    <a:pt x="0" y="2371013"/>
                  </a:lnTo>
                  <a:lnTo>
                    <a:pt x="0" y="2394534"/>
                  </a:lnTo>
                  <a:lnTo>
                    <a:pt x="337134" y="2394534"/>
                  </a:lnTo>
                  <a:lnTo>
                    <a:pt x="337134" y="2794457"/>
                  </a:lnTo>
                  <a:lnTo>
                    <a:pt x="0" y="2794457"/>
                  </a:lnTo>
                  <a:lnTo>
                    <a:pt x="0" y="2817977"/>
                  </a:lnTo>
                  <a:lnTo>
                    <a:pt x="337134" y="2817977"/>
                  </a:lnTo>
                  <a:lnTo>
                    <a:pt x="337134" y="3217913"/>
                  </a:lnTo>
                  <a:lnTo>
                    <a:pt x="0" y="3217913"/>
                  </a:lnTo>
                  <a:lnTo>
                    <a:pt x="0" y="3241433"/>
                  </a:lnTo>
                  <a:lnTo>
                    <a:pt x="337134" y="3241433"/>
                  </a:lnTo>
                  <a:lnTo>
                    <a:pt x="337134" y="3641356"/>
                  </a:lnTo>
                  <a:lnTo>
                    <a:pt x="0" y="3641356"/>
                  </a:lnTo>
                  <a:lnTo>
                    <a:pt x="0" y="3664877"/>
                  </a:lnTo>
                  <a:lnTo>
                    <a:pt x="337134" y="3664877"/>
                  </a:lnTo>
                  <a:lnTo>
                    <a:pt x="337134" y="4076573"/>
                  </a:lnTo>
                  <a:lnTo>
                    <a:pt x="0" y="4076573"/>
                  </a:lnTo>
                  <a:lnTo>
                    <a:pt x="0" y="4100093"/>
                  </a:lnTo>
                  <a:lnTo>
                    <a:pt x="337134" y="4100093"/>
                  </a:lnTo>
                  <a:lnTo>
                    <a:pt x="337134" y="4500016"/>
                  </a:lnTo>
                  <a:lnTo>
                    <a:pt x="0" y="4500016"/>
                  </a:lnTo>
                  <a:lnTo>
                    <a:pt x="0" y="4523549"/>
                  </a:lnTo>
                  <a:lnTo>
                    <a:pt x="337134" y="4523549"/>
                  </a:lnTo>
                  <a:lnTo>
                    <a:pt x="337134" y="4923472"/>
                  </a:lnTo>
                  <a:lnTo>
                    <a:pt x="0" y="4923472"/>
                  </a:lnTo>
                  <a:lnTo>
                    <a:pt x="0" y="4946993"/>
                  </a:lnTo>
                  <a:lnTo>
                    <a:pt x="337134" y="4946993"/>
                  </a:lnTo>
                  <a:lnTo>
                    <a:pt x="337134" y="5346916"/>
                  </a:lnTo>
                  <a:lnTo>
                    <a:pt x="0" y="5346916"/>
                  </a:lnTo>
                  <a:lnTo>
                    <a:pt x="0" y="5370449"/>
                  </a:lnTo>
                  <a:lnTo>
                    <a:pt x="337134" y="5370449"/>
                  </a:lnTo>
                  <a:lnTo>
                    <a:pt x="337134" y="5770372"/>
                  </a:lnTo>
                  <a:lnTo>
                    <a:pt x="0" y="5770372"/>
                  </a:lnTo>
                  <a:lnTo>
                    <a:pt x="0" y="5793892"/>
                  </a:lnTo>
                  <a:lnTo>
                    <a:pt x="337134" y="5793892"/>
                  </a:lnTo>
                  <a:lnTo>
                    <a:pt x="337134" y="6205575"/>
                  </a:lnTo>
                  <a:lnTo>
                    <a:pt x="0" y="6205575"/>
                  </a:lnTo>
                  <a:lnTo>
                    <a:pt x="0" y="6229108"/>
                  </a:lnTo>
                  <a:lnTo>
                    <a:pt x="337134" y="6229108"/>
                  </a:lnTo>
                  <a:lnTo>
                    <a:pt x="337134" y="6629032"/>
                  </a:lnTo>
                  <a:lnTo>
                    <a:pt x="0" y="6629032"/>
                  </a:lnTo>
                  <a:lnTo>
                    <a:pt x="0" y="6652552"/>
                  </a:lnTo>
                  <a:lnTo>
                    <a:pt x="337134" y="6652552"/>
                  </a:lnTo>
                  <a:lnTo>
                    <a:pt x="337134" y="7052488"/>
                  </a:lnTo>
                  <a:lnTo>
                    <a:pt x="0" y="7052488"/>
                  </a:lnTo>
                  <a:lnTo>
                    <a:pt x="0" y="7076008"/>
                  </a:lnTo>
                  <a:lnTo>
                    <a:pt x="337134" y="7076008"/>
                  </a:lnTo>
                  <a:lnTo>
                    <a:pt x="337134" y="7475931"/>
                  </a:lnTo>
                  <a:lnTo>
                    <a:pt x="0" y="7475931"/>
                  </a:lnTo>
                  <a:lnTo>
                    <a:pt x="0" y="7499451"/>
                  </a:lnTo>
                  <a:lnTo>
                    <a:pt x="337134" y="7499451"/>
                  </a:lnTo>
                  <a:lnTo>
                    <a:pt x="337134" y="7899387"/>
                  </a:lnTo>
                  <a:lnTo>
                    <a:pt x="0" y="7899387"/>
                  </a:lnTo>
                  <a:lnTo>
                    <a:pt x="0" y="7922908"/>
                  </a:lnTo>
                  <a:lnTo>
                    <a:pt x="337134" y="7922908"/>
                  </a:lnTo>
                  <a:lnTo>
                    <a:pt x="337134" y="8334591"/>
                  </a:lnTo>
                  <a:lnTo>
                    <a:pt x="0" y="8334591"/>
                  </a:lnTo>
                  <a:lnTo>
                    <a:pt x="0" y="8358124"/>
                  </a:lnTo>
                  <a:lnTo>
                    <a:pt x="337134" y="8358124"/>
                  </a:lnTo>
                  <a:lnTo>
                    <a:pt x="337134" y="8758047"/>
                  </a:lnTo>
                  <a:lnTo>
                    <a:pt x="0" y="8758047"/>
                  </a:lnTo>
                  <a:lnTo>
                    <a:pt x="0" y="8781567"/>
                  </a:lnTo>
                  <a:lnTo>
                    <a:pt x="337134" y="8781567"/>
                  </a:lnTo>
                  <a:lnTo>
                    <a:pt x="337134" y="9181490"/>
                  </a:lnTo>
                  <a:lnTo>
                    <a:pt x="0" y="9181490"/>
                  </a:lnTo>
                  <a:lnTo>
                    <a:pt x="0" y="9205023"/>
                  </a:lnTo>
                  <a:lnTo>
                    <a:pt x="337134" y="9205023"/>
                  </a:lnTo>
                  <a:lnTo>
                    <a:pt x="337134" y="9604946"/>
                  </a:lnTo>
                  <a:lnTo>
                    <a:pt x="0" y="9604946"/>
                  </a:lnTo>
                  <a:lnTo>
                    <a:pt x="0" y="9628467"/>
                  </a:lnTo>
                  <a:lnTo>
                    <a:pt x="699655" y="9628467"/>
                  </a:lnTo>
                  <a:lnTo>
                    <a:pt x="699655" y="9604946"/>
                  </a:lnTo>
                  <a:lnTo>
                    <a:pt x="360654" y="9604946"/>
                  </a:lnTo>
                  <a:lnTo>
                    <a:pt x="360654" y="9205023"/>
                  </a:lnTo>
                  <a:lnTo>
                    <a:pt x="760463" y="9205023"/>
                  </a:lnTo>
                  <a:lnTo>
                    <a:pt x="760463" y="9532315"/>
                  </a:lnTo>
                  <a:lnTo>
                    <a:pt x="779449" y="9532315"/>
                  </a:lnTo>
                  <a:lnTo>
                    <a:pt x="779449" y="5097551"/>
                  </a:lnTo>
                  <a:lnTo>
                    <a:pt x="760463" y="5097551"/>
                  </a:lnTo>
                  <a:lnTo>
                    <a:pt x="760463" y="9181490"/>
                  </a:lnTo>
                  <a:lnTo>
                    <a:pt x="360654" y="9181490"/>
                  </a:lnTo>
                  <a:lnTo>
                    <a:pt x="360654" y="8781567"/>
                  </a:lnTo>
                  <a:lnTo>
                    <a:pt x="760463" y="8781567"/>
                  </a:lnTo>
                  <a:lnTo>
                    <a:pt x="760463" y="8758047"/>
                  </a:lnTo>
                  <a:lnTo>
                    <a:pt x="360654" y="8758047"/>
                  </a:lnTo>
                  <a:lnTo>
                    <a:pt x="360654" y="8358124"/>
                  </a:lnTo>
                  <a:lnTo>
                    <a:pt x="760463" y="8358124"/>
                  </a:lnTo>
                  <a:lnTo>
                    <a:pt x="760463" y="8334591"/>
                  </a:lnTo>
                  <a:lnTo>
                    <a:pt x="360654" y="8334591"/>
                  </a:lnTo>
                  <a:lnTo>
                    <a:pt x="360654" y="7922908"/>
                  </a:lnTo>
                  <a:lnTo>
                    <a:pt x="760463" y="7922908"/>
                  </a:lnTo>
                  <a:lnTo>
                    <a:pt x="760463" y="7899387"/>
                  </a:lnTo>
                  <a:lnTo>
                    <a:pt x="360654" y="7899387"/>
                  </a:lnTo>
                  <a:lnTo>
                    <a:pt x="360654" y="7499451"/>
                  </a:lnTo>
                  <a:lnTo>
                    <a:pt x="760463" y="7499451"/>
                  </a:lnTo>
                  <a:lnTo>
                    <a:pt x="760463" y="7475931"/>
                  </a:lnTo>
                  <a:lnTo>
                    <a:pt x="360654" y="7475931"/>
                  </a:lnTo>
                  <a:lnTo>
                    <a:pt x="360654" y="7076008"/>
                  </a:lnTo>
                  <a:lnTo>
                    <a:pt x="760463" y="7076008"/>
                  </a:lnTo>
                  <a:lnTo>
                    <a:pt x="760463" y="7052488"/>
                  </a:lnTo>
                  <a:lnTo>
                    <a:pt x="360654" y="7052488"/>
                  </a:lnTo>
                  <a:lnTo>
                    <a:pt x="360654" y="6652552"/>
                  </a:lnTo>
                  <a:lnTo>
                    <a:pt x="760463" y="6652552"/>
                  </a:lnTo>
                  <a:lnTo>
                    <a:pt x="760463" y="6629032"/>
                  </a:lnTo>
                  <a:lnTo>
                    <a:pt x="360654" y="6629032"/>
                  </a:lnTo>
                  <a:lnTo>
                    <a:pt x="360654" y="6229108"/>
                  </a:lnTo>
                  <a:lnTo>
                    <a:pt x="760463" y="6229108"/>
                  </a:lnTo>
                  <a:lnTo>
                    <a:pt x="760463" y="6205575"/>
                  </a:lnTo>
                  <a:lnTo>
                    <a:pt x="360654" y="6205575"/>
                  </a:lnTo>
                  <a:lnTo>
                    <a:pt x="360654" y="5793892"/>
                  </a:lnTo>
                  <a:lnTo>
                    <a:pt x="760463" y="5793892"/>
                  </a:lnTo>
                  <a:lnTo>
                    <a:pt x="760463" y="5770372"/>
                  </a:lnTo>
                  <a:lnTo>
                    <a:pt x="360654" y="5770372"/>
                  </a:lnTo>
                  <a:lnTo>
                    <a:pt x="360654" y="5370449"/>
                  </a:lnTo>
                  <a:lnTo>
                    <a:pt x="760463" y="5370449"/>
                  </a:lnTo>
                  <a:lnTo>
                    <a:pt x="760463" y="5346916"/>
                  </a:lnTo>
                  <a:lnTo>
                    <a:pt x="360654" y="5346916"/>
                  </a:lnTo>
                  <a:lnTo>
                    <a:pt x="360654" y="4946993"/>
                  </a:lnTo>
                  <a:lnTo>
                    <a:pt x="699655" y="4946993"/>
                  </a:lnTo>
                  <a:lnTo>
                    <a:pt x="699655" y="4923472"/>
                  </a:lnTo>
                  <a:lnTo>
                    <a:pt x="360654" y="4923472"/>
                  </a:lnTo>
                  <a:lnTo>
                    <a:pt x="360654" y="4523549"/>
                  </a:lnTo>
                  <a:lnTo>
                    <a:pt x="760463" y="4523549"/>
                  </a:lnTo>
                  <a:lnTo>
                    <a:pt x="760463" y="4900295"/>
                  </a:lnTo>
                  <a:lnTo>
                    <a:pt x="779449" y="4900295"/>
                  </a:lnTo>
                  <a:lnTo>
                    <a:pt x="779449" y="776960"/>
                  </a:lnTo>
                  <a:lnTo>
                    <a:pt x="760463" y="776960"/>
                  </a:lnTo>
                  <a:lnTo>
                    <a:pt x="760463" y="4500016"/>
                  </a:lnTo>
                  <a:lnTo>
                    <a:pt x="360654" y="4500016"/>
                  </a:lnTo>
                  <a:lnTo>
                    <a:pt x="360654" y="4100093"/>
                  </a:lnTo>
                  <a:lnTo>
                    <a:pt x="760463" y="4100093"/>
                  </a:lnTo>
                  <a:lnTo>
                    <a:pt x="760463" y="4076573"/>
                  </a:lnTo>
                  <a:lnTo>
                    <a:pt x="360654" y="4076573"/>
                  </a:lnTo>
                  <a:lnTo>
                    <a:pt x="360654" y="3664877"/>
                  </a:lnTo>
                  <a:lnTo>
                    <a:pt x="760463" y="3664877"/>
                  </a:lnTo>
                  <a:lnTo>
                    <a:pt x="760463" y="3641356"/>
                  </a:lnTo>
                  <a:lnTo>
                    <a:pt x="360654" y="3641356"/>
                  </a:lnTo>
                  <a:lnTo>
                    <a:pt x="360654" y="3241433"/>
                  </a:lnTo>
                  <a:lnTo>
                    <a:pt x="760463" y="3241433"/>
                  </a:lnTo>
                  <a:lnTo>
                    <a:pt x="760463" y="3217913"/>
                  </a:lnTo>
                  <a:lnTo>
                    <a:pt x="360654" y="3217913"/>
                  </a:lnTo>
                  <a:lnTo>
                    <a:pt x="360654" y="2817977"/>
                  </a:lnTo>
                  <a:lnTo>
                    <a:pt x="760463" y="2817977"/>
                  </a:lnTo>
                  <a:lnTo>
                    <a:pt x="760463" y="2794457"/>
                  </a:lnTo>
                  <a:lnTo>
                    <a:pt x="360654" y="2794457"/>
                  </a:lnTo>
                  <a:lnTo>
                    <a:pt x="360654" y="2394534"/>
                  </a:lnTo>
                  <a:lnTo>
                    <a:pt x="760463" y="2394534"/>
                  </a:lnTo>
                  <a:lnTo>
                    <a:pt x="760463" y="2371013"/>
                  </a:lnTo>
                  <a:lnTo>
                    <a:pt x="360654" y="2371013"/>
                  </a:lnTo>
                  <a:lnTo>
                    <a:pt x="360654" y="1971078"/>
                  </a:lnTo>
                  <a:lnTo>
                    <a:pt x="760463" y="1971078"/>
                  </a:lnTo>
                  <a:lnTo>
                    <a:pt x="760463" y="1947557"/>
                  </a:lnTo>
                  <a:lnTo>
                    <a:pt x="360654" y="1947557"/>
                  </a:lnTo>
                  <a:lnTo>
                    <a:pt x="360654" y="1535874"/>
                  </a:lnTo>
                  <a:lnTo>
                    <a:pt x="760463" y="1535874"/>
                  </a:lnTo>
                  <a:lnTo>
                    <a:pt x="760463" y="1512341"/>
                  </a:lnTo>
                  <a:lnTo>
                    <a:pt x="360654" y="1512341"/>
                  </a:lnTo>
                  <a:lnTo>
                    <a:pt x="360654" y="1112418"/>
                  </a:lnTo>
                  <a:lnTo>
                    <a:pt x="760463" y="1112418"/>
                  </a:lnTo>
                  <a:lnTo>
                    <a:pt x="760463" y="1088898"/>
                  </a:lnTo>
                  <a:lnTo>
                    <a:pt x="360654" y="1088898"/>
                  </a:lnTo>
                  <a:lnTo>
                    <a:pt x="360654" y="688975"/>
                  </a:lnTo>
                  <a:lnTo>
                    <a:pt x="699655" y="688975"/>
                  </a:lnTo>
                  <a:lnTo>
                    <a:pt x="699655" y="665441"/>
                  </a:lnTo>
                  <a:lnTo>
                    <a:pt x="360654" y="665441"/>
                  </a:lnTo>
                  <a:lnTo>
                    <a:pt x="360654" y="265518"/>
                  </a:lnTo>
                  <a:lnTo>
                    <a:pt x="760463" y="265518"/>
                  </a:lnTo>
                  <a:lnTo>
                    <a:pt x="760463" y="579704"/>
                  </a:lnTo>
                  <a:lnTo>
                    <a:pt x="783971" y="579704"/>
                  </a:lnTo>
                  <a:lnTo>
                    <a:pt x="783971" y="265518"/>
                  </a:lnTo>
                  <a:lnTo>
                    <a:pt x="1183779" y="265518"/>
                  </a:lnTo>
                  <a:lnTo>
                    <a:pt x="1183779" y="665441"/>
                  </a:lnTo>
                  <a:lnTo>
                    <a:pt x="887488" y="665441"/>
                  </a:lnTo>
                  <a:lnTo>
                    <a:pt x="887488" y="688975"/>
                  </a:lnTo>
                  <a:lnTo>
                    <a:pt x="2042185" y="688975"/>
                  </a:lnTo>
                  <a:lnTo>
                    <a:pt x="2042185" y="665441"/>
                  </a:lnTo>
                  <a:lnTo>
                    <a:pt x="1630616" y="665441"/>
                  </a:lnTo>
                  <a:lnTo>
                    <a:pt x="1630616" y="265518"/>
                  </a:lnTo>
                  <a:lnTo>
                    <a:pt x="2042185" y="265518"/>
                  </a:lnTo>
                  <a:lnTo>
                    <a:pt x="2042185" y="241998"/>
                  </a:lnTo>
                  <a:close/>
                </a:path>
              </a:pathLst>
            </a:custGeom>
            <a:solidFill>
              <a:srgbClr val="8FBE9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0" y="11"/>
              <a:ext cx="8427720" cy="10287000"/>
            </a:xfrm>
            <a:custGeom>
              <a:avLst/>
              <a:gdLst/>
              <a:ahLst/>
              <a:cxnLst/>
              <a:rect l="l" t="t" r="r" b="b"/>
              <a:pathLst>
                <a:path w="8427720" h="10287000">
                  <a:moveTo>
                    <a:pt x="2489022" y="10051923"/>
                  </a:moveTo>
                  <a:lnTo>
                    <a:pt x="2465514" y="10051923"/>
                  </a:lnTo>
                  <a:lnTo>
                    <a:pt x="2465514" y="10286987"/>
                  </a:lnTo>
                  <a:lnTo>
                    <a:pt x="2489022" y="10286987"/>
                  </a:lnTo>
                  <a:lnTo>
                    <a:pt x="2489022" y="10051923"/>
                  </a:lnTo>
                  <a:close/>
                </a:path>
                <a:path w="8427720" h="10287000">
                  <a:moveTo>
                    <a:pt x="2489022" y="9658045"/>
                  </a:moveTo>
                  <a:lnTo>
                    <a:pt x="2465514" y="9658045"/>
                  </a:lnTo>
                  <a:lnTo>
                    <a:pt x="2465514" y="10028390"/>
                  </a:lnTo>
                  <a:lnTo>
                    <a:pt x="2489022" y="10028390"/>
                  </a:lnTo>
                  <a:lnTo>
                    <a:pt x="2489022" y="9658045"/>
                  </a:lnTo>
                  <a:close/>
                </a:path>
                <a:path w="8427720" h="10287000">
                  <a:moveTo>
                    <a:pt x="2912351" y="10051923"/>
                  </a:moveTo>
                  <a:lnTo>
                    <a:pt x="2888831" y="10051923"/>
                  </a:lnTo>
                  <a:lnTo>
                    <a:pt x="2888831" y="10286987"/>
                  </a:lnTo>
                  <a:lnTo>
                    <a:pt x="2912351" y="10286987"/>
                  </a:lnTo>
                  <a:lnTo>
                    <a:pt x="2912351" y="10051923"/>
                  </a:lnTo>
                  <a:close/>
                </a:path>
                <a:path w="8427720" h="10287000">
                  <a:moveTo>
                    <a:pt x="2912351" y="9658045"/>
                  </a:moveTo>
                  <a:lnTo>
                    <a:pt x="2888831" y="9658045"/>
                  </a:lnTo>
                  <a:lnTo>
                    <a:pt x="2888831" y="10028390"/>
                  </a:lnTo>
                  <a:lnTo>
                    <a:pt x="2912351" y="10028390"/>
                  </a:lnTo>
                  <a:lnTo>
                    <a:pt x="2912351" y="9658045"/>
                  </a:lnTo>
                  <a:close/>
                </a:path>
                <a:path w="8427720" h="10287000">
                  <a:moveTo>
                    <a:pt x="3335667" y="10051923"/>
                  </a:moveTo>
                  <a:lnTo>
                    <a:pt x="3312160" y="10051923"/>
                  </a:lnTo>
                  <a:lnTo>
                    <a:pt x="3312160" y="10286987"/>
                  </a:lnTo>
                  <a:lnTo>
                    <a:pt x="3335667" y="10286987"/>
                  </a:lnTo>
                  <a:lnTo>
                    <a:pt x="3335667" y="10051923"/>
                  </a:lnTo>
                  <a:close/>
                </a:path>
                <a:path w="8427720" h="10287000">
                  <a:moveTo>
                    <a:pt x="3335667" y="9658045"/>
                  </a:moveTo>
                  <a:lnTo>
                    <a:pt x="3312160" y="9658045"/>
                  </a:lnTo>
                  <a:lnTo>
                    <a:pt x="3312160" y="10028390"/>
                  </a:lnTo>
                  <a:lnTo>
                    <a:pt x="3335667" y="10028390"/>
                  </a:lnTo>
                  <a:lnTo>
                    <a:pt x="3335667" y="9658045"/>
                  </a:lnTo>
                  <a:close/>
                </a:path>
                <a:path w="8427720" h="10287000">
                  <a:moveTo>
                    <a:pt x="3758996" y="10051923"/>
                  </a:moveTo>
                  <a:lnTo>
                    <a:pt x="3735476" y="10051923"/>
                  </a:lnTo>
                  <a:lnTo>
                    <a:pt x="3735476" y="10286987"/>
                  </a:lnTo>
                  <a:lnTo>
                    <a:pt x="3758996" y="10286987"/>
                  </a:lnTo>
                  <a:lnTo>
                    <a:pt x="3758996" y="10051923"/>
                  </a:lnTo>
                  <a:close/>
                </a:path>
                <a:path w="8427720" h="10287000">
                  <a:moveTo>
                    <a:pt x="3758996" y="9658045"/>
                  </a:moveTo>
                  <a:lnTo>
                    <a:pt x="3735476" y="9658045"/>
                  </a:lnTo>
                  <a:lnTo>
                    <a:pt x="3735476" y="10028390"/>
                  </a:lnTo>
                  <a:lnTo>
                    <a:pt x="3758996" y="10028390"/>
                  </a:lnTo>
                  <a:lnTo>
                    <a:pt x="3758996" y="9658045"/>
                  </a:lnTo>
                  <a:close/>
                </a:path>
                <a:path w="8427720" h="10287000">
                  <a:moveTo>
                    <a:pt x="4170553" y="10029025"/>
                  </a:moveTo>
                  <a:lnTo>
                    <a:pt x="2065705" y="10029025"/>
                  </a:lnTo>
                  <a:lnTo>
                    <a:pt x="2065705" y="9658045"/>
                  </a:lnTo>
                  <a:lnTo>
                    <a:pt x="2042185" y="9658045"/>
                  </a:lnTo>
                  <a:lnTo>
                    <a:pt x="2042185" y="10028390"/>
                  </a:lnTo>
                  <a:lnTo>
                    <a:pt x="1630616" y="10028390"/>
                  </a:lnTo>
                  <a:lnTo>
                    <a:pt x="1630616" y="9658045"/>
                  </a:lnTo>
                  <a:lnTo>
                    <a:pt x="1607108" y="9658045"/>
                  </a:lnTo>
                  <a:lnTo>
                    <a:pt x="1607108" y="10028390"/>
                  </a:lnTo>
                  <a:lnTo>
                    <a:pt x="1207300" y="10028390"/>
                  </a:lnTo>
                  <a:lnTo>
                    <a:pt x="1207300" y="9658045"/>
                  </a:lnTo>
                  <a:lnTo>
                    <a:pt x="1183779" y="9658045"/>
                  </a:lnTo>
                  <a:lnTo>
                    <a:pt x="1183779" y="10028390"/>
                  </a:lnTo>
                  <a:lnTo>
                    <a:pt x="783971" y="10028390"/>
                  </a:lnTo>
                  <a:lnTo>
                    <a:pt x="783971" y="9729559"/>
                  </a:lnTo>
                  <a:lnTo>
                    <a:pt x="760463" y="9729559"/>
                  </a:lnTo>
                  <a:lnTo>
                    <a:pt x="760463" y="10028390"/>
                  </a:lnTo>
                  <a:lnTo>
                    <a:pt x="360654" y="10028390"/>
                  </a:lnTo>
                  <a:lnTo>
                    <a:pt x="360654" y="9628467"/>
                  </a:lnTo>
                  <a:lnTo>
                    <a:pt x="699655" y="9628467"/>
                  </a:lnTo>
                  <a:lnTo>
                    <a:pt x="699655" y="9604946"/>
                  </a:lnTo>
                  <a:lnTo>
                    <a:pt x="0" y="9604946"/>
                  </a:lnTo>
                  <a:lnTo>
                    <a:pt x="0" y="9628467"/>
                  </a:lnTo>
                  <a:lnTo>
                    <a:pt x="337134" y="9628467"/>
                  </a:lnTo>
                  <a:lnTo>
                    <a:pt x="337134" y="10028390"/>
                  </a:lnTo>
                  <a:lnTo>
                    <a:pt x="0" y="10028390"/>
                  </a:lnTo>
                  <a:lnTo>
                    <a:pt x="0" y="10051923"/>
                  </a:lnTo>
                  <a:lnTo>
                    <a:pt x="337134" y="10051923"/>
                  </a:lnTo>
                  <a:lnTo>
                    <a:pt x="337134" y="10286987"/>
                  </a:lnTo>
                  <a:lnTo>
                    <a:pt x="360654" y="10286987"/>
                  </a:lnTo>
                  <a:lnTo>
                    <a:pt x="360654" y="10051923"/>
                  </a:lnTo>
                  <a:lnTo>
                    <a:pt x="760463" y="10051923"/>
                  </a:lnTo>
                  <a:lnTo>
                    <a:pt x="760463" y="10286987"/>
                  </a:lnTo>
                  <a:lnTo>
                    <a:pt x="783971" y="10286987"/>
                  </a:lnTo>
                  <a:lnTo>
                    <a:pt x="783971" y="10051923"/>
                  </a:lnTo>
                  <a:lnTo>
                    <a:pt x="1183779" y="10051923"/>
                  </a:lnTo>
                  <a:lnTo>
                    <a:pt x="1183779" y="10286987"/>
                  </a:lnTo>
                  <a:lnTo>
                    <a:pt x="1207300" y="10286987"/>
                  </a:lnTo>
                  <a:lnTo>
                    <a:pt x="1207300" y="10051923"/>
                  </a:lnTo>
                  <a:lnTo>
                    <a:pt x="1607108" y="10051923"/>
                  </a:lnTo>
                  <a:lnTo>
                    <a:pt x="1607108" y="10286987"/>
                  </a:lnTo>
                  <a:lnTo>
                    <a:pt x="1630616" y="10286987"/>
                  </a:lnTo>
                  <a:lnTo>
                    <a:pt x="1630616" y="10051923"/>
                  </a:lnTo>
                  <a:lnTo>
                    <a:pt x="2042185" y="10051923"/>
                  </a:lnTo>
                  <a:lnTo>
                    <a:pt x="2042185" y="10286873"/>
                  </a:lnTo>
                  <a:lnTo>
                    <a:pt x="2065705" y="10286873"/>
                  </a:lnTo>
                  <a:lnTo>
                    <a:pt x="2065705" y="10051885"/>
                  </a:lnTo>
                  <a:lnTo>
                    <a:pt x="4170553" y="10051885"/>
                  </a:lnTo>
                  <a:lnTo>
                    <a:pt x="4170553" y="10029025"/>
                  </a:lnTo>
                  <a:close/>
                </a:path>
                <a:path w="8427720" h="10287000">
                  <a:moveTo>
                    <a:pt x="4170553" y="241515"/>
                  </a:moveTo>
                  <a:lnTo>
                    <a:pt x="3758996" y="241515"/>
                  </a:lnTo>
                  <a:lnTo>
                    <a:pt x="3758996" y="0"/>
                  </a:lnTo>
                  <a:lnTo>
                    <a:pt x="3735476" y="0"/>
                  </a:lnTo>
                  <a:lnTo>
                    <a:pt x="3735476" y="241515"/>
                  </a:lnTo>
                  <a:lnTo>
                    <a:pt x="3335667" y="241515"/>
                  </a:lnTo>
                  <a:lnTo>
                    <a:pt x="3335667" y="0"/>
                  </a:lnTo>
                  <a:lnTo>
                    <a:pt x="3312160" y="0"/>
                  </a:lnTo>
                  <a:lnTo>
                    <a:pt x="3312160" y="241515"/>
                  </a:lnTo>
                  <a:lnTo>
                    <a:pt x="2912351" y="241515"/>
                  </a:lnTo>
                  <a:lnTo>
                    <a:pt x="2912351" y="0"/>
                  </a:lnTo>
                  <a:lnTo>
                    <a:pt x="2888831" y="0"/>
                  </a:lnTo>
                  <a:lnTo>
                    <a:pt x="2888831" y="241515"/>
                  </a:lnTo>
                  <a:lnTo>
                    <a:pt x="2489022" y="241515"/>
                  </a:lnTo>
                  <a:lnTo>
                    <a:pt x="2489022" y="0"/>
                  </a:lnTo>
                  <a:lnTo>
                    <a:pt x="2465514" y="0"/>
                  </a:lnTo>
                  <a:lnTo>
                    <a:pt x="2465514" y="241515"/>
                  </a:lnTo>
                  <a:lnTo>
                    <a:pt x="2065705" y="241515"/>
                  </a:lnTo>
                  <a:lnTo>
                    <a:pt x="2065705" y="177"/>
                  </a:lnTo>
                  <a:lnTo>
                    <a:pt x="2042185" y="177"/>
                  </a:lnTo>
                  <a:lnTo>
                    <a:pt x="2042185" y="241515"/>
                  </a:lnTo>
                  <a:lnTo>
                    <a:pt x="2042185" y="265658"/>
                  </a:lnTo>
                  <a:lnTo>
                    <a:pt x="2042185" y="665759"/>
                  </a:lnTo>
                  <a:lnTo>
                    <a:pt x="2042185" y="676414"/>
                  </a:lnTo>
                  <a:lnTo>
                    <a:pt x="4170553" y="676414"/>
                  </a:lnTo>
                  <a:lnTo>
                    <a:pt x="4170553" y="665759"/>
                  </a:lnTo>
                  <a:lnTo>
                    <a:pt x="2065705" y="665759"/>
                  </a:lnTo>
                  <a:lnTo>
                    <a:pt x="2065705" y="265658"/>
                  </a:lnTo>
                  <a:lnTo>
                    <a:pt x="2465514" y="265658"/>
                  </a:lnTo>
                  <a:lnTo>
                    <a:pt x="2465514" y="665441"/>
                  </a:lnTo>
                  <a:lnTo>
                    <a:pt x="2489022" y="665441"/>
                  </a:lnTo>
                  <a:lnTo>
                    <a:pt x="2489022" y="265658"/>
                  </a:lnTo>
                  <a:lnTo>
                    <a:pt x="2888831" y="265658"/>
                  </a:lnTo>
                  <a:lnTo>
                    <a:pt x="2888831" y="665441"/>
                  </a:lnTo>
                  <a:lnTo>
                    <a:pt x="2912351" y="665441"/>
                  </a:lnTo>
                  <a:lnTo>
                    <a:pt x="2912351" y="265658"/>
                  </a:lnTo>
                  <a:lnTo>
                    <a:pt x="3312160" y="265658"/>
                  </a:lnTo>
                  <a:lnTo>
                    <a:pt x="3312160" y="665441"/>
                  </a:lnTo>
                  <a:lnTo>
                    <a:pt x="3335667" y="665441"/>
                  </a:lnTo>
                  <a:lnTo>
                    <a:pt x="3335667" y="265658"/>
                  </a:lnTo>
                  <a:lnTo>
                    <a:pt x="3735476" y="265658"/>
                  </a:lnTo>
                  <a:lnTo>
                    <a:pt x="3735476" y="665441"/>
                  </a:lnTo>
                  <a:lnTo>
                    <a:pt x="3758996" y="665441"/>
                  </a:lnTo>
                  <a:lnTo>
                    <a:pt x="3758996" y="265658"/>
                  </a:lnTo>
                  <a:lnTo>
                    <a:pt x="4170553" y="265658"/>
                  </a:lnTo>
                  <a:lnTo>
                    <a:pt x="4170553" y="241515"/>
                  </a:lnTo>
                  <a:close/>
                </a:path>
                <a:path w="8427720" h="10287000">
                  <a:moveTo>
                    <a:pt x="4617402" y="10051923"/>
                  </a:moveTo>
                  <a:lnTo>
                    <a:pt x="4593882" y="10051923"/>
                  </a:lnTo>
                  <a:lnTo>
                    <a:pt x="4593882" y="10286987"/>
                  </a:lnTo>
                  <a:lnTo>
                    <a:pt x="4617402" y="10286987"/>
                  </a:lnTo>
                  <a:lnTo>
                    <a:pt x="4617402" y="10051923"/>
                  </a:lnTo>
                  <a:close/>
                </a:path>
                <a:path w="8427720" h="10287000">
                  <a:moveTo>
                    <a:pt x="4617402" y="9658045"/>
                  </a:moveTo>
                  <a:lnTo>
                    <a:pt x="4593882" y="9658045"/>
                  </a:lnTo>
                  <a:lnTo>
                    <a:pt x="4593882" y="10028390"/>
                  </a:lnTo>
                  <a:lnTo>
                    <a:pt x="4617402" y="10028390"/>
                  </a:lnTo>
                  <a:lnTo>
                    <a:pt x="4617402" y="9658045"/>
                  </a:lnTo>
                  <a:close/>
                </a:path>
                <a:path w="8427720" h="10287000">
                  <a:moveTo>
                    <a:pt x="5040719" y="10051923"/>
                  </a:moveTo>
                  <a:lnTo>
                    <a:pt x="5017198" y="10051923"/>
                  </a:lnTo>
                  <a:lnTo>
                    <a:pt x="5017198" y="10286987"/>
                  </a:lnTo>
                  <a:lnTo>
                    <a:pt x="5040719" y="10286987"/>
                  </a:lnTo>
                  <a:lnTo>
                    <a:pt x="5040719" y="10051923"/>
                  </a:lnTo>
                  <a:close/>
                </a:path>
                <a:path w="8427720" h="10287000">
                  <a:moveTo>
                    <a:pt x="5040719" y="9658045"/>
                  </a:moveTo>
                  <a:lnTo>
                    <a:pt x="5017198" y="9658045"/>
                  </a:lnTo>
                  <a:lnTo>
                    <a:pt x="5017198" y="10028390"/>
                  </a:lnTo>
                  <a:lnTo>
                    <a:pt x="5040719" y="10028390"/>
                  </a:lnTo>
                  <a:lnTo>
                    <a:pt x="5040719" y="9658045"/>
                  </a:lnTo>
                  <a:close/>
                </a:path>
                <a:path w="8427720" h="10287000">
                  <a:moveTo>
                    <a:pt x="5464048" y="10051923"/>
                  </a:moveTo>
                  <a:lnTo>
                    <a:pt x="5440527" y="10051923"/>
                  </a:lnTo>
                  <a:lnTo>
                    <a:pt x="5440527" y="10286987"/>
                  </a:lnTo>
                  <a:lnTo>
                    <a:pt x="5464048" y="10286987"/>
                  </a:lnTo>
                  <a:lnTo>
                    <a:pt x="5464048" y="10051923"/>
                  </a:lnTo>
                  <a:close/>
                </a:path>
                <a:path w="8427720" h="10287000">
                  <a:moveTo>
                    <a:pt x="5464048" y="9658045"/>
                  </a:moveTo>
                  <a:lnTo>
                    <a:pt x="5440527" y="9658045"/>
                  </a:lnTo>
                  <a:lnTo>
                    <a:pt x="5440527" y="10028390"/>
                  </a:lnTo>
                  <a:lnTo>
                    <a:pt x="5464048" y="10028390"/>
                  </a:lnTo>
                  <a:lnTo>
                    <a:pt x="5464048" y="9658045"/>
                  </a:lnTo>
                  <a:close/>
                </a:path>
                <a:path w="8427720" h="10287000">
                  <a:moveTo>
                    <a:pt x="5887364" y="10051923"/>
                  </a:moveTo>
                  <a:lnTo>
                    <a:pt x="5863844" y="10051923"/>
                  </a:lnTo>
                  <a:lnTo>
                    <a:pt x="5863844" y="10286987"/>
                  </a:lnTo>
                  <a:lnTo>
                    <a:pt x="5887364" y="10286987"/>
                  </a:lnTo>
                  <a:lnTo>
                    <a:pt x="5887364" y="10051923"/>
                  </a:lnTo>
                  <a:close/>
                </a:path>
                <a:path w="8427720" h="10287000">
                  <a:moveTo>
                    <a:pt x="5887364" y="9658045"/>
                  </a:moveTo>
                  <a:lnTo>
                    <a:pt x="5863844" y="9658045"/>
                  </a:lnTo>
                  <a:lnTo>
                    <a:pt x="5863844" y="10028390"/>
                  </a:lnTo>
                  <a:lnTo>
                    <a:pt x="5887364" y="10028390"/>
                  </a:lnTo>
                  <a:lnTo>
                    <a:pt x="5887364" y="9658045"/>
                  </a:lnTo>
                  <a:close/>
                </a:path>
                <a:path w="8427720" h="10287000">
                  <a:moveTo>
                    <a:pt x="8427301" y="10029025"/>
                  </a:moveTo>
                  <a:lnTo>
                    <a:pt x="6322454" y="10029025"/>
                  </a:lnTo>
                  <a:lnTo>
                    <a:pt x="6322454" y="9658045"/>
                  </a:lnTo>
                  <a:lnTo>
                    <a:pt x="6298933" y="9658045"/>
                  </a:lnTo>
                  <a:lnTo>
                    <a:pt x="6298933" y="10029025"/>
                  </a:lnTo>
                  <a:lnTo>
                    <a:pt x="4194073" y="10029025"/>
                  </a:lnTo>
                  <a:lnTo>
                    <a:pt x="4194073" y="9658045"/>
                  </a:lnTo>
                  <a:lnTo>
                    <a:pt x="4170565" y="9658045"/>
                  </a:lnTo>
                  <a:lnTo>
                    <a:pt x="4170565" y="10029025"/>
                  </a:lnTo>
                  <a:lnTo>
                    <a:pt x="4170565" y="10051885"/>
                  </a:lnTo>
                  <a:lnTo>
                    <a:pt x="4170565" y="10286873"/>
                  </a:lnTo>
                  <a:lnTo>
                    <a:pt x="4194073" y="10286873"/>
                  </a:lnTo>
                  <a:lnTo>
                    <a:pt x="4194073" y="10051885"/>
                  </a:lnTo>
                  <a:lnTo>
                    <a:pt x="6298933" y="10051885"/>
                  </a:lnTo>
                  <a:lnTo>
                    <a:pt x="6298933" y="10286873"/>
                  </a:lnTo>
                  <a:lnTo>
                    <a:pt x="6322454" y="10286873"/>
                  </a:lnTo>
                  <a:lnTo>
                    <a:pt x="6322454" y="10051885"/>
                  </a:lnTo>
                  <a:lnTo>
                    <a:pt x="8427301" y="10051885"/>
                  </a:lnTo>
                  <a:lnTo>
                    <a:pt x="8427301" y="10029025"/>
                  </a:lnTo>
                  <a:close/>
                </a:path>
                <a:path w="8427720" h="10287000">
                  <a:moveTo>
                    <a:pt x="8427301" y="241515"/>
                  </a:moveTo>
                  <a:lnTo>
                    <a:pt x="8015745" y="241515"/>
                  </a:lnTo>
                  <a:lnTo>
                    <a:pt x="8015745" y="0"/>
                  </a:lnTo>
                  <a:lnTo>
                    <a:pt x="7992224" y="0"/>
                  </a:lnTo>
                  <a:lnTo>
                    <a:pt x="7992224" y="241515"/>
                  </a:lnTo>
                  <a:lnTo>
                    <a:pt x="7592415" y="241515"/>
                  </a:lnTo>
                  <a:lnTo>
                    <a:pt x="7592415" y="0"/>
                  </a:lnTo>
                  <a:lnTo>
                    <a:pt x="7568895" y="0"/>
                  </a:lnTo>
                  <a:lnTo>
                    <a:pt x="7568895" y="241515"/>
                  </a:lnTo>
                  <a:lnTo>
                    <a:pt x="7169099" y="241515"/>
                  </a:lnTo>
                  <a:lnTo>
                    <a:pt x="7169099" y="0"/>
                  </a:lnTo>
                  <a:lnTo>
                    <a:pt x="7145579" y="0"/>
                  </a:lnTo>
                  <a:lnTo>
                    <a:pt x="7145579" y="241515"/>
                  </a:lnTo>
                  <a:lnTo>
                    <a:pt x="6745770" y="241515"/>
                  </a:lnTo>
                  <a:lnTo>
                    <a:pt x="6745770" y="0"/>
                  </a:lnTo>
                  <a:lnTo>
                    <a:pt x="6722250" y="0"/>
                  </a:lnTo>
                  <a:lnTo>
                    <a:pt x="6722250" y="241515"/>
                  </a:lnTo>
                  <a:lnTo>
                    <a:pt x="6322454" y="241515"/>
                  </a:lnTo>
                  <a:lnTo>
                    <a:pt x="6322454" y="177"/>
                  </a:lnTo>
                  <a:lnTo>
                    <a:pt x="6298933" y="177"/>
                  </a:lnTo>
                  <a:lnTo>
                    <a:pt x="6298933" y="241515"/>
                  </a:lnTo>
                  <a:lnTo>
                    <a:pt x="6298933" y="265658"/>
                  </a:lnTo>
                  <a:lnTo>
                    <a:pt x="6298933" y="665759"/>
                  </a:lnTo>
                  <a:lnTo>
                    <a:pt x="4194073" y="665759"/>
                  </a:lnTo>
                  <a:lnTo>
                    <a:pt x="4194073" y="265658"/>
                  </a:lnTo>
                  <a:lnTo>
                    <a:pt x="4593882" y="265658"/>
                  </a:lnTo>
                  <a:lnTo>
                    <a:pt x="4593882" y="665441"/>
                  </a:lnTo>
                  <a:lnTo>
                    <a:pt x="4617402" y="665441"/>
                  </a:lnTo>
                  <a:lnTo>
                    <a:pt x="4617402" y="265658"/>
                  </a:lnTo>
                  <a:lnTo>
                    <a:pt x="5017198" y="265658"/>
                  </a:lnTo>
                  <a:lnTo>
                    <a:pt x="5017198" y="665441"/>
                  </a:lnTo>
                  <a:lnTo>
                    <a:pt x="5040719" y="665441"/>
                  </a:lnTo>
                  <a:lnTo>
                    <a:pt x="5040719" y="265658"/>
                  </a:lnTo>
                  <a:lnTo>
                    <a:pt x="5440527" y="265658"/>
                  </a:lnTo>
                  <a:lnTo>
                    <a:pt x="5440527" y="665441"/>
                  </a:lnTo>
                  <a:lnTo>
                    <a:pt x="5464048" y="665441"/>
                  </a:lnTo>
                  <a:lnTo>
                    <a:pt x="5464048" y="265658"/>
                  </a:lnTo>
                  <a:lnTo>
                    <a:pt x="5863844" y="265658"/>
                  </a:lnTo>
                  <a:lnTo>
                    <a:pt x="5863844" y="665441"/>
                  </a:lnTo>
                  <a:lnTo>
                    <a:pt x="5887364" y="665441"/>
                  </a:lnTo>
                  <a:lnTo>
                    <a:pt x="5887364" y="265658"/>
                  </a:lnTo>
                  <a:lnTo>
                    <a:pt x="6298933" y="265658"/>
                  </a:lnTo>
                  <a:lnTo>
                    <a:pt x="6298933" y="241515"/>
                  </a:lnTo>
                  <a:lnTo>
                    <a:pt x="5887364" y="241515"/>
                  </a:lnTo>
                  <a:lnTo>
                    <a:pt x="5887364" y="0"/>
                  </a:lnTo>
                  <a:lnTo>
                    <a:pt x="5863844" y="0"/>
                  </a:lnTo>
                  <a:lnTo>
                    <a:pt x="5863844" y="241515"/>
                  </a:lnTo>
                  <a:lnTo>
                    <a:pt x="5464048" y="241515"/>
                  </a:lnTo>
                  <a:lnTo>
                    <a:pt x="5464048" y="0"/>
                  </a:lnTo>
                  <a:lnTo>
                    <a:pt x="5440527" y="0"/>
                  </a:lnTo>
                  <a:lnTo>
                    <a:pt x="5440527" y="241515"/>
                  </a:lnTo>
                  <a:lnTo>
                    <a:pt x="5040719" y="241515"/>
                  </a:lnTo>
                  <a:lnTo>
                    <a:pt x="5040719" y="0"/>
                  </a:lnTo>
                  <a:lnTo>
                    <a:pt x="5017198" y="0"/>
                  </a:lnTo>
                  <a:lnTo>
                    <a:pt x="5017198" y="241515"/>
                  </a:lnTo>
                  <a:lnTo>
                    <a:pt x="4617402" y="241515"/>
                  </a:lnTo>
                  <a:lnTo>
                    <a:pt x="4617402" y="0"/>
                  </a:lnTo>
                  <a:lnTo>
                    <a:pt x="4593882" y="0"/>
                  </a:lnTo>
                  <a:lnTo>
                    <a:pt x="4593882" y="241515"/>
                  </a:lnTo>
                  <a:lnTo>
                    <a:pt x="4194073" y="241515"/>
                  </a:lnTo>
                  <a:lnTo>
                    <a:pt x="4194073" y="177"/>
                  </a:lnTo>
                  <a:lnTo>
                    <a:pt x="4170565" y="177"/>
                  </a:lnTo>
                  <a:lnTo>
                    <a:pt x="4170565" y="241515"/>
                  </a:lnTo>
                  <a:lnTo>
                    <a:pt x="4170565" y="265658"/>
                  </a:lnTo>
                  <a:lnTo>
                    <a:pt x="4170565" y="665759"/>
                  </a:lnTo>
                  <a:lnTo>
                    <a:pt x="4170565" y="676414"/>
                  </a:lnTo>
                  <a:lnTo>
                    <a:pt x="6298933" y="676414"/>
                  </a:lnTo>
                  <a:lnTo>
                    <a:pt x="8427301" y="676414"/>
                  </a:lnTo>
                  <a:lnTo>
                    <a:pt x="8427301" y="665759"/>
                  </a:lnTo>
                  <a:lnTo>
                    <a:pt x="6322454" y="665759"/>
                  </a:lnTo>
                  <a:lnTo>
                    <a:pt x="6322454" y="265658"/>
                  </a:lnTo>
                  <a:lnTo>
                    <a:pt x="6722250" y="265658"/>
                  </a:lnTo>
                  <a:lnTo>
                    <a:pt x="6722250" y="665441"/>
                  </a:lnTo>
                  <a:lnTo>
                    <a:pt x="6745770" y="665441"/>
                  </a:lnTo>
                  <a:lnTo>
                    <a:pt x="6745770" y="265658"/>
                  </a:lnTo>
                  <a:lnTo>
                    <a:pt x="7145579" y="265658"/>
                  </a:lnTo>
                  <a:lnTo>
                    <a:pt x="7145579" y="665441"/>
                  </a:lnTo>
                  <a:lnTo>
                    <a:pt x="7169099" y="665441"/>
                  </a:lnTo>
                  <a:lnTo>
                    <a:pt x="7169099" y="265658"/>
                  </a:lnTo>
                  <a:lnTo>
                    <a:pt x="7568895" y="265658"/>
                  </a:lnTo>
                  <a:lnTo>
                    <a:pt x="7568895" y="665441"/>
                  </a:lnTo>
                  <a:lnTo>
                    <a:pt x="7592415" y="665441"/>
                  </a:lnTo>
                  <a:lnTo>
                    <a:pt x="7592415" y="265658"/>
                  </a:lnTo>
                  <a:lnTo>
                    <a:pt x="7992224" y="265658"/>
                  </a:lnTo>
                  <a:lnTo>
                    <a:pt x="7992224" y="665441"/>
                  </a:lnTo>
                  <a:lnTo>
                    <a:pt x="8015745" y="665441"/>
                  </a:lnTo>
                  <a:lnTo>
                    <a:pt x="8015745" y="265658"/>
                  </a:lnTo>
                  <a:lnTo>
                    <a:pt x="8427301" y="265658"/>
                  </a:lnTo>
                  <a:lnTo>
                    <a:pt x="8427301" y="241515"/>
                  </a:lnTo>
                  <a:close/>
                </a:path>
              </a:pathLst>
            </a:custGeom>
            <a:solidFill>
              <a:srgbClr val="8FBE9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6298933" y="11"/>
              <a:ext cx="8514080" cy="10287000"/>
            </a:xfrm>
            <a:custGeom>
              <a:avLst/>
              <a:gdLst/>
              <a:ahLst/>
              <a:cxnLst/>
              <a:rect l="l" t="t" r="r" b="b"/>
              <a:pathLst>
                <a:path w="8514080" h="10287000">
                  <a:moveTo>
                    <a:pt x="23520" y="10051885"/>
                  </a:moveTo>
                  <a:lnTo>
                    <a:pt x="0" y="10051885"/>
                  </a:lnTo>
                  <a:lnTo>
                    <a:pt x="0" y="10286873"/>
                  </a:lnTo>
                  <a:lnTo>
                    <a:pt x="23520" y="10286873"/>
                  </a:lnTo>
                  <a:lnTo>
                    <a:pt x="23520" y="10051885"/>
                  </a:lnTo>
                  <a:close/>
                </a:path>
                <a:path w="8514080" h="10287000">
                  <a:moveTo>
                    <a:pt x="446836" y="10051923"/>
                  </a:moveTo>
                  <a:lnTo>
                    <a:pt x="423316" y="10051923"/>
                  </a:lnTo>
                  <a:lnTo>
                    <a:pt x="423316" y="10286987"/>
                  </a:lnTo>
                  <a:lnTo>
                    <a:pt x="446836" y="10286987"/>
                  </a:lnTo>
                  <a:lnTo>
                    <a:pt x="446836" y="10051923"/>
                  </a:lnTo>
                  <a:close/>
                </a:path>
                <a:path w="8514080" h="10287000">
                  <a:moveTo>
                    <a:pt x="446836" y="9658045"/>
                  </a:moveTo>
                  <a:lnTo>
                    <a:pt x="423316" y="9658045"/>
                  </a:lnTo>
                  <a:lnTo>
                    <a:pt x="423316" y="10028390"/>
                  </a:lnTo>
                  <a:lnTo>
                    <a:pt x="446836" y="10028390"/>
                  </a:lnTo>
                  <a:lnTo>
                    <a:pt x="446836" y="9658045"/>
                  </a:lnTo>
                  <a:close/>
                </a:path>
                <a:path w="8514080" h="10287000">
                  <a:moveTo>
                    <a:pt x="870165" y="10051923"/>
                  </a:moveTo>
                  <a:lnTo>
                    <a:pt x="846645" y="10051923"/>
                  </a:lnTo>
                  <a:lnTo>
                    <a:pt x="846645" y="10286987"/>
                  </a:lnTo>
                  <a:lnTo>
                    <a:pt x="870165" y="10286987"/>
                  </a:lnTo>
                  <a:lnTo>
                    <a:pt x="870165" y="10051923"/>
                  </a:lnTo>
                  <a:close/>
                </a:path>
                <a:path w="8514080" h="10287000">
                  <a:moveTo>
                    <a:pt x="870165" y="9658045"/>
                  </a:moveTo>
                  <a:lnTo>
                    <a:pt x="846645" y="9658045"/>
                  </a:lnTo>
                  <a:lnTo>
                    <a:pt x="846645" y="10028390"/>
                  </a:lnTo>
                  <a:lnTo>
                    <a:pt x="870165" y="10028390"/>
                  </a:lnTo>
                  <a:lnTo>
                    <a:pt x="870165" y="9658045"/>
                  </a:lnTo>
                  <a:close/>
                </a:path>
                <a:path w="8514080" h="10287000">
                  <a:moveTo>
                    <a:pt x="1293482" y="10051923"/>
                  </a:moveTo>
                  <a:lnTo>
                    <a:pt x="1269961" y="10051923"/>
                  </a:lnTo>
                  <a:lnTo>
                    <a:pt x="1269961" y="10286987"/>
                  </a:lnTo>
                  <a:lnTo>
                    <a:pt x="1293482" y="10286987"/>
                  </a:lnTo>
                  <a:lnTo>
                    <a:pt x="1293482" y="10051923"/>
                  </a:lnTo>
                  <a:close/>
                </a:path>
                <a:path w="8514080" h="10287000">
                  <a:moveTo>
                    <a:pt x="1293482" y="9658045"/>
                  </a:moveTo>
                  <a:lnTo>
                    <a:pt x="1269961" y="9658045"/>
                  </a:lnTo>
                  <a:lnTo>
                    <a:pt x="1269961" y="10028390"/>
                  </a:lnTo>
                  <a:lnTo>
                    <a:pt x="1293482" y="10028390"/>
                  </a:lnTo>
                  <a:lnTo>
                    <a:pt x="1293482" y="9658045"/>
                  </a:lnTo>
                  <a:close/>
                </a:path>
                <a:path w="8514080" h="10287000">
                  <a:moveTo>
                    <a:pt x="1716811" y="10051923"/>
                  </a:moveTo>
                  <a:lnTo>
                    <a:pt x="1693291" y="10051923"/>
                  </a:lnTo>
                  <a:lnTo>
                    <a:pt x="1693291" y="10286987"/>
                  </a:lnTo>
                  <a:lnTo>
                    <a:pt x="1716811" y="10286987"/>
                  </a:lnTo>
                  <a:lnTo>
                    <a:pt x="1716811" y="10051923"/>
                  </a:lnTo>
                  <a:close/>
                </a:path>
                <a:path w="8514080" h="10287000">
                  <a:moveTo>
                    <a:pt x="1716811" y="9658045"/>
                  </a:moveTo>
                  <a:lnTo>
                    <a:pt x="1693291" y="9658045"/>
                  </a:lnTo>
                  <a:lnTo>
                    <a:pt x="1693291" y="10028390"/>
                  </a:lnTo>
                  <a:lnTo>
                    <a:pt x="1716811" y="10028390"/>
                  </a:lnTo>
                  <a:lnTo>
                    <a:pt x="1716811" y="9658045"/>
                  </a:lnTo>
                  <a:close/>
                </a:path>
                <a:path w="8514080" h="10287000">
                  <a:moveTo>
                    <a:pt x="2575217" y="10051923"/>
                  </a:moveTo>
                  <a:lnTo>
                    <a:pt x="2551696" y="10051923"/>
                  </a:lnTo>
                  <a:lnTo>
                    <a:pt x="2551696" y="10286987"/>
                  </a:lnTo>
                  <a:lnTo>
                    <a:pt x="2575217" y="10286987"/>
                  </a:lnTo>
                  <a:lnTo>
                    <a:pt x="2575217" y="10051923"/>
                  </a:lnTo>
                  <a:close/>
                </a:path>
                <a:path w="8514080" h="10287000">
                  <a:moveTo>
                    <a:pt x="2575217" y="9658045"/>
                  </a:moveTo>
                  <a:lnTo>
                    <a:pt x="2551696" y="9658045"/>
                  </a:lnTo>
                  <a:lnTo>
                    <a:pt x="2551696" y="10028390"/>
                  </a:lnTo>
                  <a:lnTo>
                    <a:pt x="2575217" y="10028390"/>
                  </a:lnTo>
                  <a:lnTo>
                    <a:pt x="2575217" y="9658045"/>
                  </a:lnTo>
                  <a:close/>
                </a:path>
                <a:path w="8514080" h="10287000">
                  <a:moveTo>
                    <a:pt x="2998533" y="10051923"/>
                  </a:moveTo>
                  <a:lnTo>
                    <a:pt x="2975013" y="10051923"/>
                  </a:lnTo>
                  <a:lnTo>
                    <a:pt x="2975013" y="10286987"/>
                  </a:lnTo>
                  <a:lnTo>
                    <a:pt x="2998533" y="10286987"/>
                  </a:lnTo>
                  <a:lnTo>
                    <a:pt x="2998533" y="10051923"/>
                  </a:lnTo>
                  <a:close/>
                </a:path>
                <a:path w="8514080" h="10287000">
                  <a:moveTo>
                    <a:pt x="2998533" y="9658045"/>
                  </a:moveTo>
                  <a:lnTo>
                    <a:pt x="2975013" y="9658045"/>
                  </a:lnTo>
                  <a:lnTo>
                    <a:pt x="2975013" y="10028390"/>
                  </a:lnTo>
                  <a:lnTo>
                    <a:pt x="2998533" y="10028390"/>
                  </a:lnTo>
                  <a:lnTo>
                    <a:pt x="2998533" y="9658045"/>
                  </a:lnTo>
                  <a:close/>
                </a:path>
                <a:path w="8514080" h="10287000">
                  <a:moveTo>
                    <a:pt x="3421862" y="10051923"/>
                  </a:moveTo>
                  <a:lnTo>
                    <a:pt x="3398342" y="10051923"/>
                  </a:lnTo>
                  <a:lnTo>
                    <a:pt x="3398342" y="10286987"/>
                  </a:lnTo>
                  <a:lnTo>
                    <a:pt x="3421862" y="10286987"/>
                  </a:lnTo>
                  <a:lnTo>
                    <a:pt x="3421862" y="10051923"/>
                  </a:lnTo>
                  <a:close/>
                </a:path>
                <a:path w="8514080" h="10287000">
                  <a:moveTo>
                    <a:pt x="3421862" y="9658045"/>
                  </a:moveTo>
                  <a:lnTo>
                    <a:pt x="3398342" y="9658045"/>
                  </a:lnTo>
                  <a:lnTo>
                    <a:pt x="3398342" y="10028390"/>
                  </a:lnTo>
                  <a:lnTo>
                    <a:pt x="3421862" y="10028390"/>
                  </a:lnTo>
                  <a:lnTo>
                    <a:pt x="3421862" y="9658045"/>
                  </a:lnTo>
                  <a:close/>
                </a:path>
                <a:path w="8514080" h="10287000">
                  <a:moveTo>
                    <a:pt x="3845179" y="10051923"/>
                  </a:moveTo>
                  <a:lnTo>
                    <a:pt x="3821658" y="10051923"/>
                  </a:lnTo>
                  <a:lnTo>
                    <a:pt x="3821658" y="10286987"/>
                  </a:lnTo>
                  <a:lnTo>
                    <a:pt x="3845179" y="10286987"/>
                  </a:lnTo>
                  <a:lnTo>
                    <a:pt x="3845179" y="10051923"/>
                  </a:lnTo>
                  <a:close/>
                </a:path>
                <a:path w="8514080" h="10287000">
                  <a:moveTo>
                    <a:pt x="3845179" y="9658045"/>
                  </a:moveTo>
                  <a:lnTo>
                    <a:pt x="3821658" y="9658045"/>
                  </a:lnTo>
                  <a:lnTo>
                    <a:pt x="3821658" y="10028390"/>
                  </a:lnTo>
                  <a:lnTo>
                    <a:pt x="3845179" y="10028390"/>
                  </a:lnTo>
                  <a:lnTo>
                    <a:pt x="3845179" y="9658045"/>
                  </a:lnTo>
                  <a:close/>
                </a:path>
                <a:path w="8514080" h="10287000">
                  <a:moveTo>
                    <a:pt x="4703584" y="10051923"/>
                  </a:moveTo>
                  <a:lnTo>
                    <a:pt x="4680064" y="10051923"/>
                  </a:lnTo>
                  <a:lnTo>
                    <a:pt x="4680064" y="10286987"/>
                  </a:lnTo>
                  <a:lnTo>
                    <a:pt x="4703584" y="10286987"/>
                  </a:lnTo>
                  <a:lnTo>
                    <a:pt x="4703584" y="10051923"/>
                  </a:lnTo>
                  <a:close/>
                </a:path>
                <a:path w="8514080" h="10287000">
                  <a:moveTo>
                    <a:pt x="4703584" y="9658045"/>
                  </a:moveTo>
                  <a:lnTo>
                    <a:pt x="4680064" y="9658045"/>
                  </a:lnTo>
                  <a:lnTo>
                    <a:pt x="4680064" y="10028390"/>
                  </a:lnTo>
                  <a:lnTo>
                    <a:pt x="4703584" y="10028390"/>
                  </a:lnTo>
                  <a:lnTo>
                    <a:pt x="4703584" y="9658045"/>
                  </a:lnTo>
                  <a:close/>
                </a:path>
                <a:path w="8514080" h="10287000">
                  <a:moveTo>
                    <a:pt x="5126914" y="10051923"/>
                  </a:moveTo>
                  <a:lnTo>
                    <a:pt x="5103393" y="10051923"/>
                  </a:lnTo>
                  <a:lnTo>
                    <a:pt x="5103393" y="10286987"/>
                  </a:lnTo>
                  <a:lnTo>
                    <a:pt x="5126914" y="10286987"/>
                  </a:lnTo>
                  <a:lnTo>
                    <a:pt x="5126914" y="10051923"/>
                  </a:lnTo>
                  <a:close/>
                </a:path>
                <a:path w="8514080" h="10287000">
                  <a:moveTo>
                    <a:pt x="5126914" y="9658045"/>
                  </a:moveTo>
                  <a:lnTo>
                    <a:pt x="5103393" y="9658045"/>
                  </a:lnTo>
                  <a:lnTo>
                    <a:pt x="5103393" y="10028390"/>
                  </a:lnTo>
                  <a:lnTo>
                    <a:pt x="5126914" y="10028390"/>
                  </a:lnTo>
                  <a:lnTo>
                    <a:pt x="5126914" y="9658045"/>
                  </a:lnTo>
                  <a:close/>
                </a:path>
                <a:path w="8514080" h="10287000">
                  <a:moveTo>
                    <a:pt x="5550230" y="10051923"/>
                  </a:moveTo>
                  <a:lnTo>
                    <a:pt x="5526710" y="10051923"/>
                  </a:lnTo>
                  <a:lnTo>
                    <a:pt x="5526710" y="10286987"/>
                  </a:lnTo>
                  <a:lnTo>
                    <a:pt x="5550230" y="10286987"/>
                  </a:lnTo>
                  <a:lnTo>
                    <a:pt x="5550230" y="10051923"/>
                  </a:lnTo>
                  <a:close/>
                </a:path>
                <a:path w="8514080" h="10287000">
                  <a:moveTo>
                    <a:pt x="5550230" y="9658045"/>
                  </a:moveTo>
                  <a:lnTo>
                    <a:pt x="5526710" y="9658045"/>
                  </a:lnTo>
                  <a:lnTo>
                    <a:pt x="5526710" y="10028390"/>
                  </a:lnTo>
                  <a:lnTo>
                    <a:pt x="5550230" y="10028390"/>
                  </a:lnTo>
                  <a:lnTo>
                    <a:pt x="5550230" y="9658045"/>
                  </a:lnTo>
                  <a:close/>
                </a:path>
                <a:path w="8514080" h="10287000">
                  <a:moveTo>
                    <a:pt x="5973559" y="10051923"/>
                  </a:moveTo>
                  <a:lnTo>
                    <a:pt x="5950039" y="10051923"/>
                  </a:lnTo>
                  <a:lnTo>
                    <a:pt x="5950039" y="10286987"/>
                  </a:lnTo>
                  <a:lnTo>
                    <a:pt x="5973559" y="10286987"/>
                  </a:lnTo>
                  <a:lnTo>
                    <a:pt x="5973559" y="10051923"/>
                  </a:lnTo>
                  <a:close/>
                </a:path>
                <a:path w="8514080" h="10287000">
                  <a:moveTo>
                    <a:pt x="5973559" y="9658045"/>
                  </a:moveTo>
                  <a:lnTo>
                    <a:pt x="5950039" y="9658045"/>
                  </a:lnTo>
                  <a:lnTo>
                    <a:pt x="5950039" y="10028390"/>
                  </a:lnTo>
                  <a:lnTo>
                    <a:pt x="5973559" y="10028390"/>
                  </a:lnTo>
                  <a:lnTo>
                    <a:pt x="5973559" y="9658045"/>
                  </a:lnTo>
                  <a:close/>
                </a:path>
                <a:path w="8514080" h="10287000">
                  <a:moveTo>
                    <a:pt x="8513496" y="10029025"/>
                  </a:moveTo>
                  <a:lnTo>
                    <a:pt x="6408636" y="10029025"/>
                  </a:lnTo>
                  <a:lnTo>
                    <a:pt x="6408636" y="9658045"/>
                  </a:lnTo>
                  <a:lnTo>
                    <a:pt x="6385115" y="9658045"/>
                  </a:lnTo>
                  <a:lnTo>
                    <a:pt x="6385115" y="10029025"/>
                  </a:lnTo>
                  <a:lnTo>
                    <a:pt x="4280268" y="10029025"/>
                  </a:lnTo>
                  <a:lnTo>
                    <a:pt x="4280268" y="9658045"/>
                  </a:lnTo>
                  <a:lnTo>
                    <a:pt x="4256748" y="9658045"/>
                  </a:lnTo>
                  <a:lnTo>
                    <a:pt x="4256748" y="10029025"/>
                  </a:lnTo>
                  <a:lnTo>
                    <a:pt x="2151888" y="10029025"/>
                  </a:lnTo>
                  <a:lnTo>
                    <a:pt x="2151888" y="9658045"/>
                  </a:lnTo>
                  <a:lnTo>
                    <a:pt x="2128367" y="9658045"/>
                  </a:lnTo>
                  <a:lnTo>
                    <a:pt x="2128367" y="10029025"/>
                  </a:lnTo>
                  <a:lnTo>
                    <a:pt x="2128367" y="10051885"/>
                  </a:lnTo>
                  <a:lnTo>
                    <a:pt x="2128367" y="10286873"/>
                  </a:lnTo>
                  <a:lnTo>
                    <a:pt x="2151888" y="10286873"/>
                  </a:lnTo>
                  <a:lnTo>
                    <a:pt x="2151888" y="10051885"/>
                  </a:lnTo>
                  <a:lnTo>
                    <a:pt x="4256748" y="10051885"/>
                  </a:lnTo>
                  <a:lnTo>
                    <a:pt x="4256748" y="10286873"/>
                  </a:lnTo>
                  <a:lnTo>
                    <a:pt x="4280268" y="10286873"/>
                  </a:lnTo>
                  <a:lnTo>
                    <a:pt x="4280268" y="10051885"/>
                  </a:lnTo>
                  <a:lnTo>
                    <a:pt x="6385115" y="10051885"/>
                  </a:lnTo>
                  <a:lnTo>
                    <a:pt x="6385115" y="10286873"/>
                  </a:lnTo>
                  <a:lnTo>
                    <a:pt x="6408636" y="10286873"/>
                  </a:lnTo>
                  <a:lnTo>
                    <a:pt x="6408636" y="10051885"/>
                  </a:lnTo>
                  <a:lnTo>
                    <a:pt x="8513496" y="10051885"/>
                  </a:lnTo>
                  <a:lnTo>
                    <a:pt x="8513496" y="10029025"/>
                  </a:lnTo>
                  <a:close/>
                </a:path>
                <a:path w="8514080" h="10287000">
                  <a:moveTo>
                    <a:pt x="8513496" y="241515"/>
                  </a:moveTo>
                  <a:lnTo>
                    <a:pt x="8101927" y="241515"/>
                  </a:lnTo>
                  <a:lnTo>
                    <a:pt x="8101927" y="0"/>
                  </a:lnTo>
                  <a:lnTo>
                    <a:pt x="8078406" y="0"/>
                  </a:lnTo>
                  <a:lnTo>
                    <a:pt x="8078406" y="241515"/>
                  </a:lnTo>
                  <a:lnTo>
                    <a:pt x="7678610" y="241515"/>
                  </a:lnTo>
                  <a:lnTo>
                    <a:pt x="7678610" y="0"/>
                  </a:lnTo>
                  <a:lnTo>
                    <a:pt x="7655090" y="0"/>
                  </a:lnTo>
                  <a:lnTo>
                    <a:pt x="7655090" y="241515"/>
                  </a:lnTo>
                  <a:lnTo>
                    <a:pt x="7255281" y="241515"/>
                  </a:lnTo>
                  <a:lnTo>
                    <a:pt x="7255281" y="0"/>
                  </a:lnTo>
                  <a:lnTo>
                    <a:pt x="7231761" y="0"/>
                  </a:lnTo>
                  <a:lnTo>
                    <a:pt x="7231761" y="241515"/>
                  </a:lnTo>
                  <a:lnTo>
                    <a:pt x="6831965" y="241515"/>
                  </a:lnTo>
                  <a:lnTo>
                    <a:pt x="6831965" y="0"/>
                  </a:lnTo>
                  <a:lnTo>
                    <a:pt x="6808444" y="0"/>
                  </a:lnTo>
                  <a:lnTo>
                    <a:pt x="6808444" y="241515"/>
                  </a:lnTo>
                  <a:lnTo>
                    <a:pt x="6408636" y="241515"/>
                  </a:lnTo>
                  <a:lnTo>
                    <a:pt x="6408636" y="177"/>
                  </a:lnTo>
                  <a:lnTo>
                    <a:pt x="6385115" y="177"/>
                  </a:lnTo>
                  <a:lnTo>
                    <a:pt x="6385115" y="241515"/>
                  </a:lnTo>
                  <a:lnTo>
                    <a:pt x="6385115" y="265658"/>
                  </a:lnTo>
                  <a:lnTo>
                    <a:pt x="6385115" y="665759"/>
                  </a:lnTo>
                  <a:lnTo>
                    <a:pt x="4280268" y="665759"/>
                  </a:lnTo>
                  <a:lnTo>
                    <a:pt x="4280268" y="265658"/>
                  </a:lnTo>
                  <a:lnTo>
                    <a:pt x="4680064" y="265658"/>
                  </a:lnTo>
                  <a:lnTo>
                    <a:pt x="4680064" y="665441"/>
                  </a:lnTo>
                  <a:lnTo>
                    <a:pt x="4703584" y="665441"/>
                  </a:lnTo>
                  <a:lnTo>
                    <a:pt x="4703584" y="265658"/>
                  </a:lnTo>
                  <a:lnTo>
                    <a:pt x="5103393" y="265658"/>
                  </a:lnTo>
                  <a:lnTo>
                    <a:pt x="5103393" y="665441"/>
                  </a:lnTo>
                  <a:lnTo>
                    <a:pt x="5126914" y="665441"/>
                  </a:lnTo>
                  <a:lnTo>
                    <a:pt x="5126914" y="265658"/>
                  </a:lnTo>
                  <a:lnTo>
                    <a:pt x="5526710" y="265658"/>
                  </a:lnTo>
                  <a:lnTo>
                    <a:pt x="5526710" y="665441"/>
                  </a:lnTo>
                  <a:lnTo>
                    <a:pt x="5550230" y="665441"/>
                  </a:lnTo>
                  <a:lnTo>
                    <a:pt x="5550230" y="265658"/>
                  </a:lnTo>
                  <a:lnTo>
                    <a:pt x="5950039" y="265658"/>
                  </a:lnTo>
                  <a:lnTo>
                    <a:pt x="5950039" y="665441"/>
                  </a:lnTo>
                  <a:lnTo>
                    <a:pt x="5973559" y="665441"/>
                  </a:lnTo>
                  <a:lnTo>
                    <a:pt x="5973559" y="265658"/>
                  </a:lnTo>
                  <a:lnTo>
                    <a:pt x="6385115" y="265658"/>
                  </a:lnTo>
                  <a:lnTo>
                    <a:pt x="6385115" y="241515"/>
                  </a:lnTo>
                  <a:lnTo>
                    <a:pt x="5973559" y="241515"/>
                  </a:lnTo>
                  <a:lnTo>
                    <a:pt x="5973559" y="0"/>
                  </a:lnTo>
                  <a:lnTo>
                    <a:pt x="5950039" y="0"/>
                  </a:lnTo>
                  <a:lnTo>
                    <a:pt x="5950039" y="241515"/>
                  </a:lnTo>
                  <a:lnTo>
                    <a:pt x="5550230" y="241515"/>
                  </a:lnTo>
                  <a:lnTo>
                    <a:pt x="5550230" y="0"/>
                  </a:lnTo>
                  <a:lnTo>
                    <a:pt x="5526710" y="0"/>
                  </a:lnTo>
                  <a:lnTo>
                    <a:pt x="5526710" y="241515"/>
                  </a:lnTo>
                  <a:lnTo>
                    <a:pt x="5126914" y="241515"/>
                  </a:lnTo>
                  <a:lnTo>
                    <a:pt x="5126914" y="0"/>
                  </a:lnTo>
                  <a:lnTo>
                    <a:pt x="5103393" y="0"/>
                  </a:lnTo>
                  <a:lnTo>
                    <a:pt x="5103393" y="241515"/>
                  </a:lnTo>
                  <a:lnTo>
                    <a:pt x="4703584" y="241515"/>
                  </a:lnTo>
                  <a:lnTo>
                    <a:pt x="4703584" y="0"/>
                  </a:lnTo>
                  <a:lnTo>
                    <a:pt x="4680064" y="0"/>
                  </a:lnTo>
                  <a:lnTo>
                    <a:pt x="4680064" y="241515"/>
                  </a:lnTo>
                  <a:lnTo>
                    <a:pt x="4280268" y="241515"/>
                  </a:lnTo>
                  <a:lnTo>
                    <a:pt x="4280268" y="177"/>
                  </a:lnTo>
                  <a:lnTo>
                    <a:pt x="4256748" y="177"/>
                  </a:lnTo>
                  <a:lnTo>
                    <a:pt x="4256748" y="241515"/>
                  </a:lnTo>
                  <a:lnTo>
                    <a:pt x="3845179" y="241515"/>
                  </a:lnTo>
                  <a:lnTo>
                    <a:pt x="3845179" y="0"/>
                  </a:lnTo>
                  <a:lnTo>
                    <a:pt x="3821658" y="0"/>
                  </a:lnTo>
                  <a:lnTo>
                    <a:pt x="3821658" y="241515"/>
                  </a:lnTo>
                  <a:lnTo>
                    <a:pt x="3421862" y="241515"/>
                  </a:lnTo>
                  <a:lnTo>
                    <a:pt x="3421862" y="0"/>
                  </a:lnTo>
                  <a:lnTo>
                    <a:pt x="3398342" y="0"/>
                  </a:lnTo>
                  <a:lnTo>
                    <a:pt x="3398342" y="241515"/>
                  </a:lnTo>
                  <a:lnTo>
                    <a:pt x="2998533" y="241515"/>
                  </a:lnTo>
                  <a:lnTo>
                    <a:pt x="2998533" y="0"/>
                  </a:lnTo>
                  <a:lnTo>
                    <a:pt x="2975013" y="0"/>
                  </a:lnTo>
                  <a:lnTo>
                    <a:pt x="2975013" y="241515"/>
                  </a:lnTo>
                  <a:lnTo>
                    <a:pt x="2575217" y="241515"/>
                  </a:lnTo>
                  <a:lnTo>
                    <a:pt x="2575217" y="0"/>
                  </a:lnTo>
                  <a:lnTo>
                    <a:pt x="2551696" y="0"/>
                  </a:lnTo>
                  <a:lnTo>
                    <a:pt x="2551696" y="241515"/>
                  </a:lnTo>
                  <a:lnTo>
                    <a:pt x="2151888" y="241515"/>
                  </a:lnTo>
                  <a:lnTo>
                    <a:pt x="2151888" y="177"/>
                  </a:lnTo>
                  <a:lnTo>
                    <a:pt x="2128367" y="177"/>
                  </a:lnTo>
                  <a:lnTo>
                    <a:pt x="2128367" y="241515"/>
                  </a:lnTo>
                  <a:lnTo>
                    <a:pt x="2128367" y="265658"/>
                  </a:lnTo>
                  <a:lnTo>
                    <a:pt x="2128367" y="665759"/>
                  </a:lnTo>
                  <a:lnTo>
                    <a:pt x="2128367" y="676414"/>
                  </a:lnTo>
                  <a:lnTo>
                    <a:pt x="2749753" y="676414"/>
                  </a:lnTo>
                  <a:lnTo>
                    <a:pt x="2749753" y="665759"/>
                  </a:lnTo>
                  <a:lnTo>
                    <a:pt x="2151888" y="665759"/>
                  </a:lnTo>
                  <a:lnTo>
                    <a:pt x="2151888" y="265658"/>
                  </a:lnTo>
                  <a:lnTo>
                    <a:pt x="2551696" y="265658"/>
                  </a:lnTo>
                  <a:lnTo>
                    <a:pt x="2551696" y="665441"/>
                  </a:lnTo>
                  <a:lnTo>
                    <a:pt x="2575217" y="665441"/>
                  </a:lnTo>
                  <a:lnTo>
                    <a:pt x="2575217" y="265658"/>
                  </a:lnTo>
                  <a:lnTo>
                    <a:pt x="2975013" y="265658"/>
                  </a:lnTo>
                  <a:lnTo>
                    <a:pt x="2975013" y="665441"/>
                  </a:lnTo>
                  <a:lnTo>
                    <a:pt x="2998533" y="665441"/>
                  </a:lnTo>
                  <a:lnTo>
                    <a:pt x="2998533" y="265658"/>
                  </a:lnTo>
                  <a:lnTo>
                    <a:pt x="3398342" y="265658"/>
                  </a:lnTo>
                  <a:lnTo>
                    <a:pt x="3398342" y="665441"/>
                  </a:lnTo>
                  <a:lnTo>
                    <a:pt x="3421862" y="665441"/>
                  </a:lnTo>
                  <a:lnTo>
                    <a:pt x="3421862" y="265658"/>
                  </a:lnTo>
                  <a:lnTo>
                    <a:pt x="3821658" y="265658"/>
                  </a:lnTo>
                  <a:lnTo>
                    <a:pt x="3821658" y="665441"/>
                  </a:lnTo>
                  <a:lnTo>
                    <a:pt x="3845179" y="665441"/>
                  </a:lnTo>
                  <a:lnTo>
                    <a:pt x="3845179" y="265658"/>
                  </a:lnTo>
                  <a:lnTo>
                    <a:pt x="4256748" y="265658"/>
                  </a:lnTo>
                  <a:lnTo>
                    <a:pt x="4256748" y="665759"/>
                  </a:lnTo>
                  <a:lnTo>
                    <a:pt x="2937586" y="665759"/>
                  </a:lnTo>
                  <a:lnTo>
                    <a:pt x="2937586" y="676414"/>
                  </a:lnTo>
                  <a:lnTo>
                    <a:pt x="4256748" y="676414"/>
                  </a:lnTo>
                  <a:lnTo>
                    <a:pt x="6385115" y="676414"/>
                  </a:lnTo>
                  <a:lnTo>
                    <a:pt x="8513496" y="676414"/>
                  </a:lnTo>
                  <a:lnTo>
                    <a:pt x="8513496" y="665759"/>
                  </a:lnTo>
                  <a:lnTo>
                    <a:pt x="6408636" y="665759"/>
                  </a:lnTo>
                  <a:lnTo>
                    <a:pt x="6408636" y="265658"/>
                  </a:lnTo>
                  <a:lnTo>
                    <a:pt x="6808444" y="265658"/>
                  </a:lnTo>
                  <a:lnTo>
                    <a:pt x="6808444" y="665441"/>
                  </a:lnTo>
                  <a:lnTo>
                    <a:pt x="6831965" y="665441"/>
                  </a:lnTo>
                  <a:lnTo>
                    <a:pt x="6831965" y="265658"/>
                  </a:lnTo>
                  <a:lnTo>
                    <a:pt x="7231761" y="265658"/>
                  </a:lnTo>
                  <a:lnTo>
                    <a:pt x="7231761" y="665441"/>
                  </a:lnTo>
                  <a:lnTo>
                    <a:pt x="7255281" y="665441"/>
                  </a:lnTo>
                  <a:lnTo>
                    <a:pt x="7255281" y="265658"/>
                  </a:lnTo>
                  <a:lnTo>
                    <a:pt x="7655090" y="265658"/>
                  </a:lnTo>
                  <a:lnTo>
                    <a:pt x="7655090" y="665441"/>
                  </a:lnTo>
                  <a:lnTo>
                    <a:pt x="7678610" y="665441"/>
                  </a:lnTo>
                  <a:lnTo>
                    <a:pt x="7678610" y="265658"/>
                  </a:lnTo>
                  <a:lnTo>
                    <a:pt x="8078406" y="265658"/>
                  </a:lnTo>
                  <a:lnTo>
                    <a:pt x="8078406" y="665441"/>
                  </a:lnTo>
                  <a:lnTo>
                    <a:pt x="8101927" y="665441"/>
                  </a:lnTo>
                  <a:lnTo>
                    <a:pt x="8101927" y="265658"/>
                  </a:lnTo>
                  <a:lnTo>
                    <a:pt x="8513496" y="265658"/>
                  </a:lnTo>
                  <a:lnTo>
                    <a:pt x="8513496" y="241515"/>
                  </a:lnTo>
                  <a:close/>
                </a:path>
              </a:pathLst>
            </a:custGeom>
            <a:solidFill>
              <a:srgbClr val="8FBE9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84049" y="11"/>
              <a:ext cx="5604510" cy="10287000"/>
            </a:xfrm>
            <a:custGeom>
              <a:avLst/>
              <a:gdLst/>
              <a:ahLst/>
              <a:cxnLst/>
              <a:rect l="l" t="t" r="r" b="b"/>
              <a:pathLst>
                <a:path w="5604509" h="10287000">
                  <a:moveTo>
                    <a:pt x="23520" y="10051885"/>
                  </a:moveTo>
                  <a:lnTo>
                    <a:pt x="0" y="10051885"/>
                  </a:lnTo>
                  <a:lnTo>
                    <a:pt x="0" y="10286873"/>
                  </a:lnTo>
                  <a:lnTo>
                    <a:pt x="23520" y="10286873"/>
                  </a:lnTo>
                  <a:lnTo>
                    <a:pt x="23520" y="10051885"/>
                  </a:lnTo>
                  <a:close/>
                </a:path>
                <a:path w="5604509" h="10287000">
                  <a:moveTo>
                    <a:pt x="446849" y="10051923"/>
                  </a:moveTo>
                  <a:lnTo>
                    <a:pt x="423329" y="10051923"/>
                  </a:lnTo>
                  <a:lnTo>
                    <a:pt x="423329" y="10286987"/>
                  </a:lnTo>
                  <a:lnTo>
                    <a:pt x="446849" y="10286987"/>
                  </a:lnTo>
                  <a:lnTo>
                    <a:pt x="446849" y="10051923"/>
                  </a:lnTo>
                  <a:close/>
                </a:path>
                <a:path w="5604509" h="10287000">
                  <a:moveTo>
                    <a:pt x="446849" y="9658045"/>
                  </a:moveTo>
                  <a:lnTo>
                    <a:pt x="423329" y="9658045"/>
                  </a:lnTo>
                  <a:lnTo>
                    <a:pt x="423329" y="10028390"/>
                  </a:lnTo>
                  <a:lnTo>
                    <a:pt x="446849" y="10028390"/>
                  </a:lnTo>
                  <a:lnTo>
                    <a:pt x="446849" y="9658045"/>
                  </a:lnTo>
                  <a:close/>
                </a:path>
                <a:path w="5604509" h="10287000">
                  <a:moveTo>
                    <a:pt x="870165" y="10051923"/>
                  </a:moveTo>
                  <a:lnTo>
                    <a:pt x="846645" y="10051923"/>
                  </a:lnTo>
                  <a:lnTo>
                    <a:pt x="846645" y="10286987"/>
                  </a:lnTo>
                  <a:lnTo>
                    <a:pt x="870165" y="10286987"/>
                  </a:lnTo>
                  <a:lnTo>
                    <a:pt x="870165" y="10051923"/>
                  </a:lnTo>
                  <a:close/>
                </a:path>
                <a:path w="5604509" h="10287000">
                  <a:moveTo>
                    <a:pt x="870165" y="9658045"/>
                  </a:moveTo>
                  <a:lnTo>
                    <a:pt x="846645" y="9658045"/>
                  </a:lnTo>
                  <a:lnTo>
                    <a:pt x="846645" y="10028390"/>
                  </a:lnTo>
                  <a:lnTo>
                    <a:pt x="870165" y="10028390"/>
                  </a:lnTo>
                  <a:lnTo>
                    <a:pt x="870165" y="9658045"/>
                  </a:lnTo>
                  <a:close/>
                </a:path>
                <a:path w="5604509" h="10287000">
                  <a:moveTo>
                    <a:pt x="1293495" y="10051923"/>
                  </a:moveTo>
                  <a:lnTo>
                    <a:pt x="1269974" y="10051923"/>
                  </a:lnTo>
                  <a:lnTo>
                    <a:pt x="1269974" y="10286987"/>
                  </a:lnTo>
                  <a:lnTo>
                    <a:pt x="1293495" y="10286987"/>
                  </a:lnTo>
                  <a:lnTo>
                    <a:pt x="1293495" y="10051923"/>
                  </a:lnTo>
                  <a:close/>
                </a:path>
                <a:path w="5604509" h="10287000">
                  <a:moveTo>
                    <a:pt x="1293495" y="9658045"/>
                  </a:moveTo>
                  <a:lnTo>
                    <a:pt x="1269974" y="9658045"/>
                  </a:lnTo>
                  <a:lnTo>
                    <a:pt x="1269974" y="10028390"/>
                  </a:lnTo>
                  <a:lnTo>
                    <a:pt x="1293495" y="10028390"/>
                  </a:lnTo>
                  <a:lnTo>
                    <a:pt x="1293495" y="9658045"/>
                  </a:lnTo>
                  <a:close/>
                </a:path>
                <a:path w="5604509" h="10287000">
                  <a:moveTo>
                    <a:pt x="1716811" y="10051923"/>
                  </a:moveTo>
                  <a:lnTo>
                    <a:pt x="1693291" y="10051923"/>
                  </a:lnTo>
                  <a:lnTo>
                    <a:pt x="1693291" y="10286987"/>
                  </a:lnTo>
                  <a:lnTo>
                    <a:pt x="1716811" y="10286987"/>
                  </a:lnTo>
                  <a:lnTo>
                    <a:pt x="1716811" y="10051923"/>
                  </a:lnTo>
                  <a:close/>
                </a:path>
                <a:path w="5604509" h="10287000">
                  <a:moveTo>
                    <a:pt x="1716811" y="9658045"/>
                  </a:moveTo>
                  <a:lnTo>
                    <a:pt x="1693291" y="9658045"/>
                  </a:lnTo>
                  <a:lnTo>
                    <a:pt x="1693291" y="10028390"/>
                  </a:lnTo>
                  <a:lnTo>
                    <a:pt x="1716811" y="10028390"/>
                  </a:lnTo>
                  <a:lnTo>
                    <a:pt x="1716811" y="9658045"/>
                  </a:lnTo>
                  <a:close/>
                </a:path>
                <a:path w="5604509" h="10287000">
                  <a:moveTo>
                    <a:pt x="2575217" y="10051923"/>
                  </a:moveTo>
                  <a:lnTo>
                    <a:pt x="2551696" y="10051923"/>
                  </a:lnTo>
                  <a:lnTo>
                    <a:pt x="2551696" y="10286987"/>
                  </a:lnTo>
                  <a:lnTo>
                    <a:pt x="2575217" y="10286987"/>
                  </a:lnTo>
                  <a:lnTo>
                    <a:pt x="2575217" y="10051923"/>
                  </a:lnTo>
                  <a:close/>
                </a:path>
                <a:path w="5604509" h="10287000">
                  <a:moveTo>
                    <a:pt x="2575217" y="9658045"/>
                  </a:moveTo>
                  <a:lnTo>
                    <a:pt x="2551696" y="9658045"/>
                  </a:lnTo>
                  <a:lnTo>
                    <a:pt x="2551696" y="10028390"/>
                  </a:lnTo>
                  <a:lnTo>
                    <a:pt x="2575217" y="10028390"/>
                  </a:lnTo>
                  <a:lnTo>
                    <a:pt x="2575217" y="9658045"/>
                  </a:lnTo>
                  <a:close/>
                </a:path>
                <a:path w="5604509" h="10287000">
                  <a:moveTo>
                    <a:pt x="2998533" y="10051923"/>
                  </a:moveTo>
                  <a:lnTo>
                    <a:pt x="2975025" y="10051923"/>
                  </a:lnTo>
                  <a:lnTo>
                    <a:pt x="2975025" y="10286987"/>
                  </a:lnTo>
                  <a:lnTo>
                    <a:pt x="2998533" y="10286987"/>
                  </a:lnTo>
                  <a:lnTo>
                    <a:pt x="2998533" y="10051923"/>
                  </a:lnTo>
                  <a:close/>
                </a:path>
                <a:path w="5604509" h="10287000">
                  <a:moveTo>
                    <a:pt x="2998533" y="9658045"/>
                  </a:moveTo>
                  <a:lnTo>
                    <a:pt x="2975025" y="9658045"/>
                  </a:lnTo>
                  <a:lnTo>
                    <a:pt x="2975025" y="10028390"/>
                  </a:lnTo>
                  <a:lnTo>
                    <a:pt x="2998533" y="10028390"/>
                  </a:lnTo>
                  <a:lnTo>
                    <a:pt x="2998533" y="9658045"/>
                  </a:lnTo>
                  <a:close/>
                </a:path>
                <a:path w="5604509" h="10287000">
                  <a:moveTo>
                    <a:pt x="3421862" y="10051923"/>
                  </a:moveTo>
                  <a:lnTo>
                    <a:pt x="3398342" y="10051923"/>
                  </a:lnTo>
                  <a:lnTo>
                    <a:pt x="3398342" y="10286987"/>
                  </a:lnTo>
                  <a:lnTo>
                    <a:pt x="3421862" y="10286987"/>
                  </a:lnTo>
                  <a:lnTo>
                    <a:pt x="3421862" y="10051923"/>
                  </a:lnTo>
                  <a:close/>
                </a:path>
                <a:path w="5604509" h="10287000">
                  <a:moveTo>
                    <a:pt x="3421862" y="9658045"/>
                  </a:moveTo>
                  <a:lnTo>
                    <a:pt x="3398342" y="9658045"/>
                  </a:lnTo>
                  <a:lnTo>
                    <a:pt x="3398342" y="10028390"/>
                  </a:lnTo>
                  <a:lnTo>
                    <a:pt x="3421862" y="10028390"/>
                  </a:lnTo>
                  <a:lnTo>
                    <a:pt x="3421862" y="9658045"/>
                  </a:lnTo>
                  <a:close/>
                </a:path>
                <a:path w="5604509" h="10287000">
                  <a:moveTo>
                    <a:pt x="3845179" y="10051923"/>
                  </a:moveTo>
                  <a:lnTo>
                    <a:pt x="3821671" y="10051923"/>
                  </a:lnTo>
                  <a:lnTo>
                    <a:pt x="3821671" y="10286987"/>
                  </a:lnTo>
                  <a:lnTo>
                    <a:pt x="3845179" y="10286987"/>
                  </a:lnTo>
                  <a:lnTo>
                    <a:pt x="3845179" y="10051923"/>
                  </a:lnTo>
                  <a:close/>
                </a:path>
                <a:path w="5604509" h="10287000">
                  <a:moveTo>
                    <a:pt x="3845179" y="9658045"/>
                  </a:moveTo>
                  <a:lnTo>
                    <a:pt x="3821671" y="9658045"/>
                  </a:lnTo>
                  <a:lnTo>
                    <a:pt x="3821671" y="10028390"/>
                  </a:lnTo>
                  <a:lnTo>
                    <a:pt x="3845179" y="10028390"/>
                  </a:lnTo>
                  <a:lnTo>
                    <a:pt x="3845179" y="9658045"/>
                  </a:lnTo>
                  <a:close/>
                </a:path>
                <a:path w="5604509" h="10287000">
                  <a:moveTo>
                    <a:pt x="4256748" y="10029025"/>
                  </a:moveTo>
                  <a:lnTo>
                    <a:pt x="2151888" y="10029025"/>
                  </a:lnTo>
                  <a:lnTo>
                    <a:pt x="2151888" y="9658045"/>
                  </a:lnTo>
                  <a:lnTo>
                    <a:pt x="2128380" y="9658045"/>
                  </a:lnTo>
                  <a:lnTo>
                    <a:pt x="2128380" y="10029025"/>
                  </a:lnTo>
                  <a:lnTo>
                    <a:pt x="2128380" y="10051885"/>
                  </a:lnTo>
                  <a:lnTo>
                    <a:pt x="2128380" y="10286873"/>
                  </a:lnTo>
                  <a:lnTo>
                    <a:pt x="2151888" y="10286873"/>
                  </a:lnTo>
                  <a:lnTo>
                    <a:pt x="2151888" y="10051885"/>
                  </a:lnTo>
                  <a:lnTo>
                    <a:pt x="4256748" y="10051885"/>
                  </a:lnTo>
                  <a:lnTo>
                    <a:pt x="4256748" y="10029025"/>
                  </a:lnTo>
                  <a:close/>
                </a:path>
                <a:path w="5604509" h="10287000">
                  <a:moveTo>
                    <a:pt x="5603938" y="4923790"/>
                  </a:moveTo>
                  <a:lnTo>
                    <a:pt x="4901489" y="4923790"/>
                  </a:lnTo>
                  <a:lnTo>
                    <a:pt x="4901489" y="4946650"/>
                  </a:lnTo>
                  <a:lnTo>
                    <a:pt x="5603938" y="4946650"/>
                  </a:lnTo>
                  <a:lnTo>
                    <a:pt x="5603938" y="4923790"/>
                  </a:lnTo>
                  <a:close/>
                </a:path>
                <a:path w="5604509" h="10287000">
                  <a:moveTo>
                    <a:pt x="5603938" y="4499546"/>
                  </a:moveTo>
                  <a:lnTo>
                    <a:pt x="4792103" y="4499546"/>
                  </a:lnTo>
                  <a:lnTo>
                    <a:pt x="4792103" y="4523676"/>
                  </a:lnTo>
                  <a:lnTo>
                    <a:pt x="5603938" y="4523676"/>
                  </a:lnTo>
                  <a:lnTo>
                    <a:pt x="5603938" y="4499546"/>
                  </a:lnTo>
                  <a:close/>
                </a:path>
                <a:path w="5604509" h="10287000">
                  <a:moveTo>
                    <a:pt x="5603938" y="4076573"/>
                  </a:moveTo>
                  <a:lnTo>
                    <a:pt x="5550230" y="4076573"/>
                  </a:lnTo>
                  <a:lnTo>
                    <a:pt x="5550230" y="3664877"/>
                  </a:lnTo>
                  <a:lnTo>
                    <a:pt x="5526722" y="3664877"/>
                  </a:lnTo>
                  <a:lnTo>
                    <a:pt x="5526722" y="4076573"/>
                  </a:lnTo>
                  <a:lnTo>
                    <a:pt x="5126914" y="4076573"/>
                  </a:lnTo>
                  <a:lnTo>
                    <a:pt x="5126914" y="3664877"/>
                  </a:lnTo>
                  <a:lnTo>
                    <a:pt x="5103393" y="3664877"/>
                  </a:lnTo>
                  <a:lnTo>
                    <a:pt x="5103393" y="4076573"/>
                  </a:lnTo>
                  <a:lnTo>
                    <a:pt x="4792103" y="4076573"/>
                  </a:lnTo>
                  <a:lnTo>
                    <a:pt x="4792103" y="4088003"/>
                  </a:lnTo>
                  <a:lnTo>
                    <a:pt x="4792103" y="4100703"/>
                  </a:lnTo>
                  <a:lnTo>
                    <a:pt x="5603938" y="4100703"/>
                  </a:lnTo>
                  <a:lnTo>
                    <a:pt x="5603938" y="4088003"/>
                  </a:lnTo>
                  <a:lnTo>
                    <a:pt x="5603938" y="4076573"/>
                  </a:lnTo>
                  <a:close/>
                </a:path>
                <a:path w="5604509" h="10287000">
                  <a:moveTo>
                    <a:pt x="5603938" y="3641991"/>
                  </a:moveTo>
                  <a:lnTo>
                    <a:pt x="4792103" y="3641991"/>
                  </a:lnTo>
                  <a:lnTo>
                    <a:pt x="4792103" y="3664851"/>
                  </a:lnTo>
                  <a:lnTo>
                    <a:pt x="5603938" y="3664851"/>
                  </a:lnTo>
                  <a:lnTo>
                    <a:pt x="5603938" y="3641991"/>
                  </a:lnTo>
                  <a:close/>
                </a:path>
                <a:path w="5604509" h="10287000">
                  <a:moveTo>
                    <a:pt x="5603938" y="3217748"/>
                  </a:moveTo>
                  <a:lnTo>
                    <a:pt x="5550230" y="3217748"/>
                  </a:lnTo>
                  <a:lnTo>
                    <a:pt x="5550230" y="2817977"/>
                  </a:lnTo>
                  <a:lnTo>
                    <a:pt x="5526722" y="2817977"/>
                  </a:lnTo>
                  <a:lnTo>
                    <a:pt x="5526722" y="3217748"/>
                  </a:lnTo>
                  <a:lnTo>
                    <a:pt x="5126914" y="3217748"/>
                  </a:lnTo>
                  <a:lnTo>
                    <a:pt x="5126914" y="2817977"/>
                  </a:lnTo>
                  <a:lnTo>
                    <a:pt x="5103393" y="2817977"/>
                  </a:lnTo>
                  <a:lnTo>
                    <a:pt x="5103393" y="3217748"/>
                  </a:lnTo>
                  <a:lnTo>
                    <a:pt x="4792103" y="3217748"/>
                  </a:lnTo>
                  <a:lnTo>
                    <a:pt x="4792103" y="3241878"/>
                  </a:lnTo>
                  <a:lnTo>
                    <a:pt x="5103393" y="3241878"/>
                  </a:lnTo>
                  <a:lnTo>
                    <a:pt x="5103393" y="3641356"/>
                  </a:lnTo>
                  <a:lnTo>
                    <a:pt x="5126914" y="3641356"/>
                  </a:lnTo>
                  <a:lnTo>
                    <a:pt x="5126914" y="3241878"/>
                  </a:lnTo>
                  <a:lnTo>
                    <a:pt x="5526722" y="3241878"/>
                  </a:lnTo>
                  <a:lnTo>
                    <a:pt x="5526722" y="3641356"/>
                  </a:lnTo>
                  <a:lnTo>
                    <a:pt x="5550230" y="3641356"/>
                  </a:lnTo>
                  <a:lnTo>
                    <a:pt x="5550230" y="3241878"/>
                  </a:lnTo>
                  <a:lnTo>
                    <a:pt x="5603938" y="3241878"/>
                  </a:lnTo>
                  <a:lnTo>
                    <a:pt x="5603938" y="3217748"/>
                  </a:lnTo>
                  <a:close/>
                </a:path>
                <a:path w="5604509" h="10287000">
                  <a:moveTo>
                    <a:pt x="5603938" y="2794774"/>
                  </a:moveTo>
                  <a:lnTo>
                    <a:pt x="4792103" y="2794774"/>
                  </a:lnTo>
                  <a:lnTo>
                    <a:pt x="4792103" y="2817634"/>
                  </a:lnTo>
                  <a:lnTo>
                    <a:pt x="5603938" y="2817634"/>
                  </a:lnTo>
                  <a:lnTo>
                    <a:pt x="5603938" y="2794774"/>
                  </a:lnTo>
                  <a:close/>
                </a:path>
                <a:path w="5604509" h="10287000">
                  <a:moveTo>
                    <a:pt x="5603938" y="1947557"/>
                  </a:moveTo>
                  <a:lnTo>
                    <a:pt x="5550230" y="1947557"/>
                  </a:lnTo>
                  <a:lnTo>
                    <a:pt x="5550230" y="1535874"/>
                  </a:lnTo>
                  <a:lnTo>
                    <a:pt x="5526722" y="1535874"/>
                  </a:lnTo>
                  <a:lnTo>
                    <a:pt x="5526722" y="1947557"/>
                  </a:lnTo>
                  <a:lnTo>
                    <a:pt x="5526722" y="1971687"/>
                  </a:lnTo>
                  <a:lnTo>
                    <a:pt x="5526722" y="2370531"/>
                  </a:lnTo>
                  <a:lnTo>
                    <a:pt x="5126914" y="2370531"/>
                  </a:lnTo>
                  <a:lnTo>
                    <a:pt x="5126914" y="1971687"/>
                  </a:lnTo>
                  <a:lnTo>
                    <a:pt x="5526722" y="1971687"/>
                  </a:lnTo>
                  <a:lnTo>
                    <a:pt x="5526722" y="1947557"/>
                  </a:lnTo>
                  <a:lnTo>
                    <a:pt x="5126914" y="1947557"/>
                  </a:lnTo>
                  <a:lnTo>
                    <a:pt x="5126914" y="1535874"/>
                  </a:lnTo>
                  <a:lnTo>
                    <a:pt x="5103393" y="1535874"/>
                  </a:lnTo>
                  <a:lnTo>
                    <a:pt x="5103393" y="1947557"/>
                  </a:lnTo>
                  <a:lnTo>
                    <a:pt x="4792103" y="1947557"/>
                  </a:lnTo>
                  <a:lnTo>
                    <a:pt x="4792103" y="1958987"/>
                  </a:lnTo>
                  <a:lnTo>
                    <a:pt x="4792103" y="1971687"/>
                  </a:lnTo>
                  <a:lnTo>
                    <a:pt x="5103393" y="1971687"/>
                  </a:lnTo>
                  <a:lnTo>
                    <a:pt x="5103393" y="2370531"/>
                  </a:lnTo>
                  <a:lnTo>
                    <a:pt x="4792103" y="2370531"/>
                  </a:lnTo>
                  <a:lnTo>
                    <a:pt x="4792103" y="2394661"/>
                  </a:lnTo>
                  <a:lnTo>
                    <a:pt x="5103393" y="2394661"/>
                  </a:lnTo>
                  <a:lnTo>
                    <a:pt x="5103393" y="2794457"/>
                  </a:lnTo>
                  <a:lnTo>
                    <a:pt x="5126914" y="2794457"/>
                  </a:lnTo>
                  <a:lnTo>
                    <a:pt x="5126914" y="2394661"/>
                  </a:lnTo>
                  <a:lnTo>
                    <a:pt x="5526722" y="2394661"/>
                  </a:lnTo>
                  <a:lnTo>
                    <a:pt x="5526722" y="2794457"/>
                  </a:lnTo>
                  <a:lnTo>
                    <a:pt x="5550230" y="2794457"/>
                  </a:lnTo>
                  <a:lnTo>
                    <a:pt x="5550230" y="2394661"/>
                  </a:lnTo>
                  <a:lnTo>
                    <a:pt x="5603938" y="2394661"/>
                  </a:lnTo>
                  <a:lnTo>
                    <a:pt x="5603938" y="2370531"/>
                  </a:lnTo>
                  <a:lnTo>
                    <a:pt x="5550230" y="2370531"/>
                  </a:lnTo>
                  <a:lnTo>
                    <a:pt x="5550230" y="1971687"/>
                  </a:lnTo>
                  <a:lnTo>
                    <a:pt x="5603938" y="1971687"/>
                  </a:lnTo>
                  <a:lnTo>
                    <a:pt x="5603938" y="1958987"/>
                  </a:lnTo>
                  <a:lnTo>
                    <a:pt x="5603938" y="1947557"/>
                  </a:lnTo>
                  <a:close/>
                </a:path>
                <a:path w="5604509" h="10287000">
                  <a:moveTo>
                    <a:pt x="5603938" y="1512976"/>
                  </a:moveTo>
                  <a:lnTo>
                    <a:pt x="4792103" y="1512976"/>
                  </a:lnTo>
                  <a:lnTo>
                    <a:pt x="4792103" y="1535849"/>
                  </a:lnTo>
                  <a:lnTo>
                    <a:pt x="5603938" y="1535849"/>
                  </a:lnTo>
                  <a:lnTo>
                    <a:pt x="5603938" y="1512976"/>
                  </a:lnTo>
                  <a:close/>
                </a:path>
                <a:path w="5604509" h="10287000">
                  <a:moveTo>
                    <a:pt x="5603938" y="1088732"/>
                  </a:moveTo>
                  <a:lnTo>
                    <a:pt x="5550230" y="1088732"/>
                  </a:lnTo>
                  <a:lnTo>
                    <a:pt x="5550230" y="688975"/>
                  </a:lnTo>
                  <a:lnTo>
                    <a:pt x="5526722" y="688975"/>
                  </a:lnTo>
                  <a:lnTo>
                    <a:pt x="5526722" y="1088732"/>
                  </a:lnTo>
                  <a:lnTo>
                    <a:pt x="5126914" y="1088732"/>
                  </a:lnTo>
                  <a:lnTo>
                    <a:pt x="5126914" y="688975"/>
                  </a:lnTo>
                  <a:lnTo>
                    <a:pt x="5103393" y="688975"/>
                  </a:lnTo>
                  <a:lnTo>
                    <a:pt x="5103393" y="1088732"/>
                  </a:lnTo>
                  <a:lnTo>
                    <a:pt x="4792103" y="1088732"/>
                  </a:lnTo>
                  <a:lnTo>
                    <a:pt x="4792103" y="1112875"/>
                  </a:lnTo>
                  <a:lnTo>
                    <a:pt x="5103393" y="1112875"/>
                  </a:lnTo>
                  <a:lnTo>
                    <a:pt x="5103393" y="1512341"/>
                  </a:lnTo>
                  <a:lnTo>
                    <a:pt x="5126914" y="1512341"/>
                  </a:lnTo>
                  <a:lnTo>
                    <a:pt x="5126914" y="1112875"/>
                  </a:lnTo>
                  <a:lnTo>
                    <a:pt x="5526722" y="1112875"/>
                  </a:lnTo>
                  <a:lnTo>
                    <a:pt x="5526722" y="1512341"/>
                  </a:lnTo>
                  <a:lnTo>
                    <a:pt x="5550230" y="1512341"/>
                  </a:lnTo>
                  <a:lnTo>
                    <a:pt x="5550230" y="1112875"/>
                  </a:lnTo>
                  <a:lnTo>
                    <a:pt x="5603938" y="1112875"/>
                  </a:lnTo>
                  <a:lnTo>
                    <a:pt x="5603938" y="1088732"/>
                  </a:lnTo>
                  <a:close/>
                </a:path>
                <a:path w="5604509" h="10287000">
                  <a:moveTo>
                    <a:pt x="5603938" y="665759"/>
                  </a:moveTo>
                  <a:lnTo>
                    <a:pt x="4901489" y="665759"/>
                  </a:lnTo>
                  <a:lnTo>
                    <a:pt x="4901489" y="688632"/>
                  </a:lnTo>
                  <a:lnTo>
                    <a:pt x="5603938" y="688632"/>
                  </a:lnTo>
                  <a:lnTo>
                    <a:pt x="5603938" y="665759"/>
                  </a:lnTo>
                  <a:close/>
                </a:path>
                <a:path w="5604509" h="10287000">
                  <a:moveTo>
                    <a:pt x="5603938" y="241515"/>
                  </a:moveTo>
                  <a:lnTo>
                    <a:pt x="5550230" y="241515"/>
                  </a:lnTo>
                  <a:lnTo>
                    <a:pt x="5550230" y="0"/>
                  </a:lnTo>
                  <a:lnTo>
                    <a:pt x="5526722" y="0"/>
                  </a:lnTo>
                  <a:lnTo>
                    <a:pt x="5526722" y="241515"/>
                  </a:lnTo>
                  <a:lnTo>
                    <a:pt x="5126914" y="241515"/>
                  </a:lnTo>
                  <a:lnTo>
                    <a:pt x="5126914" y="0"/>
                  </a:lnTo>
                  <a:lnTo>
                    <a:pt x="5103393" y="0"/>
                  </a:lnTo>
                  <a:lnTo>
                    <a:pt x="5103393" y="241515"/>
                  </a:lnTo>
                  <a:lnTo>
                    <a:pt x="4703584" y="241515"/>
                  </a:lnTo>
                  <a:lnTo>
                    <a:pt x="4703584" y="0"/>
                  </a:lnTo>
                  <a:lnTo>
                    <a:pt x="4680077" y="0"/>
                  </a:lnTo>
                  <a:lnTo>
                    <a:pt x="4680077" y="241515"/>
                  </a:lnTo>
                  <a:lnTo>
                    <a:pt x="4280268" y="241515"/>
                  </a:lnTo>
                  <a:lnTo>
                    <a:pt x="4280268" y="177"/>
                  </a:lnTo>
                  <a:lnTo>
                    <a:pt x="4256748" y="177"/>
                  </a:lnTo>
                  <a:lnTo>
                    <a:pt x="4256748" y="241515"/>
                  </a:lnTo>
                  <a:lnTo>
                    <a:pt x="4256748" y="265658"/>
                  </a:lnTo>
                  <a:lnTo>
                    <a:pt x="4256748" y="665759"/>
                  </a:lnTo>
                  <a:lnTo>
                    <a:pt x="2151888" y="665759"/>
                  </a:lnTo>
                  <a:lnTo>
                    <a:pt x="2151888" y="265658"/>
                  </a:lnTo>
                  <a:lnTo>
                    <a:pt x="2551696" y="265658"/>
                  </a:lnTo>
                  <a:lnTo>
                    <a:pt x="2551696" y="665441"/>
                  </a:lnTo>
                  <a:lnTo>
                    <a:pt x="2575217" y="665441"/>
                  </a:lnTo>
                  <a:lnTo>
                    <a:pt x="2575217" y="265658"/>
                  </a:lnTo>
                  <a:lnTo>
                    <a:pt x="2975025" y="265658"/>
                  </a:lnTo>
                  <a:lnTo>
                    <a:pt x="2975025" y="665441"/>
                  </a:lnTo>
                  <a:lnTo>
                    <a:pt x="2998533" y="665441"/>
                  </a:lnTo>
                  <a:lnTo>
                    <a:pt x="2998533" y="265658"/>
                  </a:lnTo>
                  <a:lnTo>
                    <a:pt x="3398342" y="265658"/>
                  </a:lnTo>
                  <a:lnTo>
                    <a:pt x="3398342" y="665441"/>
                  </a:lnTo>
                  <a:lnTo>
                    <a:pt x="3421862" y="665441"/>
                  </a:lnTo>
                  <a:lnTo>
                    <a:pt x="3421862" y="265658"/>
                  </a:lnTo>
                  <a:lnTo>
                    <a:pt x="3821671" y="265658"/>
                  </a:lnTo>
                  <a:lnTo>
                    <a:pt x="3821671" y="665441"/>
                  </a:lnTo>
                  <a:lnTo>
                    <a:pt x="3845179" y="665441"/>
                  </a:lnTo>
                  <a:lnTo>
                    <a:pt x="3845179" y="265658"/>
                  </a:lnTo>
                  <a:lnTo>
                    <a:pt x="4256748" y="265658"/>
                  </a:lnTo>
                  <a:lnTo>
                    <a:pt x="4256748" y="241515"/>
                  </a:lnTo>
                  <a:lnTo>
                    <a:pt x="3845179" y="241515"/>
                  </a:lnTo>
                  <a:lnTo>
                    <a:pt x="3845179" y="0"/>
                  </a:lnTo>
                  <a:lnTo>
                    <a:pt x="3821671" y="0"/>
                  </a:lnTo>
                  <a:lnTo>
                    <a:pt x="3821671" y="241515"/>
                  </a:lnTo>
                  <a:lnTo>
                    <a:pt x="3421862" y="241515"/>
                  </a:lnTo>
                  <a:lnTo>
                    <a:pt x="3421862" y="0"/>
                  </a:lnTo>
                  <a:lnTo>
                    <a:pt x="3398342" y="0"/>
                  </a:lnTo>
                  <a:lnTo>
                    <a:pt x="3398342" y="241515"/>
                  </a:lnTo>
                  <a:lnTo>
                    <a:pt x="2998533" y="241515"/>
                  </a:lnTo>
                  <a:lnTo>
                    <a:pt x="2998533" y="0"/>
                  </a:lnTo>
                  <a:lnTo>
                    <a:pt x="2975025" y="0"/>
                  </a:lnTo>
                  <a:lnTo>
                    <a:pt x="2975025" y="241515"/>
                  </a:lnTo>
                  <a:lnTo>
                    <a:pt x="2575217" y="241515"/>
                  </a:lnTo>
                  <a:lnTo>
                    <a:pt x="2575217" y="0"/>
                  </a:lnTo>
                  <a:lnTo>
                    <a:pt x="2551696" y="0"/>
                  </a:lnTo>
                  <a:lnTo>
                    <a:pt x="2551696" y="241515"/>
                  </a:lnTo>
                  <a:lnTo>
                    <a:pt x="2151888" y="241515"/>
                  </a:lnTo>
                  <a:lnTo>
                    <a:pt x="2151888" y="177"/>
                  </a:lnTo>
                  <a:lnTo>
                    <a:pt x="2128380" y="177"/>
                  </a:lnTo>
                  <a:lnTo>
                    <a:pt x="2128380" y="241515"/>
                  </a:lnTo>
                  <a:lnTo>
                    <a:pt x="2128380" y="265658"/>
                  </a:lnTo>
                  <a:lnTo>
                    <a:pt x="2128380" y="665759"/>
                  </a:lnTo>
                  <a:lnTo>
                    <a:pt x="2128380" y="676414"/>
                  </a:lnTo>
                  <a:lnTo>
                    <a:pt x="4256748" y="676414"/>
                  </a:lnTo>
                  <a:lnTo>
                    <a:pt x="4256748" y="688632"/>
                  </a:lnTo>
                  <a:lnTo>
                    <a:pt x="4713656" y="688632"/>
                  </a:lnTo>
                  <a:lnTo>
                    <a:pt x="4713656" y="665759"/>
                  </a:lnTo>
                  <a:lnTo>
                    <a:pt x="4280268" y="665759"/>
                  </a:lnTo>
                  <a:lnTo>
                    <a:pt x="4280268" y="265658"/>
                  </a:lnTo>
                  <a:lnTo>
                    <a:pt x="4680077" y="265658"/>
                  </a:lnTo>
                  <a:lnTo>
                    <a:pt x="4680077" y="665441"/>
                  </a:lnTo>
                  <a:lnTo>
                    <a:pt x="4703584" y="665441"/>
                  </a:lnTo>
                  <a:lnTo>
                    <a:pt x="4703584" y="265658"/>
                  </a:lnTo>
                  <a:lnTo>
                    <a:pt x="5103393" y="265658"/>
                  </a:lnTo>
                  <a:lnTo>
                    <a:pt x="5103393" y="665441"/>
                  </a:lnTo>
                  <a:lnTo>
                    <a:pt x="5126914" y="665441"/>
                  </a:lnTo>
                  <a:lnTo>
                    <a:pt x="5126914" y="265658"/>
                  </a:lnTo>
                  <a:lnTo>
                    <a:pt x="5526722" y="265658"/>
                  </a:lnTo>
                  <a:lnTo>
                    <a:pt x="5526722" y="665441"/>
                  </a:lnTo>
                  <a:lnTo>
                    <a:pt x="5550230" y="665441"/>
                  </a:lnTo>
                  <a:lnTo>
                    <a:pt x="5550230" y="265658"/>
                  </a:lnTo>
                  <a:lnTo>
                    <a:pt x="5603938" y="265658"/>
                  </a:lnTo>
                  <a:lnTo>
                    <a:pt x="5603938" y="241515"/>
                  </a:lnTo>
                  <a:close/>
                </a:path>
              </a:pathLst>
            </a:custGeom>
            <a:solidFill>
              <a:srgbClr val="8FBE9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6940796" y="4100105"/>
              <a:ext cx="1347470" cy="6187440"/>
            </a:xfrm>
            <a:custGeom>
              <a:avLst/>
              <a:gdLst/>
              <a:ahLst/>
              <a:cxnLst/>
              <a:rect l="l" t="t" r="r" b="b"/>
              <a:pathLst>
                <a:path w="1347469" h="6187440">
                  <a:moveTo>
                    <a:pt x="446836" y="5951829"/>
                  </a:moveTo>
                  <a:lnTo>
                    <a:pt x="423329" y="5951829"/>
                  </a:lnTo>
                  <a:lnTo>
                    <a:pt x="423329" y="6186894"/>
                  </a:lnTo>
                  <a:lnTo>
                    <a:pt x="446836" y="6186894"/>
                  </a:lnTo>
                  <a:lnTo>
                    <a:pt x="446836" y="5951829"/>
                  </a:lnTo>
                  <a:close/>
                </a:path>
                <a:path w="1347469" h="6187440">
                  <a:moveTo>
                    <a:pt x="446836" y="5557952"/>
                  </a:moveTo>
                  <a:lnTo>
                    <a:pt x="423329" y="5557952"/>
                  </a:lnTo>
                  <a:lnTo>
                    <a:pt x="423329" y="5928296"/>
                  </a:lnTo>
                  <a:lnTo>
                    <a:pt x="446836" y="5928296"/>
                  </a:lnTo>
                  <a:lnTo>
                    <a:pt x="446836" y="5557952"/>
                  </a:lnTo>
                  <a:close/>
                </a:path>
                <a:path w="1347469" h="6187440">
                  <a:moveTo>
                    <a:pt x="870165" y="5951829"/>
                  </a:moveTo>
                  <a:lnTo>
                    <a:pt x="846645" y="5951829"/>
                  </a:lnTo>
                  <a:lnTo>
                    <a:pt x="846645" y="6186894"/>
                  </a:lnTo>
                  <a:lnTo>
                    <a:pt x="870165" y="6186894"/>
                  </a:lnTo>
                  <a:lnTo>
                    <a:pt x="870165" y="5951829"/>
                  </a:lnTo>
                  <a:close/>
                </a:path>
                <a:path w="1347469" h="6187440">
                  <a:moveTo>
                    <a:pt x="870165" y="423456"/>
                  </a:moveTo>
                  <a:lnTo>
                    <a:pt x="846645" y="423456"/>
                  </a:lnTo>
                  <a:lnTo>
                    <a:pt x="846645" y="823379"/>
                  </a:lnTo>
                  <a:lnTo>
                    <a:pt x="870165" y="823379"/>
                  </a:lnTo>
                  <a:lnTo>
                    <a:pt x="870165" y="423456"/>
                  </a:lnTo>
                  <a:close/>
                </a:path>
                <a:path w="1347469" h="6187440">
                  <a:moveTo>
                    <a:pt x="870165" y="0"/>
                  </a:moveTo>
                  <a:lnTo>
                    <a:pt x="846645" y="0"/>
                  </a:lnTo>
                  <a:lnTo>
                    <a:pt x="846645" y="399923"/>
                  </a:lnTo>
                  <a:lnTo>
                    <a:pt x="870165" y="399923"/>
                  </a:lnTo>
                  <a:lnTo>
                    <a:pt x="870165" y="0"/>
                  </a:lnTo>
                  <a:close/>
                </a:path>
                <a:path w="1347469" h="6187440">
                  <a:moveTo>
                    <a:pt x="1293482" y="5951829"/>
                  </a:moveTo>
                  <a:lnTo>
                    <a:pt x="1269974" y="5951829"/>
                  </a:lnTo>
                  <a:lnTo>
                    <a:pt x="1269974" y="6186894"/>
                  </a:lnTo>
                  <a:lnTo>
                    <a:pt x="1293482" y="6186894"/>
                  </a:lnTo>
                  <a:lnTo>
                    <a:pt x="1293482" y="5951829"/>
                  </a:lnTo>
                  <a:close/>
                </a:path>
                <a:path w="1347469" h="6187440">
                  <a:moveTo>
                    <a:pt x="1293482" y="423456"/>
                  </a:moveTo>
                  <a:lnTo>
                    <a:pt x="1269974" y="423456"/>
                  </a:lnTo>
                  <a:lnTo>
                    <a:pt x="1269974" y="823379"/>
                  </a:lnTo>
                  <a:lnTo>
                    <a:pt x="1293482" y="823379"/>
                  </a:lnTo>
                  <a:lnTo>
                    <a:pt x="1293482" y="423456"/>
                  </a:lnTo>
                  <a:close/>
                </a:path>
                <a:path w="1347469" h="6187440">
                  <a:moveTo>
                    <a:pt x="1293482" y="0"/>
                  </a:moveTo>
                  <a:lnTo>
                    <a:pt x="1269974" y="0"/>
                  </a:lnTo>
                  <a:lnTo>
                    <a:pt x="1269974" y="399923"/>
                  </a:lnTo>
                  <a:lnTo>
                    <a:pt x="1293482" y="399923"/>
                  </a:lnTo>
                  <a:lnTo>
                    <a:pt x="1293482" y="0"/>
                  </a:lnTo>
                  <a:close/>
                </a:path>
                <a:path w="1347469" h="6187440">
                  <a:moveTo>
                    <a:pt x="1347190" y="5928931"/>
                  </a:moveTo>
                  <a:lnTo>
                    <a:pt x="23520" y="5928931"/>
                  </a:lnTo>
                  <a:lnTo>
                    <a:pt x="23520" y="5557952"/>
                  </a:lnTo>
                  <a:lnTo>
                    <a:pt x="0" y="5557952"/>
                  </a:lnTo>
                  <a:lnTo>
                    <a:pt x="0" y="5928931"/>
                  </a:lnTo>
                  <a:lnTo>
                    <a:pt x="0" y="5951791"/>
                  </a:lnTo>
                  <a:lnTo>
                    <a:pt x="0" y="6186779"/>
                  </a:lnTo>
                  <a:lnTo>
                    <a:pt x="23520" y="6186779"/>
                  </a:lnTo>
                  <a:lnTo>
                    <a:pt x="23520" y="5951791"/>
                  </a:lnTo>
                  <a:lnTo>
                    <a:pt x="1347190" y="5951791"/>
                  </a:lnTo>
                  <a:lnTo>
                    <a:pt x="1347190" y="5928931"/>
                  </a:lnTo>
                  <a:close/>
                </a:path>
                <a:path w="1347469" h="6187440">
                  <a:moveTo>
                    <a:pt x="1347190" y="5504688"/>
                  </a:moveTo>
                  <a:lnTo>
                    <a:pt x="1293482" y="5504688"/>
                  </a:lnTo>
                  <a:lnTo>
                    <a:pt x="1293482" y="5104930"/>
                  </a:lnTo>
                  <a:lnTo>
                    <a:pt x="1269974" y="5104930"/>
                  </a:lnTo>
                  <a:lnTo>
                    <a:pt x="1269974" y="5504688"/>
                  </a:lnTo>
                  <a:lnTo>
                    <a:pt x="870165" y="5504688"/>
                  </a:lnTo>
                  <a:lnTo>
                    <a:pt x="870165" y="5104930"/>
                  </a:lnTo>
                  <a:lnTo>
                    <a:pt x="846645" y="5104930"/>
                  </a:lnTo>
                  <a:lnTo>
                    <a:pt x="846645" y="5504688"/>
                  </a:lnTo>
                  <a:lnTo>
                    <a:pt x="644740" y="5504688"/>
                  </a:lnTo>
                  <a:lnTo>
                    <a:pt x="644740" y="5528818"/>
                  </a:lnTo>
                  <a:lnTo>
                    <a:pt x="846645" y="5528818"/>
                  </a:lnTo>
                  <a:lnTo>
                    <a:pt x="846645" y="5928296"/>
                  </a:lnTo>
                  <a:lnTo>
                    <a:pt x="870165" y="5928296"/>
                  </a:lnTo>
                  <a:lnTo>
                    <a:pt x="870165" y="5528818"/>
                  </a:lnTo>
                  <a:lnTo>
                    <a:pt x="1269974" y="5528818"/>
                  </a:lnTo>
                  <a:lnTo>
                    <a:pt x="1269974" y="5928296"/>
                  </a:lnTo>
                  <a:lnTo>
                    <a:pt x="1293482" y="5928296"/>
                  </a:lnTo>
                  <a:lnTo>
                    <a:pt x="1293482" y="5528818"/>
                  </a:lnTo>
                  <a:lnTo>
                    <a:pt x="1347190" y="5528818"/>
                  </a:lnTo>
                  <a:lnTo>
                    <a:pt x="1347190" y="5504688"/>
                  </a:lnTo>
                  <a:close/>
                </a:path>
                <a:path w="1347469" h="6187440">
                  <a:moveTo>
                    <a:pt x="1347190" y="5081714"/>
                  </a:moveTo>
                  <a:lnTo>
                    <a:pt x="535355" y="5081714"/>
                  </a:lnTo>
                  <a:lnTo>
                    <a:pt x="535355" y="5104574"/>
                  </a:lnTo>
                  <a:lnTo>
                    <a:pt x="1347190" y="5104574"/>
                  </a:lnTo>
                  <a:lnTo>
                    <a:pt x="1347190" y="5081714"/>
                  </a:lnTo>
                  <a:close/>
                </a:path>
                <a:path w="1347469" h="6187440">
                  <a:moveTo>
                    <a:pt x="1347190" y="4234497"/>
                  </a:moveTo>
                  <a:lnTo>
                    <a:pt x="1293482" y="4234497"/>
                  </a:lnTo>
                  <a:lnTo>
                    <a:pt x="1293482" y="3822814"/>
                  </a:lnTo>
                  <a:lnTo>
                    <a:pt x="1269974" y="3822814"/>
                  </a:lnTo>
                  <a:lnTo>
                    <a:pt x="1269974" y="4234497"/>
                  </a:lnTo>
                  <a:lnTo>
                    <a:pt x="1269974" y="4258627"/>
                  </a:lnTo>
                  <a:lnTo>
                    <a:pt x="1269974" y="4657471"/>
                  </a:lnTo>
                  <a:lnTo>
                    <a:pt x="870165" y="4657471"/>
                  </a:lnTo>
                  <a:lnTo>
                    <a:pt x="870165" y="4258627"/>
                  </a:lnTo>
                  <a:lnTo>
                    <a:pt x="1269974" y="4258627"/>
                  </a:lnTo>
                  <a:lnTo>
                    <a:pt x="1269974" y="4234497"/>
                  </a:lnTo>
                  <a:lnTo>
                    <a:pt x="870165" y="4234497"/>
                  </a:lnTo>
                  <a:lnTo>
                    <a:pt x="870165" y="3822814"/>
                  </a:lnTo>
                  <a:lnTo>
                    <a:pt x="846645" y="3822814"/>
                  </a:lnTo>
                  <a:lnTo>
                    <a:pt x="846645" y="4234497"/>
                  </a:lnTo>
                  <a:lnTo>
                    <a:pt x="535355" y="4234497"/>
                  </a:lnTo>
                  <a:lnTo>
                    <a:pt x="535355" y="4245927"/>
                  </a:lnTo>
                  <a:lnTo>
                    <a:pt x="535355" y="4258627"/>
                  </a:lnTo>
                  <a:lnTo>
                    <a:pt x="846645" y="4258627"/>
                  </a:lnTo>
                  <a:lnTo>
                    <a:pt x="846645" y="4657471"/>
                  </a:lnTo>
                  <a:lnTo>
                    <a:pt x="535355" y="4657471"/>
                  </a:lnTo>
                  <a:lnTo>
                    <a:pt x="535355" y="4681601"/>
                  </a:lnTo>
                  <a:lnTo>
                    <a:pt x="846645" y="4681601"/>
                  </a:lnTo>
                  <a:lnTo>
                    <a:pt x="846645" y="5081397"/>
                  </a:lnTo>
                  <a:lnTo>
                    <a:pt x="870165" y="5081397"/>
                  </a:lnTo>
                  <a:lnTo>
                    <a:pt x="870165" y="4681601"/>
                  </a:lnTo>
                  <a:lnTo>
                    <a:pt x="1269974" y="4681601"/>
                  </a:lnTo>
                  <a:lnTo>
                    <a:pt x="1269974" y="5081397"/>
                  </a:lnTo>
                  <a:lnTo>
                    <a:pt x="1293482" y="5081397"/>
                  </a:lnTo>
                  <a:lnTo>
                    <a:pt x="1293482" y="4681601"/>
                  </a:lnTo>
                  <a:lnTo>
                    <a:pt x="1347190" y="4681601"/>
                  </a:lnTo>
                  <a:lnTo>
                    <a:pt x="1347190" y="4657471"/>
                  </a:lnTo>
                  <a:lnTo>
                    <a:pt x="1293482" y="4657471"/>
                  </a:lnTo>
                  <a:lnTo>
                    <a:pt x="1293482" y="4258627"/>
                  </a:lnTo>
                  <a:lnTo>
                    <a:pt x="1347190" y="4258627"/>
                  </a:lnTo>
                  <a:lnTo>
                    <a:pt x="1347190" y="4245927"/>
                  </a:lnTo>
                  <a:lnTo>
                    <a:pt x="1347190" y="4234497"/>
                  </a:lnTo>
                  <a:close/>
                </a:path>
                <a:path w="1347469" h="6187440">
                  <a:moveTo>
                    <a:pt x="1347190" y="3799916"/>
                  </a:moveTo>
                  <a:lnTo>
                    <a:pt x="535355" y="3799916"/>
                  </a:lnTo>
                  <a:lnTo>
                    <a:pt x="535355" y="3822789"/>
                  </a:lnTo>
                  <a:lnTo>
                    <a:pt x="1347190" y="3822789"/>
                  </a:lnTo>
                  <a:lnTo>
                    <a:pt x="1347190" y="3799916"/>
                  </a:lnTo>
                  <a:close/>
                </a:path>
                <a:path w="1347469" h="6187440">
                  <a:moveTo>
                    <a:pt x="1347190" y="3375672"/>
                  </a:moveTo>
                  <a:lnTo>
                    <a:pt x="1293482" y="3375672"/>
                  </a:lnTo>
                  <a:lnTo>
                    <a:pt x="1293482" y="2975914"/>
                  </a:lnTo>
                  <a:lnTo>
                    <a:pt x="1269974" y="2975914"/>
                  </a:lnTo>
                  <a:lnTo>
                    <a:pt x="1269974" y="3375672"/>
                  </a:lnTo>
                  <a:lnTo>
                    <a:pt x="870165" y="3375672"/>
                  </a:lnTo>
                  <a:lnTo>
                    <a:pt x="870165" y="2975914"/>
                  </a:lnTo>
                  <a:lnTo>
                    <a:pt x="846645" y="2975914"/>
                  </a:lnTo>
                  <a:lnTo>
                    <a:pt x="846645" y="3375672"/>
                  </a:lnTo>
                  <a:lnTo>
                    <a:pt x="535355" y="3375672"/>
                  </a:lnTo>
                  <a:lnTo>
                    <a:pt x="535355" y="3399815"/>
                  </a:lnTo>
                  <a:lnTo>
                    <a:pt x="846645" y="3399815"/>
                  </a:lnTo>
                  <a:lnTo>
                    <a:pt x="846645" y="3799294"/>
                  </a:lnTo>
                  <a:lnTo>
                    <a:pt x="870165" y="3799294"/>
                  </a:lnTo>
                  <a:lnTo>
                    <a:pt x="870165" y="3399815"/>
                  </a:lnTo>
                  <a:lnTo>
                    <a:pt x="1269974" y="3399815"/>
                  </a:lnTo>
                  <a:lnTo>
                    <a:pt x="1269974" y="3799294"/>
                  </a:lnTo>
                  <a:lnTo>
                    <a:pt x="1293482" y="3799294"/>
                  </a:lnTo>
                  <a:lnTo>
                    <a:pt x="1293482" y="3399815"/>
                  </a:lnTo>
                  <a:lnTo>
                    <a:pt x="1347190" y="3399815"/>
                  </a:lnTo>
                  <a:lnTo>
                    <a:pt x="1347190" y="3375672"/>
                  </a:lnTo>
                  <a:close/>
                </a:path>
                <a:path w="1347469" h="6187440">
                  <a:moveTo>
                    <a:pt x="1347190" y="2952699"/>
                  </a:moveTo>
                  <a:lnTo>
                    <a:pt x="535355" y="2952699"/>
                  </a:lnTo>
                  <a:lnTo>
                    <a:pt x="535355" y="2975572"/>
                  </a:lnTo>
                  <a:lnTo>
                    <a:pt x="1347190" y="2975572"/>
                  </a:lnTo>
                  <a:lnTo>
                    <a:pt x="1347190" y="2952699"/>
                  </a:lnTo>
                  <a:close/>
                </a:path>
                <a:path w="1347469" h="6187440">
                  <a:moveTo>
                    <a:pt x="1347190" y="2105482"/>
                  </a:moveTo>
                  <a:lnTo>
                    <a:pt x="1293482" y="2105482"/>
                  </a:lnTo>
                  <a:lnTo>
                    <a:pt x="1293482" y="1693799"/>
                  </a:lnTo>
                  <a:lnTo>
                    <a:pt x="1269974" y="1693799"/>
                  </a:lnTo>
                  <a:lnTo>
                    <a:pt x="1269974" y="2105482"/>
                  </a:lnTo>
                  <a:lnTo>
                    <a:pt x="1269974" y="2129625"/>
                  </a:lnTo>
                  <a:lnTo>
                    <a:pt x="1269974" y="2528455"/>
                  </a:lnTo>
                  <a:lnTo>
                    <a:pt x="870165" y="2528455"/>
                  </a:lnTo>
                  <a:lnTo>
                    <a:pt x="870165" y="2129625"/>
                  </a:lnTo>
                  <a:lnTo>
                    <a:pt x="1269974" y="2129625"/>
                  </a:lnTo>
                  <a:lnTo>
                    <a:pt x="1269974" y="2105482"/>
                  </a:lnTo>
                  <a:lnTo>
                    <a:pt x="870165" y="2105482"/>
                  </a:lnTo>
                  <a:lnTo>
                    <a:pt x="870165" y="1693799"/>
                  </a:lnTo>
                  <a:lnTo>
                    <a:pt x="846645" y="1693799"/>
                  </a:lnTo>
                  <a:lnTo>
                    <a:pt x="846645" y="2105482"/>
                  </a:lnTo>
                  <a:lnTo>
                    <a:pt x="535355" y="2105482"/>
                  </a:lnTo>
                  <a:lnTo>
                    <a:pt x="535355" y="2116925"/>
                  </a:lnTo>
                  <a:lnTo>
                    <a:pt x="535355" y="2129625"/>
                  </a:lnTo>
                  <a:lnTo>
                    <a:pt x="846645" y="2129625"/>
                  </a:lnTo>
                  <a:lnTo>
                    <a:pt x="846645" y="2528455"/>
                  </a:lnTo>
                  <a:lnTo>
                    <a:pt x="535355" y="2528455"/>
                  </a:lnTo>
                  <a:lnTo>
                    <a:pt x="535355" y="2552598"/>
                  </a:lnTo>
                  <a:lnTo>
                    <a:pt x="846645" y="2552598"/>
                  </a:lnTo>
                  <a:lnTo>
                    <a:pt x="846645" y="2952394"/>
                  </a:lnTo>
                  <a:lnTo>
                    <a:pt x="870165" y="2952394"/>
                  </a:lnTo>
                  <a:lnTo>
                    <a:pt x="870165" y="2552598"/>
                  </a:lnTo>
                  <a:lnTo>
                    <a:pt x="1269974" y="2552598"/>
                  </a:lnTo>
                  <a:lnTo>
                    <a:pt x="1269974" y="2952394"/>
                  </a:lnTo>
                  <a:lnTo>
                    <a:pt x="1293482" y="2952394"/>
                  </a:lnTo>
                  <a:lnTo>
                    <a:pt x="1293482" y="2552598"/>
                  </a:lnTo>
                  <a:lnTo>
                    <a:pt x="1347190" y="2552598"/>
                  </a:lnTo>
                  <a:lnTo>
                    <a:pt x="1347190" y="2528455"/>
                  </a:lnTo>
                  <a:lnTo>
                    <a:pt x="1293482" y="2528455"/>
                  </a:lnTo>
                  <a:lnTo>
                    <a:pt x="1293482" y="2129625"/>
                  </a:lnTo>
                  <a:lnTo>
                    <a:pt x="1347190" y="2129625"/>
                  </a:lnTo>
                  <a:lnTo>
                    <a:pt x="1347190" y="2116925"/>
                  </a:lnTo>
                  <a:lnTo>
                    <a:pt x="1347190" y="2105482"/>
                  </a:lnTo>
                  <a:close/>
                </a:path>
                <a:path w="1347469" h="6187440">
                  <a:moveTo>
                    <a:pt x="1347190" y="1670913"/>
                  </a:moveTo>
                  <a:lnTo>
                    <a:pt x="535355" y="1670913"/>
                  </a:lnTo>
                  <a:lnTo>
                    <a:pt x="535355" y="1693773"/>
                  </a:lnTo>
                  <a:lnTo>
                    <a:pt x="1347190" y="1693773"/>
                  </a:lnTo>
                  <a:lnTo>
                    <a:pt x="1347190" y="1670913"/>
                  </a:lnTo>
                  <a:close/>
                </a:path>
                <a:path w="1347469" h="6187440">
                  <a:moveTo>
                    <a:pt x="1347190" y="1246670"/>
                  </a:moveTo>
                  <a:lnTo>
                    <a:pt x="1293482" y="1246670"/>
                  </a:lnTo>
                  <a:lnTo>
                    <a:pt x="1293482" y="846899"/>
                  </a:lnTo>
                  <a:lnTo>
                    <a:pt x="1269974" y="846899"/>
                  </a:lnTo>
                  <a:lnTo>
                    <a:pt x="1269974" y="1246670"/>
                  </a:lnTo>
                  <a:lnTo>
                    <a:pt x="870165" y="1246670"/>
                  </a:lnTo>
                  <a:lnTo>
                    <a:pt x="870165" y="846899"/>
                  </a:lnTo>
                  <a:lnTo>
                    <a:pt x="846645" y="846899"/>
                  </a:lnTo>
                  <a:lnTo>
                    <a:pt x="846645" y="1246670"/>
                  </a:lnTo>
                  <a:lnTo>
                    <a:pt x="535355" y="1246670"/>
                  </a:lnTo>
                  <a:lnTo>
                    <a:pt x="535355" y="1270800"/>
                  </a:lnTo>
                  <a:lnTo>
                    <a:pt x="846645" y="1270800"/>
                  </a:lnTo>
                  <a:lnTo>
                    <a:pt x="846645" y="1670278"/>
                  </a:lnTo>
                  <a:lnTo>
                    <a:pt x="870165" y="1670278"/>
                  </a:lnTo>
                  <a:lnTo>
                    <a:pt x="870165" y="1270800"/>
                  </a:lnTo>
                  <a:lnTo>
                    <a:pt x="1269974" y="1270800"/>
                  </a:lnTo>
                  <a:lnTo>
                    <a:pt x="1269974" y="1670278"/>
                  </a:lnTo>
                  <a:lnTo>
                    <a:pt x="1293482" y="1670278"/>
                  </a:lnTo>
                  <a:lnTo>
                    <a:pt x="1293482" y="1270800"/>
                  </a:lnTo>
                  <a:lnTo>
                    <a:pt x="1347190" y="1270800"/>
                  </a:lnTo>
                  <a:lnTo>
                    <a:pt x="1347190" y="1246670"/>
                  </a:lnTo>
                  <a:close/>
                </a:path>
                <a:path w="1347469" h="6187440">
                  <a:moveTo>
                    <a:pt x="1347190" y="823696"/>
                  </a:moveTo>
                  <a:lnTo>
                    <a:pt x="644740" y="823696"/>
                  </a:lnTo>
                  <a:lnTo>
                    <a:pt x="644740" y="846556"/>
                  </a:lnTo>
                  <a:lnTo>
                    <a:pt x="1347190" y="846556"/>
                  </a:lnTo>
                  <a:lnTo>
                    <a:pt x="1347190" y="823696"/>
                  </a:lnTo>
                  <a:close/>
                </a:path>
              </a:pathLst>
            </a:custGeom>
            <a:solidFill>
              <a:srgbClr val="8FBE9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779449" y="676426"/>
              <a:ext cx="16697325" cy="8982075"/>
            </a:xfrm>
            <a:custGeom>
              <a:avLst/>
              <a:gdLst/>
              <a:ahLst/>
              <a:cxnLst/>
              <a:rect l="l" t="t" r="r" b="b"/>
              <a:pathLst>
                <a:path w="16697325" h="8982075">
                  <a:moveTo>
                    <a:pt x="16696703" y="100545"/>
                  </a:moveTo>
                  <a:lnTo>
                    <a:pt x="16618255" y="100545"/>
                  </a:lnTo>
                  <a:lnTo>
                    <a:pt x="16618255" y="0"/>
                  </a:lnTo>
                  <a:lnTo>
                    <a:pt x="8457070" y="0"/>
                  </a:lnTo>
                  <a:lnTo>
                    <a:pt x="8457070" y="100545"/>
                  </a:lnTo>
                  <a:lnTo>
                    <a:pt x="8269237" y="100545"/>
                  </a:lnTo>
                  <a:lnTo>
                    <a:pt x="8269237" y="0"/>
                  </a:lnTo>
                  <a:lnTo>
                    <a:pt x="0" y="0"/>
                  </a:lnTo>
                  <a:lnTo>
                    <a:pt x="0" y="100545"/>
                  </a:lnTo>
                  <a:lnTo>
                    <a:pt x="0" y="8855900"/>
                  </a:lnTo>
                  <a:lnTo>
                    <a:pt x="108038" y="8855900"/>
                  </a:lnTo>
                  <a:lnTo>
                    <a:pt x="108038" y="8981630"/>
                  </a:lnTo>
                  <a:lnTo>
                    <a:pt x="8269237" y="8981630"/>
                  </a:lnTo>
                  <a:lnTo>
                    <a:pt x="8269237" y="8855900"/>
                  </a:lnTo>
                  <a:lnTo>
                    <a:pt x="8457070" y="8855900"/>
                  </a:lnTo>
                  <a:lnTo>
                    <a:pt x="8457070" y="8981630"/>
                  </a:lnTo>
                  <a:lnTo>
                    <a:pt x="16696703" y="8981630"/>
                  </a:lnTo>
                  <a:lnTo>
                    <a:pt x="16696703" y="8855900"/>
                  </a:lnTo>
                  <a:lnTo>
                    <a:pt x="16696703" y="100545"/>
                  </a:lnTo>
                  <a:close/>
                </a:path>
              </a:pathLst>
            </a:custGeom>
            <a:solidFill>
              <a:srgbClr val="E4F2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64946" y="661923"/>
              <a:ext cx="16725900" cy="9010650"/>
            </a:xfrm>
            <a:custGeom>
              <a:avLst/>
              <a:gdLst/>
              <a:ahLst/>
              <a:cxnLst/>
              <a:rect l="l" t="t" r="r" b="b"/>
              <a:pathLst>
                <a:path w="16725900" h="9010650">
                  <a:moveTo>
                    <a:pt x="29006" y="4435640"/>
                  </a:moveTo>
                  <a:lnTo>
                    <a:pt x="0" y="4435640"/>
                  </a:lnTo>
                  <a:lnTo>
                    <a:pt x="0" y="8870404"/>
                  </a:lnTo>
                  <a:lnTo>
                    <a:pt x="29006" y="8870404"/>
                  </a:lnTo>
                  <a:lnTo>
                    <a:pt x="29006" y="4435640"/>
                  </a:lnTo>
                  <a:close/>
                </a:path>
                <a:path w="16725900" h="9010650">
                  <a:moveTo>
                    <a:pt x="29006" y="115049"/>
                  </a:moveTo>
                  <a:lnTo>
                    <a:pt x="0" y="115049"/>
                  </a:lnTo>
                  <a:lnTo>
                    <a:pt x="0" y="4238383"/>
                  </a:lnTo>
                  <a:lnTo>
                    <a:pt x="29006" y="4238383"/>
                  </a:lnTo>
                  <a:lnTo>
                    <a:pt x="29006" y="115049"/>
                  </a:lnTo>
                  <a:close/>
                </a:path>
                <a:path w="16725900" h="9010650">
                  <a:moveTo>
                    <a:pt x="8283740" y="8981630"/>
                  </a:moveTo>
                  <a:lnTo>
                    <a:pt x="122542" y="8981630"/>
                  </a:lnTo>
                  <a:lnTo>
                    <a:pt x="122542" y="9010650"/>
                  </a:lnTo>
                  <a:lnTo>
                    <a:pt x="8283740" y="9010650"/>
                  </a:lnTo>
                  <a:lnTo>
                    <a:pt x="8283740" y="8981630"/>
                  </a:lnTo>
                  <a:close/>
                </a:path>
                <a:path w="16725900" h="9010650">
                  <a:moveTo>
                    <a:pt x="8283740" y="0"/>
                  </a:moveTo>
                  <a:lnTo>
                    <a:pt x="122542" y="0"/>
                  </a:lnTo>
                  <a:lnTo>
                    <a:pt x="122542" y="29006"/>
                  </a:lnTo>
                  <a:lnTo>
                    <a:pt x="8283740" y="29006"/>
                  </a:lnTo>
                  <a:lnTo>
                    <a:pt x="8283740" y="0"/>
                  </a:lnTo>
                  <a:close/>
                </a:path>
                <a:path w="16725900" h="9010650">
                  <a:moveTo>
                    <a:pt x="16632758" y="8981630"/>
                  </a:moveTo>
                  <a:lnTo>
                    <a:pt x="8471573" y="8981630"/>
                  </a:lnTo>
                  <a:lnTo>
                    <a:pt x="8471573" y="9010650"/>
                  </a:lnTo>
                  <a:lnTo>
                    <a:pt x="16632758" y="9010650"/>
                  </a:lnTo>
                  <a:lnTo>
                    <a:pt x="16632758" y="8981630"/>
                  </a:lnTo>
                  <a:close/>
                </a:path>
                <a:path w="16725900" h="9010650">
                  <a:moveTo>
                    <a:pt x="16632758" y="0"/>
                  </a:moveTo>
                  <a:lnTo>
                    <a:pt x="8471573" y="0"/>
                  </a:lnTo>
                  <a:lnTo>
                    <a:pt x="8471573" y="29006"/>
                  </a:lnTo>
                  <a:lnTo>
                    <a:pt x="16632758" y="29006"/>
                  </a:lnTo>
                  <a:lnTo>
                    <a:pt x="16632758" y="0"/>
                  </a:lnTo>
                  <a:close/>
                </a:path>
                <a:path w="16725900" h="9010650">
                  <a:moveTo>
                    <a:pt x="16725710" y="4435640"/>
                  </a:moveTo>
                  <a:lnTo>
                    <a:pt x="16696703" y="4435640"/>
                  </a:lnTo>
                  <a:lnTo>
                    <a:pt x="16696703" y="8870404"/>
                  </a:lnTo>
                  <a:lnTo>
                    <a:pt x="16725710" y="8870404"/>
                  </a:lnTo>
                  <a:lnTo>
                    <a:pt x="16725710" y="4435640"/>
                  </a:lnTo>
                  <a:close/>
                </a:path>
                <a:path w="16725900" h="9010650">
                  <a:moveTo>
                    <a:pt x="16725710" y="115049"/>
                  </a:moveTo>
                  <a:lnTo>
                    <a:pt x="16696703" y="115049"/>
                  </a:lnTo>
                  <a:lnTo>
                    <a:pt x="16696703" y="4238383"/>
                  </a:lnTo>
                  <a:lnTo>
                    <a:pt x="16725710" y="4238383"/>
                  </a:lnTo>
                  <a:lnTo>
                    <a:pt x="16725710" y="1150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699667" y="579714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4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693572" y="573569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12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79" y="197243"/>
                  </a:lnTo>
                  <a:lnTo>
                    <a:pt x="12179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79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79" y="209550"/>
                  </a:lnTo>
                  <a:lnTo>
                    <a:pt x="187833" y="209550"/>
                  </a:lnTo>
                  <a:lnTo>
                    <a:pt x="200012" y="209550"/>
                  </a:lnTo>
                  <a:lnTo>
                    <a:pt x="2000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9048690" y="579714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4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9042590" y="573569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12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92" y="197243"/>
                  </a:lnTo>
                  <a:lnTo>
                    <a:pt x="12192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92" y="209550"/>
                  </a:lnTo>
                  <a:lnTo>
                    <a:pt x="187833" y="209550"/>
                  </a:lnTo>
                  <a:lnTo>
                    <a:pt x="200012" y="209550"/>
                  </a:lnTo>
                  <a:lnTo>
                    <a:pt x="2000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7397713" y="579714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4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17391609" y="573569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25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92" y="197243"/>
                  </a:lnTo>
                  <a:lnTo>
                    <a:pt x="12192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92" y="209550"/>
                  </a:lnTo>
                  <a:lnTo>
                    <a:pt x="187833" y="209550"/>
                  </a:lnTo>
                  <a:lnTo>
                    <a:pt x="200025" y="209550"/>
                  </a:lnTo>
                  <a:lnTo>
                    <a:pt x="2000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17397713" y="4900305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5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17391609" y="4894160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25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92" y="197243"/>
                  </a:lnTo>
                  <a:lnTo>
                    <a:pt x="12192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92" y="209550"/>
                  </a:lnTo>
                  <a:lnTo>
                    <a:pt x="187833" y="209550"/>
                  </a:lnTo>
                  <a:lnTo>
                    <a:pt x="200025" y="209550"/>
                  </a:lnTo>
                  <a:lnTo>
                    <a:pt x="2000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17397713" y="9532316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4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17391609" y="9526168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25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92" y="197243"/>
                  </a:lnTo>
                  <a:lnTo>
                    <a:pt x="12192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92" y="209550"/>
                  </a:lnTo>
                  <a:lnTo>
                    <a:pt x="187833" y="209550"/>
                  </a:lnTo>
                  <a:lnTo>
                    <a:pt x="200025" y="209550"/>
                  </a:lnTo>
                  <a:lnTo>
                    <a:pt x="2000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9048690" y="9532316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4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9042590" y="9526168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12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92" y="197243"/>
                  </a:lnTo>
                  <a:lnTo>
                    <a:pt x="12192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92" y="209550"/>
                  </a:lnTo>
                  <a:lnTo>
                    <a:pt x="187833" y="209550"/>
                  </a:lnTo>
                  <a:lnTo>
                    <a:pt x="200012" y="209550"/>
                  </a:lnTo>
                  <a:lnTo>
                    <a:pt x="2000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699667" y="9532316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4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693572" y="9526168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12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79" y="197243"/>
                  </a:lnTo>
                  <a:lnTo>
                    <a:pt x="12179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79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79" y="209550"/>
                  </a:lnTo>
                  <a:lnTo>
                    <a:pt x="187833" y="209550"/>
                  </a:lnTo>
                  <a:lnTo>
                    <a:pt x="200012" y="209550"/>
                  </a:lnTo>
                  <a:lnTo>
                    <a:pt x="2000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699667" y="4900305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5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693572" y="4894160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12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79" y="197243"/>
                  </a:lnTo>
                  <a:lnTo>
                    <a:pt x="12179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79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79" y="209550"/>
                  </a:lnTo>
                  <a:lnTo>
                    <a:pt x="187833" y="209550"/>
                  </a:lnTo>
                  <a:lnTo>
                    <a:pt x="200012" y="209550"/>
                  </a:lnTo>
                  <a:lnTo>
                    <a:pt x="2000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213" y="6600134"/>
              <a:ext cx="85725" cy="85724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213" y="6914459"/>
              <a:ext cx="85725" cy="85724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213" y="7228784"/>
              <a:ext cx="85725" cy="85724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213" y="7543109"/>
              <a:ext cx="85725" cy="8572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213" y="7857433"/>
              <a:ext cx="85725" cy="85724"/>
            </a:xfrm>
            <a:prstGeom prst="rect">
              <a:avLst/>
            </a:prstGeom>
          </p:spPr>
        </p:pic>
      </p:grpSp>
      <p:sp>
        <p:nvSpPr>
          <p:cNvPr id="35" name="object 3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6364" rIns="0" bIns="0" rtlCol="0" vert="horz">
            <a:spAutoFit/>
          </a:bodyPr>
          <a:lstStyle/>
          <a:p>
            <a:pPr algn="ctr" marL="36195" marR="5080" indent="-635">
              <a:lnSpc>
                <a:spcPts val="7880"/>
              </a:lnSpc>
              <a:spcBef>
                <a:spcPts val="994"/>
              </a:spcBef>
            </a:pPr>
            <a:r>
              <a:rPr dirty="0" spc="-5"/>
              <a:t>MONOMER </a:t>
            </a:r>
            <a:r>
              <a:rPr dirty="0"/>
              <a:t> </a:t>
            </a:r>
            <a:r>
              <a:rPr dirty="0" spc="-5"/>
              <a:t>VERBAKOSA,KITIN,DAN</a:t>
            </a:r>
          </a:p>
          <a:p>
            <a:pPr algn="ctr" marL="23495" marR="541020">
              <a:lnSpc>
                <a:spcPts val="7734"/>
              </a:lnSpc>
            </a:pPr>
            <a:r>
              <a:rPr dirty="0" spc="-5"/>
              <a:t>ALGINAT</a:t>
            </a:r>
          </a:p>
          <a:p>
            <a:pPr algn="ctr" marL="3959860" marR="4104640">
              <a:lnSpc>
                <a:spcPts val="2480"/>
              </a:lnSpc>
              <a:spcBef>
                <a:spcPts val="4205"/>
              </a:spcBef>
            </a:pP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Presentasi</a:t>
            </a:r>
            <a:r>
              <a:rPr dirty="0" sz="2100" spc="-40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oleh </a:t>
            </a:r>
            <a:r>
              <a:rPr dirty="0" sz="2100" spc="-1245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Kelompok</a:t>
            </a:r>
            <a:r>
              <a:rPr dirty="0" sz="2100" spc="-20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1</a:t>
            </a:r>
            <a:r>
              <a:rPr dirty="0" sz="2100" spc="-15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:</a:t>
            </a:r>
            <a:endParaRPr sz="2100">
              <a:latin typeface="Courier New"/>
              <a:cs typeface="Courier New"/>
            </a:endParaRPr>
          </a:p>
          <a:p>
            <a:pPr algn="ctr" marL="620395">
              <a:lnSpc>
                <a:spcPts val="2500"/>
              </a:lnSpc>
              <a:spcBef>
                <a:spcPts val="2170"/>
              </a:spcBef>
            </a:pP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Aisyah</a:t>
            </a:r>
            <a:r>
              <a:rPr dirty="0" sz="2100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Ramadhani</a:t>
            </a:r>
            <a:r>
              <a:rPr dirty="0" sz="2100" spc="5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2114051002</a:t>
            </a:r>
            <a:endParaRPr sz="2100">
              <a:latin typeface="Courier New"/>
              <a:cs typeface="Courier New"/>
            </a:endParaRPr>
          </a:p>
          <a:p>
            <a:pPr algn="ctr" marL="620395">
              <a:lnSpc>
                <a:spcPts val="2475"/>
              </a:lnSpc>
            </a:pP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Shabrina</a:t>
            </a:r>
            <a:r>
              <a:rPr dirty="0" sz="2100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Maharani</a:t>
            </a:r>
            <a:r>
              <a:rPr dirty="0" sz="2100" spc="5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2114051004</a:t>
            </a:r>
            <a:endParaRPr sz="2100">
              <a:latin typeface="Courier New"/>
              <a:cs typeface="Courier New"/>
            </a:endParaRPr>
          </a:p>
          <a:p>
            <a:pPr algn="ctr" marL="620395">
              <a:lnSpc>
                <a:spcPts val="2475"/>
              </a:lnSpc>
            </a:pP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Kensa Julieta 2114051006</a:t>
            </a:r>
            <a:endParaRPr sz="2100">
              <a:latin typeface="Courier New"/>
              <a:cs typeface="Courier New"/>
            </a:endParaRPr>
          </a:p>
          <a:p>
            <a:pPr algn="ctr" marL="2905760" marR="2277745">
              <a:lnSpc>
                <a:spcPts val="2480"/>
              </a:lnSpc>
              <a:spcBef>
                <a:spcPts val="90"/>
              </a:spcBef>
            </a:pP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Frily</a:t>
            </a:r>
            <a:r>
              <a:rPr dirty="0" sz="2100" spc="1250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Aurelia</a:t>
            </a:r>
            <a:r>
              <a:rPr dirty="0" sz="2100" spc="1250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2114051008 </a:t>
            </a:r>
            <a:r>
              <a:rPr dirty="0" sz="2100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Muhammad</a:t>
            </a:r>
            <a:r>
              <a:rPr dirty="0" sz="2100" spc="5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Haris</a:t>
            </a:r>
            <a:r>
              <a:rPr dirty="0" sz="2100" spc="10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Hidayat</a:t>
            </a:r>
            <a:r>
              <a:rPr dirty="0" sz="2100" spc="10" b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dirty="0" sz="2100" spc="-5" b="0">
                <a:solidFill>
                  <a:srgbClr val="000000"/>
                </a:solidFill>
                <a:latin typeface="Courier New"/>
                <a:cs typeface="Courier New"/>
              </a:rPr>
              <a:t>2114051010</a:t>
            </a:r>
            <a:endParaRPr sz="2100">
              <a:latin typeface="Courier New"/>
              <a:cs typeface="Courier New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xfrm>
            <a:off x="14226672" y="995044"/>
            <a:ext cx="276860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0">
                <a:solidFill>
                  <a:srgbClr val="45826E"/>
                </a:solidFill>
                <a:latin typeface="Courier New"/>
                <a:cs typeface="Courier New"/>
              </a:rPr>
              <a:t>March</a:t>
            </a:r>
            <a:r>
              <a:rPr dirty="0" sz="2400" spc="-25" b="0">
                <a:solidFill>
                  <a:srgbClr val="45826E"/>
                </a:solidFill>
                <a:latin typeface="Courier New"/>
                <a:cs typeface="Courier New"/>
              </a:rPr>
              <a:t> </a:t>
            </a:r>
            <a:r>
              <a:rPr dirty="0" sz="2400" spc="-5" b="0">
                <a:solidFill>
                  <a:srgbClr val="45826E"/>
                </a:solidFill>
                <a:latin typeface="Courier New"/>
                <a:cs typeface="Courier New"/>
              </a:rPr>
              <a:t>3rd,</a:t>
            </a:r>
            <a:r>
              <a:rPr dirty="0" sz="2400" spc="-25" b="0">
                <a:solidFill>
                  <a:srgbClr val="45826E"/>
                </a:solidFill>
                <a:latin typeface="Courier New"/>
                <a:cs typeface="Courier New"/>
              </a:rPr>
              <a:t> </a:t>
            </a:r>
            <a:r>
              <a:rPr dirty="0" sz="2400" spc="-5" b="0">
                <a:solidFill>
                  <a:srgbClr val="45826E"/>
                </a:solidFill>
                <a:latin typeface="Courier New"/>
                <a:cs typeface="Courier New"/>
              </a:rPr>
              <a:t>2022</a:t>
            </a:r>
            <a:endParaRPr sz="24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356326" y="2520575"/>
              <a:ext cx="7609205" cy="5236845"/>
            </a:xfrm>
            <a:custGeom>
              <a:avLst/>
              <a:gdLst/>
              <a:ahLst/>
              <a:cxnLst/>
              <a:rect l="l" t="t" r="r" b="b"/>
              <a:pathLst>
                <a:path w="7609205" h="5236845">
                  <a:moveTo>
                    <a:pt x="7608664" y="5236729"/>
                  </a:moveTo>
                  <a:lnTo>
                    <a:pt x="0" y="5236729"/>
                  </a:lnTo>
                  <a:lnTo>
                    <a:pt x="0" y="0"/>
                  </a:lnTo>
                  <a:lnTo>
                    <a:pt x="7084112" y="0"/>
                  </a:lnTo>
                  <a:lnTo>
                    <a:pt x="7608664" y="525185"/>
                  </a:lnTo>
                  <a:lnTo>
                    <a:pt x="7608664" y="5236729"/>
                  </a:lnTo>
                  <a:close/>
                </a:path>
              </a:pathLst>
            </a:custGeom>
            <a:solidFill>
              <a:srgbClr val="E4F2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44071" y="2508305"/>
              <a:ext cx="7633334" cy="5261610"/>
            </a:xfrm>
            <a:custGeom>
              <a:avLst/>
              <a:gdLst/>
              <a:ahLst/>
              <a:cxnLst/>
              <a:rect l="l" t="t" r="r" b="b"/>
              <a:pathLst>
                <a:path w="7633334" h="5261609">
                  <a:moveTo>
                    <a:pt x="7633175" y="5261270"/>
                  </a:moveTo>
                  <a:lnTo>
                    <a:pt x="0" y="5261270"/>
                  </a:lnTo>
                  <a:lnTo>
                    <a:pt x="0" y="0"/>
                  </a:lnTo>
                  <a:lnTo>
                    <a:pt x="7101270" y="0"/>
                  </a:lnTo>
                  <a:lnTo>
                    <a:pt x="7125782" y="24541"/>
                  </a:lnTo>
                  <a:lnTo>
                    <a:pt x="24511" y="24541"/>
                  </a:lnTo>
                  <a:lnTo>
                    <a:pt x="24511" y="5236729"/>
                  </a:lnTo>
                  <a:lnTo>
                    <a:pt x="7633175" y="5236729"/>
                  </a:lnTo>
                  <a:lnTo>
                    <a:pt x="7633175" y="5261270"/>
                  </a:lnTo>
                  <a:close/>
                </a:path>
                <a:path w="7633334" h="5261609">
                  <a:moveTo>
                    <a:pt x="7633175" y="5236729"/>
                  </a:moveTo>
                  <a:lnTo>
                    <a:pt x="7608664" y="5236729"/>
                  </a:lnTo>
                  <a:lnTo>
                    <a:pt x="7608664" y="542364"/>
                  </a:lnTo>
                  <a:lnTo>
                    <a:pt x="7603761" y="537456"/>
                  </a:lnTo>
                  <a:lnTo>
                    <a:pt x="7096368" y="537456"/>
                  </a:lnTo>
                  <a:lnTo>
                    <a:pt x="7096368" y="29449"/>
                  </a:lnTo>
                  <a:lnTo>
                    <a:pt x="7091465" y="24541"/>
                  </a:lnTo>
                  <a:lnTo>
                    <a:pt x="7125782" y="24541"/>
                  </a:lnTo>
                  <a:lnTo>
                    <a:pt x="7633175" y="532548"/>
                  </a:lnTo>
                  <a:lnTo>
                    <a:pt x="7633175" y="52367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3175" y="7649575"/>
              <a:ext cx="187257" cy="19618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3175" y="5137107"/>
              <a:ext cx="187257" cy="19618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3175" y="2440432"/>
              <a:ext cx="187257" cy="19618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71286" y="7649575"/>
              <a:ext cx="187257" cy="19618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71286" y="5137107"/>
              <a:ext cx="187257" cy="19618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67612" y="2440432"/>
              <a:ext cx="187257" cy="19618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67612" y="7649575"/>
              <a:ext cx="187257" cy="19618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422105" y="4219830"/>
              <a:ext cx="9648825" cy="554354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81369" y="862766"/>
              <a:ext cx="16696055" cy="857250"/>
            </a:xfrm>
            <a:custGeom>
              <a:avLst/>
              <a:gdLst/>
              <a:ahLst/>
              <a:cxnLst/>
              <a:rect l="l" t="t" r="r" b="b"/>
              <a:pathLst>
                <a:path w="16696055" h="857250">
                  <a:moveTo>
                    <a:pt x="16695681" y="856744"/>
                  </a:moveTo>
                  <a:lnTo>
                    <a:pt x="0" y="856744"/>
                  </a:lnTo>
                  <a:lnTo>
                    <a:pt x="0" y="0"/>
                  </a:lnTo>
                  <a:lnTo>
                    <a:pt x="16695681" y="0"/>
                  </a:lnTo>
                  <a:lnTo>
                    <a:pt x="16695681" y="856744"/>
                  </a:lnTo>
                  <a:close/>
                </a:path>
              </a:pathLst>
            </a:custGeom>
            <a:solidFill>
              <a:srgbClr val="E4F2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866863" y="848232"/>
              <a:ext cx="16725265" cy="885825"/>
            </a:xfrm>
            <a:custGeom>
              <a:avLst/>
              <a:gdLst/>
              <a:ahLst/>
              <a:cxnLst/>
              <a:rect l="l" t="t" r="r" b="b"/>
              <a:pathLst>
                <a:path w="16725265" h="885825">
                  <a:moveTo>
                    <a:pt x="16724681" y="0"/>
                  </a:moveTo>
                  <a:lnTo>
                    <a:pt x="16695674" y="0"/>
                  </a:lnTo>
                  <a:lnTo>
                    <a:pt x="16695674" y="29083"/>
                  </a:lnTo>
                  <a:lnTo>
                    <a:pt x="16695674" y="856742"/>
                  </a:lnTo>
                  <a:lnTo>
                    <a:pt x="29006" y="856742"/>
                  </a:lnTo>
                  <a:lnTo>
                    <a:pt x="29006" y="29083"/>
                  </a:lnTo>
                  <a:lnTo>
                    <a:pt x="16695674" y="29083"/>
                  </a:lnTo>
                  <a:lnTo>
                    <a:pt x="16695674" y="0"/>
                  </a:lnTo>
                  <a:lnTo>
                    <a:pt x="29006" y="0"/>
                  </a:lnTo>
                  <a:lnTo>
                    <a:pt x="0" y="0"/>
                  </a:lnTo>
                  <a:lnTo>
                    <a:pt x="0" y="885825"/>
                  </a:lnTo>
                  <a:lnTo>
                    <a:pt x="29006" y="885825"/>
                  </a:lnTo>
                  <a:lnTo>
                    <a:pt x="16695674" y="885825"/>
                  </a:lnTo>
                  <a:lnTo>
                    <a:pt x="16724681" y="885825"/>
                  </a:lnTo>
                  <a:lnTo>
                    <a:pt x="16724681" y="0"/>
                  </a:lnTo>
                  <a:close/>
                </a:path>
              </a:pathLst>
            </a:custGeom>
            <a:solidFill>
              <a:srgbClr val="8FBE9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7975486" y="1029705"/>
            <a:ext cx="231140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VERBASKOSA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709978" y="3593585"/>
            <a:ext cx="7095490" cy="2835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15199"/>
              </a:lnSpc>
              <a:spcBef>
                <a:spcPts val="100"/>
              </a:spcBef>
            </a:pPr>
            <a:r>
              <a:rPr dirty="0" sz="3200" spc="-5">
                <a:latin typeface="Courier New"/>
                <a:cs typeface="Courier New"/>
              </a:rPr>
              <a:t>Verbaskosa merupakan </a:t>
            </a:r>
            <a:r>
              <a:rPr dirty="0" sz="3200">
                <a:latin typeface="Courier New"/>
                <a:cs typeface="Courier New"/>
              </a:rPr>
              <a:t> </a:t>
            </a:r>
            <a:r>
              <a:rPr dirty="0" sz="3200" spc="-5">
                <a:latin typeface="Courier New"/>
                <a:cs typeface="Courier New"/>
              </a:rPr>
              <a:t>pentasakarida dari tumbuhan </a:t>
            </a:r>
            <a:r>
              <a:rPr dirty="0" sz="3200">
                <a:latin typeface="Courier New"/>
                <a:cs typeface="Courier New"/>
              </a:rPr>
              <a:t> </a:t>
            </a:r>
            <a:r>
              <a:rPr dirty="0" sz="3200" spc="-5">
                <a:latin typeface="Courier New"/>
                <a:cs typeface="Courier New"/>
              </a:rPr>
              <a:t>yangterdiri atas </a:t>
            </a:r>
            <a:r>
              <a:rPr dirty="0" sz="3200" spc="-5" b="1">
                <a:latin typeface="Courier New"/>
                <a:cs typeface="Courier New"/>
              </a:rPr>
              <a:t>3 molekul </a:t>
            </a:r>
            <a:r>
              <a:rPr dirty="0" sz="3200" b="1">
                <a:latin typeface="Courier New"/>
                <a:cs typeface="Courier New"/>
              </a:rPr>
              <a:t> </a:t>
            </a:r>
            <a:r>
              <a:rPr dirty="0" sz="3200" spc="-5" b="1">
                <a:latin typeface="Courier New"/>
                <a:cs typeface="Courier New"/>
              </a:rPr>
              <a:t>galaktosa, 1 molekul glukosa, </a:t>
            </a:r>
            <a:r>
              <a:rPr dirty="0" sz="3200" spc="-1910" b="1">
                <a:latin typeface="Courier New"/>
                <a:cs typeface="Courier New"/>
              </a:rPr>
              <a:t> </a:t>
            </a:r>
            <a:r>
              <a:rPr dirty="0" sz="3200" spc="-5" b="1">
                <a:latin typeface="Courier New"/>
                <a:cs typeface="Courier New"/>
              </a:rPr>
              <a:t>dan</a:t>
            </a:r>
            <a:r>
              <a:rPr dirty="0" sz="3200" spc="-15" b="1">
                <a:latin typeface="Courier New"/>
                <a:cs typeface="Courier New"/>
              </a:rPr>
              <a:t> </a:t>
            </a:r>
            <a:r>
              <a:rPr dirty="0" sz="3200" spc="-5" b="1">
                <a:latin typeface="Courier New"/>
                <a:cs typeface="Courier New"/>
              </a:rPr>
              <a:t>1</a:t>
            </a:r>
            <a:r>
              <a:rPr dirty="0" sz="3200" spc="-15" b="1">
                <a:latin typeface="Courier New"/>
                <a:cs typeface="Courier New"/>
              </a:rPr>
              <a:t> </a:t>
            </a:r>
            <a:r>
              <a:rPr dirty="0" sz="3200" spc="-5" b="1">
                <a:latin typeface="Courier New"/>
                <a:cs typeface="Courier New"/>
              </a:rPr>
              <a:t>molekul</a:t>
            </a:r>
            <a:r>
              <a:rPr dirty="0" sz="3200" spc="-15" b="1">
                <a:latin typeface="Courier New"/>
                <a:cs typeface="Courier New"/>
              </a:rPr>
              <a:t> </a:t>
            </a:r>
            <a:r>
              <a:rPr dirty="0" sz="3200" spc="-5" b="1">
                <a:latin typeface="Courier New"/>
                <a:cs typeface="Courier New"/>
              </a:rPr>
              <a:t>fruktosa.</a:t>
            </a:r>
            <a:endParaRPr sz="32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18288000" cy="10287000"/>
            <a:chOff x="0" y="1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758172" y="3326331"/>
              <a:ext cx="8281670" cy="5699760"/>
            </a:xfrm>
            <a:custGeom>
              <a:avLst/>
              <a:gdLst/>
              <a:ahLst/>
              <a:cxnLst/>
              <a:rect l="l" t="t" r="r" b="b"/>
              <a:pathLst>
                <a:path w="8281670" h="5699759">
                  <a:moveTo>
                    <a:pt x="8281160" y="5699581"/>
                  </a:moveTo>
                  <a:lnTo>
                    <a:pt x="0" y="5699581"/>
                  </a:lnTo>
                  <a:lnTo>
                    <a:pt x="0" y="0"/>
                  </a:lnTo>
                  <a:lnTo>
                    <a:pt x="7710246" y="0"/>
                  </a:lnTo>
                  <a:lnTo>
                    <a:pt x="8281160" y="571604"/>
                  </a:lnTo>
                  <a:lnTo>
                    <a:pt x="8281160" y="5699581"/>
                  </a:lnTo>
                  <a:close/>
                </a:path>
              </a:pathLst>
            </a:custGeom>
            <a:solidFill>
              <a:srgbClr val="E4F2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44833" y="3312976"/>
              <a:ext cx="8308340" cy="5726430"/>
            </a:xfrm>
            <a:custGeom>
              <a:avLst/>
              <a:gdLst/>
              <a:ahLst/>
              <a:cxnLst/>
              <a:rect l="l" t="t" r="r" b="b"/>
              <a:pathLst>
                <a:path w="8308340" h="5726430">
                  <a:moveTo>
                    <a:pt x="8307838" y="5726292"/>
                  </a:moveTo>
                  <a:lnTo>
                    <a:pt x="0" y="5726292"/>
                  </a:lnTo>
                  <a:lnTo>
                    <a:pt x="0" y="0"/>
                  </a:lnTo>
                  <a:lnTo>
                    <a:pt x="7728920" y="0"/>
                  </a:lnTo>
                  <a:lnTo>
                    <a:pt x="7755598" y="26710"/>
                  </a:lnTo>
                  <a:lnTo>
                    <a:pt x="26678" y="26710"/>
                  </a:lnTo>
                  <a:lnTo>
                    <a:pt x="26678" y="5699581"/>
                  </a:lnTo>
                  <a:lnTo>
                    <a:pt x="8307838" y="5699581"/>
                  </a:lnTo>
                  <a:lnTo>
                    <a:pt x="8307838" y="5726292"/>
                  </a:lnTo>
                  <a:close/>
                </a:path>
                <a:path w="8308340" h="5726430">
                  <a:moveTo>
                    <a:pt x="8307838" y="5699581"/>
                  </a:moveTo>
                  <a:lnTo>
                    <a:pt x="8281160" y="5699581"/>
                  </a:lnTo>
                  <a:lnTo>
                    <a:pt x="8281160" y="590302"/>
                  </a:lnTo>
                  <a:lnTo>
                    <a:pt x="8275824" y="584959"/>
                  </a:lnTo>
                  <a:lnTo>
                    <a:pt x="7723585" y="584959"/>
                  </a:lnTo>
                  <a:lnTo>
                    <a:pt x="7723585" y="32052"/>
                  </a:lnTo>
                  <a:lnTo>
                    <a:pt x="7718249" y="26710"/>
                  </a:lnTo>
                  <a:lnTo>
                    <a:pt x="7755598" y="26710"/>
                  </a:lnTo>
                  <a:lnTo>
                    <a:pt x="8307838" y="579617"/>
                  </a:lnTo>
                  <a:lnTo>
                    <a:pt x="8307838" y="56995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6787" y="8908662"/>
              <a:ext cx="203807" cy="21352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62995" y="6180395"/>
              <a:ext cx="191770" cy="201295"/>
            </a:xfrm>
            <a:custGeom>
              <a:avLst/>
              <a:gdLst/>
              <a:ahLst/>
              <a:cxnLst/>
              <a:rect l="l" t="t" r="r" b="b"/>
              <a:pathLst>
                <a:path w="191769" h="201295">
                  <a:moveTo>
                    <a:pt x="191392" y="200985"/>
                  </a:moveTo>
                  <a:lnTo>
                    <a:pt x="0" y="200985"/>
                  </a:lnTo>
                  <a:lnTo>
                    <a:pt x="0" y="0"/>
                  </a:lnTo>
                  <a:lnTo>
                    <a:pt x="191392" y="0"/>
                  </a:lnTo>
                  <a:lnTo>
                    <a:pt x="191392" y="2009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56780" y="6174129"/>
              <a:ext cx="203835" cy="213995"/>
            </a:xfrm>
            <a:custGeom>
              <a:avLst/>
              <a:gdLst/>
              <a:ahLst/>
              <a:cxnLst/>
              <a:rect l="l" t="t" r="r" b="b"/>
              <a:pathLst>
                <a:path w="203834" h="213995">
                  <a:moveTo>
                    <a:pt x="203809" y="0"/>
                  </a:moveTo>
                  <a:lnTo>
                    <a:pt x="191389" y="0"/>
                  </a:lnTo>
                  <a:lnTo>
                    <a:pt x="191389" y="12534"/>
                  </a:lnTo>
                  <a:lnTo>
                    <a:pt x="191389" y="200990"/>
                  </a:lnTo>
                  <a:lnTo>
                    <a:pt x="12420" y="200990"/>
                  </a:lnTo>
                  <a:lnTo>
                    <a:pt x="12420" y="12534"/>
                  </a:lnTo>
                  <a:lnTo>
                    <a:pt x="191389" y="12534"/>
                  </a:lnTo>
                  <a:lnTo>
                    <a:pt x="191389" y="0"/>
                  </a:lnTo>
                  <a:lnTo>
                    <a:pt x="12420" y="0"/>
                  </a:lnTo>
                  <a:lnTo>
                    <a:pt x="0" y="0"/>
                  </a:lnTo>
                  <a:lnTo>
                    <a:pt x="0" y="213525"/>
                  </a:lnTo>
                  <a:lnTo>
                    <a:pt x="12420" y="213525"/>
                  </a:lnTo>
                  <a:lnTo>
                    <a:pt x="191389" y="213525"/>
                  </a:lnTo>
                  <a:lnTo>
                    <a:pt x="203809" y="213525"/>
                  </a:lnTo>
                  <a:lnTo>
                    <a:pt x="2038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662995" y="3245372"/>
              <a:ext cx="191770" cy="201295"/>
            </a:xfrm>
            <a:custGeom>
              <a:avLst/>
              <a:gdLst/>
              <a:ahLst/>
              <a:cxnLst/>
              <a:rect l="l" t="t" r="r" b="b"/>
              <a:pathLst>
                <a:path w="191769" h="201295">
                  <a:moveTo>
                    <a:pt x="191392" y="200985"/>
                  </a:moveTo>
                  <a:lnTo>
                    <a:pt x="0" y="200985"/>
                  </a:lnTo>
                  <a:lnTo>
                    <a:pt x="0" y="0"/>
                  </a:lnTo>
                  <a:lnTo>
                    <a:pt x="191392" y="0"/>
                  </a:lnTo>
                  <a:lnTo>
                    <a:pt x="191392" y="2009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656780" y="3239109"/>
              <a:ext cx="203835" cy="213995"/>
            </a:xfrm>
            <a:custGeom>
              <a:avLst/>
              <a:gdLst/>
              <a:ahLst/>
              <a:cxnLst/>
              <a:rect l="l" t="t" r="r" b="b"/>
              <a:pathLst>
                <a:path w="203834" h="213995">
                  <a:moveTo>
                    <a:pt x="203809" y="0"/>
                  </a:moveTo>
                  <a:lnTo>
                    <a:pt x="191389" y="0"/>
                  </a:lnTo>
                  <a:lnTo>
                    <a:pt x="191389" y="12534"/>
                  </a:lnTo>
                  <a:lnTo>
                    <a:pt x="191389" y="200990"/>
                  </a:lnTo>
                  <a:lnTo>
                    <a:pt x="12420" y="200990"/>
                  </a:lnTo>
                  <a:lnTo>
                    <a:pt x="12420" y="12534"/>
                  </a:lnTo>
                  <a:lnTo>
                    <a:pt x="191389" y="12534"/>
                  </a:lnTo>
                  <a:lnTo>
                    <a:pt x="191389" y="0"/>
                  </a:lnTo>
                  <a:lnTo>
                    <a:pt x="12420" y="0"/>
                  </a:lnTo>
                  <a:lnTo>
                    <a:pt x="0" y="0"/>
                  </a:lnTo>
                  <a:lnTo>
                    <a:pt x="0" y="213525"/>
                  </a:lnTo>
                  <a:lnTo>
                    <a:pt x="12420" y="213525"/>
                  </a:lnTo>
                  <a:lnTo>
                    <a:pt x="191389" y="213525"/>
                  </a:lnTo>
                  <a:lnTo>
                    <a:pt x="203809" y="213525"/>
                  </a:lnTo>
                  <a:lnTo>
                    <a:pt x="2038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37348" y="8908662"/>
              <a:ext cx="203807" cy="21352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943555" y="6180395"/>
              <a:ext cx="191770" cy="201295"/>
            </a:xfrm>
            <a:custGeom>
              <a:avLst/>
              <a:gdLst/>
              <a:ahLst/>
              <a:cxnLst/>
              <a:rect l="l" t="t" r="r" b="b"/>
              <a:pathLst>
                <a:path w="191770" h="201295">
                  <a:moveTo>
                    <a:pt x="191392" y="200985"/>
                  </a:moveTo>
                  <a:lnTo>
                    <a:pt x="0" y="200985"/>
                  </a:lnTo>
                  <a:lnTo>
                    <a:pt x="0" y="0"/>
                  </a:lnTo>
                  <a:lnTo>
                    <a:pt x="191392" y="0"/>
                  </a:lnTo>
                  <a:lnTo>
                    <a:pt x="191392" y="2009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8937345" y="6174129"/>
              <a:ext cx="203835" cy="213995"/>
            </a:xfrm>
            <a:custGeom>
              <a:avLst/>
              <a:gdLst/>
              <a:ahLst/>
              <a:cxnLst/>
              <a:rect l="l" t="t" r="r" b="b"/>
              <a:pathLst>
                <a:path w="203834" h="213995">
                  <a:moveTo>
                    <a:pt x="203809" y="0"/>
                  </a:moveTo>
                  <a:lnTo>
                    <a:pt x="191389" y="0"/>
                  </a:lnTo>
                  <a:lnTo>
                    <a:pt x="191389" y="12534"/>
                  </a:lnTo>
                  <a:lnTo>
                    <a:pt x="191389" y="200990"/>
                  </a:lnTo>
                  <a:lnTo>
                    <a:pt x="12407" y="200990"/>
                  </a:lnTo>
                  <a:lnTo>
                    <a:pt x="12407" y="12534"/>
                  </a:lnTo>
                  <a:lnTo>
                    <a:pt x="191389" y="12534"/>
                  </a:lnTo>
                  <a:lnTo>
                    <a:pt x="191389" y="0"/>
                  </a:lnTo>
                  <a:lnTo>
                    <a:pt x="12407" y="0"/>
                  </a:lnTo>
                  <a:lnTo>
                    <a:pt x="0" y="0"/>
                  </a:lnTo>
                  <a:lnTo>
                    <a:pt x="0" y="213525"/>
                  </a:lnTo>
                  <a:lnTo>
                    <a:pt x="12407" y="213525"/>
                  </a:lnTo>
                  <a:lnTo>
                    <a:pt x="191389" y="213525"/>
                  </a:lnTo>
                  <a:lnTo>
                    <a:pt x="203809" y="213525"/>
                  </a:lnTo>
                  <a:lnTo>
                    <a:pt x="2038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803689" y="3245372"/>
              <a:ext cx="191770" cy="201295"/>
            </a:xfrm>
            <a:custGeom>
              <a:avLst/>
              <a:gdLst/>
              <a:ahLst/>
              <a:cxnLst/>
              <a:rect l="l" t="t" r="r" b="b"/>
              <a:pathLst>
                <a:path w="191770" h="201295">
                  <a:moveTo>
                    <a:pt x="191392" y="200985"/>
                  </a:moveTo>
                  <a:lnTo>
                    <a:pt x="0" y="200985"/>
                  </a:lnTo>
                  <a:lnTo>
                    <a:pt x="0" y="0"/>
                  </a:lnTo>
                  <a:lnTo>
                    <a:pt x="191392" y="0"/>
                  </a:lnTo>
                  <a:lnTo>
                    <a:pt x="191392" y="2009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4797476" y="3239109"/>
              <a:ext cx="203835" cy="213995"/>
            </a:xfrm>
            <a:custGeom>
              <a:avLst/>
              <a:gdLst/>
              <a:ahLst/>
              <a:cxnLst/>
              <a:rect l="l" t="t" r="r" b="b"/>
              <a:pathLst>
                <a:path w="203835" h="213995">
                  <a:moveTo>
                    <a:pt x="203809" y="0"/>
                  </a:moveTo>
                  <a:lnTo>
                    <a:pt x="191389" y="0"/>
                  </a:lnTo>
                  <a:lnTo>
                    <a:pt x="191389" y="12534"/>
                  </a:lnTo>
                  <a:lnTo>
                    <a:pt x="191389" y="200990"/>
                  </a:lnTo>
                  <a:lnTo>
                    <a:pt x="12420" y="200990"/>
                  </a:lnTo>
                  <a:lnTo>
                    <a:pt x="12420" y="12534"/>
                  </a:lnTo>
                  <a:lnTo>
                    <a:pt x="191389" y="12534"/>
                  </a:lnTo>
                  <a:lnTo>
                    <a:pt x="191389" y="0"/>
                  </a:lnTo>
                  <a:lnTo>
                    <a:pt x="12420" y="0"/>
                  </a:lnTo>
                  <a:lnTo>
                    <a:pt x="0" y="0"/>
                  </a:lnTo>
                  <a:lnTo>
                    <a:pt x="0" y="213525"/>
                  </a:lnTo>
                  <a:lnTo>
                    <a:pt x="12420" y="213525"/>
                  </a:lnTo>
                  <a:lnTo>
                    <a:pt x="191389" y="213525"/>
                  </a:lnTo>
                  <a:lnTo>
                    <a:pt x="203809" y="213525"/>
                  </a:lnTo>
                  <a:lnTo>
                    <a:pt x="2038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7482" y="8908662"/>
              <a:ext cx="203807" cy="21352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86859" y="3356599"/>
              <a:ext cx="7705724" cy="565784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881369" y="862769"/>
              <a:ext cx="16696055" cy="857250"/>
            </a:xfrm>
            <a:custGeom>
              <a:avLst/>
              <a:gdLst/>
              <a:ahLst/>
              <a:cxnLst/>
              <a:rect l="l" t="t" r="r" b="b"/>
              <a:pathLst>
                <a:path w="16696055" h="857250">
                  <a:moveTo>
                    <a:pt x="16695681" y="856744"/>
                  </a:moveTo>
                  <a:lnTo>
                    <a:pt x="0" y="856744"/>
                  </a:lnTo>
                  <a:lnTo>
                    <a:pt x="0" y="0"/>
                  </a:lnTo>
                  <a:lnTo>
                    <a:pt x="16695681" y="0"/>
                  </a:lnTo>
                  <a:lnTo>
                    <a:pt x="16695681" y="856744"/>
                  </a:lnTo>
                  <a:close/>
                </a:path>
              </a:pathLst>
            </a:custGeom>
            <a:solidFill>
              <a:srgbClr val="E4F2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866863" y="848232"/>
              <a:ext cx="16725265" cy="885825"/>
            </a:xfrm>
            <a:custGeom>
              <a:avLst/>
              <a:gdLst/>
              <a:ahLst/>
              <a:cxnLst/>
              <a:rect l="l" t="t" r="r" b="b"/>
              <a:pathLst>
                <a:path w="16725265" h="885825">
                  <a:moveTo>
                    <a:pt x="16724681" y="0"/>
                  </a:moveTo>
                  <a:lnTo>
                    <a:pt x="16695674" y="0"/>
                  </a:lnTo>
                  <a:lnTo>
                    <a:pt x="16695674" y="29083"/>
                  </a:lnTo>
                  <a:lnTo>
                    <a:pt x="16695674" y="856742"/>
                  </a:lnTo>
                  <a:lnTo>
                    <a:pt x="29006" y="856742"/>
                  </a:lnTo>
                  <a:lnTo>
                    <a:pt x="29006" y="29083"/>
                  </a:lnTo>
                  <a:lnTo>
                    <a:pt x="16695674" y="29083"/>
                  </a:lnTo>
                  <a:lnTo>
                    <a:pt x="16695674" y="0"/>
                  </a:lnTo>
                  <a:lnTo>
                    <a:pt x="29006" y="0"/>
                  </a:lnTo>
                  <a:lnTo>
                    <a:pt x="0" y="0"/>
                  </a:lnTo>
                  <a:lnTo>
                    <a:pt x="0" y="885825"/>
                  </a:lnTo>
                  <a:lnTo>
                    <a:pt x="29006" y="885825"/>
                  </a:lnTo>
                  <a:lnTo>
                    <a:pt x="16695674" y="885825"/>
                  </a:lnTo>
                  <a:lnTo>
                    <a:pt x="16724681" y="885825"/>
                  </a:lnTo>
                  <a:lnTo>
                    <a:pt x="16724681" y="0"/>
                  </a:lnTo>
                  <a:close/>
                </a:path>
              </a:pathLst>
            </a:custGeom>
            <a:solidFill>
              <a:srgbClr val="8FBE9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8661138" y="1029706"/>
            <a:ext cx="116840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KITIN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1066108" y="4094653"/>
            <a:ext cx="7827009" cy="3397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635">
              <a:lnSpc>
                <a:spcPct val="115199"/>
              </a:lnSpc>
              <a:spcBef>
                <a:spcPts val="100"/>
              </a:spcBef>
            </a:pPr>
            <a:r>
              <a:rPr dirty="0" sz="3200" spc="-5">
                <a:latin typeface="Courier New"/>
                <a:cs typeface="Courier New"/>
              </a:rPr>
              <a:t>Kitin tergolong homopolisakarida </a:t>
            </a:r>
            <a:r>
              <a:rPr dirty="0" sz="3200" spc="-1910">
                <a:latin typeface="Courier New"/>
                <a:cs typeface="Courier New"/>
              </a:rPr>
              <a:t> </a:t>
            </a:r>
            <a:r>
              <a:rPr dirty="0" sz="3200" spc="-5">
                <a:latin typeface="Courier New"/>
                <a:cs typeface="Courier New"/>
              </a:rPr>
              <a:t>linear yang tersusun atas residu </a:t>
            </a:r>
            <a:r>
              <a:rPr dirty="0" sz="3200" spc="-1910">
                <a:latin typeface="Courier New"/>
                <a:cs typeface="Courier New"/>
              </a:rPr>
              <a:t> </a:t>
            </a:r>
            <a:r>
              <a:rPr dirty="0" sz="3200" spc="-5">
                <a:latin typeface="Courier New"/>
                <a:cs typeface="Courier New"/>
              </a:rPr>
              <a:t>N-asetilglukosamin pada rantai </a:t>
            </a:r>
            <a:r>
              <a:rPr dirty="0" sz="3200">
                <a:latin typeface="Courier New"/>
                <a:cs typeface="Courier New"/>
              </a:rPr>
              <a:t> </a:t>
            </a:r>
            <a:r>
              <a:rPr dirty="0" sz="3200" spc="-5">
                <a:latin typeface="Courier New"/>
                <a:cs typeface="Courier New"/>
              </a:rPr>
              <a:t>beta dan memiliki </a:t>
            </a:r>
            <a:r>
              <a:rPr dirty="0" sz="3200" spc="-5" b="1">
                <a:latin typeface="Courier New"/>
                <a:cs typeface="Courier New"/>
              </a:rPr>
              <a:t>monomer berupa </a:t>
            </a:r>
            <a:r>
              <a:rPr dirty="0" sz="3200" spc="-1910" b="1">
                <a:latin typeface="Courier New"/>
                <a:cs typeface="Courier New"/>
              </a:rPr>
              <a:t> </a:t>
            </a:r>
            <a:r>
              <a:rPr dirty="0" sz="3200" spc="-5" b="1">
                <a:latin typeface="Courier New"/>
                <a:cs typeface="Courier New"/>
              </a:rPr>
              <a:t>molekul glukosa </a:t>
            </a:r>
            <a:r>
              <a:rPr dirty="0" sz="3200" spc="-5">
                <a:latin typeface="Courier New"/>
                <a:cs typeface="Courier New"/>
              </a:rPr>
              <a:t>dengan cabang </a:t>
            </a:r>
            <a:r>
              <a:rPr dirty="0" sz="3200">
                <a:latin typeface="Courier New"/>
                <a:cs typeface="Courier New"/>
              </a:rPr>
              <a:t> </a:t>
            </a:r>
            <a:r>
              <a:rPr dirty="0" sz="3200" spc="-5">
                <a:latin typeface="Courier New"/>
                <a:cs typeface="Courier New"/>
              </a:rPr>
              <a:t>yang</a:t>
            </a:r>
            <a:r>
              <a:rPr dirty="0" sz="3200" spc="-20">
                <a:latin typeface="Courier New"/>
                <a:cs typeface="Courier New"/>
              </a:rPr>
              <a:t> </a:t>
            </a:r>
            <a:r>
              <a:rPr dirty="0" sz="3200" spc="-5">
                <a:latin typeface="Courier New"/>
                <a:cs typeface="Courier New"/>
              </a:rPr>
              <a:t>mengandung</a:t>
            </a:r>
            <a:r>
              <a:rPr dirty="0" sz="3200" spc="-15">
                <a:latin typeface="Courier New"/>
                <a:cs typeface="Courier New"/>
              </a:rPr>
              <a:t> </a:t>
            </a:r>
            <a:r>
              <a:rPr dirty="0" sz="3200" spc="-5">
                <a:latin typeface="Courier New"/>
                <a:cs typeface="Courier New"/>
              </a:rPr>
              <a:t>nitrogen.</a:t>
            </a:r>
            <a:endParaRPr sz="32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914196" y="3324708"/>
              <a:ext cx="8127365" cy="5593715"/>
            </a:xfrm>
            <a:custGeom>
              <a:avLst/>
              <a:gdLst/>
              <a:ahLst/>
              <a:cxnLst/>
              <a:rect l="l" t="t" r="r" b="b"/>
              <a:pathLst>
                <a:path w="8127365" h="5593715">
                  <a:moveTo>
                    <a:pt x="8127084" y="5593535"/>
                  </a:moveTo>
                  <a:lnTo>
                    <a:pt x="0" y="5593535"/>
                  </a:lnTo>
                  <a:lnTo>
                    <a:pt x="0" y="0"/>
                  </a:lnTo>
                  <a:lnTo>
                    <a:pt x="7566792" y="0"/>
                  </a:lnTo>
                  <a:lnTo>
                    <a:pt x="8127084" y="560969"/>
                  </a:lnTo>
                  <a:lnTo>
                    <a:pt x="8127084" y="5593535"/>
                  </a:lnTo>
                  <a:close/>
                </a:path>
              </a:pathLst>
            </a:custGeom>
            <a:solidFill>
              <a:srgbClr val="E4F2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901105" y="3311601"/>
              <a:ext cx="8153400" cy="5619750"/>
            </a:xfrm>
            <a:custGeom>
              <a:avLst/>
              <a:gdLst/>
              <a:ahLst/>
              <a:cxnLst/>
              <a:rect l="l" t="t" r="r" b="b"/>
              <a:pathLst>
                <a:path w="8153400" h="5619750">
                  <a:moveTo>
                    <a:pt x="8153266" y="5619749"/>
                  </a:moveTo>
                  <a:lnTo>
                    <a:pt x="0" y="5619749"/>
                  </a:lnTo>
                  <a:lnTo>
                    <a:pt x="0" y="0"/>
                  </a:lnTo>
                  <a:lnTo>
                    <a:pt x="7585119" y="0"/>
                  </a:lnTo>
                  <a:lnTo>
                    <a:pt x="7611301" y="26213"/>
                  </a:lnTo>
                  <a:lnTo>
                    <a:pt x="26181" y="26213"/>
                  </a:lnTo>
                  <a:lnTo>
                    <a:pt x="26181" y="5593536"/>
                  </a:lnTo>
                  <a:lnTo>
                    <a:pt x="8153266" y="5593536"/>
                  </a:lnTo>
                  <a:lnTo>
                    <a:pt x="8153266" y="5619749"/>
                  </a:lnTo>
                  <a:close/>
                </a:path>
                <a:path w="8153400" h="5619750">
                  <a:moveTo>
                    <a:pt x="8153266" y="5593536"/>
                  </a:moveTo>
                  <a:lnTo>
                    <a:pt x="8127084" y="5593536"/>
                  </a:lnTo>
                  <a:lnTo>
                    <a:pt x="8127084" y="579318"/>
                  </a:lnTo>
                  <a:lnTo>
                    <a:pt x="8121848" y="574076"/>
                  </a:lnTo>
                  <a:lnTo>
                    <a:pt x="7579883" y="574076"/>
                  </a:lnTo>
                  <a:lnTo>
                    <a:pt x="7579883" y="31456"/>
                  </a:lnTo>
                  <a:lnTo>
                    <a:pt x="7574647" y="26213"/>
                  </a:lnTo>
                  <a:lnTo>
                    <a:pt x="7611301" y="26213"/>
                  </a:lnTo>
                  <a:lnTo>
                    <a:pt x="8153266" y="568833"/>
                  </a:lnTo>
                  <a:lnTo>
                    <a:pt x="8153266" y="55935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4698" y="8803174"/>
              <a:ext cx="200015" cy="20954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20790" y="6125669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5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814692" y="6119520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12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79" y="197243"/>
                  </a:lnTo>
                  <a:lnTo>
                    <a:pt x="12179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79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79" y="209550"/>
                  </a:lnTo>
                  <a:lnTo>
                    <a:pt x="187833" y="209550"/>
                  </a:lnTo>
                  <a:lnTo>
                    <a:pt x="200012" y="209550"/>
                  </a:lnTo>
                  <a:lnTo>
                    <a:pt x="2000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820790" y="3245253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5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814692" y="3239109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12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79" y="197243"/>
                  </a:lnTo>
                  <a:lnTo>
                    <a:pt x="12179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79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79" y="209550"/>
                  </a:lnTo>
                  <a:lnTo>
                    <a:pt x="187833" y="209550"/>
                  </a:lnTo>
                  <a:lnTo>
                    <a:pt x="200012" y="209550"/>
                  </a:lnTo>
                  <a:lnTo>
                    <a:pt x="2000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41192" y="8803174"/>
              <a:ext cx="200015" cy="20954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947284" y="6125669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59" h="197485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8941181" y="6119520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25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92" y="197243"/>
                  </a:lnTo>
                  <a:lnTo>
                    <a:pt x="12192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92" y="209550"/>
                  </a:lnTo>
                  <a:lnTo>
                    <a:pt x="187833" y="209550"/>
                  </a:lnTo>
                  <a:lnTo>
                    <a:pt x="200025" y="209550"/>
                  </a:lnTo>
                  <a:lnTo>
                    <a:pt x="2000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884444" y="3245253"/>
              <a:ext cx="187960" cy="197485"/>
            </a:xfrm>
            <a:custGeom>
              <a:avLst/>
              <a:gdLst/>
              <a:ahLst/>
              <a:cxnLst/>
              <a:rect l="l" t="t" r="r" b="b"/>
              <a:pathLst>
                <a:path w="187960" h="197485">
                  <a:moveTo>
                    <a:pt x="187831" y="197246"/>
                  </a:moveTo>
                  <a:lnTo>
                    <a:pt x="0" y="197246"/>
                  </a:lnTo>
                  <a:lnTo>
                    <a:pt x="0" y="0"/>
                  </a:lnTo>
                  <a:lnTo>
                    <a:pt x="187831" y="0"/>
                  </a:lnTo>
                  <a:lnTo>
                    <a:pt x="187831" y="1972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4878349" y="3239109"/>
              <a:ext cx="200025" cy="209550"/>
            </a:xfrm>
            <a:custGeom>
              <a:avLst/>
              <a:gdLst/>
              <a:ahLst/>
              <a:cxnLst/>
              <a:rect l="l" t="t" r="r" b="b"/>
              <a:pathLst>
                <a:path w="200025" h="209550">
                  <a:moveTo>
                    <a:pt x="200012" y="0"/>
                  </a:moveTo>
                  <a:lnTo>
                    <a:pt x="187833" y="0"/>
                  </a:lnTo>
                  <a:lnTo>
                    <a:pt x="187833" y="12306"/>
                  </a:lnTo>
                  <a:lnTo>
                    <a:pt x="187833" y="197243"/>
                  </a:lnTo>
                  <a:lnTo>
                    <a:pt x="12179" y="197243"/>
                  </a:lnTo>
                  <a:lnTo>
                    <a:pt x="12179" y="12306"/>
                  </a:lnTo>
                  <a:lnTo>
                    <a:pt x="187833" y="12306"/>
                  </a:lnTo>
                  <a:lnTo>
                    <a:pt x="187833" y="0"/>
                  </a:lnTo>
                  <a:lnTo>
                    <a:pt x="12179" y="0"/>
                  </a:lnTo>
                  <a:lnTo>
                    <a:pt x="0" y="0"/>
                  </a:lnTo>
                  <a:lnTo>
                    <a:pt x="0" y="209550"/>
                  </a:lnTo>
                  <a:lnTo>
                    <a:pt x="12179" y="209550"/>
                  </a:lnTo>
                  <a:lnTo>
                    <a:pt x="187833" y="209550"/>
                  </a:lnTo>
                  <a:lnTo>
                    <a:pt x="200012" y="209550"/>
                  </a:lnTo>
                  <a:lnTo>
                    <a:pt x="2000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78352" y="8803174"/>
              <a:ext cx="200015" cy="20954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5832" y="3356598"/>
              <a:ext cx="8429624" cy="554354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881369" y="862768"/>
              <a:ext cx="16696055" cy="857250"/>
            </a:xfrm>
            <a:custGeom>
              <a:avLst/>
              <a:gdLst/>
              <a:ahLst/>
              <a:cxnLst/>
              <a:rect l="l" t="t" r="r" b="b"/>
              <a:pathLst>
                <a:path w="16696055" h="857250">
                  <a:moveTo>
                    <a:pt x="16695681" y="856744"/>
                  </a:moveTo>
                  <a:lnTo>
                    <a:pt x="0" y="856744"/>
                  </a:lnTo>
                  <a:lnTo>
                    <a:pt x="0" y="0"/>
                  </a:lnTo>
                  <a:lnTo>
                    <a:pt x="16695681" y="0"/>
                  </a:lnTo>
                  <a:lnTo>
                    <a:pt x="16695681" y="856744"/>
                  </a:lnTo>
                  <a:close/>
                </a:path>
              </a:pathLst>
            </a:custGeom>
            <a:solidFill>
              <a:srgbClr val="E4F2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866863" y="848232"/>
              <a:ext cx="16725265" cy="885825"/>
            </a:xfrm>
            <a:custGeom>
              <a:avLst/>
              <a:gdLst/>
              <a:ahLst/>
              <a:cxnLst/>
              <a:rect l="l" t="t" r="r" b="b"/>
              <a:pathLst>
                <a:path w="16725265" h="885825">
                  <a:moveTo>
                    <a:pt x="16724681" y="0"/>
                  </a:moveTo>
                  <a:lnTo>
                    <a:pt x="16695674" y="0"/>
                  </a:lnTo>
                  <a:lnTo>
                    <a:pt x="16695674" y="29083"/>
                  </a:lnTo>
                  <a:lnTo>
                    <a:pt x="16695674" y="856742"/>
                  </a:lnTo>
                  <a:lnTo>
                    <a:pt x="29006" y="856742"/>
                  </a:lnTo>
                  <a:lnTo>
                    <a:pt x="29006" y="29083"/>
                  </a:lnTo>
                  <a:lnTo>
                    <a:pt x="16695674" y="29083"/>
                  </a:lnTo>
                  <a:lnTo>
                    <a:pt x="16695674" y="0"/>
                  </a:lnTo>
                  <a:lnTo>
                    <a:pt x="29006" y="0"/>
                  </a:lnTo>
                  <a:lnTo>
                    <a:pt x="0" y="0"/>
                  </a:lnTo>
                  <a:lnTo>
                    <a:pt x="0" y="885825"/>
                  </a:lnTo>
                  <a:lnTo>
                    <a:pt x="29006" y="885825"/>
                  </a:lnTo>
                  <a:lnTo>
                    <a:pt x="16695674" y="885825"/>
                  </a:lnTo>
                  <a:lnTo>
                    <a:pt x="16724681" y="885825"/>
                  </a:lnTo>
                  <a:lnTo>
                    <a:pt x="16724681" y="0"/>
                  </a:lnTo>
                  <a:close/>
                </a:path>
              </a:pathLst>
            </a:custGeom>
            <a:solidFill>
              <a:srgbClr val="8FBE9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15265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ALGINAT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844707" y="3708142"/>
            <a:ext cx="8072755" cy="4635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635">
              <a:lnSpc>
                <a:spcPct val="114599"/>
              </a:lnSpc>
              <a:spcBef>
                <a:spcPts val="100"/>
              </a:spcBef>
              <a:tabLst>
                <a:tab pos="5864225" algn="l"/>
              </a:tabLst>
            </a:pPr>
            <a:r>
              <a:rPr dirty="0" sz="2400" spc="-5">
                <a:latin typeface="Courier New"/>
                <a:cs typeface="Courier New"/>
              </a:rPr>
              <a:t>Alginat adalah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salah satu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kelompok 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polisakarida</a:t>
            </a:r>
            <a:r>
              <a:rPr dirty="0" sz="2400" spc="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yang</a:t>
            </a:r>
            <a:r>
              <a:rPr dirty="0" sz="2400" spc="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terbentuk</a:t>
            </a:r>
            <a:r>
              <a:rPr dirty="0" sz="2400" spc="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di</a:t>
            </a:r>
            <a:r>
              <a:rPr dirty="0" sz="2400" spc="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dinding</a:t>
            </a:r>
            <a:r>
              <a:rPr dirty="0" sz="2400" spc="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sel 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rumput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laut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coklat.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Terdapat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dua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jenis 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monomer</a:t>
            </a:r>
            <a:r>
              <a:rPr dirty="0" sz="2400" spc="3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penyusun</a:t>
            </a:r>
            <a:r>
              <a:rPr dirty="0" sz="2400" spc="4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alginat,yaitu	</a:t>
            </a:r>
            <a:r>
              <a:rPr dirty="0" sz="2400" spc="35" b="1">
                <a:latin typeface="Arial"/>
                <a:cs typeface="Arial"/>
              </a:rPr>
              <a:t>β</a:t>
            </a:r>
            <a:r>
              <a:rPr dirty="0" sz="2400" spc="35" b="1">
                <a:latin typeface="Courier New"/>
                <a:cs typeface="Courier New"/>
              </a:rPr>
              <a:t>-D </a:t>
            </a:r>
            <a:r>
              <a:rPr dirty="0" sz="2400" spc="-5" b="1">
                <a:latin typeface="Courier New"/>
                <a:cs typeface="Courier New"/>
              </a:rPr>
              <a:t>Asam </a:t>
            </a:r>
            <a:r>
              <a:rPr dirty="0" sz="2400" b="1">
                <a:latin typeface="Courier New"/>
                <a:cs typeface="Courier New"/>
              </a:rPr>
              <a:t> </a:t>
            </a:r>
            <a:r>
              <a:rPr dirty="0" sz="2400" spc="-5" b="1">
                <a:latin typeface="Courier New"/>
                <a:cs typeface="Courier New"/>
              </a:rPr>
              <a:t>Mannopiranosil Uronat dan </a:t>
            </a:r>
            <a:r>
              <a:rPr dirty="0" sz="2400" spc="25" b="1">
                <a:latin typeface="Arial"/>
                <a:cs typeface="Arial"/>
              </a:rPr>
              <a:t>α</a:t>
            </a:r>
            <a:r>
              <a:rPr dirty="0" sz="2400" spc="25" b="1">
                <a:latin typeface="Courier New"/>
                <a:cs typeface="Courier New"/>
              </a:rPr>
              <a:t>-L </a:t>
            </a:r>
            <a:r>
              <a:rPr dirty="0" sz="2400" spc="-5" b="1">
                <a:latin typeface="Courier New"/>
                <a:cs typeface="Courier New"/>
              </a:rPr>
              <a:t>Asam </a:t>
            </a:r>
            <a:r>
              <a:rPr dirty="0" sz="2400" b="1">
                <a:latin typeface="Courier New"/>
                <a:cs typeface="Courier New"/>
              </a:rPr>
              <a:t> </a:t>
            </a:r>
            <a:r>
              <a:rPr dirty="0" sz="2400" spc="-5" b="1">
                <a:latin typeface="Courier New"/>
                <a:cs typeface="Courier New"/>
              </a:rPr>
              <a:t>Gulopiranosil</a:t>
            </a:r>
            <a:r>
              <a:rPr dirty="0" sz="2400" b="1">
                <a:latin typeface="Courier New"/>
                <a:cs typeface="Courier New"/>
              </a:rPr>
              <a:t> </a:t>
            </a:r>
            <a:r>
              <a:rPr dirty="0" sz="2400" spc="-5" b="1">
                <a:latin typeface="Courier New"/>
                <a:cs typeface="Courier New"/>
              </a:rPr>
              <a:t>Uronat.</a:t>
            </a:r>
            <a:r>
              <a:rPr dirty="0" sz="2400" b="1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Dari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kedua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jenis 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monomer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tersebut,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alginat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dapat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berupa 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homopolimer</a:t>
            </a:r>
            <a:r>
              <a:rPr dirty="0" sz="2400" spc="4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yang</a:t>
            </a:r>
            <a:r>
              <a:rPr dirty="0" sz="2400" spc="4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terdiri</a:t>
            </a:r>
            <a:r>
              <a:rPr dirty="0" sz="2400" spc="4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dari</a:t>
            </a:r>
            <a:r>
              <a:rPr dirty="0" sz="2400" spc="4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monomer 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sejenis</a:t>
            </a:r>
            <a:r>
              <a:rPr dirty="0" sz="2400" spc="1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atau</a:t>
            </a:r>
            <a:r>
              <a:rPr dirty="0" sz="2400" spc="1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dapat</a:t>
            </a:r>
            <a:r>
              <a:rPr dirty="0" sz="2400" spc="1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berupa</a:t>
            </a:r>
            <a:r>
              <a:rPr dirty="0" sz="2400" spc="1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heteropolimer</a:t>
            </a:r>
            <a:r>
              <a:rPr dirty="0" sz="2400" spc="1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jika </a:t>
            </a:r>
            <a:r>
              <a:rPr dirty="0" sz="2400" spc="-142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monomer</a:t>
            </a:r>
            <a:r>
              <a:rPr dirty="0" sz="240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penyusunnya</a:t>
            </a:r>
            <a:r>
              <a:rPr dirty="0" sz="2400" spc="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adalah</a:t>
            </a:r>
            <a:r>
              <a:rPr dirty="0" sz="2400" spc="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gabungan</a:t>
            </a:r>
            <a:r>
              <a:rPr dirty="0" sz="2400" spc="5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dari</a:t>
            </a:r>
            <a:endParaRPr sz="2400">
              <a:latin typeface="Courier New"/>
              <a:cs typeface="Courier New"/>
            </a:endParaRPr>
          </a:p>
          <a:p>
            <a:pPr algn="ctr" marR="357505">
              <a:lnSpc>
                <a:spcPct val="100000"/>
              </a:lnSpc>
              <a:spcBef>
                <a:spcPts val="420"/>
              </a:spcBef>
            </a:pPr>
            <a:r>
              <a:rPr dirty="0" sz="2400" spc="-5">
                <a:latin typeface="Courier New"/>
                <a:cs typeface="Courier New"/>
              </a:rPr>
              <a:t>kedua</a:t>
            </a:r>
            <a:r>
              <a:rPr dirty="0" sz="2400" spc="-1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jenis</a:t>
            </a:r>
            <a:r>
              <a:rPr dirty="0" sz="2400" spc="-1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tersebut.</a:t>
            </a:r>
            <a:endParaRPr sz="24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mshabrina1</dc:creator>
  <cp:keywords>DAE55fsZboA,BAD2uB6MGHg</cp:keywords>
  <dc:title>MONOMER VERBAKOSA,KITIN,DAN ALGINAT</dc:title>
  <dcterms:created xsi:type="dcterms:W3CDTF">2022-03-11T07:20:38Z</dcterms:created>
  <dcterms:modified xsi:type="dcterms:W3CDTF">2022-03-11T07:20:38Z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2022-03-11T00:00:00Z</vt:filetime>
  </property>
  <property fmtid="{D5CDD505-2E9C-101B-9397-08002B2CF9AE}" pid="3" name="Creator">
    <vt:lpwstr>Canva</vt:lpwstr>
  </property>
  <property fmtid="{D5CDD505-2E9C-101B-9397-08002B2CF9AE}" pid="4" name="LastSaved">
    <vt:filetime>2022-03-11T00:00:00Z</vt:filetime>
  </property>
</Properties>
</file>