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7"/>
  </p:notesMasterIdLst>
  <p:sldIdLst>
    <p:sldId id="269" r:id="rId2"/>
    <p:sldId id="257" r:id="rId3"/>
    <p:sldId id="297" r:id="rId4"/>
    <p:sldId id="298" r:id="rId5"/>
    <p:sldId id="299" r:id="rId6"/>
  </p:sldIdLst>
  <p:sldSz cx="9144000" cy="5143500" type="screen16x9"/>
  <p:notesSz cx="6858000" cy="9144000"/>
  <p:embeddedFontLst>
    <p:embeddedFont>
      <p:font typeface="Playfair Display" charset="0"/>
      <p:regular r:id="rId8"/>
      <p:bold r:id="rId9"/>
      <p:italic r:id="rId10"/>
      <p:boldItalic r:id="rId11"/>
    </p:embeddedFont>
    <p:embeddedFont>
      <p:font typeface="Tajawal" charset="-78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4D02622-2F07-41FC-8C9B-4313EF6A9144}">
  <a:tblStyle styleId="{94D02622-2F07-41FC-8C9B-4313EF6A91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8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71675" y="1177725"/>
            <a:ext cx="4245600" cy="22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71675" y="3600570"/>
            <a:ext cx="3815400" cy="363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106824">
            <a:off x="7373023" y="2963056"/>
            <a:ext cx="2646409" cy="3100793"/>
          </a:xfrm>
          <a:custGeom>
            <a:avLst/>
            <a:gdLst/>
            <a:ahLst/>
            <a:cxnLst/>
            <a:rect l="l" t="t" r="r" b="b"/>
            <a:pathLst>
              <a:path w="79302" h="92918" extrusionOk="0">
                <a:moveTo>
                  <a:pt x="58003" y="487"/>
                </a:moveTo>
                <a:cubicBezTo>
                  <a:pt x="49578" y="19"/>
                  <a:pt x="40679" y="-525"/>
                  <a:pt x="32762" y="2392"/>
                </a:cubicBezTo>
                <a:cubicBezTo>
                  <a:pt x="19067" y="7438"/>
                  <a:pt x="5524" y="18893"/>
                  <a:pt x="1329" y="32872"/>
                </a:cubicBezTo>
                <a:cubicBezTo>
                  <a:pt x="-4855" y="53480"/>
                  <a:pt x="12652" y="79348"/>
                  <a:pt x="31333" y="90022"/>
                </a:cubicBezTo>
                <a:cubicBezTo>
                  <a:pt x="43337" y="96881"/>
                  <a:pt x="63669" y="90572"/>
                  <a:pt x="71338" y="79068"/>
                </a:cubicBezTo>
                <a:cubicBezTo>
                  <a:pt x="76297" y="71629"/>
                  <a:pt x="80318" y="62188"/>
                  <a:pt x="78958" y="53351"/>
                </a:cubicBezTo>
                <a:cubicBezTo>
                  <a:pt x="77953" y="46825"/>
                  <a:pt x="71090" y="42226"/>
                  <a:pt x="69909" y="35729"/>
                </a:cubicBezTo>
                <a:cubicBezTo>
                  <a:pt x="69540" y="33699"/>
                  <a:pt x="69179" y="31252"/>
                  <a:pt x="67528" y="30014"/>
                </a:cubicBezTo>
                <a:cubicBezTo>
                  <a:pt x="62415" y="26179"/>
                  <a:pt x="55121" y="23571"/>
                  <a:pt x="48954" y="25252"/>
                </a:cubicBezTo>
                <a:cubicBezTo>
                  <a:pt x="38932" y="27984"/>
                  <a:pt x="26910" y="39463"/>
                  <a:pt x="29428" y="49541"/>
                </a:cubicBezTo>
                <a:cubicBezTo>
                  <a:pt x="30901" y="55438"/>
                  <a:pt x="37473" y="59524"/>
                  <a:pt x="43239" y="61447"/>
                </a:cubicBezTo>
                <a:cubicBezTo>
                  <a:pt x="49881" y="63662"/>
                  <a:pt x="60860" y="57018"/>
                  <a:pt x="60860" y="50017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Google Shape;13;p2"/>
          <p:cNvSpPr/>
          <p:nvPr/>
        </p:nvSpPr>
        <p:spPr>
          <a:xfrm rot="-2048414" flipH="1">
            <a:off x="6283299" y="426874"/>
            <a:ext cx="1726645" cy="694708"/>
          </a:xfrm>
          <a:custGeom>
            <a:avLst/>
            <a:gdLst/>
            <a:ahLst/>
            <a:cxnLst/>
            <a:rect l="l" t="t" r="r" b="b"/>
            <a:pathLst>
              <a:path w="51896" h="20881" extrusionOk="0">
                <a:moveTo>
                  <a:pt x="0" y="20881"/>
                </a:moveTo>
                <a:cubicBezTo>
                  <a:pt x="6849" y="19414"/>
                  <a:pt x="15601" y="17627"/>
                  <a:pt x="18732" y="11362"/>
                </a:cubicBezTo>
                <a:cubicBezTo>
                  <a:pt x="20583" y="7657"/>
                  <a:pt x="13045" y="-1604"/>
                  <a:pt x="10748" y="1842"/>
                </a:cubicBezTo>
                <a:cubicBezTo>
                  <a:pt x="6898" y="7616"/>
                  <a:pt x="20444" y="15293"/>
                  <a:pt x="27330" y="14432"/>
                </a:cubicBezTo>
                <a:cubicBezTo>
                  <a:pt x="36754" y="13254"/>
                  <a:pt x="46628" y="7902"/>
                  <a:pt x="51896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4" name="Google Shape;14;p2"/>
          <p:cNvPicPr preferRelativeResize="0"/>
          <p:nvPr/>
        </p:nvPicPr>
        <p:blipFill rotWithShape="1">
          <a:blip r:embed="rId3">
            <a:alphaModFix/>
          </a:blip>
          <a:srcRect l="12235" t="21192" r="12235" b="21186"/>
          <a:stretch/>
        </p:blipFill>
        <p:spPr>
          <a:xfrm>
            <a:off x="7540125" y="-1114825"/>
            <a:ext cx="3580050" cy="19911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43000"/>
              </a:schemeClr>
            </a:outerShdw>
          </a:effectLst>
        </p:spPr>
      </p:pic>
      <p:sp>
        <p:nvSpPr>
          <p:cNvPr id="15" name="Google Shape;15;p2"/>
          <p:cNvSpPr/>
          <p:nvPr/>
        </p:nvSpPr>
        <p:spPr>
          <a:xfrm>
            <a:off x="-654825" y="-86150"/>
            <a:ext cx="2821775" cy="1263875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6" name="Google Shape;16;p2"/>
          <p:cNvPicPr preferRelativeResize="0"/>
          <p:nvPr/>
        </p:nvPicPr>
        <p:blipFill rotWithShape="1">
          <a:blip r:embed="rId4">
            <a:alphaModFix/>
          </a:blip>
          <a:srcRect r="30357"/>
          <a:stretch/>
        </p:blipFill>
        <p:spPr>
          <a:xfrm rot="-5548015">
            <a:off x="-1872932" y="4706711"/>
            <a:ext cx="3556315" cy="314415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20000" y="455543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36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-1327065">
            <a:off x="5405425" y="4250525"/>
            <a:ext cx="6143651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10800000">
            <a:off x="-4212825" y="-2870075"/>
            <a:ext cx="6143650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sp>
        <p:nvSpPr>
          <p:cNvPr id="31" name="Google Shape;31;p4"/>
          <p:cNvSpPr/>
          <p:nvPr/>
        </p:nvSpPr>
        <p:spPr>
          <a:xfrm flipH="1">
            <a:off x="7334246" y="-261950"/>
            <a:ext cx="4088470" cy="1831228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" name="Google Shape;32;p4"/>
          <p:cNvSpPr/>
          <p:nvPr/>
        </p:nvSpPr>
        <p:spPr>
          <a:xfrm rot="-1391614">
            <a:off x="606073" y="362597"/>
            <a:ext cx="1294981" cy="416974"/>
          </a:xfrm>
          <a:custGeom>
            <a:avLst/>
            <a:gdLst/>
            <a:ahLst/>
            <a:cxnLst/>
            <a:rect l="l" t="t" r="r" b="b"/>
            <a:pathLst>
              <a:path w="86443" h="27834" extrusionOk="0">
                <a:moveTo>
                  <a:pt x="21678" y="0"/>
                </a:moveTo>
                <a:lnTo>
                  <a:pt x="5219" y="268"/>
                </a:lnTo>
                <a:lnTo>
                  <a:pt x="4416" y="1874"/>
                </a:lnTo>
                <a:lnTo>
                  <a:pt x="3747" y="3613"/>
                </a:lnTo>
                <a:lnTo>
                  <a:pt x="3212" y="5219"/>
                </a:lnTo>
                <a:lnTo>
                  <a:pt x="2811" y="6958"/>
                </a:lnTo>
                <a:lnTo>
                  <a:pt x="2543" y="8832"/>
                </a:lnTo>
                <a:lnTo>
                  <a:pt x="2409" y="10571"/>
                </a:lnTo>
                <a:lnTo>
                  <a:pt x="2409" y="12311"/>
                </a:lnTo>
                <a:lnTo>
                  <a:pt x="2543" y="14184"/>
                </a:lnTo>
                <a:lnTo>
                  <a:pt x="2677" y="15389"/>
                </a:lnTo>
                <a:lnTo>
                  <a:pt x="2677" y="16727"/>
                </a:lnTo>
                <a:lnTo>
                  <a:pt x="2543" y="17396"/>
                </a:lnTo>
                <a:lnTo>
                  <a:pt x="2275" y="18199"/>
                </a:lnTo>
                <a:lnTo>
                  <a:pt x="1740" y="19537"/>
                </a:lnTo>
                <a:lnTo>
                  <a:pt x="1071" y="21544"/>
                </a:lnTo>
                <a:lnTo>
                  <a:pt x="536" y="23551"/>
                </a:lnTo>
                <a:lnTo>
                  <a:pt x="134" y="25692"/>
                </a:lnTo>
                <a:lnTo>
                  <a:pt x="1" y="27833"/>
                </a:lnTo>
                <a:lnTo>
                  <a:pt x="9367" y="27699"/>
                </a:lnTo>
                <a:lnTo>
                  <a:pt x="74935" y="27699"/>
                </a:lnTo>
                <a:lnTo>
                  <a:pt x="86443" y="27566"/>
                </a:lnTo>
                <a:lnTo>
                  <a:pt x="86175" y="24889"/>
                </a:lnTo>
                <a:lnTo>
                  <a:pt x="86042" y="22347"/>
                </a:lnTo>
                <a:lnTo>
                  <a:pt x="86042" y="19671"/>
                </a:lnTo>
                <a:lnTo>
                  <a:pt x="86175" y="16994"/>
                </a:lnTo>
                <a:lnTo>
                  <a:pt x="86175" y="16325"/>
                </a:lnTo>
                <a:lnTo>
                  <a:pt x="86042" y="15656"/>
                </a:lnTo>
                <a:lnTo>
                  <a:pt x="85774" y="15255"/>
                </a:lnTo>
                <a:lnTo>
                  <a:pt x="85373" y="14720"/>
                </a:lnTo>
                <a:lnTo>
                  <a:pt x="85239" y="14318"/>
                </a:lnTo>
                <a:lnTo>
                  <a:pt x="85239" y="13917"/>
                </a:lnTo>
                <a:lnTo>
                  <a:pt x="85373" y="13114"/>
                </a:lnTo>
                <a:lnTo>
                  <a:pt x="85373" y="12311"/>
                </a:lnTo>
                <a:lnTo>
                  <a:pt x="85373" y="11910"/>
                </a:lnTo>
                <a:lnTo>
                  <a:pt x="85239" y="11508"/>
                </a:lnTo>
                <a:lnTo>
                  <a:pt x="84971" y="11107"/>
                </a:lnTo>
                <a:lnTo>
                  <a:pt x="84703" y="10839"/>
                </a:lnTo>
                <a:lnTo>
                  <a:pt x="84168" y="10304"/>
                </a:lnTo>
                <a:lnTo>
                  <a:pt x="83767" y="9635"/>
                </a:lnTo>
                <a:lnTo>
                  <a:pt x="83633" y="8966"/>
                </a:lnTo>
                <a:lnTo>
                  <a:pt x="83633" y="8163"/>
                </a:lnTo>
                <a:lnTo>
                  <a:pt x="83767" y="7360"/>
                </a:lnTo>
                <a:lnTo>
                  <a:pt x="84034" y="5620"/>
                </a:lnTo>
                <a:lnTo>
                  <a:pt x="84168" y="3881"/>
                </a:lnTo>
                <a:lnTo>
                  <a:pt x="84302" y="2141"/>
                </a:lnTo>
                <a:lnTo>
                  <a:pt x="84703" y="402"/>
                </a:lnTo>
                <a:lnTo>
                  <a:pt x="61420" y="134"/>
                </a:lnTo>
                <a:lnTo>
                  <a:pt x="38137" y="0"/>
                </a:lnTo>
                <a:close/>
              </a:path>
            </a:pathLst>
          </a:custGeom>
          <a:solidFill>
            <a:srgbClr val="FFB055">
              <a:alpha val="51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4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10800000">
            <a:off x="-4874950" y="-2717675"/>
            <a:ext cx="6143650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sp>
        <p:nvSpPr>
          <p:cNvPr id="112" name="Google Shape;112;p14"/>
          <p:cNvSpPr txBox="1">
            <a:spLocks noGrp="1"/>
          </p:cNvSpPr>
          <p:nvPr>
            <p:ph type="title"/>
          </p:nvPr>
        </p:nvSpPr>
        <p:spPr>
          <a:xfrm>
            <a:off x="720000" y="448952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pic>
        <p:nvPicPr>
          <p:cNvPr id="113" name="Google Shape;113;p14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-985575">
            <a:off x="5985400" y="4036200"/>
            <a:ext cx="6143651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sp>
        <p:nvSpPr>
          <p:cNvPr id="114" name="Google Shape;114;p14"/>
          <p:cNvSpPr/>
          <p:nvPr/>
        </p:nvSpPr>
        <p:spPr>
          <a:xfrm flipH="1">
            <a:off x="8184203" y="-316525"/>
            <a:ext cx="3817297" cy="1709770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5" name="Google Shape;115;p14"/>
          <p:cNvSpPr/>
          <p:nvPr/>
        </p:nvSpPr>
        <p:spPr>
          <a:xfrm rot="-6080284">
            <a:off x="-159972" y="-40358"/>
            <a:ext cx="438999" cy="1543463"/>
          </a:xfrm>
          <a:custGeom>
            <a:avLst/>
            <a:gdLst/>
            <a:ahLst/>
            <a:cxnLst/>
            <a:rect l="l" t="t" r="r" b="b"/>
            <a:pathLst>
              <a:path w="29306" h="103036" extrusionOk="0">
                <a:moveTo>
                  <a:pt x="28503" y="1"/>
                </a:moveTo>
                <a:lnTo>
                  <a:pt x="22347" y="3480"/>
                </a:lnTo>
                <a:lnTo>
                  <a:pt x="21411" y="3881"/>
                </a:lnTo>
                <a:lnTo>
                  <a:pt x="20474" y="4283"/>
                </a:lnTo>
                <a:lnTo>
                  <a:pt x="19537" y="4416"/>
                </a:lnTo>
                <a:lnTo>
                  <a:pt x="18467" y="4416"/>
                </a:lnTo>
                <a:lnTo>
                  <a:pt x="17396" y="4684"/>
                </a:lnTo>
                <a:lnTo>
                  <a:pt x="16460" y="5085"/>
                </a:lnTo>
                <a:lnTo>
                  <a:pt x="15389" y="5621"/>
                </a:lnTo>
                <a:lnTo>
                  <a:pt x="14452" y="6290"/>
                </a:lnTo>
                <a:lnTo>
                  <a:pt x="12579" y="7628"/>
                </a:lnTo>
                <a:lnTo>
                  <a:pt x="11642" y="8297"/>
                </a:lnTo>
                <a:lnTo>
                  <a:pt x="10572" y="8832"/>
                </a:lnTo>
                <a:lnTo>
                  <a:pt x="9234" y="9234"/>
                </a:lnTo>
                <a:lnTo>
                  <a:pt x="7762" y="9367"/>
                </a:lnTo>
                <a:lnTo>
                  <a:pt x="4952" y="9635"/>
                </a:lnTo>
                <a:lnTo>
                  <a:pt x="3480" y="10036"/>
                </a:lnTo>
                <a:lnTo>
                  <a:pt x="2008" y="10572"/>
                </a:lnTo>
                <a:lnTo>
                  <a:pt x="1339" y="10973"/>
                </a:lnTo>
                <a:lnTo>
                  <a:pt x="804" y="11375"/>
                </a:lnTo>
                <a:lnTo>
                  <a:pt x="402" y="11910"/>
                </a:lnTo>
                <a:lnTo>
                  <a:pt x="1" y="12579"/>
                </a:lnTo>
                <a:lnTo>
                  <a:pt x="135" y="32249"/>
                </a:lnTo>
                <a:lnTo>
                  <a:pt x="135" y="54328"/>
                </a:lnTo>
                <a:lnTo>
                  <a:pt x="135" y="76407"/>
                </a:lnTo>
                <a:lnTo>
                  <a:pt x="135" y="86711"/>
                </a:lnTo>
                <a:lnTo>
                  <a:pt x="268" y="96212"/>
                </a:lnTo>
                <a:lnTo>
                  <a:pt x="402" y="96881"/>
                </a:lnTo>
                <a:lnTo>
                  <a:pt x="670" y="97550"/>
                </a:lnTo>
                <a:lnTo>
                  <a:pt x="1339" y="98754"/>
                </a:lnTo>
                <a:lnTo>
                  <a:pt x="2142" y="99691"/>
                </a:lnTo>
                <a:lnTo>
                  <a:pt x="3212" y="100627"/>
                </a:lnTo>
                <a:lnTo>
                  <a:pt x="5219" y="101966"/>
                </a:lnTo>
                <a:lnTo>
                  <a:pt x="6156" y="102367"/>
                </a:lnTo>
                <a:lnTo>
                  <a:pt x="7360" y="102768"/>
                </a:lnTo>
                <a:lnTo>
                  <a:pt x="8699" y="103036"/>
                </a:lnTo>
                <a:lnTo>
                  <a:pt x="12579" y="103036"/>
                </a:lnTo>
                <a:lnTo>
                  <a:pt x="14319" y="102768"/>
                </a:lnTo>
                <a:lnTo>
                  <a:pt x="15121" y="102635"/>
                </a:lnTo>
                <a:lnTo>
                  <a:pt x="15924" y="102233"/>
                </a:lnTo>
                <a:lnTo>
                  <a:pt x="16593" y="101832"/>
                </a:lnTo>
                <a:lnTo>
                  <a:pt x="17262" y="101296"/>
                </a:lnTo>
                <a:lnTo>
                  <a:pt x="18199" y="100360"/>
                </a:lnTo>
                <a:lnTo>
                  <a:pt x="19002" y="99289"/>
                </a:lnTo>
                <a:lnTo>
                  <a:pt x="19939" y="98353"/>
                </a:lnTo>
                <a:lnTo>
                  <a:pt x="21009" y="97684"/>
                </a:lnTo>
                <a:lnTo>
                  <a:pt x="22213" y="97148"/>
                </a:lnTo>
                <a:lnTo>
                  <a:pt x="23418" y="96747"/>
                </a:lnTo>
                <a:lnTo>
                  <a:pt x="24756" y="96479"/>
                </a:lnTo>
                <a:lnTo>
                  <a:pt x="26094" y="96345"/>
                </a:lnTo>
                <a:lnTo>
                  <a:pt x="28770" y="96212"/>
                </a:lnTo>
                <a:lnTo>
                  <a:pt x="29038" y="73731"/>
                </a:lnTo>
                <a:lnTo>
                  <a:pt x="29306" y="48173"/>
                </a:lnTo>
                <a:lnTo>
                  <a:pt x="29172" y="35193"/>
                </a:lnTo>
                <a:lnTo>
                  <a:pt x="29172" y="22615"/>
                </a:lnTo>
                <a:lnTo>
                  <a:pt x="28904" y="10706"/>
                </a:lnTo>
                <a:lnTo>
                  <a:pt x="28503" y="1"/>
                </a:lnTo>
                <a:close/>
              </a:path>
            </a:pathLst>
          </a:custGeom>
          <a:solidFill>
            <a:srgbClr val="FFB055">
              <a:alpha val="51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4"/>
          <p:cNvSpPr/>
          <p:nvPr/>
        </p:nvSpPr>
        <p:spPr>
          <a:xfrm rot="-9845266" flipH="1">
            <a:off x="-2211918" y="4033213"/>
            <a:ext cx="3817401" cy="1709817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ONLY_2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2"/>
          <p:cNvSpPr/>
          <p:nvPr/>
        </p:nvSpPr>
        <p:spPr>
          <a:xfrm rot="5106683">
            <a:off x="8097831" y="4012770"/>
            <a:ext cx="1668040" cy="1954439"/>
          </a:xfrm>
          <a:custGeom>
            <a:avLst/>
            <a:gdLst/>
            <a:ahLst/>
            <a:cxnLst/>
            <a:rect l="l" t="t" r="r" b="b"/>
            <a:pathLst>
              <a:path w="79302" h="92918" extrusionOk="0">
                <a:moveTo>
                  <a:pt x="58003" y="487"/>
                </a:moveTo>
                <a:cubicBezTo>
                  <a:pt x="49578" y="19"/>
                  <a:pt x="40679" y="-525"/>
                  <a:pt x="32762" y="2392"/>
                </a:cubicBezTo>
                <a:cubicBezTo>
                  <a:pt x="19067" y="7438"/>
                  <a:pt x="5524" y="18893"/>
                  <a:pt x="1329" y="32872"/>
                </a:cubicBezTo>
                <a:cubicBezTo>
                  <a:pt x="-4855" y="53480"/>
                  <a:pt x="12652" y="79348"/>
                  <a:pt x="31333" y="90022"/>
                </a:cubicBezTo>
                <a:cubicBezTo>
                  <a:pt x="43337" y="96881"/>
                  <a:pt x="63669" y="90572"/>
                  <a:pt x="71338" y="79068"/>
                </a:cubicBezTo>
                <a:cubicBezTo>
                  <a:pt x="76297" y="71629"/>
                  <a:pt x="80318" y="62188"/>
                  <a:pt x="78958" y="53351"/>
                </a:cubicBezTo>
                <a:cubicBezTo>
                  <a:pt x="77953" y="46825"/>
                  <a:pt x="71090" y="42226"/>
                  <a:pt x="69909" y="35729"/>
                </a:cubicBezTo>
                <a:cubicBezTo>
                  <a:pt x="69540" y="33699"/>
                  <a:pt x="69179" y="31252"/>
                  <a:pt x="67528" y="30014"/>
                </a:cubicBezTo>
                <a:cubicBezTo>
                  <a:pt x="62415" y="26179"/>
                  <a:pt x="55121" y="23571"/>
                  <a:pt x="48954" y="25252"/>
                </a:cubicBezTo>
                <a:cubicBezTo>
                  <a:pt x="38932" y="27984"/>
                  <a:pt x="26910" y="39463"/>
                  <a:pt x="29428" y="49541"/>
                </a:cubicBezTo>
                <a:cubicBezTo>
                  <a:pt x="30901" y="55438"/>
                  <a:pt x="37473" y="59524"/>
                  <a:pt x="43239" y="61447"/>
                </a:cubicBezTo>
                <a:cubicBezTo>
                  <a:pt x="49881" y="63662"/>
                  <a:pt x="60860" y="57018"/>
                  <a:pt x="60860" y="50017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1" name="Google Shape;201;p22"/>
          <p:cNvSpPr/>
          <p:nvPr/>
        </p:nvSpPr>
        <p:spPr>
          <a:xfrm>
            <a:off x="-608800" y="-104150"/>
            <a:ext cx="1904134" cy="852863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202" name="Google Shape;202;p22"/>
          <p:cNvPicPr preferRelativeResize="0"/>
          <p:nvPr/>
        </p:nvPicPr>
        <p:blipFill rotWithShape="1">
          <a:blip r:embed="rId3">
            <a:alphaModFix/>
          </a:blip>
          <a:srcRect l="12235" t="21192" r="12235" b="21186"/>
          <a:stretch/>
        </p:blipFill>
        <p:spPr>
          <a:xfrm>
            <a:off x="7242575" y="-2112350"/>
            <a:ext cx="5328699" cy="29636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pic>
        <p:nvPicPr>
          <p:cNvPr id="203" name="Google Shape;203;p22"/>
          <p:cNvPicPr preferRelativeResize="0"/>
          <p:nvPr/>
        </p:nvPicPr>
        <p:blipFill rotWithShape="1">
          <a:blip r:embed="rId3">
            <a:alphaModFix/>
          </a:blip>
          <a:srcRect l="12235" t="21192" r="12235" b="21186"/>
          <a:stretch/>
        </p:blipFill>
        <p:spPr>
          <a:xfrm>
            <a:off x="-4191375" y="3862525"/>
            <a:ext cx="5328699" cy="29636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sp>
        <p:nvSpPr>
          <p:cNvPr id="204" name="Google Shape;204;p22"/>
          <p:cNvSpPr/>
          <p:nvPr/>
        </p:nvSpPr>
        <p:spPr>
          <a:xfrm rot="213578">
            <a:off x="-765140" y="4130510"/>
            <a:ext cx="1294821" cy="416923"/>
          </a:xfrm>
          <a:custGeom>
            <a:avLst/>
            <a:gdLst/>
            <a:ahLst/>
            <a:cxnLst/>
            <a:rect l="l" t="t" r="r" b="b"/>
            <a:pathLst>
              <a:path w="86443" h="27834" extrusionOk="0">
                <a:moveTo>
                  <a:pt x="21678" y="0"/>
                </a:moveTo>
                <a:lnTo>
                  <a:pt x="5219" y="268"/>
                </a:lnTo>
                <a:lnTo>
                  <a:pt x="4416" y="1874"/>
                </a:lnTo>
                <a:lnTo>
                  <a:pt x="3747" y="3613"/>
                </a:lnTo>
                <a:lnTo>
                  <a:pt x="3212" y="5219"/>
                </a:lnTo>
                <a:lnTo>
                  <a:pt x="2811" y="6958"/>
                </a:lnTo>
                <a:lnTo>
                  <a:pt x="2543" y="8832"/>
                </a:lnTo>
                <a:lnTo>
                  <a:pt x="2409" y="10571"/>
                </a:lnTo>
                <a:lnTo>
                  <a:pt x="2409" y="12311"/>
                </a:lnTo>
                <a:lnTo>
                  <a:pt x="2543" y="14184"/>
                </a:lnTo>
                <a:lnTo>
                  <a:pt x="2677" y="15389"/>
                </a:lnTo>
                <a:lnTo>
                  <a:pt x="2677" y="16727"/>
                </a:lnTo>
                <a:lnTo>
                  <a:pt x="2543" y="17396"/>
                </a:lnTo>
                <a:lnTo>
                  <a:pt x="2275" y="18199"/>
                </a:lnTo>
                <a:lnTo>
                  <a:pt x="1740" y="19537"/>
                </a:lnTo>
                <a:lnTo>
                  <a:pt x="1071" y="21544"/>
                </a:lnTo>
                <a:lnTo>
                  <a:pt x="536" y="23551"/>
                </a:lnTo>
                <a:lnTo>
                  <a:pt x="134" y="25692"/>
                </a:lnTo>
                <a:lnTo>
                  <a:pt x="1" y="27833"/>
                </a:lnTo>
                <a:lnTo>
                  <a:pt x="9367" y="27699"/>
                </a:lnTo>
                <a:lnTo>
                  <a:pt x="74935" y="27699"/>
                </a:lnTo>
                <a:lnTo>
                  <a:pt x="86443" y="27566"/>
                </a:lnTo>
                <a:lnTo>
                  <a:pt x="86175" y="24889"/>
                </a:lnTo>
                <a:lnTo>
                  <a:pt x="86042" y="22347"/>
                </a:lnTo>
                <a:lnTo>
                  <a:pt x="86042" y="19671"/>
                </a:lnTo>
                <a:lnTo>
                  <a:pt x="86175" y="16994"/>
                </a:lnTo>
                <a:lnTo>
                  <a:pt x="86175" y="16325"/>
                </a:lnTo>
                <a:lnTo>
                  <a:pt x="86042" y="15656"/>
                </a:lnTo>
                <a:lnTo>
                  <a:pt x="85774" y="15255"/>
                </a:lnTo>
                <a:lnTo>
                  <a:pt x="85373" y="14720"/>
                </a:lnTo>
                <a:lnTo>
                  <a:pt x="85239" y="14318"/>
                </a:lnTo>
                <a:lnTo>
                  <a:pt x="85239" y="13917"/>
                </a:lnTo>
                <a:lnTo>
                  <a:pt x="85373" y="13114"/>
                </a:lnTo>
                <a:lnTo>
                  <a:pt x="85373" y="12311"/>
                </a:lnTo>
                <a:lnTo>
                  <a:pt x="85373" y="11910"/>
                </a:lnTo>
                <a:lnTo>
                  <a:pt x="85239" y="11508"/>
                </a:lnTo>
                <a:lnTo>
                  <a:pt x="84971" y="11107"/>
                </a:lnTo>
                <a:lnTo>
                  <a:pt x="84703" y="10839"/>
                </a:lnTo>
                <a:lnTo>
                  <a:pt x="84168" y="10304"/>
                </a:lnTo>
                <a:lnTo>
                  <a:pt x="83767" y="9635"/>
                </a:lnTo>
                <a:lnTo>
                  <a:pt x="83633" y="8966"/>
                </a:lnTo>
                <a:lnTo>
                  <a:pt x="83633" y="8163"/>
                </a:lnTo>
                <a:lnTo>
                  <a:pt x="83767" y="7360"/>
                </a:lnTo>
                <a:lnTo>
                  <a:pt x="84034" y="5620"/>
                </a:lnTo>
                <a:lnTo>
                  <a:pt x="84168" y="3881"/>
                </a:lnTo>
                <a:lnTo>
                  <a:pt x="84302" y="2141"/>
                </a:lnTo>
                <a:lnTo>
                  <a:pt x="84703" y="402"/>
                </a:lnTo>
                <a:lnTo>
                  <a:pt x="61420" y="134"/>
                </a:lnTo>
                <a:lnTo>
                  <a:pt x="38137" y="0"/>
                </a:lnTo>
                <a:close/>
              </a:path>
            </a:pathLst>
          </a:custGeom>
          <a:solidFill>
            <a:srgbClr val="FFB055">
              <a:alpha val="51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IG_NUMBER_1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3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924720" flipH="1">
            <a:off x="-3296582" y="3745650"/>
            <a:ext cx="6143650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pic>
        <p:nvPicPr>
          <p:cNvPr id="208" name="Google Shape;208;p23"/>
          <p:cNvPicPr preferRelativeResize="0"/>
          <p:nvPr/>
        </p:nvPicPr>
        <p:blipFill rotWithShape="1">
          <a:blip r:embed="rId3">
            <a:alphaModFix/>
          </a:blip>
          <a:srcRect l="6461" t="12207" r="6453" b="12207"/>
          <a:stretch/>
        </p:blipFill>
        <p:spPr>
          <a:xfrm rot="10800000" flipH="1">
            <a:off x="6203418" y="-2605450"/>
            <a:ext cx="6143650" cy="38878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</p:pic>
      <p:sp>
        <p:nvSpPr>
          <p:cNvPr id="209" name="Google Shape;209;p23"/>
          <p:cNvSpPr/>
          <p:nvPr/>
        </p:nvSpPr>
        <p:spPr>
          <a:xfrm>
            <a:off x="-1433097" y="-227400"/>
            <a:ext cx="4088470" cy="1831228"/>
          </a:xfrm>
          <a:custGeom>
            <a:avLst/>
            <a:gdLst/>
            <a:ahLst/>
            <a:cxnLst/>
            <a:rect l="l" t="t" r="r" b="b"/>
            <a:pathLst>
              <a:path w="112871" h="50555" extrusionOk="0">
                <a:moveTo>
                  <a:pt x="0" y="40481"/>
                </a:moveTo>
                <a:cubicBezTo>
                  <a:pt x="17946" y="49456"/>
                  <a:pt x="42674" y="55353"/>
                  <a:pt x="60007" y="45244"/>
                </a:cubicBezTo>
                <a:cubicBezTo>
                  <a:pt x="67440" y="40909"/>
                  <a:pt x="74280" y="31348"/>
                  <a:pt x="72866" y="22860"/>
                </a:cubicBezTo>
                <a:cubicBezTo>
                  <a:pt x="72071" y="18087"/>
                  <a:pt x="67872" y="13604"/>
                  <a:pt x="63341" y="11906"/>
                </a:cubicBezTo>
                <a:cubicBezTo>
                  <a:pt x="56901" y="9492"/>
                  <a:pt x="53597" y="25280"/>
                  <a:pt x="56673" y="31432"/>
                </a:cubicBezTo>
                <a:cubicBezTo>
                  <a:pt x="58999" y="36083"/>
                  <a:pt x="64834" y="39011"/>
                  <a:pt x="70008" y="39529"/>
                </a:cubicBezTo>
                <a:cubicBezTo>
                  <a:pt x="89347" y="41466"/>
                  <a:pt x="112871" y="19436"/>
                  <a:pt x="112871" y="0"/>
                </a:cubicBezTo>
              </a:path>
            </a:pathLst>
          </a:cu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0" name="Google Shape;210;p23"/>
          <p:cNvSpPr/>
          <p:nvPr/>
        </p:nvSpPr>
        <p:spPr>
          <a:xfrm rot="-10354515" flipH="1">
            <a:off x="7246419" y="3356514"/>
            <a:ext cx="2646491" cy="3100888"/>
          </a:xfrm>
          <a:custGeom>
            <a:avLst/>
            <a:gdLst/>
            <a:ahLst/>
            <a:cxnLst/>
            <a:rect l="l" t="t" r="r" b="b"/>
            <a:pathLst>
              <a:path w="79302" h="92918" extrusionOk="0">
                <a:moveTo>
                  <a:pt x="58003" y="487"/>
                </a:moveTo>
                <a:cubicBezTo>
                  <a:pt x="49578" y="19"/>
                  <a:pt x="40679" y="-525"/>
                  <a:pt x="32762" y="2392"/>
                </a:cubicBezTo>
                <a:cubicBezTo>
                  <a:pt x="19067" y="7438"/>
                  <a:pt x="5524" y="18893"/>
                  <a:pt x="1329" y="32872"/>
                </a:cubicBezTo>
                <a:cubicBezTo>
                  <a:pt x="-4855" y="53480"/>
                  <a:pt x="12652" y="79348"/>
                  <a:pt x="31333" y="90022"/>
                </a:cubicBezTo>
                <a:cubicBezTo>
                  <a:pt x="43337" y="96881"/>
                  <a:pt x="63669" y="90572"/>
                  <a:pt x="71338" y="79068"/>
                </a:cubicBezTo>
                <a:cubicBezTo>
                  <a:pt x="76297" y="71629"/>
                  <a:pt x="80318" y="62188"/>
                  <a:pt x="78958" y="53351"/>
                </a:cubicBezTo>
                <a:cubicBezTo>
                  <a:pt x="77953" y="46825"/>
                  <a:pt x="71090" y="42226"/>
                  <a:pt x="69909" y="35729"/>
                </a:cubicBezTo>
                <a:cubicBezTo>
                  <a:pt x="69540" y="33699"/>
                  <a:pt x="69179" y="31252"/>
                  <a:pt x="67528" y="30014"/>
                </a:cubicBezTo>
                <a:cubicBezTo>
                  <a:pt x="62415" y="26179"/>
                  <a:pt x="55121" y="23571"/>
                  <a:pt x="48954" y="25252"/>
                </a:cubicBezTo>
                <a:cubicBezTo>
                  <a:pt x="38932" y="27984"/>
                  <a:pt x="26910" y="39463"/>
                  <a:pt x="29428" y="49541"/>
                </a:cubicBezTo>
                <a:cubicBezTo>
                  <a:pt x="30901" y="55438"/>
                  <a:pt x="37473" y="59524"/>
                  <a:pt x="43239" y="61447"/>
                </a:cubicBezTo>
                <a:cubicBezTo>
                  <a:pt x="49881" y="63662"/>
                  <a:pt x="60860" y="57018"/>
                  <a:pt x="60860" y="50017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1" name="Google Shape;211;p23"/>
          <p:cNvSpPr/>
          <p:nvPr/>
        </p:nvSpPr>
        <p:spPr>
          <a:xfrm rot="1482782" flipH="1">
            <a:off x="518275" y="4212541"/>
            <a:ext cx="1294866" cy="416937"/>
          </a:xfrm>
          <a:custGeom>
            <a:avLst/>
            <a:gdLst/>
            <a:ahLst/>
            <a:cxnLst/>
            <a:rect l="l" t="t" r="r" b="b"/>
            <a:pathLst>
              <a:path w="86443" h="27834" extrusionOk="0">
                <a:moveTo>
                  <a:pt x="21678" y="0"/>
                </a:moveTo>
                <a:lnTo>
                  <a:pt x="5219" y="268"/>
                </a:lnTo>
                <a:lnTo>
                  <a:pt x="4416" y="1874"/>
                </a:lnTo>
                <a:lnTo>
                  <a:pt x="3747" y="3613"/>
                </a:lnTo>
                <a:lnTo>
                  <a:pt x="3212" y="5219"/>
                </a:lnTo>
                <a:lnTo>
                  <a:pt x="2811" y="6958"/>
                </a:lnTo>
                <a:lnTo>
                  <a:pt x="2543" y="8832"/>
                </a:lnTo>
                <a:lnTo>
                  <a:pt x="2409" y="10571"/>
                </a:lnTo>
                <a:lnTo>
                  <a:pt x="2409" y="12311"/>
                </a:lnTo>
                <a:lnTo>
                  <a:pt x="2543" y="14184"/>
                </a:lnTo>
                <a:lnTo>
                  <a:pt x="2677" y="15389"/>
                </a:lnTo>
                <a:lnTo>
                  <a:pt x="2677" y="16727"/>
                </a:lnTo>
                <a:lnTo>
                  <a:pt x="2543" y="17396"/>
                </a:lnTo>
                <a:lnTo>
                  <a:pt x="2275" y="18199"/>
                </a:lnTo>
                <a:lnTo>
                  <a:pt x="1740" y="19537"/>
                </a:lnTo>
                <a:lnTo>
                  <a:pt x="1071" y="21544"/>
                </a:lnTo>
                <a:lnTo>
                  <a:pt x="536" y="23551"/>
                </a:lnTo>
                <a:lnTo>
                  <a:pt x="134" y="25692"/>
                </a:lnTo>
                <a:lnTo>
                  <a:pt x="1" y="27833"/>
                </a:lnTo>
                <a:lnTo>
                  <a:pt x="9367" y="27699"/>
                </a:lnTo>
                <a:lnTo>
                  <a:pt x="74935" y="27699"/>
                </a:lnTo>
                <a:lnTo>
                  <a:pt x="86443" y="27566"/>
                </a:lnTo>
                <a:lnTo>
                  <a:pt x="86175" y="24889"/>
                </a:lnTo>
                <a:lnTo>
                  <a:pt x="86042" y="22347"/>
                </a:lnTo>
                <a:lnTo>
                  <a:pt x="86042" y="19671"/>
                </a:lnTo>
                <a:lnTo>
                  <a:pt x="86175" y="16994"/>
                </a:lnTo>
                <a:lnTo>
                  <a:pt x="86175" y="16325"/>
                </a:lnTo>
                <a:lnTo>
                  <a:pt x="86042" y="15656"/>
                </a:lnTo>
                <a:lnTo>
                  <a:pt x="85774" y="15255"/>
                </a:lnTo>
                <a:lnTo>
                  <a:pt x="85373" y="14720"/>
                </a:lnTo>
                <a:lnTo>
                  <a:pt x="85239" y="14318"/>
                </a:lnTo>
                <a:lnTo>
                  <a:pt x="85239" y="13917"/>
                </a:lnTo>
                <a:lnTo>
                  <a:pt x="85373" y="13114"/>
                </a:lnTo>
                <a:lnTo>
                  <a:pt x="85373" y="12311"/>
                </a:lnTo>
                <a:lnTo>
                  <a:pt x="85373" y="11910"/>
                </a:lnTo>
                <a:lnTo>
                  <a:pt x="85239" y="11508"/>
                </a:lnTo>
                <a:lnTo>
                  <a:pt x="84971" y="11107"/>
                </a:lnTo>
                <a:lnTo>
                  <a:pt x="84703" y="10839"/>
                </a:lnTo>
                <a:lnTo>
                  <a:pt x="84168" y="10304"/>
                </a:lnTo>
                <a:lnTo>
                  <a:pt x="83767" y="9635"/>
                </a:lnTo>
                <a:lnTo>
                  <a:pt x="83633" y="8966"/>
                </a:lnTo>
                <a:lnTo>
                  <a:pt x="83633" y="8163"/>
                </a:lnTo>
                <a:lnTo>
                  <a:pt x="83767" y="7360"/>
                </a:lnTo>
                <a:lnTo>
                  <a:pt x="84034" y="5620"/>
                </a:lnTo>
                <a:lnTo>
                  <a:pt x="84168" y="3881"/>
                </a:lnTo>
                <a:lnTo>
                  <a:pt x="84302" y="2141"/>
                </a:lnTo>
                <a:lnTo>
                  <a:pt x="84703" y="402"/>
                </a:lnTo>
                <a:lnTo>
                  <a:pt x="61420" y="134"/>
                </a:lnTo>
                <a:lnTo>
                  <a:pt x="38137" y="0"/>
                </a:lnTo>
                <a:close/>
              </a:path>
            </a:pathLst>
          </a:custGeom>
          <a:solidFill>
            <a:srgbClr val="FFB055">
              <a:alpha val="51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3"/>
          <p:cNvSpPr/>
          <p:nvPr/>
        </p:nvSpPr>
        <p:spPr>
          <a:xfrm rot="6080284" flipH="1">
            <a:off x="7755566" y="80555"/>
            <a:ext cx="438999" cy="1543463"/>
          </a:xfrm>
          <a:custGeom>
            <a:avLst/>
            <a:gdLst/>
            <a:ahLst/>
            <a:cxnLst/>
            <a:rect l="l" t="t" r="r" b="b"/>
            <a:pathLst>
              <a:path w="29306" h="103036" extrusionOk="0">
                <a:moveTo>
                  <a:pt x="28503" y="1"/>
                </a:moveTo>
                <a:lnTo>
                  <a:pt x="22347" y="3480"/>
                </a:lnTo>
                <a:lnTo>
                  <a:pt x="21411" y="3881"/>
                </a:lnTo>
                <a:lnTo>
                  <a:pt x="20474" y="4283"/>
                </a:lnTo>
                <a:lnTo>
                  <a:pt x="19537" y="4416"/>
                </a:lnTo>
                <a:lnTo>
                  <a:pt x="18467" y="4416"/>
                </a:lnTo>
                <a:lnTo>
                  <a:pt x="17396" y="4684"/>
                </a:lnTo>
                <a:lnTo>
                  <a:pt x="16460" y="5085"/>
                </a:lnTo>
                <a:lnTo>
                  <a:pt x="15389" y="5621"/>
                </a:lnTo>
                <a:lnTo>
                  <a:pt x="14452" y="6290"/>
                </a:lnTo>
                <a:lnTo>
                  <a:pt x="12579" y="7628"/>
                </a:lnTo>
                <a:lnTo>
                  <a:pt x="11642" y="8297"/>
                </a:lnTo>
                <a:lnTo>
                  <a:pt x="10572" y="8832"/>
                </a:lnTo>
                <a:lnTo>
                  <a:pt x="9234" y="9234"/>
                </a:lnTo>
                <a:lnTo>
                  <a:pt x="7762" y="9367"/>
                </a:lnTo>
                <a:lnTo>
                  <a:pt x="4952" y="9635"/>
                </a:lnTo>
                <a:lnTo>
                  <a:pt x="3480" y="10036"/>
                </a:lnTo>
                <a:lnTo>
                  <a:pt x="2008" y="10572"/>
                </a:lnTo>
                <a:lnTo>
                  <a:pt x="1339" y="10973"/>
                </a:lnTo>
                <a:lnTo>
                  <a:pt x="804" y="11375"/>
                </a:lnTo>
                <a:lnTo>
                  <a:pt x="402" y="11910"/>
                </a:lnTo>
                <a:lnTo>
                  <a:pt x="1" y="12579"/>
                </a:lnTo>
                <a:lnTo>
                  <a:pt x="135" y="32249"/>
                </a:lnTo>
                <a:lnTo>
                  <a:pt x="135" y="54328"/>
                </a:lnTo>
                <a:lnTo>
                  <a:pt x="135" y="76407"/>
                </a:lnTo>
                <a:lnTo>
                  <a:pt x="135" y="86711"/>
                </a:lnTo>
                <a:lnTo>
                  <a:pt x="268" y="96212"/>
                </a:lnTo>
                <a:lnTo>
                  <a:pt x="402" y="96881"/>
                </a:lnTo>
                <a:lnTo>
                  <a:pt x="670" y="97550"/>
                </a:lnTo>
                <a:lnTo>
                  <a:pt x="1339" y="98754"/>
                </a:lnTo>
                <a:lnTo>
                  <a:pt x="2142" y="99691"/>
                </a:lnTo>
                <a:lnTo>
                  <a:pt x="3212" y="100627"/>
                </a:lnTo>
                <a:lnTo>
                  <a:pt x="5219" y="101966"/>
                </a:lnTo>
                <a:lnTo>
                  <a:pt x="6156" y="102367"/>
                </a:lnTo>
                <a:lnTo>
                  <a:pt x="7360" y="102768"/>
                </a:lnTo>
                <a:lnTo>
                  <a:pt x="8699" y="103036"/>
                </a:lnTo>
                <a:lnTo>
                  <a:pt x="12579" y="103036"/>
                </a:lnTo>
                <a:lnTo>
                  <a:pt x="14319" y="102768"/>
                </a:lnTo>
                <a:lnTo>
                  <a:pt x="15121" y="102635"/>
                </a:lnTo>
                <a:lnTo>
                  <a:pt x="15924" y="102233"/>
                </a:lnTo>
                <a:lnTo>
                  <a:pt x="16593" y="101832"/>
                </a:lnTo>
                <a:lnTo>
                  <a:pt x="17262" y="101296"/>
                </a:lnTo>
                <a:lnTo>
                  <a:pt x="18199" y="100360"/>
                </a:lnTo>
                <a:lnTo>
                  <a:pt x="19002" y="99289"/>
                </a:lnTo>
                <a:lnTo>
                  <a:pt x="19939" y="98353"/>
                </a:lnTo>
                <a:lnTo>
                  <a:pt x="21009" y="97684"/>
                </a:lnTo>
                <a:lnTo>
                  <a:pt x="22213" y="97148"/>
                </a:lnTo>
                <a:lnTo>
                  <a:pt x="23418" y="96747"/>
                </a:lnTo>
                <a:lnTo>
                  <a:pt x="24756" y="96479"/>
                </a:lnTo>
                <a:lnTo>
                  <a:pt x="26094" y="96345"/>
                </a:lnTo>
                <a:lnTo>
                  <a:pt x="28770" y="96212"/>
                </a:lnTo>
                <a:lnTo>
                  <a:pt x="29038" y="73731"/>
                </a:lnTo>
                <a:lnTo>
                  <a:pt x="29306" y="48173"/>
                </a:lnTo>
                <a:lnTo>
                  <a:pt x="29172" y="35193"/>
                </a:lnTo>
                <a:lnTo>
                  <a:pt x="29172" y="22615"/>
                </a:lnTo>
                <a:lnTo>
                  <a:pt x="28904" y="10706"/>
                </a:lnTo>
                <a:lnTo>
                  <a:pt x="28503" y="1"/>
                </a:lnTo>
                <a:close/>
              </a:path>
            </a:pathLst>
          </a:custGeom>
          <a:solidFill>
            <a:srgbClr val="FFB055">
              <a:alpha val="51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layfair Display"/>
              <a:buNone/>
              <a:defRPr sz="3200" b="1" i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●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○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■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●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○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■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●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Char char="○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Tajawal"/>
              <a:buChar char="■"/>
              <a:defRPr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0" r:id="rId4"/>
    <p:sldLayoutId id="2147483668" r:id="rId5"/>
    <p:sldLayoutId id="2147483669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4961" y="0"/>
            <a:ext cx="6693896" cy="857904"/>
          </a:xfrm>
        </p:spPr>
        <p:txBody>
          <a:bodyPr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4417" y="868255"/>
            <a:ext cx="4190182" cy="623087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Monomer VERBASKOSA,KITIN,ALGINAT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Google Shape;237;p28"/>
          <p:cNvSpPr txBox="1">
            <a:spLocks/>
          </p:cNvSpPr>
          <p:nvPr/>
        </p:nvSpPr>
        <p:spPr>
          <a:xfrm>
            <a:off x="1035686" y="1631445"/>
            <a:ext cx="6889114" cy="213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>
              <a:buClr>
                <a:schemeClr val="lt1"/>
              </a:buClr>
              <a:buSzPts val="1400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Mellisa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marzalena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			2114051044</a:t>
            </a:r>
          </a:p>
          <a:p>
            <a:pPr marL="457200" lvl="0" indent="-457200">
              <a:buClr>
                <a:schemeClr val="lt1"/>
              </a:buClr>
              <a:buSzPts val="1400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Zalfa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Husniyyah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			2114051046</a:t>
            </a:r>
          </a:p>
          <a:p>
            <a:pPr marL="457200" lvl="0" indent="-457200">
              <a:buClr>
                <a:schemeClr val="lt1"/>
              </a:buClr>
              <a:buSzPts val="1400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Gustin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Adelia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				2114051048</a:t>
            </a:r>
          </a:p>
          <a:p>
            <a:pPr marL="457200" lvl="0" indent="-457200">
              <a:buClr>
                <a:schemeClr val="lt1"/>
              </a:buClr>
              <a:buSzPts val="1400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Novall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Chairil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				2114051050</a:t>
            </a:r>
          </a:p>
          <a:p>
            <a:pPr marL="457200" lvl="0" indent="-457200">
              <a:buClr>
                <a:schemeClr val="lt1"/>
              </a:buClr>
              <a:buSzPts val="1400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Yosnita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anggriani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			2114051052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jawal"/>
              <a:cs typeface="Times New Roman" pitchFamily="18" charset="0"/>
              <a:sym typeface="Tajawal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254160" y="3883598"/>
            <a:ext cx="4190182" cy="514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7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jaw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THP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Tajawal"/>
                <a:cs typeface="Times New Roman" pitchFamily="18" charset="0"/>
                <a:sym typeface="Tajawal"/>
              </a:rPr>
              <a:t> (B)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Tajawal"/>
              <a:cs typeface="Times New Roman" pitchFamily="18" charset="0"/>
              <a:sym typeface="Tajaw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8"/>
          <p:cNvSpPr txBox="1">
            <a:spLocks noGrp="1"/>
          </p:cNvSpPr>
          <p:nvPr>
            <p:ph type="title"/>
          </p:nvPr>
        </p:nvSpPr>
        <p:spPr>
          <a:xfrm>
            <a:off x="720000" y="45554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VERBASKOSA</a:t>
            </a:r>
            <a:endParaRPr/>
          </a:p>
        </p:txBody>
      </p:sp>
      <p:sp>
        <p:nvSpPr>
          <p:cNvPr id="237" name="Google Shape;237;p28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1666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verbaskosa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oligosakarida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unit-unit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glukosa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fruktosa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galaktosa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WhatsApp Image 2022-03-03 at 19.04.4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004" y="2936421"/>
            <a:ext cx="5048328" cy="19512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8"/>
          <p:cNvSpPr txBox="1">
            <a:spLocks noGrp="1"/>
          </p:cNvSpPr>
          <p:nvPr>
            <p:ph type="title"/>
          </p:nvPr>
        </p:nvSpPr>
        <p:spPr>
          <a:xfrm>
            <a:off x="720000" y="45554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KITIN</a:t>
            </a:r>
            <a:endParaRPr/>
          </a:p>
        </p:txBody>
      </p:sp>
      <p:sp>
        <p:nvSpPr>
          <p:cNvPr id="237" name="Google Shape;237;p28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1666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monomer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molekul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glukosa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nitrogen,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B-1,4-N-asetil-glukosamin.</a:t>
            </a:r>
            <a:endParaRPr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WhatsApp Image 2022-03-03 at 19.04.4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947" y="2936421"/>
            <a:ext cx="4186442" cy="1951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8"/>
          <p:cNvSpPr txBox="1">
            <a:spLocks noGrp="1"/>
          </p:cNvSpPr>
          <p:nvPr>
            <p:ph type="title"/>
          </p:nvPr>
        </p:nvSpPr>
        <p:spPr>
          <a:xfrm>
            <a:off x="720000" y="45554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ALGINAT</a:t>
            </a:r>
            <a:endParaRPr/>
          </a:p>
        </p:txBody>
      </p:sp>
      <p:sp>
        <p:nvSpPr>
          <p:cNvPr id="237" name="Google Shape;237;p28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17757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Alginat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polisakarida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garam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alginat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monomer (1-4)- </a:t>
            </a:r>
            <a:r>
              <a:rPr lang="el-GR" sz="2300" dirty="0" smtClean="0">
                <a:latin typeface="Times New Roman" pitchFamily="18" charset="0"/>
                <a:cs typeface="Times New Roman" pitchFamily="18" charset="0"/>
              </a:rPr>
              <a:t>β-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manuronat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(unit M)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300" dirty="0" smtClean="0">
                <a:latin typeface="Times New Roman" pitchFamily="18" charset="0"/>
                <a:cs typeface="Times New Roman" pitchFamily="18" charset="0"/>
              </a:rPr>
              <a:t>α-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guluronat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(unit G) yang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bervariasi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distribusi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polimernya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WhatsApp Image 2022-03-03 at 19.04.4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657" y="3061607"/>
            <a:ext cx="4887685" cy="19512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152475"/>
            <a:ext cx="7704000" cy="1492754"/>
          </a:xfrm>
        </p:spPr>
        <p:txBody>
          <a:bodyPr/>
          <a:lstStyle/>
          <a:p>
            <a:pPr>
              <a:buNone/>
            </a:pPr>
            <a:r>
              <a:rPr lang="en-US" sz="1600" dirty="0" err="1" smtClean="0"/>
              <a:t>Eriningsih</a:t>
            </a:r>
            <a:r>
              <a:rPr lang="en-US" sz="1600" dirty="0" smtClean="0"/>
              <a:t>, R., </a:t>
            </a:r>
            <a:r>
              <a:rPr lang="en-US" sz="1600" dirty="0" err="1" smtClean="0"/>
              <a:t>Marlina</a:t>
            </a:r>
            <a:r>
              <a:rPr lang="en-US" sz="1600" dirty="0" smtClean="0"/>
              <a:t>, R., </a:t>
            </a:r>
            <a:r>
              <a:rPr lang="en-US" sz="1600" dirty="0" err="1" smtClean="0"/>
              <a:t>Mutia</a:t>
            </a:r>
            <a:r>
              <a:rPr lang="en-US" sz="1600" dirty="0" smtClean="0"/>
              <a:t>, T., Sana, A. W., &amp; </a:t>
            </a:r>
            <a:r>
              <a:rPr lang="en-US" sz="1600" dirty="0" err="1" smtClean="0"/>
              <a:t>Titis</a:t>
            </a:r>
            <a:r>
              <a:rPr lang="en-US" sz="1600" dirty="0" smtClean="0"/>
              <a:t>, A. (2014). </a:t>
            </a:r>
            <a:r>
              <a:rPr lang="en-US" sz="1600" dirty="0" err="1" smtClean="0"/>
              <a:t>Rumput</a:t>
            </a:r>
            <a:r>
              <a:rPr lang="en-US" sz="1600" dirty="0" smtClean="0"/>
              <a:t> </a:t>
            </a:r>
            <a:r>
              <a:rPr lang="en-US" sz="1600" dirty="0" err="1" smtClean="0"/>
              <a:t>Laut</a:t>
            </a:r>
            <a:r>
              <a:rPr lang="en-US" sz="1600" dirty="0" smtClean="0"/>
              <a:t> </a:t>
            </a:r>
            <a:r>
              <a:rPr lang="en-US" sz="1600" dirty="0" err="1" smtClean="0"/>
              <a:t>Coklat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Pewarnaan</a:t>
            </a:r>
            <a:r>
              <a:rPr lang="en-US" sz="1600" dirty="0" smtClean="0"/>
              <a:t> </a:t>
            </a:r>
            <a:r>
              <a:rPr lang="en-US" sz="1600" dirty="0" err="1" smtClean="0"/>
              <a:t>Kain</a:t>
            </a:r>
            <a:r>
              <a:rPr lang="en-US" sz="1600" dirty="0" smtClean="0"/>
              <a:t> </a:t>
            </a:r>
            <a:r>
              <a:rPr lang="en-US" sz="1600" dirty="0" err="1" smtClean="0"/>
              <a:t>Sutera</a:t>
            </a:r>
            <a:r>
              <a:rPr lang="en-US" sz="1600" dirty="0" smtClean="0"/>
              <a:t> Exploration Pigments and Alginates Content of Brown. </a:t>
            </a:r>
            <a:r>
              <a:rPr lang="en-US" sz="1600" i="1" dirty="0" smtClean="0"/>
              <a:t>Arena </a:t>
            </a:r>
            <a:r>
              <a:rPr lang="en-US" sz="1600" i="1" dirty="0" err="1" smtClean="0"/>
              <a:t>Tekstil</a:t>
            </a:r>
            <a:r>
              <a:rPr lang="en-US" sz="1600" dirty="0" smtClean="0"/>
              <a:t>, </a:t>
            </a:r>
            <a:r>
              <a:rPr lang="en-US" sz="1600" i="1" dirty="0" smtClean="0"/>
              <a:t>29</a:t>
            </a:r>
            <a:r>
              <a:rPr lang="en-US" sz="1600" dirty="0" smtClean="0"/>
              <a:t>(2), 73–80.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Hadijah</a:t>
            </a:r>
            <a:r>
              <a:rPr lang="en-US" sz="1600" dirty="0" smtClean="0"/>
              <a:t> </a:t>
            </a:r>
            <a:r>
              <a:rPr lang="en-US" sz="1600" dirty="0" err="1" smtClean="0"/>
              <a:t>Rusdan</a:t>
            </a:r>
            <a:r>
              <a:rPr lang="en-US" sz="1600" dirty="0" smtClean="0"/>
              <a:t> </a:t>
            </a:r>
            <a:r>
              <a:rPr lang="en-US" sz="1600" dirty="0" err="1" smtClean="0"/>
              <a:t>Ilzamha</a:t>
            </a:r>
            <a:r>
              <a:rPr lang="en-US" sz="1600" dirty="0" smtClean="0"/>
              <a:t> </a:t>
            </a:r>
            <a:r>
              <a:rPr lang="en-US" sz="1600" i="1" dirty="0" smtClean="0"/>
              <a:t>, Kimia </a:t>
            </a:r>
            <a:r>
              <a:rPr lang="en-US" sz="1600" i="1" dirty="0" err="1" smtClean="0"/>
              <a:t>Karbohidrat</a:t>
            </a:r>
            <a:r>
              <a:rPr lang="en-US" sz="1600" dirty="0" smtClean="0"/>
              <a:t>. </a:t>
            </a:r>
            <a:r>
              <a:rPr lang="en-US" sz="1600" dirty="0" err="1" smtClean="0"/>
              <a:t>Jurusan</a:t>
            </a:r>
            <a:r>
              <a:rPr lang="en-US" sz="1600" dirty="0" smtClean="0"/>
              <a:t> </a:t>
            </a:r>
            <a:r>
              <a:rPr lang="en-US" sz="1600" dirty="0" err="1" smtClean="0"/>
              <a:t>gizi</a:t>
            </a:r>
            <a:r>
              <a:rPr lang="en-US" sz="1600" dirty="0" smtClean="0"/>
              <a:t>  </a:t>
            </a:r>
            <a:r>
              <a:rPr lang="en-US" sz="1600" dirty="0" err="1" smtClean="0"/>
              <a:t>fakultas</a:t>
            </a:r>
            <a:r>
              <a:rPr lang="en-US" sz="1600" dirty="0" smtClean="0"/>
              <a:t> </a:t>
            </a:r>
            <a:r>
              <a:rPr lang="en-US" sz="1600" dirty="0" err="1" smtClean="0"/>
              <a:t>kedokteran</a:t>
            </a:r>
            <a:r>
              <a:rPr lang="en-US" sz="1600" dirty="0" smtClean="0"/>
              <a:t> </a:t>
            </a:r>
            <a:r>
              <a:rPr lang="en-US" sz="1600" dirty="0" err="1" smtClean="0"/>
              <a:t>Universitas</a:t>
            </a:r>
            <a:r>
              <a:rPr lang="en-US" sz="1600" dirty="0" smtClean="0"/>
              <a:t> </a:t>
            </a:r>
            <a:r>
              <a:rPr lang="en-US" sz="1600" dirty="0" err="1" smtClean="0"/>
              <a:t>Brawijaya</a:t>
            </a:r>
            <a:r>
              <a:rPr lang="en-US" sz="1600" dirty="0" smtClean="0"/>
              <a:t>. Malang.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.S. National Pecan Month Minitheme by Slidesgo">
  <a:themeElements>
    <a:clrScheme name="Simple Light">
      <a:dk1>
        <a:srgbClr val="47130F"/>
      </a:dk1>
      <a:lt1>
        <a:srgbClr val="FFFFFF"/>
      </a:lt1>
      <a:dk2>
        <a:srgbClr val="956B45"/>
      </a:dk2>
      <a:lt2>
        <a:srgbClr val="FCDE83"/>
      </a:lt2>
      <a:accent1>
        <a:srgbClr val="E9DEBD"/>
      </a:accent1>
      <a:accent2>
        <a:srgbClr val="FFB055"/>
      </a:accent2>
      <a:accent3>
        <a:srgbClr val="E2DFC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149</Words>
  <PresentationFormat>On-screen Show (16:9)</PresentationFormat>
  <Paragraphs>18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Playfair Display</vt:lpstr>
      <vt:lpstr>Times New Roman</vt:lpstr>
      <vt:lpstr>Tajawal</vt:lpstr>
      <vt:lpstr>Darker Grotesque SemiBold</vt:lpstr>
      <vt:lpstr>U.S. National Pecan Month Minitheme by Slidesgo</vt:lpstr>
      <vt:lpstr>Kelompok 5</vt:lpstr>
      <vt:lpstr>VERBASKOSA</vt:lpstr>
      <vt:lpstr>KITIN</vt:lpstr>
      <vt:lpstr>ALGINAT</vt:lpstr>
      <vt:lpstr>DAFTAR PUSTAKA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National Pecan Month Minitheme.</dc:title>
  <cp:lastModifiedBy>DELL</cp:lastModifiedBy>
  <cp:revision>7</cp:revision>
  <dcterms:modified xsi:type="dcterms:W3CDTF">2022-03-11T07:22:58Z</dcterms:modified>
</cp:coreProperties>
</file>