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A04FB7-E76D-4197-B1BB-475868FF303A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CA93EF6-32DF-4432-B859-9E6DEA288F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MONOSAKARIDA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err="1" smtClean="0"/>
              <a:t>Nama</a:t>
            </a:r>
            <a:r>
              <a:rPr lang="en-US" dirty="0" smtClean="0"/>
              <a:t> : </a:t>
            </a:r>
            <a:r>
              <a:rPr lang="en-US" dirty="0" err="1" smtClean="0"/>
              <a:t>Faishal</a:t>
            </a:r>
            <a:r>
              <a:rPr lang="en-US" dirty="0" smtClean="0"/>
              <a:t> </a:t>
            </a:r>
            <a:r>
              <a:rPr lang="en-US" dirty="0" err="1" smtClean="0"/>
              <a:t>Rasyid</a:t>
            </a:r>
            <a:r>
              <a:rPr lang="en-US" dirty="0" smtClean="0"/>
              <a:t> </a:t>
            </a:r>
            <a:r>
              <a:rPr lang="en-US" dirty="0" err="1" smtClean="0"/>
              <a:t>Azhar</a:t>
            </a:r>
            <a:endParaRPr lang="en-US" dirty="0" smtClean="0"/>
          </a:p>
          <a:p>
            <a:pPr algn="l"/>
            <a:r>
              <a:rPr lang="en-US" dirty="0" err="1" smtClean="0"/>
              <a:t>Npm</a:t>
            </a:r>
            <a:r>
              <a:rPr lang="en-US" dirty="0" smtClean="0"/>
              <a:t>   : 2114051062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9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A.PENGERTIAN MONOSAKARIDA</a:t>
            </a:r>
            <a:endParaRPr lang="en-US" dirty="0"/>
          </a:p>
          <a:p>
            <a:pPr>
              <a:buFont typeface="Wingdings"/>
              <a:buChar char="Ø"/>
            </a:pPr>
            <a:endParaRPr lang="en-US" sz="2000" dirty="0" smtClean="0"/>
          </a:p>
          <a:p>
            <a:pPr>
              <a:buFont typeface="Wingdings"/>
              <a:buChar char="Ø"/>
            </a:pPr>
            <a:endParaRPr lang="en-US" sz="2000" dirty="0"/>
          </a:p>
          <a:p>
            <a:pPr>
              <a:buFont typeface="Wingdings"/>
              <a:buChar char="Ø"/>
            </a:pPr>
            <a:r>
              <a:rPr lang="en-US" sz="2000" dirty="0" err="1" smtClean="0"/>
              <a:t>Monosakarida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aldehida</a:t>
            </a:r>
            <a:r>
              <a:rPr lang="en-US" sz="2000" dirty="0" smtClean="0"/>
              <a:t> </a:t>
            </a:r>
            <a:r>
              <a:rPr lang="en-US" sz="2000" dirty="0" err="1" smtClean="0"/>
              <a:t>polihidroksi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keton</a:t>
            </a:r>
            <a:r>
              <a:rPr lang="en-US" sz="2000" dirty="0" smtClean="0"/>
              <a:t>: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molekul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gugus</a:t>
            </a:r>
            <a:r>
              <a:rPr lang="en-US" sz="2000" dirty="0" smtClean="0"/>
              <a:t> </a:t>
            </a:r>
            <a:r>
              <a:rPr lang="en-US" sz="2000" dirty="0" err="1" smtClean="0"/>
              <a:t>hidroksil</a:t>
            </a:r>
            <a:r>
              <a:rPr lang="en-US" sz="2000" dirty="0" smtClean="0"/>
              <a:t>     (-OH),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gugus</a:t>
            </a:r>
            <a:r>
              <a:rPr lang="en-US" sz="2000" dirty="0" smtClean="0"/>
              <a:t> </a:t>
            </a:r>
            <a:r>
              <a:rPr lang="en-US" sz="2000" dirty="0" err="1" smtClean="0"/>
              <a:t>karbonil</a:t>
            </a:r>
            <a:r>
              <a:rPr lang="en-US" sz="2000" dirty="0" smtClean="0"/>
              <a:t> (C=O)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atom </a:t>
            </a:r>
            <a:r>
              <a:rPr lang="en-US" sz="2000" dirty="0" err="1" smtClean="0"/>
              <a:t>karbon</a:t>
            </a:r>
            <a:r>
              <a:rPr lang="en-US" sz="2000" dirty="0" smtClean="0"/>
              <a:t> terminal ( </a:t>
            </a:r>
            <a:r>
              <a:rPr lang="en-US" sz="2000" dirty="0" err="1" smtClean="0"/>
              <a:t>aldosa</a:t>
            </a:r>
            <a:r>
              <a:rPr lang="en-US" sz="2000" dirty="0" smtClean="0"/>
              <a:t>) </a:t>
            </a:r>
            <a:r>
              <a:rPr lang="en-US" sz="2000" dirty="0" err="1" smtClean="0"/>
              <a:t>atau</a:t>
            </a:r>
            <a:r>
              <a:rPr lang="en-US" sz="2000" dirty="0" smtClean="0"/>
              <a:t> atom </a:t>
            </a:r>
            <a:r>
              <a:rPr lang="en-US" sz="2000" dirty="0" err="1" smtClean="0"/>
              <a:t>karbon</a:t>
            </a:r>
            <a:r>
              <a:rPr lang="en-US" sz="2000" dirty="0" smtClean="0"/>
              <a:t> </a:t>
            </a:r>
            <a:r>
              <a:rPr lang="en-US" sz="2000" dirty="0" err="1" smtClean="0"/>
              <a:t>kedua</a:t>
            </a:r>
            <a:r>
              <a:rPr lang="en-US" sz="2000" dirty="0" smtClean="0"/>
              <a:t> (</a:t>
            </a:r>
            <a:r>
              <a:rPr lang="en-US" sz="2000" dirty="0" err="1" smtClean="0"/>
              <a:t>ketosa</a:t>
            </a:r>
            <a:r>
              <a:rPr lang="en-US" sz="2000" dirty="0" smtClean="0"/>
              <a:t>). </a:t>
            </a:r>
            <a:r>
              <a:rPr lang="en-US" sz="2000" dirty="0" err="1" smtClean="0"/>
              <a:t>Gugus</a:t>
            </a:r>
            <a:r>
              <a:rPr lang="en-US" sz="2000" dirty="0" smtClean="0"/>
              <a:t> </a:t>
            </a:r>
            <a:r>
              <a:rPr lang="en-US" sz="2000" dirty="0" err="1" smtClean="0"/>
              <a:t>karbon</a:t>
            </a:r>
            <a:r>
              <a:rPr lang="en-US" sz="2000" dirty="0" smtClean="0"/>
              <a:t> </a:t>
            </a:r>
            <a:r>
              <a:rPr lang="en-US" sz="2000" dirty="0" err="1" smtClean="0"/>
              <a:t>bergabung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larutan</a:t>
            </a:r>
            <a:r>
              <a:rPr lang="en-US" sz="2000" dirty="0" smtClean="0"/>
              <a:t> air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gugus</a:t>
            </a:r>
            <a:r>
              <a:rPr lang="en-US" sz="2000" dirty="0" smtClean="0"/>
              <a:t> </a:t>
            </a:r>
            <a:r>
              <a:rPr lang="en-US" sz="2000" dirty="0" err="1" smtClean="0"/>
              <a:t>hidroksil</a:t>
            </a:r>
            <a:r>
              <a:rPr lang="en-US" sz="2000" dirty="0" smtClean="0"/>
              <a:t> </a:t>
            </a:r>
            <a:r>
              <a:rPr lang="en-US" sz="2000" dirty="0" err="1" smtClean="0"/>
              <a:t>membentuk</a:t>
            </a:r>
            <a:r>
              <a:rPr lang="en-US" sz="2000" dirty="0" smtClean="0"/>
              <a:t> </a:t>
            </a:r>
            <a:r>
              <a:rPr lang="en-US" sz="2000" dirty="0" err="1" smtClean="0"/>
              <a:t>senyawa</a:t>
            </a:r>
            <a:r>
              <a:rPr lang="en-US" sz="2000" dirty="0" smtClean="0"/>
              <a:t> </a:t>
            </a:r>
            <a:r>
              <a:rPr lang="en-US" sz="2000" dirty="0" err="1" smtClean="0"/>
              <a:t>siklik</a:t>
            </a:r>
            <a:r>
              <a:rPr lang="en-US" sz="2000" dirty="0" smtClean="0"/>
              <a:t> (hemi-</a:t>
            </a:r>
            <a:r>
              <a:rPr lang="en-US" sz="2000" dirty="0" err="1" smtClean="0"/>
              <a:t>asetat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hemi-</a:t>
            </a:r>
            <a:r>
              <a:rPr lang="en-US" sz="2000" dirty="0" err="1" smtClean="0"/>
              <a:t>ketal</a:t>
            </a:r>
            <a:r>
              <a:rPr lang="en-US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53642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685800" y="6705599"/>
            <a:ext cx="8001000" cy="304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183880" cy="564184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B. JENIS MONOSAKARIDA 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dirty="0" err="1" smtClean="0"/>
              <a:t>Monosakarida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klasifikasi</a:t>
            </a:r>
            <a:r>
              <a:rPr lang="en-US" sz="2000" dirty="0" smtClean="0"/>
              <a:t>  </a:t>
            </a:r>
            <a:r>
              <a:rPr lang="en-US" sz="2000" dirty="0" err="1" smtClean="0"/>
              <a:t>luas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fungsional</a:t>
            </a:r>
            <a:r>
              <a:rPr lang="en-US" sz="2000" dirty="0" smtClean="0"/>
              <a:t>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 di </a:t>
            </a:r>
            <a:r>
              <a:rPr lang="en-US" sz="2000" dirty="0" err="1" smtClean="0"/>
              <a:t>dalamnya</a:t>
            </a:r>
            <a:r>
              <a:rPr lang="en-US" sz="2000" dirty="0" smtClean="0"/>
              <a:t>. </a:t>
            </a:r>
            <a:r>
              <a:rPr lang="en-US" sz="2000" dirty="0" err="1" smtClean="0"/>
              <a:t>Jadi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mengandung</a:t>
            </a:r>
            <a:r>
              <a:rPr lang="en-US" sz="2000" dirty="0" smtClean="0"/>
              <a:t> </a:t>
            </a:r>
            <a:r>
              <a:rPr lang="en-US" sz="2000" dirty="0" err="1" smtClean="0"/>
              <a:t>gugus</a:t>
            </a:r>
            <a:r>
              <a:rPr lang="en-US" sz="2000" dirty="0" smtClean="0"/>
              <a:t> </a:t>
            </a:r>
            <a:r>
              <a:rPr lang="en-US" sz="2000" dirty="0" err="1" smtClean="0"/>
              <a:t>aldehida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dikenal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“</a:t>
            </a:r>
            <a:r>
              <a:rPr lang="en-US" sz="2000" dirty="0" err="1" smtClean="0"/>
              <a:t>aldosa</a:t>
            </a:r>
            <a:r>
              <a:rPr lang="en-US" sz="2000" dirty="0" smtClean="0"/>
              <a:t>” . Dan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mengandung</a:t>
            </a:r>
            <a:r>
              <a:rPr lang="en-US" sz="2000" dirty="0" smtClean="0"/>
              <a:t> </a:t>
            </a:r>
            <a:r>
              <a:rPr lang="en-US" sz="2000" dirty="0" err="1" smtClean="0"/>
              <a:t>gugus</a:t>
            </a:r>
            <a:r>
              <a:rPr lang="en-US" sz="2000" dirty="0" smtClean="0"/>
              <a:t> </a:t>
            </a:r>
            <a:r>
              <a:rPr lang="en-US" sz="2000" dirty="0" err="1" smtClean="0"/>
              <a:t>keto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menyebutnya</a:t>
            </a:r>
            <a:r>
              <a:rPr lang="en-US" sz="2000" dirty="0" smtClean="0"/>
              <a:t> “</a:t>
            </a:r>
            <a:r>
              <a:rPr lang="en-US" sz="2000" dirty="0" err="1" smtClean="0"/>
              <a:t>ketosa</a:t>
            </a:r>
            <a:r>
              <a:rPr lang="en-US" sz="2000" dirty="0" smtClean="0"/>
              <a:t>”.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Monosakarida</a:t>
            </a:r>
            <a:r>
              <a:rPr lang="en-US" sz="2000" dirty="0" smtClean="0"/>
              <a:t> </a:t>
            </a:r>
            <a:r>
              <a:rPr lang="en-US" sz="2000" dirty="0" err="1" smtClean="0"/>
              <a:t>diklasifikasikan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atom </a:t>
            </a:r>
            <a:r>
              <a:rPr lang="en-US" sz="2000" dirty="0" err="1" smtClean="0"/>
              <a:t>karbon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molekul;triosa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tiga</a:t>
            </a:r>
            <a:r>
              <a:rPr lang="en-US" sz="2000" dirty="0" smtClean="0"/>
              <a:t>, </a:t>
            </a:r>
            <a:r>
              <a:rPr lang="en-US" sz="2000" dirty="0" err="1" smtClean="0"/>
              <a:t>tetrosa</a:t>
            </a:r>
            <a:r>
              <a:rPr lang="en-US" sz="2000" dirty="0" smtClean="0"/>
              <a:t> </a:t>
            </a:r>
            <a:r>
              <a:rPr lang="en-US" sz="2000" dirty="0" err="1" smtClean="0"/>
              <a:t>empat</a:t>
            </a:r>
            <a:r>
              <a:rPr lang="en-US" sz="2000" dirty="0" smtClean="0"/>
              <a:t>, </a:t>
            </a:r>
            <a:r>
              <a:rPr lang="en-US" sz="2000" dirty="0" err="1" smtClean="0"/>
              <a:t>pentosa</a:t>
            </a:r>
            <a:r>
              <a:rPr lang="en-US" sz="2000" dirty="0" smtClean="0"/>
              <a:t> </a:t>
            </a:r>
            <a:r>
              <a:rPr lang="en-US" sz="2000" dirty="0" err="1" smtClean="0"/>
              <a:t>lima,heksosa</a:t>
            </a:r>
            <a:r>
              <a:rPr lang="en-US" sz="2000" dirty="0" smtClean="0"/>
              <a:t> </a:t>
            </a:r>
            <a:r>
              <a:rPr lang="en-US" sz="2000" dirty="0" err="1" smtClean="0"/>
              <a:t>enam</a:t>
            </a:r>
            <a:r>
              <a:rPr lang="en-US" sz="2000" dirty="0" smtClean="0"/>
              <a:t>, </a:t>
            </a:r>
            <a:r>
              <a:rPr lang="en-US" sz="2000" dirty="0" err="1" smtClean="0"/>
              <a:t>heptosa</a:t>
            </a:r>
            <a:r>
              <a:rPr lang="en-US" sz="2000" dirty="0" smtClean="0"/>
              <a:t> </a:t>
            </a:r>
            <a:r>
              <a:rPr lang="en-US" sz="2000" dirty="0" err="1" smtClean="0"/>
              <a:t>tujuh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847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83880" cy="418795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C STRUKTUR MONOSAKARIDA </a:t>
            </a:r>
          </a:p>
          <a:p>
            <a:endParaRPr lang="en-US" dirty="0"/>
          </a:p>
          <a:p>
            <a:r>
              <a:rPr lang="en-US" sz="2000" dirty="0" err="1" smtClean="0"/>
              <a:t>Rumus</a:t>
            </a:r>
            <a:r>
              <a:rPr lang="en-US" sz="2000" dirty="0" smtClean="0"/>
              <a:t> </a:t>
            </a:r>
            <a:r>
              <a:rPr lang="en-US" sz="2000" dirty="0" err="1" smtClean="0"/>
              <a:t>kimia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sebagian</a:t>
            </a:r>
            <a:r>
              <a:rPr lang="en-US" sz="2000" dirty="0" smtClean="0"/>
              <a:t> </a:t>
            </a:r>
            <a:r>
              <a:rPr lang="en-US" sz="2000" dirty="0" err="1" smtClean="0"/>
              <a:t>besar</a:t>
            </a:r>
            <a:r>
              <a:rPr lang="en-US" sz="2000" dirty="0" smtClean="0"/>
              <a:t> </a:t>
            </a:r>
            <a:r>
              <a:rPr lang="en-US" sz="2000" dirty="0" err="1" smtClean="0"/>
              <a:t>monosakarida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C</a:t>
            </a:r>
            <a:r>
              <a:rPr lang="en-US" sz="1200" dirty="0" err="1" smtClean="0"/>
              <a:t>x</a:t>
            </a:r>
            <a:r>
              <a:rPr lang="en-US" sz="2000" dirty="0" smtClean="0"/>
              <a:t>(H20)</a:t>
            </a:r>
            <a:r>
              <a:rPr lang="en-US" sz="1200" dirty="0" smtClean="0"/>
              <a:t>y</a:t>
            </a:r>
            <a:r>
              <a:rPr lang="en-US" sz="2000" dirty="0" smtClean="0"/>
              <a:t>, di </a:t>
            </a:r>
            <a:r>
              <a:rPr lang="en-US" sz="2000" dirty="0" err="1" smtClean="0"/>
              <a:t>mana</a:t>
            </a:r>
            <a:r>
              <a:rPr lang="en-US" sz="2000" dirty="0" smtClean="0"/>
              <a:t> </a:t>
            </a:r>
            <a:r>
              <a:rPr lang="en-US" sz="2000" dirty="0" err="1" smtClean="0"/>
              <a:t>umumnya</a:t>
            </a:r>
            <a:r>
              <a:rPr lang="en-US" sz="2000" dirty="0" smtClean="0"/>
              <a:t> x&gt;3. </a:t>
            </a:r>
            <a:r>
              <a:rPr lang="en-US" sz="2000" dirty="0" err="1" smtClean="0"/>
              <a:t>molekul</a:t>
            </a:r>
            <a:r>
              <a:rPr lang="en-US" sz="2000" dirty="0" smtClean="0"/>
              <a:t> </a:t>
            </a:r>
            <a:r>
              <a:rPr lang="en-US" sz="2000" dirty="0" err="1" smtClean="0"/>
              <a:t>selalu</a:t>
            </a:r>
            <a:r>
              <a:rPr lang="en-US" sz="2000" dirty="0" smtClean="0"/>
              <a:t> </a:t>
            </a:r>
            <a:r>
              <a:rPr lang="en-US" sz="2000" dirty="0" err="1" smtClean="0"/>
              <a:t>dibentuk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tiga</a:t>
            </a:r>
            <a:r>
              <a:rPr lang="en-US" sz="2000" dirty="0" smtClean="0"/>
              <a:t> </a:t>
            </a:r>
            <a:r>
              <a:rPr lang="en-US" sz="2000" dirty="0" err="1" smtClean="0"/>
              <a:t>unsur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tiga</a:t>
            </a:r>
            <a:r>
              <a:rPr lang="en-US" sz="2000" dirty="0" smtClean="0"/>
              <a:t> </a:t>
            </a:r>
            <a:r>
              <a:rPr lang="en-US" sz="2000" dirty="0" err="1" smtClean="0"/>
              <a:t>unsur</a:t>
            </a:r>
            <a:r>
              <a:rPr lang="en-US" sz="2000" dirty="0" smtClean="0"/>
              <a:t> </a:t>
            </a:r>
            <a:r>
              <a:rPr lang="en-US" sz="2000" dirty="0" err="1" smtClean="0"/>
              <a:t>saja:Karbon</a:t>
            </a:r>
            <a:r>
              <a:rPr lang="en-US" sz="2000" dirty="0" smtClean="0"/>
              <a:t> (C). </a:t>
            </a:r>
            <a:r>
              <a:rPr lang="en-US" sz="2000" dirty="0" err="1" smtClean="0"/>
              <a:t>Hidrogen</a:t>
            </a:r>
            <a:r>
              <a:rPr lang="en-US" sz="2000" dirty="0" smtClean="0"/>
              <a:t> (H)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Oksigen</a:t>
            </a:r>
            <a:r>
              <a:rPr lang="en-US" sz="2000" dirty="0" smtClean="0"/>
              <a:t> (O). </a:t>
            </a:r>
            <a:r>
              <a:rPr lang="en-US" sz="2000" dirty="0" err="1" smtClean="0"/>
              <a:t>Molekul</a:t>
            </a:r>
            <a:r>
              <a:rPr lang="en-US" sz="2000" dirty="0" smtClean="0"/>
              <a:t> </a:t>
            </a:r>
            <a:r>
              <a:rPr lang="en-US" sz="2000" dirty="0" err="1" smtClean="0"/>
              <a:t>monosakarida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kecil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ukurannya</a:t>
            </a:r>
            <a:r>
              <a:rPr lang="en-US" sz="2000" dirty="0" smtClean="0"/>
              <a:t> </a:t>
            </a:r>
            <a:r>
              <a:rPr lang="en-US" sz="2000" dirty="0" err="1" smtClean="0"/>
              <a:t>kompak</a:t>
            </a:r>
            <a:r>
              <a:rPr lang="en-US" sz="2000" dirty="0" smtClean="0"/>
              <a:t>.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alasan</a:t>
            </a:r>
            <a:r>
              <a:rPr lang="en-US" sz="2000" dirty="0" smtClean="0"/>
              <a:t> lain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menyebutnya</a:t>
            </a:r>
            <a:r>
              <a:rPr lang="en-US" sz="2000" dirty="0" smtClean="0"/>
              <a:t> </a:t>
            </a:r>
            <a:r>
              <a:rPr lang="en-US" sz="2000" dirty="0" err="1" smtClean="0"/>
              <a:t>gula</a:t>
            </a:r>
            <a:r>
              <a:rPr lang="en-US" sz="2000" dirty="0" smtClean="0"/>
              <a:t> </a:t>
            </a:r>
            <a:r>
              <a:rPr lang="en-US" sz="2000" dirty="0" err="1" smtClean="0"/>
              <a:t>sederhana</a:t>
            </a:r>
            <a:r>
              <a:rPr lang="en-US" sz="2000" dirty="0"/>
              <a:t>.</a:t>
            </a:r>
            <a:endParaRPr lang="en-US" sz="2000" dirty="0" smtClean="0"/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0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D. CIRI </a:t>
            </a:r>
            <a:r>
              <a:rPr lang="en-US" dirty="0" err="1" smtClean="0"/>
              <a:t>CIRI</a:t>
            </a:r>
            <a:r>
              <a:rPr lang="en-US" dirty="0" smtClean="0"/>
              <a:t> UMUM</a:t>
            </a:r>
          </a:p>
          <a:p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karbohidrat</a:t>
            </a:r>
            <a:r>
              <a:rPr lang="en-US" sz="2000" dirty="0" smtClean="0"/>
              <a:t> yang paling </a:t>
            </a:r>
            <a:r>
              <a:rPr lang="en-US" sz="2000" dirty="0" err="1" smtClean="0"/>
              <a:t>sederhana</a:t>
            </a:r>
            <a:r>
              <a:rPr lang="en-US" sz="2000" dirty="0" smtClean="0"/>
              <a:t>,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dihidrolisis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lanjut</a:t>
            </a:r>
            <a:endParaRPr lang="en-US" sz="2000" dirty="0" smtClean="0"/>
          </a:p>
          <a:p>
            <a:r>
              <a:rPr lang="en-US" sz="2000" dirty="0" err="1" smtClean="0"/>
              <a:t>Membentukl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kristal</a:t>
            </a:r>
            <a:r>
              <a:rPr lang="en-US" sz="2000" dirty="0" smtClean="0"/>
              <a:t> yang </a:t>
            </a:r>
            <a:r>
              <a:rPr lang="en-US" sz="2000" dirty="0" err="1" smtClean="0"/>
              <a:t>padat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bisa</a:t>
            </a:r>
            <a:r>
              <a:rPr lang="en-US" sz="2000" dirty="0" smtClean="0"/>
              <a:t> </a:t>
            </a:r>
            <a:r>
              <a:rPr lang="en-US" sz="2000" dirty="0" err="1" smtClean="0"/>
              <a:t>larut</a:t>
            </a:r>
            <a:r>
              <a:rPr lang="en-US" sz="2000" dirty="0" smtClean="0"/>
              <a:t> di air,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larut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pelarut</a:t>
            </a:r>
            <a:r>
              <a:rPr lang="en-US" sz="2000" dirty="0" smtClean="0"/>
              <a:t> nonpolar</a:t>
            </a:r>
          </a:p>
          <a:p>
            <a:r>
              <a:rPr lang="en-US" sz="2000" dirty="0" err="1" smtClean="0"/>
              <a:t>Diserap</a:t>
            </a:r>
            <a:r>
              <a:rPr lang="en-US" sz="2000" dirty="0" smtClean="0"/>
              <a:t> </a:t>
            </a:r>
            <a:r>
              <a:rPr lang="en-US" sz="2000" dirty="0" err="1" smtClean="0"/>
              <a:t>langsung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alat</a:t>
            </a:r>
            <a:r>
              <a:rPr lang="en-US" sz="2000" dirty="0" smtClean="0"/>
              <a:t> </a:t>
            </a:r>
            <a:r>
              <a:rPr lang="en-US" sz="2000" dirty="0" err="1" smtClean="0"/>
              <a:t>pencernaan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menyebabkan</a:t>
            </a:r>
            <a:r>
              <a:rPr lang="en-US" sz="2000" dirty="0" smtClean="0"/>
              <a:t> </a:t>
            </a:r>
            <a:r>
              <a:rPr lang="en-US" sz="2000" dirty="0" err="1" smtClean="0"/>
              <a:t>sifat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</a:t>
            </a:r>
            <a:endParaRPr lang="en-US" sz="2000" dirty="0" smtClean="0"/>
          </a:p>
          <a:p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rumus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 (CH</a:t>
            </a:r>
            <a:r>
              <a:rPr lang="en-US" sz="1200" dirty="0" smtClean="0"/>
              <a:t>2</a:t>
            </a:r>
            <a:r>
              <a:rPr lang="en-US" sz="2000" dirty="0" smtClean="0"/>
              <a:t>O)</a:t>
            </a:r>
            <a:r>
              <a:rPr lang="en-US" sz="1200" dirty="0" smtClean="0"/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n=3-8.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atom C </a:t>
            </a:r>
            <a:r>
              <a:rPr lang="en-US" sz="2000" dirty="0" err="1" smtClean="0"/>
              <a:t>triosa,tetrosa,pentosa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heksosa</a:t>
            </a:r>
            <a:endParaRPr lang="en-US" sz="2000" dirty="0" smtClean="0"/>
          </a:p>
          <a:p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berwarna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Berasa</a:t>
            </a:r>
            <a:r>
              <a:rPr lang="en-US" sz="2000" dirty="0" smtClean="0"/>
              <a:t> </a:t>
            </a:r>
            <a:r>
              <a:rPr lang="en-US" sz="2000" dirty="0" err="1" smtClean="0"/>
              <a:t>manis</a:t>
            </a:r>
            <a:r>
              <a:rPr lang="en-US" sz="20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85157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</TotalTime>
  <Words>248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Aspect</vt:lpstr>
      <vt:lpstr>          MONOSAKARIDA  </vt:lpstr>
      <vt:lpstr>PowerPoint Presentation</vt:lpstr>
      <vt:lpstr>..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MONOSAKARIDA  </dc:title>
  <dc:creator>ASUS</dc:creator>
  <cp:lastModifiedBy>ASUS</cp:lastModifiedBy>
  <cp:revision>7</cp:revision>
  <dcterms:created xsi:type="dcterms:W3CDTF">2022-03-04T08:06:32Z</dcterms:created>
  <dcterms:modified xsi:type="dcterms:W3CDTF">2022-03-04T09:18:39Z</dcterms:modified>
</cp:coreProperties>
</file>