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8"/>
  </p:notesMasterIdLst>
  <p:sldIdLst>
    <p:sldId id="256" r:id="rId2"/>
    <p:sldId id="320" r:id="rId3"/>
    <p:sldId id="321" r:id="rId4"/>
    <p:sldId id="257" r:id="rId5"/>
    <p:sldId id="322" r:id="rId6"/>
    <p:sldId id="264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606">
          <p15:clr>
            <a:srgbClr val="9AA0A6"/>
          </p15:clr>
        </p15:guide>
        <p15:guide id="2" orient="horz" pos="70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96E4B71-1D9F-4281-9DB4-1B7C5EB1F945}">
  <a:tblStyle styleId="{F96E4B71-1D9F-4281-9DB4-1B7C5EB1F94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93" d="100"/>
          <a:sy n="93" d="100"/>
        </p:scale>
        <p:origin x="-726" y="-60"/>
      </p:cViewPr>
      <p:guideLst>
        <p:guide orient="horz" pos="606"/>
        <p:guide orient="horz" pos="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1095195a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1095195a5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gcfeb3bdc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" name="Google Shape;780;gcfeb3bdc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10ad005257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10ad005257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fb8d6ea64_0_5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fb8d6ea64_0_5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Google Shape;1804;g10d4275dda6_0_9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5" name="Google Shape;1805;g10d4275dda6_0_9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10ad005257f_1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7" name="Google Shape;847;g10ad005257f_1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6154100" y="3667856"/>
            <a:ext cx="3212922" cy="147565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135975" y="3436975"/>
            <a:ext cx="2644500" cy="67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135975" y="1035775"/>
            <a:ext cx="4293300" cy="24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736975" y="4353281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899999">
            <a:off x="4821272" y="280788"/>
            <a:ext cx="596232" cy="51718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301025">
            <a:off x="8392867" y="2061425"/>
            <a:ext cx="1381878" cy="1198646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13100" y="1200150"/>
            <a:ext cx="7717800" cy="3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/>
          <p:nvPr/>
        </p:nvSpPr>
        <p:spPr>
          <a:xfrm rot="301033">
            <a:off x="318889" y="-265259"/>
            <a:ext cx="789020" cy="684398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416475" y="131026"/>
            <a:ext cx="1026000" cy="1026000"/>
          </a:xfrm>
          <a:prstGeom prst="ellipse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 rot="301053">
            <a:off x="1237580" y="4938577"/>
            <a:ext cx="437515" cy="379513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 flipH="1">
            <a:off x="7649620" y="4353278"/>
            <a:ext cx="1720458" cy="790182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p4"/>
          <p:cNvGrpSpPr/>
          <p:nvPr/>
        </p:nvGrpSpPr>
        <p:grpSpPr>
          <a:xfrm>
            <a:off x="8777542" y="3288374"/>
            <a:ext cx="547954" cy="547954"/>
            <a:chOff x="3796125" y="-35750"/>
            <a:chExt cx="773400" cy="773400"/>
          </a:xfrm>
        </p:grpSpPr>
        <p:sp>
          <p:nvSpPr>
            <p:cNvPr id="30" name="Google Shape;30;p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5300073" y="2554914"/>
            <a:ext cx="23016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1433038" y="2104375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 idx="3"/>
          </p:nvPr>
        </p:nvSpPr>
        <p:spPr>
          <a:xfrm>
            <a:off x="5299537" y="2104388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title" idx="4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grpSp>
        <p:nvGrpSpPr>
          <p:cNvPr id="38" name="Google Shape;38;p5"/>
          <p:cNvGrpSpPr/>
          <p:nvPr/>
        </p:nvGrpSpPr>
        <p:grpSpPr>
          <a:xfrm rot="10800000" flipH="1">
            <a:off x="-110852" y="3990045"/>
            <a:ext cx="760318" cy="1338746"/>
            <a:chOff x="5664675" y="3001250"/>
            <a:chExt cx="332525" cy="585500"/>
          </a:xfrm>
        </p:grpSpPr>
        <p:sp>
          <p:nvSpPr>
            <p:cNvPr id="39" name="Google Shape;39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5"/>
          <p:cNvGrpSpPr/>
          <p:nvPr/>
        </p:nvGrpSpPr>
        <p:grpSpPr>
          <a:xfrm>
            <a:off x="7944315" y="-158168"/>
            <a:ext cx="1340175" cy="1793702"/>
            <a:chOff x="5556925" y="2802275"/>
            <a:chExt cx="586125" cy="784475"/>
          </a:xfrm>
        </p:grpSpPr>
        <p:sp>
          <p:nvSpPr>
            <p:cNvPr id="43" name="Google Shape;43;p5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-239896" y="-853452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/>
          <p:nvPr/>
        </p:nvSpPr>
        <p:spPr>
          <a:xfrm>
            <a:off x="337851" y="4471670"/>
            <a:ext cx="1017600" cy="1017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7830954" y="2208373"/>
            <a:ext cx="1559400" cy="15591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8541752" y="4017174"/>
            <a:ext cx="1592400" cy="15924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2398" y="-635351"/>
            <a:ext cx="1592400" cy="15924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" name="Google Shape;59;p6"/>
          <p:cNvGrpSpPr/>
          <p:nvPr/>
        </p:nvGrpSpPr>
        <p:grpSpPr>
          <a:xfrm>
            <a:off x="415747" y="200236"/>
            <a:ext cx="436739" cy="436739"/>
            <a:chOff x="3796125" y="-35750"/>
            <a:chExt cx="773400" cy="773400"/>
          </a:xfrm>
        </p:grpSpPr>
        <p:sp>
          <p:nvSpPr>
            <p:cNvPr id="60" name="Google Shape;60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6"/>
          <p:cNvGrpSpPr/>
          <p:nvPr/>
        </p:nvGrpSpPr>
        <p:grpSpPr>
          <a:xfrm>
            <a:off x="7831044" y="4962597"/>
            <a:ext cx="272005" cy="272005"/>
            <a:chOff x="3796125" y="-35750"/>
            <a:chExt cx="773400" cy="773400"/>
          </a:xfrm>
        </p:grpSpPr>
        <p:sp>
          <p:nvSpPr>
            <p:cNvPr id="63" name="Google Shape;63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/>
          <p:nvPr/>
        </p:nvSpPr>
        <p:spPr>
          <a:xfrm rot="-177409">
            <a:off x="1047241" y="453943"/>
            <a:ext cx="7037169" cy="4235665"/>
          </a:xfrm>
          <a:prstGeom prst="roundRect">
            <a:avLst>
              <a:gd name="adj" fmla="val 293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894800" y="1826350"/>
            <a:ext cx="5354400" cy="21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Karla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title"/>
          </p:nvPr>
        </p:nvSpPr>
        <p:spPr>
          <a:xfrm>
            <a:off x="1894800" y="1087450"/>
            <a:ext cx="53544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9"/>
          <p:cNvSpPr/>
          <p:nvPr/>
        </p:nvSpPr>
        <p:spPr>
          <a:xfrm flipH="1">
            <a:off x="5495850" y="3102025"/>
            <a:ext cx="4311387" cy="2076241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9"/>
          <p:cNvSpPr/>
          <p:nvPr/>
        </p:nvSpPr>
        <p:spPr>
          <a:xfrm rot="-99686">
            <a:off x="581577" y="952116"/>
            <a:ext cx="7956945" cy="3612917"/>
          </a:xfrm>
          <a:prstGeom prst="roundRect">
            <a:avLst>
              <a:gd name="adj" fmla="val 18699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9"/>
          <p:cNvSpPr txBox="1">
            <a:spLocks noGrp="1"/>
          </p:cNvSpPr>
          <p:nvPr>
            <p:ph type="subTitle" idx="1"/>
          </p:nvPr>
        </p:nvSpPr>
        <p:spPr>
          <a:xfrm>
            <a:off x="1934400" y="2291077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5" name="Google Shape;275;p19"/>
          <p:cNvSpPr txBox="1">
            <a:spLocks noGrp="1"/>
          </p:cNvSpPr>
          <p:nvPr>
            <p:ph type="subTitle" idx="2"/>
          </p:nvPr>
        </p:nvSpPr>
        <p:spPr>
          <a:xfrm>
            <a:off x="5876160" y="229107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6" name="Google Shape;276;p19"/>
          <p:cNvSpPr txBox="1">
            <a:spLocks noGrp="1"/>
          </p:cNvSpPr>
          <p:nvPr>
            <p:ph type="subTitle" idx="3"/>
          </p:nvPr>
        </p:nvSpPr>
        <p:spPr>
          <a:xfrm>
            <a:off x="1934400" y="3637714"/>
            <a:ext cx="2313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7" name="Google Shape;277;p19"/>
          <p:cNvSpPr txBox="1">
            <a:spLocks noGrp="1"/>
          </p:cNvSpPr>
          <p:nvPr>
            <p:ph type="subTitle" idx="4"/>
          </p:nvPr>
        </p:nvSpPr>
        <p:spPr>
          <a:xfrm>
            <a:off x="5876160" y="363771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278" name="Google Shape;278;p19"/>
          <p:cNvSpPr txBox="1">
            <a:spLocks noGrp="1"/>
          </p:cNvSpPr>
          <p:nvPr>
            <p:ph type="title"/>
          </p:nvPr>
        </p:nvSpPr>
        <p:spPr>
          <a:xfrm>
            <a:off x="2140025" y="457050"/>
            <a:ext cx="4863900" cy="123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19"/>
          <p:cNvSpPr txBox="1">
            <a:spLocks noGrp="1"/>
          </p:cNvSpPr>
          <p:nvPr>
            <p:ph type="title" idx="5"/>
          </p:nvPr>
        </p:nvSpPr>
        <p:spPr>
          <a:xfrm>
            <a:off x="1934400" y="1852054"/>
            <a:ext cx="23133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0" name="Google Shape;280;p19"/>
          <p:cNvSpPr txBox="1">
            <a:spLocks noGrp="1"/>
          </p:cNvSpPr>
          <p:nvPr>
            <p:ph type="title" idx="6"/>
          </p:nvPr>
        </p:nvSpPr>
        <p:spPr>
          <a:xfrm>
            <a:off x="5876160" y="1852054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1" name="Google Shape;281;p19"/>
          <p:cNvSpPr txBox="1">
            <a:spLocks noGrp="1"/>
          </p:cNvSpPr>
          <p:nvPr>
            <p:ph type="title" idx="7"/>
          </p:nvPr>
        </p:nvSpPr>
        <p:spPr>
          <a:xfrm>
            <a:off x="1934400" y="3198690"/>
            <a:ext cx="23106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2" name="Google Shape;282;p19"/>
          <p:cNvSpPr txBox="1">
            <a:spLocks noGrp="1"/>
          </p:cNvSpPr>
          <p:nvPr>
            <p:ph type="title" idx="8"/>
          </p:nvPr>
        </p:nvSpPr>
        <p:spPr>
          <a:xfrm>
            <a:off x="5876160" y="3198690"/>
            <a:ext cx="23121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8117330" y="-957827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-214108" y="246575"/>
            <a:ext cx="1855030" cy="67293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8156742" y="297686"/>
            <a:ext cx="547954" cy="547954"/>
            <a:chOff x="3796125" y="-35750"/>
            <a:chExt cx="773400" cy="773400"/>
          </a:xfrm>
        </p:grpSpPr>
        <p:sp>
          <p:nvSpPr>
            <p:cNvPr id="286" name="Google Shape;286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" name="Google Shape;288;p19"/>
          <p:cNvGrpSpPr/>
          <p:nvPr/>
        </p:nvGrpSpPr>
        <p:grpSpPr>
          <a:xfrm>
            <a:off x="-175883" y="4234686"/>
            <a:ext cx="547954" cy="547954"/>
            <a:chOff x="3796125" y="-35750"/>
            <a:chExt cx="773400" cy="773400"/>
          </a:xfrm>
        </p:grpSpPr>
        <p:sp>
          <p:nvSpPr>
            <p:cNvPr id="289" name="Google Shape;289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1" name="Google Shape;291;p19"/>
          <p:cNvSpPr/>
          <p:nvPr/>
        </p:nvSpPr>
        <p:spPr>
          <a:xfrm>
            <a:off x="-1003645" y="4467973"/>
            <a:ext cx="1689900" cy="1689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3"/>
          <p:cNvSpPr/>
          <p:nvPr/>
        </p:nvSpPr>
        <p:spPr>
          <a:xfrm rot="10800000">
            <a:off x="4719476" y="-16512"/>
            <a:ext cx="4569674" cy="2200624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" name="Google Shape;506;p33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507" name="Google Shape;507;p33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33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512" name="Google Shape;512;p33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6" name="Google Shape;516;p33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7" name="Google Shape;517;p33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518" name="Google Shape;518;p3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0" name="Google Shape;520;p33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"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4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3" name="Google Shape;523;p34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524" name="Google Shape;524;p3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" name="Google Shape;526;p34"/>
          <p:cNvSpPr/>
          <p:nvPr/>
        </p:nvSpPr>
        <p:spPr>
          <a:xfrm>
            <a:off x="-171698" y="4082950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4"/>
          <p:cNvSpPr/>
          <p:nvPr/>
        </p:nvSpPr>
        <p:spPr>
          <a:xfrm rot="10800000">
            <a:off x="7088327" y="-2331"/>
            <a:ext cx="2220466" cy="1069313"/>
          </a:xfrm>
          <a:custGeom>
            <a:avLst/>
            <a:gdLst/>
            <a:ahLst/>
            <a:cxnLst/>
            <a:rect l="l" t="t" r="r" b="b"/>
            <a:pathLst>
              <a:path w="107062" h="51558" extrusionOk="0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34"/>
          <p:cNvSpPr/>
          <p:nvPr/>
        </p:nvSpPr>
        <p:spPr>
          <a:xfrm rot="-301037" flipH="1">
            <a:off x="6397992" y="13357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34"/>
          <p:cNvSpPr/>
          <p:nvPr/>
        </p:nvSpPr>
        <p:spPr>
          <a:xfrm rot="-301037" flipH="1">
            <a:off x="2319892" y="4776120"/>
            <a:ext cx="566797" cy="491612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531" name="Google Shape;531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4" name="Google Shape;534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5" name="Google Shape;535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36" name="Google Shape;536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38" name="Google Shape;538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39" name="Google Shape;539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2" name="Google Shape;542;p34"/>
          <p:cNvGrpSpPr/>
          <p:nvPr/>
        </p:nvGrpSpPr>
        <p:grpSpPr>
          <a:xfrm rot="10800000" flipH="1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543" name="Google Shape;543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44" name="Google Shape;544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46" name="Google Shape;546;p34"/>
            <p:cNvCxnSpPr/>
            <p:nvPr/>
          </p:nvCxnSpPr>
          <p:spPr>
            <a:xfrm rot="10800000" flipH="1">
              <a:off x="4029075" y="352350"/>
              <a:ext cx="1095300" cy="3144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47" name="Google Shape;547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48" name="Google Shape;548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34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550" name="Google Shape;550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w="28575" cap="rnd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551" name="Google Shape;551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52" name="Google Shape;55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4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54" name="Google Shape;554;p34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sz="34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8" r:id="rId6"/>
    <p:sldLayoutId id="2147483665" r:id="rId7"/>
    <p:sldLayoutId id="2147483679" r:id="rId8"/>
    <p:sldLayoutId id="214748368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8"/>
          <p:cNvSpPr txBox="1">
            <a:spLocks noGrp="1"/>
          </p:cNvSpPr>
          <p:nvPr>
            <p:ph type="ctrTitle"/>
          </p:nvPr>
        </p:nvSpPr>
        <p:spPr>
          <a:xfrm>
            <a:off x="3546237" y="593986"/>
            <a:ext cx="5762149" cy="24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4000" smtClean="0">
                <a:latin typeface="Cooper Black" pitchFamily="18" charset="0"/>
              </a:rPr>
              <a:t>KARBOHIDRAT (MONOSAKARIDA)</a:t>
            </a:r>
            <a:endParaRPr sz="4000">
              <a:latin typeface="Cooper Black" pitchFamily="18" charset="0"/>
            </a:endParaRPr>
          </a:p>
        </p:txBody>
      </p:sp>
      <p:sp>
        <p:nvSpPr>
          <p:cNvPr id="566" name="Google Shape;566;p38"/>
          <p:cNvSpPr txBox="1">
            <a:spLocks noGrp="1"/>
          </p:cNvSpPr>
          <p:nvPr>
            <p:ph type="subTitle" idx="1"/>
          </p:nvPr>
        </p:nvSpPr>
        <p:spPr>
          <a:xfrm>
            <a:off x="4228442" y="2722652"/>
            <a:ext cx="3590192" cy="13150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Nama 	: Lutfiatus Sa'diah Rahayu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NPM 	: 2114051070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Kelas 	: THP B</a:t>
            </a:r>
            <a:endParaRPr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7" name="Google Shape;567;p38"/>
          <p:cNvSpPr/>
          <p:nvPr/>
        </p:nvSpPr>
        <p:spPr>
          <a:xfrm>
            <a:off x="2883888" y="-268094"/>
            <a:ext cx="1215300" cy="12153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38"/>
          <p:cNvSpPr/>
          <p:nvPr/>
        </p:nvSpPr>
        <p:spPr>
          <a:xfrm>
            <a:off x="-881150" y="-431337"/>
            <a:ext cx="2281500" cy="2281500"/>
          </a:xfrm>
          <a:prstGeom prst="ellipse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38"/>
          <p:cNvGrpSpPr/>
          <p:nvPr/>
        </p:nvGrpSpPr>
        <p:grpSpPr>
          <a:xfrm>
            <a:off x="-1037150" y="1085800"/>
            <a:ext cx="4452000" cy="4452000"/>
            <a:chOff x="-1037150" y="1085800"/>
            <a:chExt cx="4452000" cy="4452000"/>
          </a:xfrm>
        </p:grpSpPr>
        <p:sp>
          <p:nvSpPr>
            <p:cNvPr id="570" name="Google Shape;570;p38"/>
            <p:cNvSpPr/>
            <p:nvPr/>
          </p:nvSpPr>
          <p:spPr>
            <a:xfrm>
              <a:off x="-1037150" y="1085800"/>
              <a:ext cx="4452000" cy="445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-881150" y="1241800"/>
              <a:ext cx="4140000" cy="4140000"/>
            </a:xfrm>
            <a:prstGeom prst="ellipse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 rot="1315341">
            <a:off x="280580" y="1793108"/>
            <a:ext cx="2880247" cy="2060933"/>
            <a:chOff x="3698375" y="764675"/>
            <a:chExt cx="1508825" cy="1079625"/>
          </a:xfrm>
        </p:grpSpPr>
        <p:sp>
          <p:nvSpPr>
            <p:cNvPr id="573" name="Google Shape;573;p38"/>
            <p:cNvSpPr/>
            <p:nvPr/>
          </p:nvSpPr>
          <p:spPr>
            <a:xfrm>
              <a:off x="4393700" y="1763775"/>
              <a:ext cx="111350" cy="80525"/>
            </a:xfrm>
            <a:custGeom>
              <a:avLst/>
              <a:gdLst/>
              <a:ahLst/>
              <a:cxnLst/>
              <a:rect l="l" t="t" r="r" b="b"/>
              <a:pathLst>
                <a:path w="4454" h="3221" extrusionOk="0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698375" y="963450"/>
              <a:ext cx="711125" cy="872650"/>
            </a:xfrm>
            <a:custGeom>
              <a:avLst/>
              <a:gdLst/>
              <a:ahLst/>
              <a:cxnLst/>
              <a:rect l="l" t="t" r="r" b="b"/>
              <a:pathLst>
                <a:path w="28445" h="34906" extrusionOk="0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726650" y="928050"/>
              <a:ext cx="772425" cy="894350"/>
            </a:xfrm>
            <a:custGeom>
              <a:avLst/>
              <a:gdLst/>
              <a:ahLst/>
              <a:cxnLst/>
              <a:rect l="l" t="t" r="r" b="b"/>
              <a:pathLst>
                <a:path w="30897" h="35774" extrusionOk="0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4498775" y="919275"/>
              <a:ext cx="708425" cy="872175"/>
            </a:xfrm>
            <a:custGeom>
              <a:avLst/>
              <a:gdLst/>
              <a:ahLst/>
              <a:cxnLst/>
              <a:rect l="l" t="t" r="r" b="b"/>
              <a:pathLst>
                <a:path w="28337" h="34887" extrusionOk="0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4499050" y="919275"/>
              <a:ext cx="536125" cy="871875"/>
            </a:xfrm>
            <a:custGeom>
              <a:avLst/>
              <a:gdLst/>
              <a:ahLst/>
              <a:cxnLst/>
              <a:rect l="l" t="t" r="r" b="b"/>
              <a:pathLst>
                <a:path w="21445" h="34875" extrusionOk="0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4498775" y="764675"/>
              <a:ext cx="459000" cy="1027375"/>
            </a:xfrm>
            <a:custGeom>
              <a:avLst/>
              <a:gdLst/>
              <a:ahLst/>
              <a:cxnLst/>
              <a:rect l="l" t="t" r="r" b="b"/>
              <a:pathLst>
                <a:path w="18360" h="41095" extrusionOk="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788850" y="919850"/>
              <a:ext cx="710525" cy="872775"/>
            </a:xfrm>
            <a:custGeom>
              <a:avLst/>
              <a:gdLst/>
              <a:ahLst/>
              <a:cxnLst/>
              <a:rect l="l" t="t" r="r" b="b"/>
              <a:pathLst>
                <a:path w="28421" h="34911" extrusionOk="0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932625" y="1036200"/>
              <a:ext cx="453350" cy="78375"/>
            </a:xfrm>
            <a:custGeom>
              <a:avLst/>
              <a:gdLst/>
              <a:ahLst/>
              <a:cxnLst/>
              <a:rect l="l" t="t" r="r" b="b"/>
              <a:pathLst>
                <a:path w="18134" h="3135" extrusionOk="0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934400" y="1110475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935900" y="1185025"/>
              <a:ext cx="453050" cy="78075"/>
            </a:xfrm>
            <a:custGeom>
              <a:avLst/>
              <a:gdLst/>
              <a:ahLst/>
              <a:cxnLst/>
              <a:rect l="l" t="t" r="r" b="b"/>
              <a:pathLst>
                <a:path w="18122" h="3123" extrusionOk="0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937375" y="1259000"/>
              <a:ext cx="453075" cy="78525"/>
            </a:xfrm>
            <a:custGeom>
              <a:avLst/>
              <a:gdLst/>
              <a:ahLst/>
              <a:cxnLst/>
              <a:rect l="l" t="t" r="r" b="b"/>
              <a:pathLst>
                <a:path w="18123" h="3141" extrusionOk="0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938875" y="1333425"/>
              <a:ext cx="453050" cy="78500"/>
            </a:xfrm>
            <a:custGeom>
              <a:avLst/>
              <a:gdLst/>
              <a:ahLst/>
              <a:cxnLst/>
              <a:rect l="l" t="t" r="r" b="b"/>
              <a:pathLst>
                <a:path w="18122" h="3140" extrusionOk="0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940075" y="140782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941250" y="14822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942750" y="1556350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944225" y="1630775"/>
              <a:ext cx="453350" cy="78525"/>
            </a:xfrm>
            <a:custGeom>
              <a:avLst/>
              <a:gdLst/>
              <a:ahLst/>
              <a:cxnLst/>
              <a:rect l="l" t="t" r="r" b="b"/>
              <a:pathLst>
                <a:path w="18134" h="3141" extrusionOk="0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4557400" y="881250"/>
              <a:ext cx="347975" cy="229750"/>
            </a:xfrm>
            <a:custGeom>
              <a:avLst/>
              <a:gdLst/>
              <a:ahLst/>
              <a:cxnLst/>
              <a:rect l="l" t="t" r="r" b="b"/>
              <a:pathLst>
                <a:path w="13919" h="9190" extrusionOk="0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4558000" y="952875"/>
              <a:ext cx="348875" cy="225700"/>
            </a:xfrm>
            <a:custGeom>
              <a:avLst/>
              <a:gdLst/>
              <a:ahLst/>
              <a:cxnLst/>
              <a:rect l="l" t="t" r="r" b="b"/>
              <a:pathLst>
                <a:path w="13955" h="9028" extrusionOk="0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4558600" y="1025050"/>
              <a:ext cx="349775" cy="221675"/>
            </a:xfrm>
            <a:custGeom>
              <a:avLst/>
              <a:gdLst/>
              <a:ahLst/>
              <a:cxnLst/>
              <a:rect l="l" t="t" r="r" b="b"/>
              <a:pathLst>
                <a:path w="13991" h="8867" extrusionOk="0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4558600" y="1097725"/>
              <a:ext cx="350950" cy="217475"/>
            </a:xfrm>
            <a:custGeom>
              <a:avLst/>
              <a:gdLst/>
              <a:ahLst/>
              <a:cxnLst/>
              <a:rect l="l" t="t" r="r" b="b"/>
              <a:pathLst>
                <a:path w="14038" h="8699" extrusionOk="0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4559475" y="1170875"/>
              <a:ext cx="351575" cy="213075"/>
            </a:xfrm>
            <a:custGeom>
              <a:avLst/>
              <a:gdLst/>
              <a:ahLst/>
              <a:cxnLst/>
              <a:rect l="l" t="t" r="r" b="b"/>
              <a:pathLst>
                <a:path w="14063" h="8523" extrusionOk="0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4559775" y="1243700"/>
              <a:ext cx="352750" cy="209600"/>
            </a:xfrm>
            <a:custGeom>
              <a:avLst/>
              <a:gdLst/>
              <a:ahLst/>
              <a:cxnLst/>
              <a:rect l="l" t="t" r="r" b="b"/>
              <a:pathLst>
                <a:path w="14110" h="8384" extrusionOk="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4560075" y="1317350"/>
              <a:ext cx="353950" cy="205325"/>
            </a:xfrm>
            <a:custGeom>
              <a:avLst/>
              <a:gdLst/>
              <a:ahLst/>
              <a:cxnLst/>
              <a:rect l="l" t="t" r="r" b="b"/>
              <a:pathLst>
                <a:path w="14158" h="8213" extrusionOk="0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4560975" y="1391175"/>
              <a:ext cx="354525" cy="201425"/>
            </a:xfrm>
            <a:custGeom>
              <a:avLst/>
              <a:gdLst/>
              <a:ahLst/>
              <a:cxnLst/>
              <a:rect l="l" t="t" r="r" b="b"/>
              <a:pathLst>
                <a:path w="14181" h="8057" extrusionOk="0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4560975" y="1465175"/>
              <a:ext cx="355725" cy="197375"/>
            </a:xfrm>
            <a:custGeom>
              <a:avLst/>
              <a:gdLst/>
              <a:ahLst/>
              <a:cxnLst/>
              <a:rect l="l" t="t" r="r" b="b"/>
              <a:pathLst>
                <a:path w="14229" h="7895" extrusionOk="0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8" name="Google Shape;598;p38"/>
          <p:cNvGrpSpPr/>
          <p:nvPr/>
        </p:nvGrpSpPr>
        <p:grpSpPr>
          <a:xfrm>
            <a:off x="-744483" y="3013235"/>
            <a:ext cx="2915757" cy="2130254"/>
            <a:chOff x="2868800" y="2088975"/>
            <a:chExt cx="1181425" cy="863150"/>
          </a:xfrm>
        </p:grpSpPr>
        <p:sp>
          <p:nvSpPr>
            <p:cNvPr id="599" name="Google Shape;599;p38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7" name="Google Shape;607;p38"/>
          <p:cNvGrpSpPr/>
          <p:nvPr/>
        </p:nvGrpSpPr>
        <p:grpSpPr>
          <a:xfrm rot="1458948">
            <a:off x="43650" y="372788"/>
            <a:ext cx="563060" cy="1364873"/>
            <a:chOff x="2541375" y="3220475"/>
            <a:chExt cx="427450" cy="1036150"/>
          </a:xfrm>
        </p:grpSpPr>
        <p:sp>
          <p:nvSpPr>
            <p:cNvPr id="608" name="Google Shape;608;p38"/>
            <p:cNvSpPr/>
            <p:nvPr/>
          </p:nvSpPr>
          <p:spPr>
            <a:xfrm>
              <a:off x="2541375" y="3220475"/>
              <a:ext cx="427450" cy="1035850"/>
            </a:xfrm>
            <a:custGeom>
              <a:avLst/>
              <a:gdLst/>
              <a:ahLst/>
              <a:cxnLst/>
              <a:rect l="l" t="t" r="r" b="b"/>
              <a:pathLst>
                <a:path w="17098" h="41434" extrusionOk="0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2541375" y="3636600"/>
              <a:ext cx="427450" cy="620025"/>
            </a:xfrm>
            <a:custGeom>
              <a:avLst/>
              <a:gdLst/>
              <a:ahLst/>
              <a:cxnLst/>
              <a:rect l="l" t="t" r="r" b="b"/>
              <a:pathLst>
                <a:path w="17098" h="24801" extrusionOk="0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2664300" y="3334775"/>
              <a:ext cx="181000" cy="796850"/>
            </a:xfrm>
            <a:custGeom>
              <a:avLst/>
              <a:gdLst/>
              <a:ahLst/>
              <a:cxnLst/>
              <a:rect l="l" t="t" r="r" b="b"/>
              <a:pathLst>
                <a:path w="7240" h="31874" extrusionOk="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2693175" y="3987250"/>
              <a:ext cx="70875" cy="61475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2726225" y="3334775"/>
              <a:ext cx="57775" cy="278925"/>
            </a:xfrm>
            <a:custGeom>
              <a:avLst/>
              <a:gdLst/>
              <a:ahLst/>
              <a:cxnLst/>
              <a:rect l="l" t="t" r="r" b="b"/>
              <a:pathLst>
                <a:path w="2311" h="11157" extrusionOk="0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3" name="Google Shape;613;p38"/>
          <p:cNvGrpSpPr/>
          <p:nvPr/>
        </p:nvGrpSpPr>
        <p:grpSpPr>
          <a:xfrm>
            <a:off x="2403090" y="3959107"/>
            <a:ext cx="1732881" cy="1793702"/>
            <a:chOff x="5556925" y="2802275"/>
            <a:chExt cx="757875" cy="784475"/>
          </a:xfrm>
        </p:grpSpPr>
        <p:sp>
          <p:nvSpPr>
            <p:cNvPr id="614" name="Google Shape;614;p38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5" name="Google Shape;635;p38"/>
          <p:cNvGrpSpPr/>
          <p:nvPr/>
        </p:nvGrpSpPr>
        <p:grpSpPr>
          <a:xfrm rot="544886">
            <a:off x="3061109" y="1595211"/>
            <a:ext cx="860873" cy="1678882"/>
            <a:chOff x="6945350" y="145425"/>
            <a:chExt cx="317325" cy="618850"/>
          </a:xfrm>
        </p:grpSpPr>
        <p:sp>
          <p:nvSpPr>
            <p:cNvPr id="636" name="Google Shape;636;p38"/>
            <p:cNvSpPr/>
            <p:nvPr/>
          </p:nvSpPr>
          <p:spPr>
            <a:xfrm>
              <a:off x="6945350" y="145425"/>
              <a:ext cx="317325" cy="618850"/>
            </a:xfrm>
            <a:custGeom>
              <a:avLst/>
              <a:gdLst/>
              <a:ahLst/>
              <a:cxnLst/>
              <a:rect l="l" t="t" r="r" b="b"/>
              <a:pathLst>
                <a:path w="12693" h="24754" extrusionOk="0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6978075" y="577025"/>
              <a:ext cx="252150" cy="162550"/>
            </a:xfrm>
            <a:custGeom>
              <a:avLst/>
              <a:gdLst/>
              <a:ahLst/>
              <a:cxnLst/>
              <a:rect l="l" t="t" r="r" b="b"/>
              <a:pathLst>
                <a:path w="10086" h="6502" extrusionOk="0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7107550" y="577025"/>
              <a:ext cx="51225" cy="162250"/>
            </a:xfrm>
            <a:custGeom>
              <a:avLst/>
              <a:gdLst/>
              <a:ahLst/>
              <a:cxnLst/>
              <a:rect l="l" t="t" r="r" b="b"/>
              <a:pathLst>
                <a:path w="2049" h="6490" extrusionOk="0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7125425" y="577025"/>
              <a:ext cx="104800" cy="162250"/>
            </a:xfrm>
            <a:custGeom>
              <a:avLst/>
              <a:gdLst/>
              <a:ahLst/>
              <a:cxnLst/>
              <a:rect l="l" t="t" r="r" b="b"/>
              <a:pathLst>
                <a:path w="4192" h="6490" extrusionOk="0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0" name="Google Shape;640;p38"/>
          <p:cNvGrpSpPr/>
          <p:nvPr/>
        </p:nvGrpSpPr>
        <p:grpSpPr>
          <a:xfrm rot="-2019428">
            <a:off x="1543819" y="247748"/>
            <a:ext cx="1078938" cy="1614954"/>
            <a:chOff x="7166500" y="-57275"/>
            <a:chExt cx="414050" cy="619750"/>
          </a:xfrm>
        </p:grpSpPr>
        <p:sp>
          <p:nvSpPr>
            <p:cNvPr id="641" name="Google Shape;641;p38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38"/>
          <p:cNvGrpSpPr/>
          <p:nvPr/>
        </p:nvGrpSpPr>
        <p:grpSpPr>
          <a:xfrm>
            <a:off x="3043492" y="693849"/>
            <a:ext cx="547954" cy="547954"/>
            <a:chOff x="3796125" y="-35750"/>
            <a:chExt cx="773400" cy="773400"/>
          </a:xfrm>
        </p:grpSpPr>
        <p:sp>
          <p:nvSpPr>
            <p:cNvPr id="646" name="Google Shape;646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8" name="Google Shape;648;p38"/>
          <p:cNvGrpSpPr/>
          <p:nvPr/>
        </p:nvGrpSpPr>
        <p:grpSpPr>
          <a:xfrm>
            <a:off x="-599330" y="2889646"/>
            <a:ext cx="979588" cy="979588"/>
            <a:chOff x="3796125" y="-35750"/>
            <a:chExt cx="773400" cy="773400"/>
          </a:xfrm>
        </p:grpSpPr>
        <p:sp>
          <p:nvSpPr>
            <p:cNvPr id="649" name="Google Shape;649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44"/>
          <p:cNvSpPr/>
          <p:nvPr/>
        </p:nvSpPr>
        <p:spPr>
          <a:xfrm flipH="1">
            <a:off x="5517534" y="3667850"/>
            <a:ext cx="4068217" cy="1475650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44"/>
          <p:cNvSpPr txBox="1">
            <a:spLocks noGrp="1"/>
          </p:cNvSpPr>
          <p:nvPr>
            <p:ph type="body" idx="1"/>
          </p:nvPr>
        </p:nvSpPr>
        <p:spPr>
          <a:xfrm>
            <a:off x="1329721" y="983869"/>
            <a:ext cx="6057398" cy="21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rgbClr val="211F1F"/>
              </a:buClr>
              <a:buSzPts val="1100"/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Monosakarida  adalah  unit karbohidrat terkecil. Mono yang artinya kecil dan sakarida artinya gula ( 1 gula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). Struktur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kimia gula terdiri dari 1 gugus aldehida atau 1 gugus keton yang pada rantainya terikat 2 atau lebih molekul hidroksil. Misalnya pada glukosa terdapat aldehida dan pada fruktosa terdapat gugus keton dan dari kedua gugus ini terdapat 6 atom karbon serta terikat 5 gugus atom hidroksil.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100"/>
              <a:buFont typeface="Arial"/>
              <a:buNone/>
            </a:pP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4" name="Google Shape;784;p44"/>
          <p:cNvSpPr txBox="1">
            <a:spLocks noGrp="1"/>
          </p:cNvSpPr>
          <p:nvPr>
            <p:ph type="title"/>
          </p:nvPr>
        </p:nvSpPr>
        <p:spPr>
          <a:xfrm>
            <a:off x="2018091" y="306613"/>
            <a:ext cx="53544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 smtClean="0">
                <a:latin typeface="Cooper Black" pitchFamily="18" charset="0"/>
              </a:rPr>
              <a:t>MONOSAKARIDA</a:t>
            </a:r>
            <a:endParaRPr>
              <a:latin typeface="Cooper Black" pitchFamily="18" charset="0"/>
            </a:endParaRPr>
          </a:p>
        </p:txBody>
      </p:sp>
      <p:grpSp>
        <p:nvGrpSpPr>
          <p:cNvPr id="2" name="Google Shape;785;p44"/>
          <p:cNvGrpSpPr/>
          <p:nvPr/>
        </p:nvGrpSpPr>
        <p:grpSpPr>
          <a:xfrm>
            <a:off x="-535225" y="3241755"/>
            <a:ext cx="2716603" cy="2811951"/>
            <a:chOff x="5556925" y="2802275"/>
            <a:chExt cx="757875" cy="784475"/>
          </a:xfrm>
        </p:grpSpPr>
        <p:sp>
          <p:nvSpPr>
            <p:cNvPr id="786" name="Google Shape;786;p44"/>
            <p:cNvSpPr/>
            <p:nvPr/>
          </p:nvSpPr>
          <p:spPr>
            <a:xfrm>
              <a:off x="5878400" y="2851075"/>
              <a:ext cx="92900" cy="225350"/>
            </a:xfrm>
            <a:custGeom>
              <a:avLst/>
              <a:gdLst/>
              <a:ahLst/>
              <a:cxnLst/>
              <a:rect l="l" t="t" r="r" b="b"/>
              <a:pathLst>
                <a:path w="3716" h="9014" extrusionOk="0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4"/>
            <p:cNvSpPr/>
            <p:nvPr/>
          </p:nvSpPr>
          <p:spPr>
            <a:xfrm>
              <a:off x="5637000" y="3063900"/>
              <a:ext cx="214350" cy="51825"/>
            </a:xfrm>
            <a:custGeom>
              <a:avLst/>
              <a:gdLst/>
              <a:ahLst/>
              <a:cxnLst/>
              <a:rect l="l" t="t" r="r" b="b"/>
              <a:pathLst>
                <a:path w="8574" h="2073" extrusionOk="0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4"/>
            <p:cNvSpPr/>
            <p:nvPr/>
          </p:nvSpPr>
          <p:spPr>
            <a:xfrm>
              <a:off x="5753675" y="3146650"/>
              <a:ext cx="117600" cy="339950"/>
            </a:xfrm>
            <a:custGeom>
              <a:avLst/>
              <a:gdLst/>
              <a:ahLst/>
              <a:cxnLst/>
              <a:rect l="l" t="t" r="r" b="b"/>
              <a:pathLst>
                <a:path w="4704" h="13598" extrusionOk="0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4"/>
            <p:cNvSpPr/>
            <p:nvPr/>
          </p:nvSpPr>
          <p:spPr>
            <a:xfrm>
              <a:off x="5664675" y="3415775"/>
              <a:ext cx="195600" cy="170975"/>
            </a:xfrm>
            <a:custGeom>
              <a:avLst/>
              <a:gdLst/>
              <a:ahLst/>
              <a:cxnLst/>
              <a:rect l="l" t="t" r="r" b="b"/>
              <a:pathLst>
                <a:path w="7824" h="6839" extrusionOk="0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4"/>
            <p:cNvSpPr/>
            <p:nvPr/>
          </p:nvSpPr>
          <p:spPr>
            <a:xfrm>
              <a:off x="5756350" y="3001250"/>
              <a:ext cx="240850" cy="211000"/>
            </a:xfrm>
            <a:custGeom>
              <a:avLst/>
              <a:gdLst/>
              <a:ahLst/>
              <a:cxnLst/>
              <a:rect l="l" t="t" r="r" b="b"/>
              <a:pathLst>
                <a:path w="9634" h="8440" extrusionOk="0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4"/>
            <p:cNvSpPr/>
            <p:nvPr/>
          </p:nvSpPr>
          <p:spPr>
            <a:xfrm>
              <a:off x="5893875" y="3126400"/>
              <a:ext cx="177725" cy="172675"/>
            </a:xfrm>
            <a:custGeom>
              <a:avLst/>
              <a:gdLst/>
              <a:ahLst/>
              <a:cxnLst/>
              <a:rect l="l" t="t" r="r" b="b"/>
              <a:pathLst>
                <a:path w="7109" h="6907" extrusionOk="0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4"/>
            <p:cNvSpPr/>
            <p:nvPr/>
          </p:nvSpPr>
          <p:spPr>
            <a:xfrm>
              <a:off x="6001025" y="3244325"/>
              <a:ext cx="142025" cy="124000"/>
            </a:xfrm>
            <a:custGeom>
              <a:avLst/>
              <a:gdLst/>
              <a:ahLst/>
              <a:cxnLst/>
              <a:rect l="l" t="t" r="r" b="b"/>
              <a:pathLst>
                <a:path w="5681" h="4960" extrusionOk="0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4"/>
            <p:cNvSpPr/>
            <p:nvPr/>
          </p:nvSpPr>
          <p:spPr>
            <a:xfrm>
              <a:off x="5616475" y="2837375"/>
              <a:ext cx="347675" cy="225950"/>
            </a:xfrm>
            <a:custGeom>
              <a:avLst/>
              <a:gdLst/>
              <a:ahLst/>
              <a:cxnLst/>
              <a:rect l="l" t="t" r="r" b="b"/>
              <a:pathLst>
                <a:path w="13907" h="9038" extrusionOk="0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4"/>
            <p:cNvSpPr/>
            <p:nvPr/>
          </p:nvSpPr>
          <p:spPr>
            <a:xfrm>
              <a:off x="5917700" y="2802275"/>
              <a:ext cx="104200" cy="90975"/>
            </a:xfrm>
            <a:custGeom>
              <a:avLst/>
              <a:gdLst/>
              <a:ahLst/>
              <a:cxnLst/>
              <a:rect l="l" t="t" r="r" b="b"/>
              <a:pathLst>
                <a:path w="4168" h="3639" extrusionOk="0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4"/>
            <p:cNvSpPr/>
            <p:nvPr/>
          </p:nvSpPr>
          <p:spPr>
            <a:xfrm>
              <a:off x="5977825" y="2857925"/>
              <a:ext cx="148250" cy="125325"/>
            </a:xfrm>
            <a:custGeom>
              <a:avLst/>
              <a:gdLst/>
              <a:ahLst/>
              <a:cxnLst/>
              <a:rect l="l" t="t" r="r" b="b"/>
              <a:pathLst>
                <a:path w="5930" h="5013" extrusionOk="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4"/>
            <p:cNvSpPr/>
            <p:nvPr/>
          </p:nvSpPr>
          <p:spPr>
            <a:xfrm>
              <a:off x="6060875" y="3230000"/>
              <a:ext cx="174150" cy="69975"/>
            </a:xfrm>
            <a:custGeom>
              <a:avLst/>
              <a:gdLst/>
              <a:ahLst/>
              <a:cxnLst/>
              <a:rect l="l" t="t" r="r" b="b"/>
              <a:pathLst>
                <a:path w="6966" h="2799" extrusionOk="0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4"/>
            <p:cNvSpPr/>
            <p:nvPr/>
          </p:nvSpPr>
          <p:spPr>
            <a:xfrm>
              <a:off x="6082000" y="2947025"/>
              <a:ext cx="85750" cy="74950"/>
            </a:xfrm>
            <a:custGeom>
              <a:avLst/>
              <a:gdLst/>
              <a:ahLst/>
              <a:cxnLst/>
              <a:rect l="l" t="t" r="r" b="b"/>
              <a:pathLst>
                <a:path w="3430" h="2998" extrusionOk="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4"/>
            <p:cNvSpPr/>
            <p:nvPr/>
          </p:nvSpPr>
          <p:spPr>
            <a:xfrm>
              <a:off x="6195700" y="3176125"/>
              <a:ext cx="119100" cy="104400"/>
            </a:xfrm>
            <a:custGeom>
              <a:avLst/>
              <a:gdLst/>
              <a:ahLst/>
              <a:cxnLst/>
              <a:rect l="l" t="t" r="r" b="b"/>
              <a:pathLst>
                <a:path w="4764" h="4176" extrusionOk="0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4"/>
            <p:cNvSpPr/>
            <p:nvPr/>
          </p:nvSpPr>
          <p:spPr>
            <a:xfrm>
              <a:off x="5556925" y="3001650"/>
              <a:ext cx="140225" cy="127325"/>
            </a:xfrm>
            <a:custGeom>
              <a:avLst/>
              <a:gdLst/>
              <a:ahLst/>
              <a:cxnLst/>
              <a:rect l="l" t="t" r="r" b="b"/>
              <a:pathLst>
                <a:path w="5609" h="5093" extrusionOk="0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4"/>
            <p:cNvSpPr/>
            <p:nvPr/>
          </p:nvSpPr>
          <p:spPr>
            <a:xfrm>
              <a:off x="5785225" y="3026075"/>
              <a:ext cx="90525" cy="133400"/>
            </a:xfrm>
            <a:custGeom>
              <a:avLst/>
              <a:gdLst/>
              <a:ahLst/>
              <a:cxnLst/>
              <a:rect l="l" t="t" r="r" b="b"/>
              <a:pathLst>
                <a:path w="3621" h="5336" extrusionOk="0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4"/>
            <p:cNvSpPr/>
            <p:nvPr/>
          </p:nvSpPr>
          <p:spPr>
            <a:xfrm>
              <a:off x="5943600" y="2818925"/>
              <a:ext cx="25025" cy="32175"/>
            </a:xfrm>
            <a:custGeom>
              <a:avLst/>
              <a:gdLst/>
              <a:ahLst/>
              <a:cxnLst/>
              <a:rect l="l" t="t" r="r" b="b"/>
              <a:pathLst>
                <a:path w="1001" h="1287" extrusionOk="0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4"/>
            <p:cNvSpPr/>
            <p:nvPr/>
          </p:nvSpPr>
          <p:spPr>
            <a:xfrm>
              <a:off x="5575100" y="3016500"/>
              <a:ext cx="59250" cy="51600"/>
            </a:xfrm>
            <a:custGeom>
              <a:avLst/>
              <a:gdLst/>
              <a:ahLst/>
              <a:cxnLst/>
              <a:rect l="l" t="t" r="r" b="b"/>
              <a:pathLst>
                <a:path w="2370" h="2064" extrusionOk="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4"/>
            <p:cNvSpPr/>
            <p:nvPr/>
          </p:nvSpPr>
          <p:spPr>
            <a:xfrm>
              <a:off x="6127550" y="2964175"/>
              <a:ext cx="21450" cy="23550"/>
            </a:xfrm>
            <a:custGeom>
              <a:avLst/>
              <a:gdLst/>
              <a:ahLst/>
              <a:cxnLst/>
              <a:rect l="l" t="t" r="r" b="b"/>
              <a:pathLst>
                <a:path w="858" h="942" extrusionOk="0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4"/>
            <p:cNvSpPr/>
            <p:nvPr/>
          </p:nvSpPr>
          <p:spPr>
            <a:xfrm>
              <a:off x="6225175" y="3191750"/>
              <a:ext cx="34850" cy="24575"/>
            </a:xfrm>
            <a:custGeom>
              <a:avLst/>
              <a:gdLst/>
              <a:ahLst/>
              <a:cxnLst/>
              <a:rect l="l" t="t" r="r" b="b"/>
              <a:pathLst>
                <a:path w="1394" h="983" extrusionOk="0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4"/>
            <p:cNvSpPr/>
            <p:nvPr/>
          </p:nvSpPr>
          <p:spPr>
            <a:xfrm>
              <a:off x="6023950" y="3281475"/>
              <a:ext cx="48250" cy="69725"/>
            </a:xfrm>
            <a:custGeom>
              <a:avLst/>
              <a:gdLst/>
              <a:ahLst/>
              <a:cxnLst/>
              <a:rect l="l" t="t" r="r" b="b"/>
              <a:pathLst>
                <a:path w="1930" h="2789" extrusionOk="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4"/>
            <p:cNvSpPr/>
            <p:nvPr/>
          </p:nvSpPr>
          <p:spPr>
            <a:xfrm>
              <a:off x="5706950" y="3441025"/>
              <a:ext cx="102725" cy="36950"/>
            </a:xfrm>
            <a:custGeom>
              <a:avLst/>
              <a:gdLst/>
              <a:ahLst/>
              <a:cxnLst/>
              <a:rect l="l" t="t" r="r" b="b"/>
              <a:pathLst>
                <a:path w="4109" h="1478" extrusionOk="0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807;p44"/>
          <p:cNvGrpSpPr/>
          <p:nvPr/>
        </p:nvGrpSpPr>
        <p:grpSpPr>
          <a:xfrm flipH="1">
            <a:off x="7115717" y="-263365"/>
            <a:ext cx="2915757" cy="2130254"/>
            <a:chOff x="2868800" y="2088975"/>
            <a:chExt cx="1181425" cy="863150"/>
          </a:xfrm>
        </p:grpSpPr>
        <p:sp>
          <p:nvSpPr>
            <p:cNvPr id="808" name="Google Shape;808;p44"/>
            <p:cNvSpPr/>
            <p:nvPr/>
          </p:nvSpPr>
          <p:spPr>
            <a:xfrm>
              <a:off x="3482575" y="2133900"/>
              <a:ext cx="526875" cy="564500"/>
            </a:xfrm>
            <a:custGeom>
              <a:avLst/>
              <a:gdLst/>
              <a:ahLst/>
              <a:cxnLst/>
              <a:rect l="l" t="t" r="r" b="b"/>
              <a:pathLst>
                <a:path w="21075" h="22580" extrusionOk="0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4"/>
            <p:cNvSpPr/>
            <p:nvPr/>
          </p:nvSpPr>
          <p:spPr>
            <a:xfrm>
              <a:off x="3804025" y="2297725"/>
              <a:ext cx="173875" cy="397700"/>
            </a:xfrm>
            <a:custGeom>
              <a:avLst/>
              <a:gdLst/>
              <a:ahLst/>
              <a:cxnLst/>
              <a:rect l="l" t="t" r="r" b="b"/>
              <a:pathLst>
                <a:path w="6955" h="15908" extrusionOk="0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4"/>
            <p:cNvSpPr/>
            <p:nvPr/>
          </p:nvSpPr>
          <p:spPr>
            <a:xfrm>
              <a:off x="3543575" y="2133775"/>
              <a:ext cx="306925" cy="523550"/>
            </a:xfrm>
            <a:custGeom>
              <a:avLst/>
              <a:gdLst/>
              <a:ahLst/>
              <a:cxnLst/>
              <a:rect l="l" t="t" r="r" b="b"/>
              <a:pathLst>
                <a:path w="12277" h="20942" extrusionOk="0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4"/>
            <p:cNvSpPr/>
            <p:nvPr/>
          </p:nvSpPr>
          <p:spPr>
            <a:xfrm>
              <a:off x="3417975" y="2099875"/>
              <a:ext cx="610225" cy="653600"/>
            </a:xfrm>
            <a:custGeom>
              <a:avLst/>
              <a:gdLst/>
              <a:ahLst/>
              <a:cxnLst/>
              <a:rect l="l" t="t" r="r" b="b"/>
              <a:pathLst>
                <a:path w="24409" h="26144" extrusionOk="0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4"/>
            <p:cNvSpPr/>
            <p:nvPr/>
          </p:nvSpPr>
          <p:spPr>
            <a:xfrm>
              <a:off x="3440300" y="2088975"/>
              <a:ext cx="609925" cy="653800"/>
            </a:xfrm>
            <a:custGeom>
              <a:avLst/>
              <a:gdLst/>
              <a:ahLst/>
              <a:cxnLst/>
              <a:rect l="l" t="t" r="r" b="b"/>
              <a:pathLst>
                <a:path w="24397" h="26152" extrusionOk="0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4"/>
            <p:cNvSpPr/>
            <p:nvPr/>
          </p:nvSpPr>
          <p:spPr>
            <a:xfrm>
              <a:off x="3403975" y="2527825"/>
              <a:ext cx="117600" cy="86650"/>
            </a:xfrm>
            <a:custGeom>
              <a:avLst/>
              <a:gdLst/>
              <a:ahLst/>
              <a:cxnLst/>
              <a:rect l="l" t="t" r="r" b="b"/>
              <a:pathLst>
                <a:path w="4704" h="3466" extrusionOk="0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4"/>
            <p:cNvSpPr/>
            <p:nvPr/>
          </p:nvSpPr>
          <p:spPr>
            <a:xfrm>
              <a:off x="2869100" y="2543250"/>
              <a:ext cx="601000" cy="408875"/>
            </a:xfrm>
            <a:custGeom>
              <a:avLst/>
              <a:gdLst/>
              <a:ahLst/>
              <a:cxnLst/>
              <a:rect l="l" t="t" r="r" b="b"/>
              <a:pathLst>
                <a:path w="24040" h="16355" extrusionOk="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4"/>
            <p:cNvSpPr/>
            <p:nvPr/>
          </p:nvSpPr>
          <p:spPr>
            <a:xfrm>
              <a:off x="2868800" y="2543175"/>
              <a:ext cx="569150" cy="383825"/>
            </a:xfrm>
            <a:custGeom>
              <a:avLst/>
              <a:gdLst/>
              <a:ahLst/>
              <a:cxnLst/>
              <a:rect l="l" t="t" r="r" b="b"/>
              <a:pathLst>
                <a:path w="22766" h="15353" extrusionOk="0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6" name="Google Shape;816;p44"/>
          <p:cNvSpPr/>
          <p:nvPr/>
        </p:nvSpPr>
        <p:spPr>
          <a:xfrm>
            <a:off x="326355" y="253625"/>
            <a:ext cx="1855030" cy="672933"/>
          </a:xfrm>
          <a:custGeom>
            <a:avLst/>
            <a:gdLst/>
            <a:ahLst/>
            <a:cxnLst/>
            <a:rect l="l" t="t" r="r" b="b"/>
            <a:pathLst>
              <a:path w="83976" h="38569" extrusionOk="0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0027" y="2722652"/>
            <a:ext cx="3698072" cy="2106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821;p45"/>
          <p:cNvGrpSpPr/>
          <p:nvPr/>
        </p:nvGrpSpPr>
        <p:grpSpPr>
          <a:xfrm>
            <a:off x="159000" y="1072525"/>
            <a:ext cx="4106580" cy="4256272"/>
            <a:chOff x="159000" y="1072525"/>
            <a:chExt cx="4106580" cy="4256272"/>
          </a:xfrm>
        </p:grpSpPr>
        <p:sp>
          <p:nvSpPr>
            <p:cNvPr id="822" name="Google Shape;822;p45"/>
            <p:cNvSpPr/>
            <p:nvPr/>
          </p:nvSpPr>
          <p:spPr>
            <a:xfrm>
              <a:off x="446375" y="1072525"/>
              <a:ext cx="459000" cy="459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5"/>
            <p:cNvSpPr/>
            <p:nvPr/>
          </p:nvSpPr>
          <p:spPr>
            <a:xfrm rot="-4149759">
              <a:off x="187812" y="1594007"/>
              <a:ext cx="715177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5"/>
            <p:cNvSpPr/>
            <p:nvPr/>
          </p:nvSpPr>
          <p:spPr>
            <a:xfrm>
              <a:off x="159000" y="1775100"/>
              <a:ext cx="554100" cy="55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5"/>
            <p:cNvSpPr/>
            <p:nvPr/>
          </p:nvSpPr>
          <p:spPr>
            <a:xfrm rot="1740278">
              <a:off x="419842" y="2254355"/>
              <a:ext cx="1002309" cy="104608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826;p45"/>
            <p:cNvGrpSpPr/>
            <p:nvPr/>
          </p:nvGrpSpPr>
          <p:grpSpPr>
            <a:xfrm>
              <a:off x="905467" y="1280648"/>
              <a:ext cx="3360114" cy="3360114"/>
              <a:chOff x="3796125" y="-35750"/>
              <a:chExt cx="773400" cy="773400"/>
            </a:xfrm>
          </p:grpSpPr>
          <p:sp>
            <p:nvSpPr>
              <p:cNvPr id="827" name="Google Shape;827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9" name="Google Shape;829;p45"/>
            <p:cNvSpPr/>
            <p:nvPr/>
          </p:nvSpPr>
          <p:spPr>
            <a:xfrm rot="-4149419">
              <a:off x="1767472" y="4789429"/>
              <a:ext cx="1002505" cy="104636"/>
            </a:xfrm>
            <a:prstGeom prst="roundRect">
              <a:avLst>
                <a:gd name="adj" fmla="val 500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" name="Google Shape;830;p45"/>
          <p:cNvGrpSpPr/>
          <p:nvPr/>
        </p:nvGrpSpPr>
        <p:grpSpPr>
          <a:xfrm>
            <a:off x="4431996" y="1280648"/>
            <a:ext cx="4852499" cy="4081401"/>
            <a:chOff x="4431996" y="1280648"/>
            <a:chExt cx="4852499" cy="4081401"/>
          </a:xfrm>
        </p:grpSpPr>
        <p:sp>
          <p:nvSpPr>
            <p:cNvPr id="831" name="Google Shape;831;p45"/>
            <p:cNvSpPr/>
            <p:nvPr/>
          </p:nvSpPr>
          <p:spPr>
            <a:xfrm>
              <a:off x="4431996" y="4219438"/>
              <a:ext cx="554100" cy="554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5"/>
            <p:cNvSpPr/>
            <p:nvPr/>
          </p:nvSpPr>
          <p:spPr>
            <a:xfrm rot="8376901">
              <a:off x="4624345" y="404869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" name="Google Shape;833;p45"/>
            <p:cNvGrpSpPr/>
            <p:nvPr/>
          </p:nvGrpSpPr>
          <p:grpSpPr>
            <a:xfrm>
              <a:off x="4771917" y="1280648"/>
              <a:ext cx="3360114" cy="3360114"/>
              <a:chOff x="3796125" y="-35750"/>
              <a:chExt cx="773400" cy="773400"/>
            </a:xfrm>
          </p:grpSpPr>
          <p:sp>
            <p:nvSpPr>
              <p:cNvPr id="834" name="Google Shape;834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5"/>
              <p:cNvSpPr/>
              <p:nvPr/>
            </p:nvSpPr>
            <p:spPr>
              <a:xfrm rot="300986">
                <a:off x="3885827" y="89211"/>
                <a:ext cx="128066" cy="111087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36" name="Google Shape;836;p45"/>
            <p:cNvSpPr/>
            <p:nvPr/>
          </p:nvSpPr>
          <p:spPr>
            <a:xfrm rot="2423099" flipH="1">
              <a:off x="7412070" y="4091044"/>
              <a:ext cx="1120508" cy="104713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" name="Google Shape;837;p45"/>
            <p:cNvGrpSpPr/>
            <p:nvPr/>
          </p:nvGrpSpPr>
          <p:grpSpPr>
            <a:xfrm>
              <a:off x="8089592" y="4167069"/>
              <a:ext cx="1194903" cy="1194980"/>
              <a:chOff x="3796125" y="-35750"/>
              <a:chExt cx="773400" cy="773400"/>
            </a:xfrm>
          </p:grpSpPr>
          <p:sp>
            <p:nvSpPr>
              <p:cNvPr id="838" name="Google Shape;838;p45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45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2459" extrusionOk="0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40" name="Google Shape;840;p45"/>
          <p:cNvSpPr txBox="1">
            <a:spLocks noGrp="1"/>
          </p:cNvSpPr>
          <p:nvPr>
            <p:ph type="subTitle" idx="1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	3 C triosa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	  4 C tetrosa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Aldo + 	   5 C pentosa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	    6 C heksosa</a:t>
            </a:r>
            <a:endParaRPr lang="x-none" sz="160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1" name="Google Shape;841;p45"/>
          <p:cNvSpPr txBox="1">
            <a:spLocks noGrp="1"/>
          </p:cNvSpPr>
          <p:nvPr>
            <p:ph type="title" idx="4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/>
              <a:t>Penamaan Monosakarida</a:t>
            </a:r>
            <a:endParaRPr/>
          </a:p>
        </p:txBody>
      </p:sp>
      <p:sp>
        <p:nvSpPr>
          <p:cNvPr id="843" name="Google Shape;843;p45"/>
          <p:cNvSpPr txBox="1">
            <a:spLocks noGrp="1"/>
          </p:cNvSpPr>
          <p:nvPr>
            <p:ph type="title"/>
          </p:nvPr>
        </p:nvSpPr>
        <p:spPr>
          <a:xfrm>
            <a:off x="1433038" y="1775602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/>
              <a:t>A</a:t>
            </a:r>
            <a:r>
              <a:rPr smtClean="0"/>
              <a:t>ldehida</a:t>
            </a:r>
            <a:endParaRPr/>
          </a:p>
        </p:txBody>
      </p:sp>
      <p:sp>
        <p:nvSpPr>
          <p:cNvPr id="844" name="Google Shape;844;p45"/>
          <p:cNvSpPr txBox="1">
            <a:spLocks noGrp="1"/>
          </p:cNvSpPr>
          <p:nvPr>
            <p:ph type="title" idx="3"/>
          </p:nvPr>
        </p:nvSpPr>
        <p:spPr>
          <a:xfrm>
            <a:off x="5320085" y="1816712"/>
            <a:ext cx="23049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/>
              <a:t>Keton</a:t>
            </a:r>
            <a:endParaRPr/>
          </a:p>
        </p:txBody>
      </p:sp>
      <p:sp>
        <p:nvSpPr>
          <p:cNvPr id="26" name="Google Shape;840;p45"/>
          <p:cNvSpPr txBox="1">
            <a:spLocks noGrp="1"/>
          </p:cNvSpPr>
          <p:nvPr>
            <p:ph type="subTitle" idx="2"/>
          </p:nvPr>
        </p:nvSpPr>
        <p:spPr>
          <a:xfrm>
            <a:off x="5300663" y="2554288"/>
            <a:ext cx="2300287" cy="12620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	3 C triosa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	  4 C tetrosa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eto+ 	   5 C pentosa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	    6 C heksosa</a:t>
            </a:r>
            <a:endParaRPr lang="x-none" sz="160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9"/>
          <p:cNvSpPr txBox="1">
            <a:spLocks noGrp="1"/>
          </p:cNvSpPr>
          <p:nvPr>
            <p:ph type="body" idx="1"/>
          </p:nvPr>
        </p:nvSpPr>
        <p:spPr>
          <a:xfrm>
            <a:off x="713100" y="421240"/>
            <a:ext cx="4331511" cy="41830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  <a:buNone/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Monosakarida memiliki  atom karbon yang mengikat  4 gugus yang berbeda pada ke-4 tangannya biasa dinamakan atom karbon asimetri atau atom karbon kiral. Isomer giometri terjadi jika letak dari posisi OH antar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kedua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gugus atom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berbeda ada yang disebelah kanan dan disebelah kiri.</a:t>
            </a:r>
          </a:p>
          <a:p>
            <a:pPr marL="0" lvl="0" indent="0">
              <a:buSzPts val="1100"/>
              <a:buNone/>
            </a:pPr>
            <a:endParaRPr lang="x-none" sz="160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SzPts val="1100"/>
              <a:buNone/>
            </a:pPr>
            <a:endParaRPr lang="x-none" sz="160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SzPts val="1100"/>
              <a:buNone/>
            </a:pP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Secara fisika monosakarida memiliki  sifat sebagai senyawa yang dapat memutar polarisasi cahaya atau bersifat optik aktif hal ini karena monosakarida memiliki C-asimetrik.</a:t>
            </a:r>
            <a:endParaRPr lang="x-none" sz="16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0094" y="410965"/>
            <a:ext cx="3722652" cy="1714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41204" y="2384229"/>
            <a:ext cx="2753475" cy="261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807;p67"/>
          <p:cNvGrpSpPr/>
          <p:nvPr/>
        </p:nvGrpSpPr>
        <p:grpSpPr>
          <a:xfrm>
            <a:off x="1128724" y="646675"/>
            <a:ext cx="2455221" cy="1819123"/>
            <a:chOff x="1015825" y="2160825"/>
            <a:chExt cx="1100700" cy="1100700"/>
          </a:xfrm>
        </p:grpSpPr>
        <p:sp>
          <p:nvSpPr>
            <p:cNvPr id="1808" name="Google Shape;1808;p67"/>
            <p:cNvSpPr/>
            <p:nvPr/>
          </p:nvSpPr>
          <p:spPr>
            <a:xfrm>
              <a:off x="1015825" y="2160825"/>
              <a:ext cx="1100700" cy="1100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accent5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  <p:sp>
          <p:nvSpPr>
            <p:cNvPr id="1809" name="Google Shape;1809;p67"/>
            <p:cNvSpPr/>
            <p:nvPr/>
          </p:nvSpPr>
          <p:spPr>
            <a:xfrm rot="301087">
              <a:off x="1229488" y="2264029"/>
              <a:ext cx="226876" cy="196792"/>
            </a:xfrm>
            <a:custGeom>
              <a:avLst/>
              <a:gdLst/>
              <a:ahLst/>
              <a:cxnLst/>
              <a:rect l="l" t="t" r="r" b="b"/>
              <a:pathLst>
                <a:path w="2835" h="2459" extrusionOk="0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11" name="Google Shape;1811;p67"/>
          <p:cNvSpPr txBox="1"/>
          <p:nvPr/>
        </p:nvSpPr>
        <p:spPr>
          <a:xfrm>
            <a:off x="1420342" y="1088173"/>
            <a:ext cx="1959856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1800" smtClean="0">
                <a:solidFill>
                  <a:schemeClr val="accent5"/>
                </a:solidFill>
                <a:latin typeface="Cooper Black" pitchFamily="18" charset="0"/>
                <a:ea typeface="Roboto"/>
                <a:cs typeface="Roboto"/>
                <a:sym typeface="Roboto"/>
              </a:rPr>
              <a:t>Struktur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1800" smtClean="0">
                <a:solidFill>
                  <a:schemeClr val="accent5"/>
                </a:solidFill>
                <a:latin typeface="Cooper Black" pitchFamily="18" charset="0"/>
                <a:ea typeface="Roboto"/>
                <a:cs typeface="Roboto"/>
                <a:sym typeface="Roboto"/>
              </a:rPr>
              <a:t> ( Haworth)</a:t>
            </a:r>
            <a:endParaRPr sz="1800">
              <a:solidFill>
                <a:schemeClr val="accent5"/>
              </a:solidFill>
              <a:latin typeface="Cooper Black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1812" name="Google Shape;1812;p67"/>
          <p:cNvSpPr/>
          <p:nvPr/>
        </p:nvSpPr>
        <p:spPr>
          <a:xfrm>
            <a:off x="5508708" y="154045"/>
            <a:ext cx="3347616" cy="7389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>
                <a:latin typeface="Times New Roman" pitchFamily="18" charset="0"/>
                <a:cs typeface="Times New Roman" pitchFamily="18" charset="0"/>
              </a:rPr>
              <a:t>Aldotreosa Monosakarida memiliki lebih dari 5 atom karbon 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7" name="Google Shape;1817;p67"/>
          <p:cNvSpPr/>
          <p:nvPr/>
        </p:nvSpPr>
        <p:spPr>
          <a:xfrm>
            <a:off x="5529244" y="1176007"/>
            <a:ext cx="3347628" cy="68361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>
                <a:latin typeface="Times New Roman" pitchFamily="18" charset="0"/>
                <a:cs typeface="Times New Roman" pitchFamily="18" charset="0"/>
              </a:rPr>
              <a:t>Disebabkan interaksi gugus karbonil dan oksigen hydriksil yang membentuk ikatan kovalen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2" name="Google Shape;1822;p67"/>
          <p:cNvSpPr/>
          <p:nvPr/>
        </p:nvSpPr>
        <p:spPr>
          <a:xfrm>
            <a:off x="5601175" y="2054131"/>
            <a:ext cx="3039392" cy="28837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smtClean="0">
                <a:latin typeface="Times New Roman" pitchFamily="18" charset="0"/>
                <a:cs typeface="Times New Roman" pitchFamily="18" charset="0"/>
              </a:rPr>
              <a:t>Siklisasi glukosa dan fruktosa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27" name="Google Shape;1827;p67"/>
          <p:cNvCxnSpPr/>
          <p:nvPr/>
        </p:nvCxnSpPr>
        <p:spPr>
          <a:xfrm>
            <a:off x="3563397" y="1843912"/>
            <a:ext cx="1861358" cy="467773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28" name="Google Shape;1828;p67"/>
          <p:cNvCxnSpPr/>
          <p:nvPr/>
        </p:nvCxnSpPr>
        <p:spPr>
          <a:xfrm flipV="1">
            <a:off x="3604493" y="482885"/>
            <a:ext cx="1707246" cy="939788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29" name="Google Shape;1829;p67"/>
          <p:cNvCxnSpPr/>
          <p:nvPr/>
        </p:nvCxnSpPr>
        <p:spPr>
          <a:xfrm flipV="1">
            <a:off x="3583945" y="1596827"/>
            <a:ext cx="1945299" cy="1078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2288" y="2414426"/>
            <a:ext cx="3688422" cy="259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5" name="Google Shape;1016;p48"/>
          <p:cNvGrpSpPr/>
          <p:nvPr/>
        </p:nvGrpSpPr>
        <p:grpSpPr>
          <a:xfrm rot="-2019428">
            <a:off x="816182" y="3346930"/>
            <a:ext cx="848325" cy="1381910"/>
            <a:chOff x="7166500" y="-57275"/>
            <a:chExt cx="414050" cy="619750"/>
          </a:xfrm>
        </p:grpSpPr>
        <p:sp>
          <p:nvSpPr>
            <p:cNvPr id="36" name="Google Shape;1017;p48"/>
            <p:cNvSpPr/>
            <p:nvPr/>
          </p:nvSpPr>
          <p:spPr>
            <a:xfrm>
              <a:off x="7166500" y="-57275"/>
              <a:ext cx="414050" cy="619750"/>
            </a:xfrm>
            <a:custGeom>
              <a:avLst/>
              <a:gdLst/>
              <a:ahLst/>
              <a:cxnLst/>
              <a:rect l="l" t="t" r="r" b="b"/>
              <a:pathLst>
                <a:path w="16562" h="24790" extrusionOk="0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18;p48"/>
            <p:cNvSpPr/>
            <p:nvPr/>
          </p:nvSpPr>
          <p:spPr>
            <a:xfrm>
              <a:off x="7190900" y="241575"/>
              <a:ext cx="364650" cy="296500"/>
            </a:xfrm>
            <a:custGeom>
              <a:avLst/>
              <a:gdLst/>
              <a:ahLst/>
              <a:cxnLst/>
              <a:rect l="l" t="t" r="r" b="b"/>
              <a:pathLst>
                <a:path w="14586" h="11860" extrusionOk="0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19;p48"/>
            <p:cNvSpPr/>
            <p:nvPr/>
          </p:nvSpPr>
          <p:spPr>
            <a:xfrm>
              <a:off x="7231675" y="254700"/>
              <a:ext cx="66700" cy="68150"/>
            </a:xfrm>
            <a:custGeom>
              <a:avLst/>
              <a:gdLst/>
              <a:ahLst/>
              <a:cxnLst/>
              <a:rect l="l" t="t" r="r" b="b"/>
              <a:pathLst>
                <a:path w="2668" h="2726" extrusionOk="0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0;p48"/>
            <p:cNvSpPr/>
            <p:nvPr/>
          </p:nvSpPr>
          <p:spPr>
            <a:xfrm>
              <a:off x="7249250" y="241575"/>
              <a:ext cx="306300" cy="296500"/>
            </a:xfrm>
            <a:custGeom>
              <a:avLst/>
              <a:gdLst/>
              <a:ahLst/>
              <a:cxnLst/>
              <a:rect l="l" t="t" r="r" b="b"/>
              <a:pathLst>
                <a:path w="12252" h="11860" extrusionOk="0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46"/>
          <p:cNvSpPr/>
          <p:nvPr/>
        </p:nvSpPr>
        <p:spPr>
          <a:xfrm>
            <a:off x="1707625" y="340254"/>
            <a:ext cx="5704800" cy="66992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46"/>
          <p:cNvSpPr/>
          <p:nvPr/>
        </p:nvSpPr>
        <p:spPr>
          <a:xfrm rot="1024801">
            <a:off x="2035538" y="475953"/>
            <a:ext cx="357528" cy="387324"/>
          </a:xfrm>
          <a:custGeom>
            <a:avLst/>
            <a:gdLst/>
            <a:ahLst/>
            <a:cxnLst/>
            <a:rect l="l" t="t" r="r" b="b"/>
            <a:pathLst>
              <a:path w="2835" h="2459" extrusionOk="0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46"/>
          <p:cNvSpPr txBox="1">
            <a:spLocks noGrp="1"/>
          </p:cNvSpPr>
          <p:nvPr>
            <p:ph type="title"/>
          </p:nvPr>
        </p:nvSpPr>
        <p:spPr>
          <a:xfrm>
            <a:off x="1818525" y="344034"/>
            <a:ext cx="5712431" cy="5099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2800" smtClean="0">
                <a:latin typeface="Times New Roman" pitchFamily="18" charset="0"/>
                <a:cs typeface="Times New Roman" pitchFamily="18" charset="0"/>
              </a:rPr>
              <a:t>Pengelompokan cincin gula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3" name="Google Shape;853;p46"/>
          <p:cNvSpPr txBox="1">
            <a:spLocks noGrp="1"/>
          </p:cNvSpPr>
          <p:nvPr>
            <p:ph type="subTitle" idx="1"/>
          </p:nvPr>
        </p:nvSpPr>
        <p:spPr>
          <a:xfrm>
            <a:off x="1934400" y="2291077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is a cold place full of iron oxide clouds</a:t>
            </a:r>
            <a:endParaRPr/>
          </a:p>
        </p:txBody>
      </p:sp>
      <p:sp>
        <p:nvSpPr>
          <p:cNvPr id="854" name="Google Shape;854;p46"/>
          <p:cNvSpPr txBox="1">
            <a:spLocks noGrp="1"/>
          </p:cNvSpPr>
          <p:nvPr>
            <p:ph type="subTitle" idx="2"/>
          </p:nvPr>
        </p:nvSpPr>
        <p:spPr>
          <a:xfrm>
            <a:off x="5876160" y="229107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Its volume is a little larger than our Moon</a:t>
            </a:r>
            <a:endParaRPr/>
          </a:p>
        </p:txBody>
      </p:sp>
      <p:sp>
        <p:nvSpPr>
          <p:cNvPr id="855" name="Google Shape;855;p46"/>
          <p:cNvSpPr txBox="1">
            <a:spLocks noGrp="1"/>
          </p:cNvSpPr>
          <p:nvPr>
            <p:ph type="subTitle" idx="3"/>
          </p:nvPr>
        </p:nvSpPr>
        <p:spPr>
          <a:xfrm>
            <a:off x="1934400" y="3637714"/>
            <a:ext cx="23133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is the biggest planet in the Solar System</a:t>
            </a:r>
            <a:endParaRPr/>
          </a:p>
        </p:txBody>
      </p:sp>
      <p:sp>
        <p:nvSpPr>
          <p:cNvPr id="856" name="Google Shape;856;p46"/>
          <p:cNvSpPr txBox="1">
            <a:spLocks noGrp="1"/>
          </p:cNvSpPr>
          <p:nvPr>
            <p:ph type="subTitle" idx="4"/>
          </p:nvPr>
        </p:nvSpPr>
        <p:spPr>
          <a:xfrm>
            <a:off x="5876160" y="3637714"/>
            <a:ext cx="2315400" cy="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Venus is the second planet from the Sun</a:t>
            </a:r>
            <a:endParaRPr/>
          </a:p>
        </p:txBody>
      </p:sp>
      <p:sp>
        <p:nvSpPr>
          <p:cNvPr id="52" name="Title 51"/>
          <p:cNvSpPr>
            <a:spLocks noGrp="1"/>
          </p:cNvSpPr>
          <p:nvPr>
            <p:ph type="title" idx="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3" name="Title 52"/>
          <p:cNvSpPr>
            <a:spLocks noGrp="1"/>
          </p:cNvSpPr>
          <p:nvPr>
            <p:ph type="title" idx="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4" name="Title 53"/>
          <p:cNvSpPr>
            <a:spLocks noGrp="1"/>
          </p:cNvSpPr>
          <p:nvPr>
            <p:ph type="title" idx="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5" name="Title 54"/>
          <p:cNvSpPr>
            <a:spLocks noGrp="1"/>
          </p:cNvSpPr>
          <p:nvPr>
            <p:ph type="title" idx="7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5756" y="1017142"/>
            <a:ext cx="4222679" cy="388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61726" y="1037690"/>
            <a:ext cx="4356243" cy="3842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iochemistry Lesson for High School by Slidesgo">
  <a:themeElements>
    <a:clrScheme name="Simple Light">
      <a:dk1>
        <a:srgbClr val="3B343B"/>
      </a:dk1>
      <a:lt1>
        <a:srgbClr val="364E82"/>
      </a:lt1>
      <a:dk2>
        <a:srgbClr val="6582B2"/>
      </a:dk2>
      <a:lt2>
        <a:srgbClr val="C2E1DA"/>
      </a:lt2>
      <a:accent1>
        <a:srgbClr val="FC4C4C"/>
      </a:accent1>
      <a:accent2>
        <a:srgbClr val="FC8782"/>
      </a:accent2>
      <a:accent3>
        <a:srgbClr val="E8C2C1"/>
      </a:accent3>
      <a:accent4>
        <a:srgbClr val="F8E8E1"/>
      </a:accent4>
      <a:accent5>
        <a:srgbClr val="FFFFFF"/>
      </a:accent5>
      <a:accent6>
        <a:srgbClr val="AACCC4"/>
      </a:accent6>
      <a:hlink>
        <a:srgbClr val="3B343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211</Words>
  <PresentationFormat>On-screen Show (16:9)</PresentationFormat>
  <Paragraphs>31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Biochemistry Lesson for High School by Slidesgo</vt:lpstr>
      <vt:lpstr>KARBOHIDRAT (MONOSAKARIDA)</vt:lpstr>
      <vt:lpstr>MONOSAKARIDA</vt:lpstr>
      <vt:lpstr>Penamaan Monosakarida</vt:lpstr>
      <vt:lpstr>Slide 4</vt:lpstr>
      <vt:lpstr>Slide 5</vt:lpstr>
      <vt:lpstr>Pengelompokan cincin gula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MONOSAKARIDA</dc:title>
  <dc:creator>acer</dc:creator>
  <cp:lastModifiedBy>acer</cp:lastModifiedBy>
  <cp:revision>8</cp:revision>
  <dcterms:modified xsi:type="dcterms:W3CDTF">2022-03-04T09:04:50Z</dcterms:modified>
</cp:coreProperties>
</file>