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64" r:id="rId3"/>
    <p:sldId id="312" r:id="rId4"/>
    <p:sldId id="261" r:id="rId5"/>
    <p:sldId id="262" r:id="rId6"/>
    <p:sldId id="263" r:id="rId7"/>
  </p:sldIdLst>
  <p:sldSz cx="9144000" cy="5143500" type="screen16x9"/>
  <p:notesSz cx="6858000" cy="9144000"/>
  <p:embeddedFontLst>
    <p:embeddedFont>
      <p:font typeface="Andika" panose="020B0604020202020204" charset="0"/>
      <p:regular r:id="rId9"/>
    </p:embeddedFont>
    <p:embeddedFont>
      <p:font typeface="Forte" panose="03060902040502070203" pitchFamily="66" charset="0"/>
      <p:regular r:id="rId10"/>
    </p:embeddedFont>
    <p:embeddedFont>
      <p:font typeface="Grand Hotel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6710A7-2714-44CC-8DB1-B7D27A81F7CA}">
  <a:tblStyle styleId="{286710A7-2714-44CC-8DB1-B7D27A81F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d924d8386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d924d8386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d933aedcbc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d933aedcbc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7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_1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>
            <a:off x="4853875" y="1591375"/>
            <a:ext cx="3277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6" r:id="rId5"/>
    <p:sldLayoutId id="2147483671" r:id="rId6"/>
    <p:sldLayoutId id="2147483676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929780" y="363100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1794402" y="1225666"/>
            <a:ext cx="4801163" cy="15466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MONOSAKARIDA</a:t>
            </a:r>
          </a:p>
        </p:txBody>
      </p:sp>
      <p:sp>
        <p:nvSpPr>
          <p:cNvPr id="605" name="Google Shape;605;p38"/>
          <p:cNvSpPr txBox="1">
            <a:spLocks noGrp="1"/>
          </p:cNvSpPr>
          <p:nvPr>
            <p:ph type="subTitle" idx="1"/>
          </p:nvPr>
        </p:nvSpPr>
        <p:spPr>
          <a:xfrm rot="232">
            <a:off x="2033649" y="2582856"/>
            <a:ext cx="4539995" cy="903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dk1"/>
                </a:solidFill>
              </a:rPr>
              <a:t>Randi Aziz Al-</a:t>
            </a:r>
            <a:r>
              <a:rPr dirty="0" err="1">
                <a:solidFill>
                  <a:schemeClr val="dk1"/>
                </a:solidFill>
              </a:rPr>
              <a:t>farisi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</a:rPr>
              <a:t>THP B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dk1"/>
                </a:solidFill>
              </a:rPr>
              <a:t>2114051058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6"/>
          <p:cNvGrpSpPr/>
          <p:nvPr/>
        </p:nvGrpSpPr>
        <p:grpSpPr>
          <a:xfrm flipH="1">
            <a:off x="889925" y="484354"/>
            <a:ext cx="3531300" cy="1863240"/>
            <a:chOff x="3039400" y="303600"/>
            <a:chExt cx="3137765" cy="1196656"/>
          </a:xfrm>
        </p:grpSpPr>
        <p:sp>
          <p:nvSpPr>
            <p:cNvPr id="1094" name="Google Shape;1094;p46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46"/>
          <p:cNvSpPr txBox="1">
            <a:spLocks noGrp="1"/>
          </p:cNvSpPr>
          <p:nvPr>
            <p:ph type="title"/>
          </p:nvPr>
        </p:nvSpPr>
        <p:spPr>
          <a:xfrm>
            <a:off x="878087" y="473776"/>
            <a:ext cx="3165900" cy="16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</a:rPr>
              <a:t>P</a:t>
            </a:r>
            <a:r>
              <a:rPr dirty="0" err="1">
                <a:solidFill>
                  <a:schemeClr val="dk2"/>
                </a:solidFill>
              </a:rPr>
              <a:t>engertian</a:t>
            </a:r>
            <a:r>
              <a:rPr dirty="0">
                <a:solidFill>
                  <a:schemeClr val="dk2"/>
                </a:solidFill>
              </a:rPr>
              <a:t> </a:t>
            </a:r>
            <a:r>
              <a:rPr dirty="0" err="1">
                <a:solidFill>
                  <a:schemeClr val="dk2"/>
                </a:solidFill>
              </a:rPr>
              <a:t>monosakarida</a:t>
            </a:r>
            <a:r>
              <a:rPr dirty="0">
                <a:solidFill>
                  <a:schemeClr val="dk2"/>
                </a:solidFill>
              </a:rPr>
              <a:t>?</a:t>
            </a:r>
          </a:p>
        </p:txBody>
      </p:sp>
      <p:sp>
        <p:nvSpPr>
          <p:cNvPr id="1102" name="Google Shape;1102;p46"/>
          <p:cNvSpPr txBox="1">
            <a:spLocks noGrp="1"/>
          </p:cNvSpPr>
          <p:nvPr>
            <p:ph type="subTitle" idx="1"/>
          </p:nvPr>
        </p:nvSpPr>
        <p:spPr>
          <a:xfrm>
            <a:off x="872467" y="3146741"/>
            <a:ext cx="3130626" cy="131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400" dirty="0" err="1"/>
              <a:t>Merupakan</a:t>
            </a:r>
            <a:r>
              <a:rPr lang="en-US" sz="1400" dirty="0"/>
              <a:t> unit </a:t>
            </a:r>
            <a:r>
              <a:rPr lang="id-ID" sz="1400" dirty="0"/>
              <a:t>terkecil karbohidrat</a:t>
            </a:r>
            <a:r>
              <a:rPr lang="en-US" sz="1400" dirty="0"/>
              <a:t>. Mono </a:t>
            </a:r>
            <a:r>
              <a:rPr lang="en-US" sz="1400" dirty="0" err="1"/>
              <a:t>artinya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dan </a:t>
            </a:r>
            <a:r>
              <a:rPr lang="en-US" sz="1400" dirty="0" err="1"/>
              <a:t>Sakarida</a:t>
            </a:r>
            <a:r>
              <a:rPr lang="en-US" sz="1400" dirty="0"/>
              <a:t> </a:t>
            </a:r>
            <a:r>
              <a:rPr lang="en-US" sz="1400" dirty="0" err="1"/>
              <a:t>artinya</a:t>
            </a:r>
            <a:r>
              <a:rPr lang="en-US" sz="1400" dirty="0"/>
              <a:t> gula. </a:t>
            </a:r>
            <a:r>
              <a:rPr lang="en-US" sz="1400" dirty="0" err="1"/>
              <a:t>Terdapat</a:t>
            </a:r>
            <a:r>
              <a:rPr lang="en-US" sz="1400" dirty="0"/>
              <a:t> 1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aldehid</a:t>
            </a:r>
            <a:r>
              <a:rPr lang="en-US" sz="1400" dirty="0"/>
              <a:t> dan 1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keton</a:t>
            </a:r>
            <a:r>
              <a:rPr lang="en-US" sz="1400" dirty="0"/>
              <a:t> yang pada </a:t>
            </a:r>
            <a:r>
              <a:rPr lang="en-US" sz="1400" dirty="0" err="1"/>
              <a:t>rantainya</a:t>
            </a:r>
            <a:r>
              <a:rPr lang="en-US" sz="1400" dirty="0"/>
              <a:t> </a:t>
            </a:r>
            <a:r>
              <a:rPr lang="en-US" sz="1400" dirty="0" err="1"/>
              <a:t>terikat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molekul</a:t>
            </a:r>
            <a:r>
              <a:rPr lang="en-US" sz="1400" dirty="0"/>
              <a:t> </a:t>
            </a:r>
            <a:r>
              <a:rPr lang="en-US" sz="1400" dirty="0" err="1"/>
              <a:t>hidroksil</a:t>
            </a:r>
            <a:r>
              <a:rPr lang="en-US" sz="1400" dirty="0"/>
              <a:t>. Pada </a:t>
            </a:r>
            <a:r>
              <a:rPr lang="en-US" sz="1400" dirty="0" err="1"/>
              <a:t>glukosa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aldehid</a:t>
            </a:r>
            <a:r>
              <a:rPr lang="en-US" sz="1400" dirty="0"/>
              <a:t> dan pada </a:t>
            </a:r>
            <a:r>
              <a:rPr lang="en-US" sz="1400" dirty="0" err="1"/>
              <a:t>fuktosa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keton</a:t>
            </a:r>
            <a:r>
              <a:rPr lang="en-US" sz="1400" dirty="0"/>
              <a:t>. </a:t>
            </a:r>
            <a:r>
              <a:rPr lang="en-US" sz="1400" dirty="0" err="1"/>
              <a:t>Kedua</a:t>
            </a:r>
            <a:r>
              <a:rPr lang="en-US" sz="1400" dirty="0"/>
              <a:t> </a:t>
            </a:r>
            <a:r>
              <a:rPr lang="en-US" sz="1400" dirty="0" err="1"/>
              <a:t>molekul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6 </a:t>
            </a:r>
            <a:r>
              <a:rPr lang="en-US" sz="1400" dirty="0" err="1"/>
              <a:t>karbon</a:t>
            </a:r>
            <a:r>
              <a:rPr lang="en-US" sz="1400" dirty="0"/>
              <a:t> dan </a:t>
            </a:r>
            <a:r>
              <a:rPr lang="en-US" sz="1400" dirty="0" err="1"/>
              <a:t>terikat</a:t>
            </a:r>
            <a:r>
              <a:rPr lang="en-US" sz="1400" dirty="0"/>
              <a:t> 5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hidroksil</a:t>
            </a:r>
            <a:r>
              <a:rPr lang="en-US" sz="1400" dirty="0"/>
              <a:t>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1103" name="Google Shape;1103;p46"/>
          <p:cNvGrpSpPr/>
          <p:nvPr/>
        </p:nvGrpSpPr>
        <p:grpSpPr>
          <a:xfrm rot="593823">
            <a:off x="1698716" y="218372"/>
            <a:ext cx="1478128" cy="307199"/>
            <a:chOff x="1631479" y="4300050"/>
            <a:chExt cx="5880981" cy="307209"/>
          </a:xfrm>
        </p:grpSpPr>
        <p:sp>
          <p:nvSpPr>
            <p:cNvPr id="1104" name="Google Shape;1104;p46"/>
            <p:cNvSpPr/>
            <p:nvPr/>
          </p:nvSpPr>
          <p:spPr>
            <a:xfrm>
              <a:off x="1631483" y="4300050"/>
              <a:ext cx="5880974" cy="304130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394;p63">
            <a:extLst>
              <a:ext uri="{FF2B5EF4-FFF2-40B4-BE49-F238E27FC236}">
                <a16:creationId xmlns:a16="http://schemas.microsoft.com/office/drawing/2014/main" id="{152D03E9-B149-46C4-9719-5662671D2397}"/>
              </a:ext>
            </a:extLst>
          </p:cNvPr>
          <p:cNvGrpSpPr/>
          <p:nvPr/>
        </p:nvGrpSpPr>
        <p:grpSpPr>
          <a:xfrm>
            <a:off x="4572000" y="1341120"/>
            <a:ext cx="3698480" cy="2796163"/>
            <a:chOff x="1415288" y="969045"/>
            <a:chExt cx="6253160" cy="3258136"/>
          </a:xfrm>
        </p:grpSpPr>
        <p:grpSp>
          <p:nvGrpSpPr>
            <p:cNvPr id="22" name="Google Shape;2395;p63">
              <a:extLst>
                <a:ext uri="{FF2B5EF4-FFF2-40B4-BE49-F238E27FC236}">
                  <a16:creationId xmlns:a16="http://schemas.microsoft.com/office/drawing/2014/main" id="{1D4C9091-806C-4F0F-843D-49E8324CDEE9}"/>
                </a:ext>
              </a:extLst>
            </p:cNvPr>
            <p:cNvGrpSpPr/>
            <p:nvPr/>
          </p:nvGrpSpPr>
          <p:grpSpPr>
            <a:xfrm>
              <a:off x="1415288" y="1021655"/>
              <a:ext cx="6198952" cy="3205526"/>
              <a:chOff x="1682324" y="1028700"/>
              <a:chExt cx="5779369" cy="3086094"/>
            </a:xfrm>
          </p:grpSpPr>
          <p:sp>
            <p:nvSpPr>
              <p:cNvPr id="45" name="Google Shape;2396;p63">
                <a:extLst>
                  <a:ext uri="{FF2B5EF4-FFF2-40B4-BE49-F238E27FC236}">
                    <a16:creationId xmlns:a16="http://schemas.microsoft.com/office/drawing/2014/main" id="{022E0F4D-74D5-47F1-B48D-B0CB9479AB92}"/>
                  </a:ext>
                </a:extLst>
              </p:cNvPr>
              <p:cNvSpPr/>
              <p:nvPr/>
            </p:nvSpPr>
            <p:spPr>
              <a:xfrm>
                <a:off x="1682324" y="1028700"/>
                <a:ext cx="5779369" cy="3086094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97;p63">
                <a:extLst>
                  <a:ext uri="{FF2B5EF4-FFF2-40B4-BE49-F238E27FC236}">
                    <a16:creationId xmlns:a16="http://schemas.microsoft.com/office/drawing/2014/main" id="{A3FCD028-DBF0-483C-8283-41FDF8FA79FC}"/>
                  </a:ext>
                </a:extLst>
              </p:cNvPr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98;p63">
                <a:extLst>
                  <a:ext uri="{FF2B5EF4-FFF2-40B4-BE49-F238E27FC236}">
                    <a16:creationId xmlns:a16="http://schemas.microsoft.com/office/drawing/2014/main" id="{92D332F1-9AA3-4CD9-B1A9-F1EAF2938AAA}"/>
                  </a:ext>
                </a:extLst>
              </p:cNvPr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99;p63">
                <a:extLst>
                  <a:ext uri="{FF2B5EF4-FFF2-40B4-BE49-F238E27FC236}">
                    <a16:creationId xmlns:a16="http://schemas.microsoft.com/office/drawing/2014/main" id="{FAA1F33A-6CCF-4E55-BA8B-0D3B6AA86221}"/>
                  </a:ext>
                </a:extLst>
              </p:cNvPr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400;p63">
                <a:extLst>
                  <a:ext uri="{FF2B5EF4-FFF2-40B4-BE49-F238E27FC236}">
                    <a16:creationId xmlns:a16="http://schemas.microsoft.com/office/drawing/2014/main" id="{03B8FC24-509C-4FDD-8EB7-1B4B385C62E7}"/>
                  </a:ext>
                </a:extLst>
              </p:cNvPr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401;p63">
                <a:extLst>
                  <a:ext uri="{FF2B5EF4-FFF2-40B4-BE49-F238E27FC236}">
                    <a16:creationId xmlns:a16="http://schemas.microsoft.com/office/drawing/2014/main" id="{A14A4B5D-61CF-4C49-ABC4-ACB28D89975A}"/>
                  </a:ext>
                </a:extLst>
              </p:cNvPr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02;p63">
                <a:extLst>
                  <a:ext uri="{FF2B5EF4-FFF2-40B4-BE49-F238E27FC236}">
                    <a16:creationId xmlns:a16="http://schemas.microsoft.com/office/drawing/2014/main" id="{23628356-2701-45FD-992C-D21132BFD1ED}"/>
                  </a:ext>
                </a:extLst>
              </p:cNvPr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403;p63">
                <a:extLst>
                  <a:ext uri="{FF2B5EF4-FFF2-40B4-BE49-F238E27FC236}">
                    <a16:creationId xmlns:a16="http://schemas.microsoft.com/office/drawing/2014/main" id="{58DEB9F5-D870-4BB9-B5FD-9D4EA6E14011}"/>
                  </a:ext>
                </a:extLst>
              </p:cNvPr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404;p63">
                <a:extLst>
                  <a:ext uri="{FF2B5EF4-FFF2-40B4-BE49-F238E27FC236}">
                    <a16:creationId xmlns:a16="http://schemas.microsoft.com/office/drawing/2014/main" id="{8EC43A56-A74E-4ABC-9113-649BFF2A8850}"/>
                  </a:ext>
                </a:extLst>
              </p:cNvPr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405;p63">
                <a:extLst>
                  <a:ext uri="{FF2B5EF4-FFF2-40B4-BE49-F238E27FC236}">
                    <a16:creationId xmlns:a16="http://schemas.microsoft.com/office/drawing/2014/main" id="{59192CB4-239E-4E5D-95CB-881D8C073886}"/>
                  </a:ext>
                </a:extLst>
              </p:cNvPr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406;p63">
                <a:extLst>
                  <a:ext uri="{FF2B5EF4-FFF2-40B4-BE49-F238E27FC236}">
                    <a16:creationId xmlns:a16="http://schemas.microsoft.com/office/drawing/2014/main" id="{7B4D500B-FC08-49E2-A3FE-9C238EF23CFD}"/>
                  </a:ext>
                </a:extLst>
              </p:cNvPr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407;p63">
                <a:extLst>
                  <a:ext uri="{FF2B5EF4-FFF2-40B4-BE49-F238E27FC236}">
                    <a16:creationId xmlns:a16="http://schemas.microsoft.com/office/drawing/2014/main" id="{A0BC010B-2177-48BD-92D9-3090E4F31795}"/>
                  </a:ext>
                </a:extLst>
              </p:cNvPr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408;p63">
                <a:extLst>
                  <a:ext uri="{FF2B5EF4-FFF2-40B4-BE49-F238E27FC236}">
                    <a16:creationId xmlns:a16="http://schemas.microsoft.com/office/drawing/2014/main" id="{613C72DF-E94E-4B23-9354-F0213FCBCE8D}"/>
                  </a:ext>
                </a:extLst>
              </p:cNvPr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409;p63">
                <a:extLst>
                  <a:ext uri="{FF2B5EF4-FFF2-40B4-BE49-F238E27FC236}">
                    <a16:creationId xmlns:a16="http://schemas.microsoft.com/office/drawing/2014/main" id="{A51E06BA-C769-4585-A7DF-24B049534AD5}"/>
                  </a:ext>
                </a:extLst>
              </p:cNvPr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410;p63">
                <a:extLst>
                  <a:ext uri="{FF2B5EF4-FFF2-40B4-BE49-F238E27FC236}">
                    <a16:creationId xmlns:a16="http://schemas.microsoft.com/office/drawing/2014/main" id="{6D7822E0-D362-4056-A6FD-7B5006505451}"/>
                  </a:ext>
                </a:extLst>
              </p:cNvPr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411;p63">
                <a:extLst>
                  <a:ext uri="{FF2B5EF4-FFF2-40B4-BE49-F238E27FC236}">
                    <a16:creationId xmlns:a16="http://schemas.microsoft.com/office/drawing/2014/main" id="{0FC71D2F-7506-4078-BE9E-D42AE75EA819}"/>
                  </a:ext>
                </a:extLst>
              </p:cNvPr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412;p63">
                <a:extLst>
                  <a:ext uri="{FF2B5EF4-FFF2-40B4-BE49-F238E27FC236}">
                    <a16:creationId xmlns:a16="http://schemas.microsoft.com/office/drawing/2014/main" id="{37522450-56AA-488C-94BC-7DF4EF170CA0}"/>
                  </a:ext>
                </a:extLst>
              </p:cNvPr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413;p63">
                <a:extLst>
                  <a:ext uri="{FF2B5EF4-FFF2-40B4-BE49-F238E27FC236}">
                    <a16:creationId xmlns:a16="http://schemas.microsoft.com/office/drawing/2014/main" id="{D7E21C07-5285-4E2E-89C5-4B6BF96C207E}"/>
                  </a:ext>
                </a:extLst>
              </p:cNvPr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414;p63">
              <a:extLst>
                <a:ext uri="{FF2B5EF4-FFF2-40B4-BE49-F238E27FC236}">
                  <a16:creationId xmlns:a16="http://schemas.microsoft.com/office/drawing/2014/main" id="{766882EC-9286-4B95-8D7C-D4FC20124324}"/>
                </a:ext>
              </a:extLst>
            </p:cNvPr>
            <p:cNvGrpSpPr/>
            <p:nvPr/>
          </p:nvGrpSpPr>
          <p:grpSpPr>
            <a:xfrm>
              <a:off x="1469496" y="969045"/>
              <a:ext cx="6198952" cy="3205525"/>
              <a:chOff x="1682324" y="1028700"/>
              <a:chExt cx="5779369" cy="3086093"/>
            </a:xfrm>
          </p:grpSpPr>
          <p:sp>
            <p:nvSpPr>
              <p:cNvPr id="27" name="Google Shape;2415;p63">
                <a:extLst>
                  <a:ext uri="{FF2B5EF4-FFF2-40B4-BE49-F238E27FC236}">
                    <a16:creationId xmlns:a16="http://schemas.microsoft.com/office/drawing/2014/main" id="{4FF150F3-5412-47A1-8A80-6A088EE6B1FD}"/>
                  </a:ext>
                </a:extLst>
              </p:cNvPr>
              <p:cNvSpPr/>
              <p:nvPr/>
            </p:nvSpPr>
            <p:spPr>
              <a:xfrm>
                <a:off x="1682324" y="1028700"/>
                <a:ext cx="5779369" cy="3086093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7290" extrusionOk="0">
                    <a:moveTo>
                      <a:pt x="0" y="0"/>
                    </a:moveTo>
                    <a:lnTo>
                      <a:pt x="0" y="7290"/>
                    </a:lnTo>
                    <a:lnTo>
                      <a:pt x="13652" y="7290"/>
                    </a:lnTo>
                    <a:lnTo>
                      <a:pt x="13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16;p63">
                <a:extLst>
                  <a:ext uri="{FF2B5EF4-FFF2-40B4-BE49-F238E27FC236}">
                    <a16:creationId xmlns:a16="http://schemas.microsoft.com/office/drawing/2014/main" id="{2923A77E-B958-48C4-8F3A-7EB18E18AE2E}"/>
                  </a:ext>
                </a:extLst>
              </p:cNvPr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17;p63">
                <a:extLst>
                  <a:ext uri="{FF2B5EF4-FFF2-40B4-BE49-F238E27FC236}">
                    <a16:creationId xmlns:a16="http://schemas.microsoft.com/office/drawing/2014/main" id="{4FC841B3-3364-4F64-AF3D-518DA13B8F4B}"/>
                  </a:ext>
                </a:extLst>
              </p:cNvPr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18;p63">
                <a:extLst>
                  <a:ext uri="{FF2B5EF4-FFF2-40B4-BE49-F238E27FC236}">
                    <a16:creationId xmlns:a16="http://schemas.microsoft.com/office/drawing/2014/main" id="{05EA9047-803E-4E5E-ADCA-4116B9A1E8CA}"/>
                  </a:ext>
                </a:extLst>
              </p:cNvPr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19;p63">
                <a:extLst>
                  <a:ext uri="{FF2B5EF4-FFF2-40B4-BE49-F238E27FC236}">
                    <a16:creationId xmlns:a16="http://schemas.microsoft.com/office/drawing/2014/main" id="{3EE3D672-68B0-4627-80F2-12A6A38CC3BD}"/>
                  </a:ext>
                </a:extLst>
              </p:cNvPr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20;p63">
                <a:extLst>
                  <a:ext uri="{FF2B5EF4-FFF2-40B4-BE49-F238E27FC236}">
                    <a16:creationId xmlns:a16="http://schemas.microsoft.com/office/drawing/2014/main" id="{0E5DA6BD-39DA-4FE1-8B96-03AC5AD519FE}"/>
                  </a:ext>
                </a:extLst>
              </p:cNvPr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21;p63">
                <a:extLst>
                  <a:ext uri="{FF2B5EF4-FFF2-40B4-BE49-F238E27FC236}">
                    <a16:creationId xmlns:a16="http://schemas.microsoft.com/office/drawing/2014/main" id="{306D99AE-DA9E-48DF-8B5E-9AA6C1FA713B}"/>
                  </a:ext>
                </a:extLst>
              </p:cNvPr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22;p63">
                <a:extLst>
                  <a:ext uri="{FF2B5EF4-FFF2-40B4-BE49-F238E27FC236}">
                    <a16:creationId xmlns:a16="http://schemas.microsoft.com/office/drawing/2014/main" id="{7E523F6F-0AC0-4892-BC5D-CB96C9E179F8}"/>
                  </a:ext>
                </a:extLst>
              </p:cNvPr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23;p63">
                <a:extLst>
                  <a:ext uri="{FF2B5EF4-FFF2-40B4-BE49-F238E27FC236}">
                    <a16:creationId xmlns:a16="http://schemas.microsoft.com/office/drawing/2014/main" id="{00E76D5F-AB52-44C2-BD38-ED117370874E}"/>
                  </a:ext>
                </a:extLst>
              </p:cNvPr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424;p63">
                <a:extLst>
                  <a:ext uri="{FF2B5EF4-FFF2-40B4-BE49-F238E27FC236}">
                    <a16:creationId xmlns:a16="http://schemas.microsoft.com/office/drawing/2014/main" id="{07BD62DF-9FD9-4BF7-9BE4-B00E5CDC12FB}"/>
                  </a:ext>
                </a:extLst>
              </p:cNvPr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25;p63">
                <a:extLst>
                  <a:ext uri="{FF2B5EF4-FFF2-40B4-BE49-F238E27FC236}">
                    <a16:creationId xmlns:a16="http://schemas.microsoft.com/office/drawing/2014/main" id="{69F157DB-F150-4A25-94E7-184DB4A4F53C}"/>
                  </a:ext>
                </a:extLst>
              </p:cNvPr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426;p63">
                <a:extLst>
                  <a:ext uri="{FF2B5EF4-FFF2-40B4-BE49-F238E27FC236}">
                    <a16:creationId xmlns:a16="http://schemas.microsoft.com/office/drawing/2014/main" id="{FEA9ED46-8302-4616-BC12-64C4180A3E65}"/>
                  </a:ext>
                </a:extLst>
              </p:cNvPr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427;p63">
                <a:extLst>
                  <a:ext uri="{FF2B5EF4-FFF2-40B4-BE49-F238E27FC236}">
                    <a16:creationId xmlns:a16="http://schemas.microsoft.com/office/drawing/2014/main" id="{607A8228-0442-481D-84B9-964241E004D7}"/>
                  </a:ext>
                </a:extLst>
              </p:cNvPr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428;p63">
                <a:extLst>
                  <a:ext uri="{FF2B5EF4-FFF2-40B4-BE49-F238E27FC236}">
                    <a16:creationId xmlns:a16="http://schemas.microsoft.com/office/drawing/2014/main" id="{6020F8CE-D877-4454-873C-0820D5B1DE1A}"/>
                  </a:ext>
                </a:extLst>
              </p:cNvPr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429;p63">
                <a:extLst>
                  <a:ext uri="{FF2B5EF4-FFF2-40B4-BE49-F238E27FC236}">
                    <a16:creationId xmlns:a16="http://schemas.microsoft.com/office/drawing/2014/main" id="{72712545-42BC-408B-AE32-9EED28523A49}"/>
                  </a:ext>
                </a:extLst>
              </p:cNvPr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430;p63">
                <a:extLst>
                  <a:ext uri="{FF2B5EF4-FFF2-40B4-BE49-F238E27FC236}">
                    <a16:creationId xmlns:a16="http://schemas.microsoft.com/office/drawing/2014/main" id="{87C961F9-EDA8-408E-8BCB-7135EC22F737}"/>
                  </a:ext>
                </a:extLst>
              </p:cNvPr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431;p63">
                <a:extLst>
                  <a:ext uri="{FF2B5EF4-FFF2-40B4-BE49-F238E27FC236}">
                    <a16:creationId xmlns:a16="http://schemas.microsoft.com/office/drawing/2014/main" id="{E7B33D2B-415F-4D16-AFA7-93C76D4DB906}"/>
                  </a:ext>
                </a:extLst>
              </p:cNvPr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432;p63">
                <a:extLst>
                  <a:ext uri="{FF2B5EF4-FFF2-40B4-BE49-F238E27FC236}">
                    <a16:creationId xmlns:a16="http://schemas.microsoft.com/office/drawing/2014/main" id="{74CCF8E8-82C2-4DE7-B8DF-C8F924115F1D}"/>
                  </a:ext>
                </a:extLst>
              </p:cNvPr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33;p63">
              <a:extLst>
                <a:ext uri="{FF2B5EF4-FFF2-40B4-BE49-F238E27FC236}">
                  <a16:creationId xmlns:a16="http://schemas.microsoft.com/office/drawing/2014/main" id="{3CEE172E-C61A-4570-B9AD-2EC0191E99CF}"/>
                </a:ext>
              </a:extLst>
            </p:cNvPr>
            <p:cNvGrpSpPr/>
            <p:nvPr/>
          </p:nvGrpSpPr>
          <p:grpSpPr>
            <a:xfrm>
              <a:off x="1988387" y="1265797"/>
              <a:ext cx="5161393" cy="2614045"/>
              <a:chOff x="3414822" y="1306327"/>
              <a:chExt cx="2199895" cy="2273478"/>
            </a:xfrm>
          </p:grpSpPr>
          <p:sp>
            <p:nvSpPr>
              <p:cNvPr id="25" name="Google Shape;2434;p63">
                <a:extLst>
                  <a:ext uri="{FF2B5EF4-FFF2-40B4-BE49-F238E27FC236}">
                    <a16:creationId xmlns:a16="http://schemas.microsoft.com/office/drawing/2014/main" id="{BFAA78F8-8D69-47DC-BF62-03090E973075}"/>
                  </a:ext>
                </a:extLst>
              </p:cNvPr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35;p63">
                <a:extLst>
                  <a:ext uri="{FF2B5EF4-FFF2-40B4-BE49-F238E27FC236}">
                    <a16:creationId xmlns:a16="http://schemas.microsoft.com/office/drawing/2014/main" id="{5931C7EB-2193-47A2-92F9-0766BC9D3DC5}"/>
                  </a:ext>
                </a:extLst>
              </p:cNvPr>
              <p:cNvSpPr/>
              <p:nvPr/>
            </p:nvSpPr>
            <p:spPr>
              <a:xfrm>
                <a:off x="3457865" y="1384626"/>
                <a:ext cx="2113819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098" name="Google Shape;1098;p46"/>
          <p:cNvGrpSpPr/>
          <p:nvPr/>
        </p:nvGrpSpPr>
        <p:grpSpPr>
          <a:xfrm>
            <a:off x="4593131" y="1341770"/>
            <a:ext cx="3677909" cy="2777058"/>
            <a:chOff x="4623043" y="812952"/>
            <a:chExt cx="3612209" cy="3432357"/>
          </a:xfrm>
        </p:grpSpPr>
        <p:sp>
          <p:nvSpPr>
            <p:cNvPr id="1099" name="Google Shape;1099;p46"/>
            <p:cNvSpPr/>
            <p:nvPr/>
          </p:nvSpPr>
          <p:spPr>
            <a:xfrm>
              <a:off x="4623043" y="3553509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 rot="10800000">
              <a:off x="7543452" y="812952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CF7DCA-83C8-44C3-A3A2-C694A387DCA9}"/>
              </a:ext>
            </a:extLst>
          </p:cNvPr>
          <p:cNvGrpSpPr>
            <a:grpSpLocks noChangeAspect="1"/>
          </p:cNvGrpSpPr>
          <p:nvPr/>
        </p:nvGrpSpPr>
        <p:grpSpPr>
          <a:xfrm>
            <a:off x="4980231" y="1673058"/>
            <a:ext cx="2922394" cy="2114994"/>
            <a:chOff x="0" y="0"/>
            <a:chExt cx="11287761" cy="6350000"/>
          </a:xfrm>
        </p:grpSpPr>
        <p:sp>
          <p:nvSpPr>
            <p:cNvPr id="64" name="Freeform 195">
              <a:extLst>
                <a:ext uri="{FF2B5EF4-FFF2-40B4-BE49-F238E27FC236}">
                  <a16:creationId xmlns:a16="http://schemas.microsoft.com/office/drawing/2014/main" id="{DE59467B-EF52-4C6A-B77A-C9B940A8A383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19" r="-1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Google Shape;2879;p67"/>
          <p:cNvGrpSpPr/>
          <p:nvPr/>
        </p:nvGrpSpPr>
        <p:grpSpPr>
          <a:xfrm>
            <a:off x="5185800" y="1292210"/>
            <a:ext cx="2689891" cy="1284664"/>
            <a:chOff x="5292400" y="1206135"/>
            <a:chExt cx="2689891" cy="1284664"/>
          </a:xfrm>
        </p:grpSpPr>
        <p:sp>
          <p:nvSpPr>
            <p:cNvPr id="2880" name="Google Shape;2880;p67"/>
            <p:cNvSpPr/>
            <p:nvPr/>
          </p:nvSpPr>
          <p:spPr>
            <a:xfrm rot="-114418">
              <a:off x="5313701" y="1285472"/>
              <a:ext cx="2592961" cy="1162602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 rot="-114418">
              <a:off x="5368030" y="1248861"/>
              <a:ext cx="2592961" cy="1162602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2" name="Google Shape;2882;p67"/>
          <p:cNvSpPr/>
          <p:nvPr/>
        </p:nvSpPr>
        <p:spPr>
          <a:xfrm>
            <a:off x="1012625" y="1283349"/>
            <a:ext cx="3574500" cy="25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3" name="Google Shape;2883;p67"/>
          <p:cNvSpPr txBox="1">
            <a:spLocks noGrp="1"/>
          </p:cNvSpPr>
          <p:nvPr>
            <p:ph type="title"/>
          </p:nvPr>
        </p:nvSpPr>
        <p:spPr>
          <a:xfrm>
            <a:off x="5005866" y="1500769"/>
            <a:ext cx="2630213" cy="980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dirty="0"/>
              <a:t>Atom Karbon </a:t>
            </a:r>
            <a:r>
              <a:rPr sz="3200" dirty="0" err="1"/>
              <a:t>Asimetrik</a:t>
            </a:r>
            <a:endParaRPr sz="3200" dirty="0"/>
          </a:p>
        </p:txBody>
      </p:sp>
      <p:sp>
        <p:nvSpPr>
          <p:cNvPr id="2884" name="Google Shape;2884;p67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000000"/>
                </a:solidFill>
                <a:latin typeface="Now"/>
              </a:rPr>
              <a:t>M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emiliki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C-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Asimetrik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maka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secara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fisika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monosakarida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adalah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senyawa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menghantarkan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polarisasi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cahaya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Optik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Now"/>
              </a:rPr>
              <a:t>Aktif</a:t>
            </a:r>
            <a:r>
              <a:rPr lang="en-US" sz="1600" dirty="0">
                <a:solidFill>
                  <a:srgbClr val="000000"/>
                </a:solidFill>
                <a:latin typeface="Now"/>
              </a:rPr>
              <a:t>)</a:t>
            </a:r>
            <a:r>
              <a:rPr lang="en" dirty="0"/>
              <a:t>"</a:t>
            </a:r>
            <a:endParaRPr dirty="0"/>
          </a:p>
        </p:txBody>
      </p:sp>
      <p:grpSp>
        <p:nvGrpSpPr>
          <p:cNvPr id="2885" name="Google Shape;2885;p67"/>
          <p:cNvGrpSpPr/>
          <p:nvPr/>
        </p:nvGrpSpPr>
        <p:grpSpPr>
          <a:xfrm rot="2700000">
            <a:off x="6419642" y="891536"/>
            <a:ext cx="1545064" cy="909857"/>
            <a:chOff x="2025063" y="2418784"/>
            <a:chExt cx="1383644" cy="814800"/>
          </a:xfrm>
        </p:grpSpPr>
        <p:sp>
          <p:nvSpPr>
            <p:cNvPr id="2886" name="Google Shape;2886;p67"/>
            <p:cNvSpPr/>
            <p:nvPr/>
          </p:nvSpPr>
          <p:spPr>
            <a:xfrm rot="-1451879">
              <a:off x="2018002" y="2693600"/>
              <a:ext cx="1397767" cy="265168"/>
            </a:xfrm>
            <a:custGeom>
              <a:avLst/>
              <a:gdLst/>
              <a:ahLst/>
              <a:cxnLst/>
              <a:rect l="l" t="t" r="r" b="b"/>
              <a:pathLst>
                <a:path w="13784" h="2615" extrusionOk="0">
                  <a:moveTo>
                    <a:pt x="138" y="1"/>
                  </a:moveTo>
                  <a:cubicBezTo>
                    <a:pt x="143" y="40"/>
                    <a:pt x="138" y="75"/>
                    <a:pt x="126" y="103"/>
                  </a:cubicBezTo>
                  <a:cubicBezTo>
                    <a:pt x="98" y="143"/>
                    <a:pt x="69" y="114"/>
                    <a:pt x="64" y="171"/>
                  </a:cubicBezTo>
                  <a:cubicBezTo>
                    <a:pt x="64" y="200"/>
                    <a:pt x="58" y="228"/>
                    <a:pt x="47" y="257"/>
                  </a:cubicBezTo>
                  <a:cubicBezTo>
                    <a:pt x="41" y="280"/>
                    <a:pt x="12" y="337"/>
                    <a:pt x="24" y="359"/>
                  </a:cubicBezTo>
                  <a:cubicBezTo>
                    <a:pt x="35" y="382"/>
                    <a:pt x="109" y="388"/>
                    <a:pt x="132" y="411"/>
                  </a:cubicBezTo>
                  <a:cubicBezTo>
                    <a:pt x="200" y="485"/>
                    <a:pt x="75" y="519"/>
                    <a:pt x="58" y="576"/>
                  </a:cubicBezTo>
                  <a:cubicBezTo>
                    <a:pt x="52" y="638"/>
                    <a:pt x="75" y="707"/>
                    <a:pt x="121" y="752"/>
                  </a:cubicBezTo>
                  <a:cubicBezTo>
                    <a:pt x="166" y="809"/>
                    <a:pt x="269" y="843"/>
                    <a:pt x="200" y="917"/>
                  </a:cubicBezTo>
                  <a:cubicBezTo>
                    <a:pt x="178" y="940"/>
                    <a:pt x="155" y="946"/>
                    <a:pt x="143" y="980"/>
                  </a:cubicBezTo>
                  <a:cubicBezTo>
                    <a:pt x="138" y="1014"/>
                    <a:pt x="138" y="1043"/>
                    <a:pt x="143" y="1077"/>
                  </a:cubicBezTo>
                  <a:cubicBezTo>
                    <a:pt x="149" y="1122"/>
                    <a:pt x="172" y="1168"/>
                    <a:pt x="206" y="1197"/>
                  </a:cubicBezTo>
                  <a:cubicBezTo>
                    <a:pt x="234" y="1225"/>
                    <a:pt x="274" y="1231"/>
                    <a:pt x="269" y="1282"/>
                  </a:cubicBezTo>
                  <a:cubicBezTo>
                    <a:pt x="263" y="1328"/>
                    <a:pt x="189" y="1356"/>
                    <a:pt x="172" y="1407"/>
                  </a:cubicBezTo>
                  <a:cubicBezTo>
                    <a:pt x="160" y="1441"/>
                    <a:pt x="160" y="1476"/>
                    <a:pt x="172" y="1510"/>
                  </a:cubicBezTo>
                  <a:cubicBezTo>
                    <a:pt x="183" y="1550"/>
                    <a:pt x="257" y="1578"/>
                    <a:pt x="252" y="1618"/>
                  </a:cubicBezTo>
                  <a:cubicBezTo>
                    <a:pt x="252" y="1658"/>
                    <a:pt x="149" y="1698"/>
                    <a:pt x="126" y="1738"/>
                  </a:cubicBezTo>
                  <a:cubicBezTo>
                    <a:pt x="103" y="1777"/>
                    <a:pt x="92" y="1817"/>
                    <a:pt x="81" y="1857"/>
                  </a:cubicBezTo>
                  <a:cubicBezTo>
                    <a:pt x="69" y="1886"/>
                    <a:pt x="47" y="1926"/>
                    <a:pt x="58" y="1960"/>
                  </a:cubicBezTo>
                  <a:cubicBezTo>
                    <a:pt x="81" y="2022"/>
                    <a:pt x="212" y="2028"/>
                    <a:pt x="223" y="2108"/>
                  </a:cubicBezTo>
                  <a:cubicBezTo>
                    <a:pt x="240" y="2165"/>
                    <a:pt x="172" y="2159"/>
                    <a:pt x="121" y="2176"/>
                  </a:cubicBezTo>
                  <a:cubicBezTo>
                    <a:pt x="47" y="2205"/>
                    <a:pt x="41" y="2239"/>
                    <a:pt x="41" y="2318"/>
                  </a:cubicBezTo>
                  <a:cubicBezTo>
                    <a:pt x="35" y="2415"/>
                    <a:pt x="12" y="2518"/>
                    <a:pt x="1" y="2615"/>
                  </a:cubicBezTo>
                  <a:lnTo>
                    <a:pt x="13709" y="2615"/>
                  </a:lnTo>
                  <a:cubicBezTo>
                    <a:pt x="13704" y="2609"/>
                    <a:pt x="13698" y="2598"/>
                    <a:pt x="13698" y="2592"/>
                  </a:cubicBezTo>
                  <a:cubicBezTo>
                    <a:pt x="13669" y="2489"/>
                    <a:pt x="13630" y="2393"/>
                    <a:pt x="13578" y="2296"/>
                  </a:cubicBezTo>
                  <a:cubicBezTo>
                    <a:pt x="13538" y="2233"/>
                    <a:pt x="13544" y="2142"/>
                    <a:pt x="13595" y="2079"/>
                  </a:cubicBezTo>
                  <a:cubicBezTo>
                    <a:pt x="13652" y="2034"/>
                    <a:pt x="13686" y="1965"/>
                    <a:pt x="13686" y="1891"/>
                  </a:cubicBezTo>
                  <a:cubicBezTo>
                    <a:pt x="13692" y="1857"/>
                    <a:pt x="13681" y="1817"/>
                    <a:pt x="13664" y="1783"/>
                  </a:cubicBezTo>
                  <a:cubicBezTo>
                    <a:pt x="13624" y="1715"/>
                    <a:pt x="13550" y="1698"/>
                    <a:pt x="13510" y="1629"/>
                  </a:cubicBezTo>
                  <a:cubicBezTo>
                    <a:pt x="13464" y="1544"/>
                    <a:pt x="13538" y="1515"/>
                    <a:pt x="13590" y="1470"/>
                  </a:cubicBezTo>
                  <a:cubicBezTo>
                    <a:pt x="13635" y="1419"/>
                    <a:pt x="13664" y="1373"/>
                    <a:pt x="13618" y="1310"/>
                  </a:cubicBezTo>
                  <a:cubicBezTo>
                    <a:pt x="13607" y="1299"/>
                    <a:pt x="13595" y="1299"/>
                    <a:pt x="13584" y="1276"/>
                  </a:cubicBezTo>
                  <a:cubicBezTo>
                    <a:pt x="13567" y="1259"/>
                    <a:pt x="13555" y="1225"/>
                    <a:pt x="13544" y="1208"/>
                  </a:cubicBezTo>
                  <a:cubicBezTo>
                    <a:pt x="13533" y="1191"/>
                    <a:pt x="13476" y="1140"/>
                    <a:pt x="13476" y="1117"/>
                  </a:cubicBezTo>
                  <a:cubicBezTo>
                    <a:pt x="13476" y="1043"/>
                    <a:pt x="13624" y="1048"/>
                    <a:pt x="13618" y="963"/>
                  </a:cubicBezTo>
                  <a:cubicBezTo>
                    <a:pt x="13567" y="935"/>
                    <a:pt x="13527" y="895"/>
                    <a:pt x="13499" y="849"/>
                  </a:cubicBezTo>
                  <a:cubicBezTo>
                    <a:pt x="13504" y="804"/>
                    <a:pt x="13555" y="809"/>
                    <a:pt x="13590" y="792"/>
                  </a:cubicBezTo>
                  <a:cubicBezTo>
                    <a:pt x="13641" y="758"/>
                    <a:pt x="13612" y="735"/>
                    <a:pt x="13595" y="684"/>
                  </a:cubicBezTo>
                  <a:cubicBezTo>
                    <a:pt x="13590" y="655"/>
                    <a:pt x="13578" y="627"/>
                    <a:pt x="13561" y="599"/>
                  </a:cubicBezTo>
                  <a:cubicBezTo>
                    <a:pt x="13538" y="559"/>
                    <a:pt x="13521" y="553"/>
                    <a:pt x="13567" y="524"/>
                  </a:cubicBezTo>
                  <a:cubicBezTo>
                    <a:pt x="13595" y="502"/>
                    <a:pt x="13698" y="490"/>
                    <a:pt x="13704" y="462"/>
                  </a:cubicBezTo>
                  <a:cubicBezTo>
                    <a:pt x="13709" y="428"/>
                    <a:pt x="13641" y="388"/>
                    <a:pt x="13618" y="371"/>
                  </a:cubicBezTo>
                  <a:cubicBezTo>
                    <a:pt x="13595" y="354"/>
                    <a:pt x="13573" y="331"/>
                    <a:pt x="13578" y="308"/>
                  </a:cubicBezTo>
                  <a:cubicBezTo>
                    <a:pt x="13584" y="285"/>
                    <a:pt x="13704" y="223"/>
                    <a:pt x="13721" y="217"/>
                  </a:cubicBezTo>
                  <a:cubicBezTo>
                    <a:pt x="13743" y="206"/>
                    <a:pt x="13766" y="194"/>
                    <a:pt x="13783" y="183"/>
                  </a:cubicBezTo>
                  <a:cubicBezTo>
                    <a:pt x="13738" y="143"/>
                    <a:pt x="13675" y="137"/>
                    <a:pt x="13630" y="109"/>
                  </a:cubicBezTo>
                  <a:cubicBezTo>
                    <a:pt x="13595" y="86"/>
                    <a:pt x="13573" y="57"/>
                    <a:pt x="13538" y="40"/>
                  </a:cubicBezTo>
                  <a:lnTo>
                    <a:pt x="135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 rot="-1451879">
              <a:off x="2655064" y="2684182"/>
              <a:ext cx="145009" cy="155450"/>
            </a:xfrm>
            <a:custGeom>
              <a:avLst/>
              <a:gdLst/>
              <a:ahLst/>
              <a:cxnLst/>
              <a:rect l="l" t="t" r="r" b="b"/>
              <a:pathLst>
                <a:path w="1430" h="1533" extrusionOk="0">
                  <a:moveTo>
                    <a:pt x="1202" y="0"/>
                  </a:moveTo>
                  <a:cubicBezTo>
                    <a:pt x="1293" y="405"/>
                    <a:pt x="1151" y="826"/>
                    <a:pt x="838" y="1094"/>
                  </a:cubicBezTo>
                  <a:cubicBezTo>
                    <a:pt x="638" y="1265"/>
                    <a:pt x="382" y="1356"/>
                    <a:pt x="120" y="1356"/>
                  </a:cubicBezTo>
                  <a:cubicBezTo>
                    <a:pt x="0" y="1356"/>
                    <a:pt x="0" y="1532"/>
                    <a:pt x="120" y="1532"/>
                  </a:cubicBezTo>
                  <a:cubicBezTo>
                    <a:pt x="661" y="1532"/>
                    <a:pt x="1139" y="1196"/>
                    <a:pt x="1333" y="695"/>
                  </a:cubicBezTo>
                  <a:cubicBezTo>
                    <a:pt x="1413" y="473"/>
                    <a:pt x="1430" y="228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 rot="-1451879">
              <a:off x="2934026" y="2582171"/>
              <a:ext cx="18050" cy="61754"/>
            </a:xfrm>
            <a:custGeom>
              <a:avLst/>
              <a:gdLst/>
              <a:ahLst/>
              <a:cxnLst/>
              <a:rect l="l" t="t" r="r" b="b"/>
              <a:pathLst>
                <a:path w="178" h="609" extrusionOk="0">
                  <a:moveTo>
                    <a:pt x="1" y="1"/>
                  </a:moveTo>
                  <a:lnTo>
                    <a:pt x="1" y="519"/>
                  </a:lnTo>
                  <a:cubicBezTo>
                    <a:pt x="1" y="579"/>
                    <a:pt x="45" y="608"/>
                    <a:pt x="89" y="608"/>
                  </a:cubicBezTo>
                  <a:cubicBezTo>
                    <a:pt x="133" y="608"/>
                    <a:pt x="177" y="579"/>
                    <a:pt x="177" y="51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 rot="-1451879">
              <a:off x="3169272" y="2448923"/>
              <a:ext cx="165189" cy="162650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0" y="0"/>
                  </a:moveTo>
                  <a:lnTo>
                    <a:pt x="769" y="1344"/>
                  </a:lnTo>
                  <a:lnTo>
                    <a:pt x="889" y="1561"/>
                  </a:lnTo>
                  <a:cubicBezTo>
                    <a:pt x="906" y="1589"/>
                    <a:pt x="936" y="1603"/>
                    <a:pt x="965" y="1603"/>
                  </a:cubicBezTo>
                  <a:cubicBezTo>
                    <a:pt x="995" y="1603"/>
                    <a:pt x="1025" y="1589"/>
                    <a:pt x="1042" y="1561"/>
                  </a:cubicBezTo>
                  <a:cubicBezTo>
                    <a:pt x="1173" y="1327"/>
                    <a:pt x="1304" y="1099"/>
                    <a:pt x="1435" y="872"/>
                  </a:cubicBezTo>
                  <a:lnTo>
                    <a:pt x="1413" y="843"/>
                  </a:lnTo>
                  <a:cubicBezTo>
                    <a:pt x="1418" y="809"/>
                    <a:pt x="1452" y="803"/>
                    <a:pt x="1481" y="792"/>
                  </a:cubicBezTo>
                  <a:lnTo>
                    <a:pt x="1526" y="712"/>
                  </a:lnTo>
                  <a:cubicBezTo>
                    <a:pt x="1526" y="701"/>
                    <a:pt x="1521" y="689"/>
                    <a:pt x="1515" y="678"/>
                  </a:cubicBezTo>
                  <a:cubicBezTo>
                    <a:pt x="1509" y="649"/>
                    <a:pt x="1498" y="621"/>
                    <a:pt x="1481" y="593"/>
                  </a:cubicBezTo>
                  <a:cubicBezTo>
                    <a:pt x="1452" y="553"/>
                    <a:pt x="1435" y="547"/>
                    <a:pt x="1487" y="518"/>
                  </a:cubicBezTo>
                  <a:cubicBezTo>
                    <a:pt x="1515" y="496"/>
                    <a:pt x="1618" y="490"/>
                    <a:pt x="1623" y="450"/>
                  </a:cubicBezTo>
                  <a:cubicBezTo>
                    <a:pt x="1629" y="416"/>
                    <a:pt x="1561" y="382"/>
                    <a:pt x="1538" y="365"/>
                  </a:cubicBezTo>
                  <a:lnTo>
                    <a:pt x="1526" y="359"/>
                  </a:lnTo>
                  <a:lnTo>
                    <a:pt x="1014" y="1259"/>
                  </a:lnTo>
                  <a:lnTo>
                    <a:pt x="968" y="133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 rot="-1451879">
              <a:off x="2833778" y="2623822"/>
              <a:ext cx="191858" cy="213453"/>
            </a:xfrm>
            <a:custGeom>
              <a:avLst/>
              <a:gdLst/>
              <a:ahLst/>
              <a:cxnLst/>
              <a:rect l="l" t="t" r="r" b="b"/>
              <a:pathLst>
                <a:path w="1892" h="2105" extrusionOk="0">
                  <a:moveTo>
                    <a:pt x="183" y="241"/>
                  </a:moveTo>
                  <a:lnTo>
                    <a:pt x="1527" y="1004"/>
                  </a:lnTo>
                  <a:lnTo>
                    <a:pt x="1607" y="1050"/>
                  </a:lnTo>
                  <a:lnTo>
                    <a:pt x="257" y="1819"/>
                  </a:lnTo>
                  <a:lnTo>
                    <a:pt x="183" y="1864"/>
                  </a:lnTo>
                  <a:lnTo>
                    <a:pt x="183" y="241"/>
                  </a:lnTo>
                  <a:close/>
                  <a:moveTo>
                    <a:pt x="93" y="1"/>
                  </a:moveTo>
                  <a:cubicBezTo>
                    <a:pt x="48" y="1"/>
                    <a:pt x="6" y="36"/>
                    <a:pt x="6" y="87"/>
                  </a:cubicBezTo>
                  <a:lnTo>
                    <a:pt x="6" y="2018"/>
                  </a:lnTo>
                  <a:cubicBezTo>
                    <a:pt x="1" y="2052"/>
                    <a:pt x="23" y="2081"/>
                    <a:pt x="52" y="2092"/>
                  </a:cubicBezTo>
                  <a:cubicBezTo>
                    <a:pt x="66" y="2100"/>
                    <a:pt x="82" y="2105"/>
                    <a:pt x="97" y="2105"/>
                  </a:cubicBezTo>
                  <a:cubicBezTo>
                    <a:pt x="112" y="2105"/>
                    <a:pt x="126" y="2100"/>
                    <a:pt x="137" y="2092"/>
                  </a:cubicBezTo>
                  <a:lnTo>
                    <a:pt x="1618" y="1249"/>
                  </a:lnTo>
                  <a:lnTo>
                    <a:pt x="1834" y="1129"/>
                  </a:lnTo>
                  <a:cubicBezTo>
                    <a:pt x="1891" y="1095"/>
                    <a:pt x="1891" y="1010"/>
                    <a:pt x="1834" y="976"/>
                  </a:cubicBezTo>
                  <a:lnTo>
                    <a:pt x="354" y="133"/>
                  </a:lnTo>
                  <a:lnTo>
                    <a:pt x="137" y="13"/>
                  </a:lnTo>
                  <a:cubicBezTo>
                    <a:pt x="123" y="5"/>
                    <a:pt x="10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 rot="-1451879">
              <a:off x="2414607" y="2764073"/>
              <a:ext cx="260611" cy="123813"/>
            </a:xfrm>
            <a:custGeom>
              <a:avLst/>
              <a:gdLst/>
              <a:ahLst/>
              <a:cxnLst/>
              <a:rect l="l" t="t" r="r" b="b"/>
              <a:pathLst>
                <a:path w="2570" h="1221" extrusionOk="0">
                  <a:moveTo>
                    <a:pt x="1" y="1"/>
                  </a:moveTo>
                  <a:cubicBezTo>
                    <a:pt x="29" y="513"/>
                    <a:pt x="359" y="957"/>
                    <a:pt x="838" y="1140"/>
                  </a:cubicBezTo>
                  <a:cubicBezTo>
                    <a:pt x="987" y="1195"/>
                    <a:pt x="1138" y="1221"/>
                    <a:pt x="1286" y="1221"/>
                  </a:cubicBezTo>
                  <a:cubicBezTo>
                    <a:pt x="1944" y="1221"/>
                    <a:pt x="2532" y="708"/>
                    <a:pt x="2569" y="1"/>
                  </a:cubicBezTo>
                  <a:lnTo>
                    <a:pt x="2393" y="1"/>
                  </a:lnTo>
                  <a:cubicBezTo>
                    <a:pt x="2353" y="581"/>
                    <a:pt x="1869" y="1037"/>
                    <a:pt x="1282" y="1037"/>
                  </a:cubicBezTo>
                  <a:cubicBezTo>
                    <a:pt x="701" y="1037"/>
                    <a:pt x="217" y="58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 rot="-1451879">
              <a:off x="2598677" y="2893878"/>
              <a:ext cx="217818" cy="78080"/>
            </a:xfrm>
            <a:custGeom>
              <a:avLst/>
              <a:gdLst/>
              <a:ahLst/>
              <a:cxnLst/>
              <a:rect l="l" t="t" r="r" b="b"/>
              <a:pathLst>
                <a:path w="2148" h="770" extrusionOk="0">
                  <a:moveTo>
                    <a:pt x="108" y="1"/>
                  </a:moveTo>
                  <a:cubicBezTo>
                    <a:pt x="40" y="6"/>
                    <a:pt x="0" y="75"/>
                    <a:pt x="29" y="137"/>
                  </a:cubicBezTo>
                  <a:lnTo>
                    <a:pt x="387" y="770"/>
                  </a:lnTo>
                  <a:lnTo>
                    <a:pt x="598" y="770"/>
                  </a:lnTo>
                  <a:lnTo>
                    <a:pt x="302" y="257"/>
                  </a:lnTo>
                  <a:lnTo>
                    <a:pt x="262" y="183"/>
                  </a:lnTo>
                  <a:lnTo>
                    <a:pt x="1880" y="183"/>
                  </a:lnTo>
                  <a:lnTo>
                    <a:pt x="1544" y="770"/>
                  </a:lnTo>
                  <a:lnTo>
                    <a:pt x="1749" y="770"/>
                  </a:lnTo>
                  <a:lnTo>
                    <a:pt x="1993" y="348"/>
                  </a:lnTo>
                  <a:lnTo>
                    <a:pt x="2113" y="137"/>
                  </a:lnTo>
                  <a:cubicBezTo>
                    <a:pt x="2147" y="75"/>
                    <a:pt x="2102" y="6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7"/>
            <p:cNvSpPr/>
            <p:nvPr/>
          </p:nvSpPr>
          <p:spPr>
            <a:xfrm rot="-1451879">
              <a:off x="2996103" y="2528889"/>
              <a:ext cx="138621" cy="97144"/>
            </a:xfrm>
            <a:custGeom>
              <a:avLst/>
              <a:gdLst/>
              <a:ahLst/>
              <a:cxnLst/>
              <a:rect l="l" t="t" r="r" b="b"/>
              <a:pathLst>
                <a:path w="1367" h="958" extrusionOk="0">
                  <a:moveTo>
                    <a:pt x="1179" y="1"/>
                  </a:moveTo>
                  <a:cubicBezTo>
                    <a:pt x="1116" y="200"/>
                    <a:pt x="997" y="382"/>
                    <a:pt x="837" y="519"/>
                  </a:cubicBezTo>
                  <a:cubicBezTo>
                    <a:pt x="638" y="684"/>
                    <a:pt x="382" y="781"/>
                    <a:pt x="120" y="781"/>
                  </a:cubicBezTo>
                  <a:cubicBezTo>
                    <a:pt x="0" y="781"/>
                    <a:pt x="0" y="957"/>
                    <a:pt x="120" y="957"/>
                  </a:cubicBezTo>
                  <a:cubicBezTo>
                    <a:pt x="655" y="952"/>
                    <a:pt x="1139" y="621"/>
                    <a:pt x="1327" y="114"/>
                  </a:cubicBezTo>
                  <a:cubicBezTo>
                    <a:pt x="1344" y="80"/>
                    <a:pt x="1356" y="40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7"/>
            <p:cNvSpPr/>
            <p:nvPr/>
          </p:nvSpPr>
          <p:spPr>
            <a:xfrm rot="-1451879">
              <a:off x="2187393" y="2875425"/>
              <a:ext cx="217818" cy="116208"/>
            </a:xfrm>
            <a:custGeom>
              <a:avLst/>
              <a:gdLst/>
              <a:ahLst/>
              <a:cxnLst/>
              <a:rect l="l" t="t" r="r" b="b"/>
              <a:pathLst>
                <a:path w="2148" h="1146" extrusionOk="0">
                  <a:moveTo>
                    <a:pt x="610" y="1"/>
                  </a:moveTo>
                  <a:lnTo>
                    <a:pt x="154" y="798"/>
                  </a:lnTo>
                  <a:cubicBezTo>
                    <a:pt x="114" y="866"/>
                    <a:pt x="74" y="940"/>
                    <a:pt x="34" y="1009"/>
                  </a:cubicBezTo>
                  <a:cubicBezTo>
                    <a:pt x="0" y="1071"/>
                    <a:pt x="40" y="1140"/>
                    <a:pt x="109" y="1145"/>
                  </a:cubicBezTo>
                  <a:lnTo>
                    <a:pt x="2039" y="1145"/>
                  </a:lnTo>
                  <a:cubicBezTo>
                    <a:pt x="2108" y="1140"/>
                    <a:pt x="2147" y="1071"/>
                    <a:pt x="2119" y="1009"/>
                  </a:cubicBezTo>
                  <a:lnTo>
                    <a:pt x="1544" y="1"/>
                  </a:lnTo>
                  <a:lnTo>
                    <a:pt x="1339" y="1"/>
                  </a:lnTo>
                  <a:lnTo>
                    <a:pt x="1846" y="889"/>
                  </a:lnTo>
                  <a:lnTo>
                    <a:pt x="1885" y="963"/>
                  </a:lnTo>
                  <a:lnTo>
                    <a:pt x="262" y="96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7"/>
            <p:cNvSpPr/>
            <p:nvPr/>
          </p:nvSpPr>
          <p:spPr>
            <a:xfrm rot="-1451879">
              <a:off x="2954948" y="2736875"/>
              <a:ext cx="136998" cy="93088"/>
            </a:xfrm>
            <a:custGeom>
              <a:avLst/>
              <a:gdLst/>
              <a:ahLst/>
              <a:cxnLst/>
              <a:rect l="l" t="t" r="r" b="b"/>
              <a:pathLst>
                <a:path w="1351" h="918" extrusionOk="0">
                  <a:moveTo>
                    <a:pt x="1236" y="0"/>
                  </a:moveTo>
                  <a:cubicBezTo>
                    <a:pt x="695" y="6"/>
                    <a:pt x="217" y="342"/>
                    <a:pt x="23" y="843"/>
                  </a:cubicBezTo>
                  <a:cubicBezTo>
                    <a:pt x="18" y="866"/>
                    <a:pt x="6" y="889"/>
                    <a:pt x="0" y="917"/>
                  </a:cubicBezTo>
                  <a:lnTo>
                    <a:pt x="188" y="917"/>
                  </a:lnTo>
                  <a:cubicBezTo>
                    <a:pt x="257" y="729"/>
                    <a:pt x="371" y="570"/>
                    <a:pt x="513" y="445"/>
                  </a:cubicBezTo>
                  <a:cubicBezTo>
                    <a:pt x="718" y="274"/>
                    <a:pt x="969" y="183"/>
                    <a:pt x="1236" y="183"/>
                  </a:cubicBezTo>
                  <a:cubicBezTo>
                    <a:pt x="1350" y="183"/>
                    <a:pt x="1350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7"/>
            <p:cNvSpPr/>
            <p:nvPr/>
          </p:nvSpPr>
          <p:spPr>
            <a:xfrm rot="-1451879">
              <a:off x="3083059" y="2651094"/>
              <a:ext cx="145111" cy="117627"/>
            </a:xfrm>
            <a:custGeom>
              <a:avLst/>
              <a:gdLst/>
              <a:ahLst/>
              <a:cxnLst/>
              <a:rect l="l" t="t" r="r" b="b"/>
              <a:pathLst>
                <a:path w="1431" h="1160" extrusionOk="0">
                  <a:moveTo>
                    <a:pt x="721" y="1"/>
                  </a:moveTo>
                  <a:cubicBezTo>
                    <a:pt x="692" y="1"/>
                    <a:pt x="662" y="15"/>
                    <a:pt x="645" y="43"/>
                  </a:cubicBezTo>
                  <a:lnTo>
                    <a:pt x="1" y="1160"/>
                  </a:lnTo>
                  <a:lnTo>
                    <a:pt x="206" y="1160"/>
                  </a:lnTo>
                  <a:lnTo>
                    <a:pt x="673" y="345"/>
                  </a:lnTo>
                  <a:lnTo>
                    <a:pt x="719" y="265"/>
                  </a:lnTo>
                  <a:lnTo>
                    <a:pt x="1225" y="1160"/>
                  </a:lnTo>
                  <a:lnTo>
                    <a:pt x="1430" y="1160"/>
                  </a:lnTo>
                  <a:lnTo>
                    <a:pt x="912" y="254"/>
                  </a:lnTo>
                  <a:lnTo>
                    <a:pt x="798" y="43"/>
                  </a:lnTo>
                  <a:cubicBezTo>
                    <a:pt x="781" y="15"/>
                    <a:pt x="751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7"/>
            <p:cNvSpPr/>
            <p:nvPr/>
          </p:nvSpPr>
          <p:spPr>
            <a:xfrm rot="-1451879">
              <a:off x="2829313" y="2806097"/>
              <a:ext cx="18557" cy="105662"/>
            </a:xfrm>
            <a:custGeom>
              <a:avLst/>
              <a:gdLst/>
              <a:ahLst/>
              <a:cxnLst/>
              <a:rect l="l" t="t" r="r" b="b"/>
              <a:pathLst>
                <a:path w="183" h="1042" extrusionOk="0">
                  <a:moveTo>
                    <a:pt x="92" y="1"/>
                  </a:moveTo>
                  <a:cubicBezTo>
                    <a:pt x="46" y="1"/>
                    <a:pt x="0" y="31"/>
                    <a:pt x="0" y="91"/>
                  </a:cubicBezTo>
                  <a:lnTo>
                    <a:pt x="0" y="1042"/>
                  </a:lnTo>
                  <a:lnTo>
                    <a:pt x="183" y="1042"/>
                  </a:lnTo>
                  <a:lnTo>
                    <a:pt x="183" y="91"/>
                  </a:ln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7"/>
            <p:cNvSpPr/>
            <p:nvPr/>
          </p:nvSpPr>
          <p:spPr>
            <a:xfrm rot="-1451879">
              <a:off x="2127847" y="2947228"/>
              <a:ext cx="18050" cy="105662"/>
            </a:xfrm>
            <a:custGeom>
              <a:avLst/>
              <a:gdLst/>
              <a:ahLst/>
              <a:cxnLst/>
              <a:rect l="l" t="t" r="r" b="b"/>
              <a:pathLst>
                <a:path w="178" h="1042" extrusionOk="0">
                  <a:moveTo>
                    <a:pt x="1" y="0"/>
                  </a:moveTo>
                  <a:lnTo>
                    <a:pt x="1" y="951"/>
                  </a:lnTo>
                  <a:cubicBezTo>
                    <a:pt x="1" y="1011"/>
                    <a:pt x="45" y="1041"/>
                    <a:pt x="89" y="1041"/>
                  </a:cubicBezTo>
                  <a:cubicBezTo>
                    <a:pt x="133" y="1041"/>
                    <a:pt x="177" y="1011"/>
                    <a:pt x="177" y="95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7"/>
            <p:cNvSpPr/>
            <p:nvPr/>
          </p:nvSpPr>
          <p:spPr>
            <a:xfrm rot="-1451879">
              <a:off x="3304477" y="2587480"/>
              <a:ext cx="75750" cy="98259"/>
            </a:xfrm>
            <a:custGeom>
              <a:avLst/>
              <a:gdLst/>
              <a:ahLst/>
              <a:cxnLst/>
              <a:rect l="l" t="t" r="r" b="b"/>
              <a:pathLst>
                <a:path w="747" h="969" extrusionOk="0">
                  <a:moveTo>
                    <a:pt x="610" y="0"/>
                  </a:moveTo>
                  <a:cubicBezTo>
                    <a:pt x="365" y="149"/>
                    <a:pt x="177" y="376"/>
                    <a:pt x="75" y="650"/>
                  </a:cubicBezTo>
                  <a:cubicBezTo>
                    <a:pt x="35" y="752"/>
                    <a:pt x="12" y="860"/>
                    <a:pt x="1" y="969"/>
                  </a:cubicBezTo>
                  <a:lnTo>
                    <a:pt x="183" y="969"/>
                  </a:lnTo>
                  <a:cubicBezTo>
                    <a:pt x="217" y="690"/>
                    <a:pt x="354" y="433"/>
                    <a:pt x="565" y="251"/>
                  </a:cubicBezTo>
                  <a:cubicBezTo>
                    <a:pt x="622" y="200"/>
                    <a:pt x="679" y="160"/>
                    <a:pt x="747" y="126"/>
                  </a:cubicBezTo>
                  <a:cubicBezTo>
                    <a:pt x="707" y="74"/>
                    <a:pt x="650" y="5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7"/>
            <p:cNvSpPr/>
            <p:nvPr/>
          </p:nvSpPr>
          <p:spPr>
            <a:xfrm rot="-1451879">
              <a:off x="3241275" y="2583567"/>
              <a:ext cx="18050" cy="141457"/>
            </a:xfrm>
            <a:custGeom>
              <a:avLst/>
              <a:gdLst/>
              <a:ahLst/>
              <a:cxnLst/>
              <a:rect l="l" t="t" r="r" b="b"/>
              <a:pathLst>
                <a:path w="178" h="1395" extrusionOk="0">
                  <a:moveTo>
                    <a:pt x="89" y="1"/>
                  </a:moveTo>
                  <a:cubicBezTo>
                    <a:pt x="45" y="1"/>
                    <a:pt x="1" y="31"/>
                    <a:pt x="1" y="90"/>
                  </a:cubicBezTo>
                  <a:lnTo>
                    <a:pt x="1" y="1395"/>
                  </a:lnTo>
                  <a:lnTo>
                    <a:pt x="177" y="1395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7"/>
            <p:cNvSpPr/>
            <p:nvPr/>
          </p:nvSpPr>
          <p:spPr>
            <a:xfrm rot="-1451879">
              <a:off x="2121643" y="3190519"/>
              <a:ext cx="6490" cy="11053"/>
            </a:xfrm>
            <a:custGeom>
              <a:avLst/>
              <a:gdLst/>
              <a:ahLst/>
              <a:cxnLst/>
              <a:rect l="l" t="t" r="r" b="b"/>
              <a:pathLst>
                <a:path w="64" h="109" extrusionOk="0">
                  <a:moveTo>
                    <a:pt x="63" y="0"/>
                  </a:moveTo>
                  <a:cubicBezTo>
                    <a:pt x="12" y="23"/>
                    <a:pt x="1" y="52"/>
                    <a:pt x="1" y="109"/>
                  </a:cubicBezTo>
                  <a:cubicBezTo>
                    <a:pt x="18" y="75"/>
                    <a:pt x="41" y="35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7"/>
            <p:cNvSpPr/>
            <p:nvPr/>
          </p:nvSpPr>
          <p:spPr>
            <a:xfrm rot="-1451879">
              <a:off x="2106310" y="3078601"/>
              <a:ext cx="227147" cy="110935"/>
            </a:xfrm>
            <a:custGeom>
              <a:avLst/>
              <a:gdLst/>
              <a:ahLst/>
              <a:cxnLst/>
              <a:rect l="l" t="t" r="r" b="b"/>
              <a:pathLst>
                <a:path w="2240" h="1094" extrusionOk="0">
                  <a:moveTo>
                    <a:pt x="964" y="0"/>
                  </a:moveTo>
                  <a:cubicBezTo>
                    <a:pt x="602" y="0"/>
                    <a:pt x="250" y="151"/>
                    <a:pt x="1" y="433"/>
                  </a:cubicBezTo>
                  <a:lnTo>
                    <a:pt x="1" y="439"/>
                  </a:lnTo>
                  <a:cubicBezTo>
                    <a:pt x="24" y="484"/>
                    <a:pt x="103" y="501"/>
                    <a:pt x="143" y="541"/>
                  </a:cubicBezTo>
                  <a:cubicBezTo>
                    <a:pt x="263" y="410"/>
                    <a:pt x="411" y="308"/>
                    <a:pt x="576" y="245"/>
                  </a:cubicBezTo>
                  <a:cubicBezTo>
                    <a:pt x="701" y="200"/>
                    <a:pt x="830" y="178"/>
                    <a:pt x="958" y="178"/>
                  </a:cubicBezTo>
                  <a:cubicBezTo>
                    <a:pt x="1280" y="178"/>
                    <a:pt x="1596" y="317"/>
                    <a:pt x="1812" y="570"/>
                  </a:cubicBezTo>
                  <a:cubicBezTo>
                    <a:pt x="1937" y="718"/>
                    <a:pt x="2023" y="900"/>
                    <a:pt x="2057" y="1094"/>
                  </a:cubicBezTo>
                  <a:lnTo>
                    <a:pt x="2239" y="1094"/>
                  </a:lnTo>
                  <a:cubicBezTo>
                    <a:pt x="2165" y="632"/>
                    <a:pt x="1852" y="245"/>
                    <a:pt x="1413" y="80"/>
                  </a:cubicBezTo>
                  <a:cubicBezTo>
                    <a:pt x="1266" y="26"/>
                    <a:pt x="1114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7"/>
            <p:cNvSpPr/>
            <p:nvPr/>
          </p:nvSpPr>
          <p:spPr>
            <a:xfrm rot="-1451879">
              <a:off x="2435137" y="2944607"/>
              <a:ext cx="142677" cy="115903"/>
            </a:xfrm>
            <a:custGeom>
              <a:avLst/>
              <a:gdLst/>
              <a:ahLst/>
              <a:cxnLst/>
              <a:rect l="l" t="t" r="r" b="b"/>
              <a:pathLst>
                <a:path w="1407" h="1143" extrusionOk="0">
                  <a:moveTo>
                    <a:pt x="704" y="1"/>
                  </a:moveTo>
                  <a:cubicBezTo>
                    <a:pt x="674" y="1"/>
                    <a:pt x="644" y="15"/>
                    <a:pt x="627" y="43"/>
                  </a:cubicBezTo>
                  <a:lnTo>
                    <a:pt x="0" y="1143"/>
                  </a:lnTo>
                  <a:lnTo>
                    <a:pt x="205" y="1143"/>
                  </a:lnTo>
                  <a:lnTo>
                    <a:pt x="661" y="345"/>
                  </a:lnTo>
                  <a:lnTo>
                    <a:pt x="701" y="266"/>
                  </a:lnTo>
                  <a:lnTo>
                    <a:pt x="1202" y="1143"/>
                  </a:lnTo>
                  <a:lnTo>
                    <a:pt x="1407" y="1143"/>
                  </a:lnTo>
                  <a:lnTo>
                    <a:pt x="900" y="254"/>
                  </a:lnTo>
                  <a:lnTo>
                    <a:pt x="780" y="43"/>
                  </a:lnTo>
                  <a:cubicBezTo>
                    <a:pt x="763" y="15"/>
                    <a:pt x="733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7"/>
            <p:cNvSpPr/>
            <p:nvPr/>
          </p:nvSpPr>
          <p:spPr>
            <a:xfrm rot="-1451879">
              <a:off x="2383386" y="2996950"/>
              <a:ext cx="17949" cy="114889"/>
            </a:xfrm>
            <a:custGeom>
              <a:avLst/>
              <a:gdLst/>
              <a:ahLst/>
              <a:cxnLst/>
              <a:rect l="l" t="t" r="r" b="b"/>
              <a:pathLst>
                <a:path w="177" h="1133" extrusionOk="0">
                  <a:moveTo>
                    <a:pt x="89" y="1"/>
                  </a:moveTo>
                  <a:cubicBezTo>
                    <a:pt x="45" y="1"/>
                    <a:pt x="0" y="31"/>
                    <a:pt x="0" y="90"/>
                  </a:cubicBezTo>
                  <a:lnTo>
                    <a:pt x="0" y="1133"/>
                  </a:lnTo>
                  <a:lnTo>
                    <a:pt x="177" y="1133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8" name="Google Shape;2908;p67"/>
          <p:cNvGrpSpPr/>
          <p:nvPr/>
        </p:nvGrpSpPr>
        <p:grpSpPr>
          <a:xfrm>
            <a:off x="1262865" y="3307972"/>
            <a:ext cx="3074265" cy="220365"/>
            <a:chOff x="4425880" y="4156372"/>
            <a:chExt cx="3543877" cy="254027"/>
          </a:xfrm>
        </p:grpSpPr>
        <p:grpSp>
          <p:nvGrpSpPr>
            <p:cNvPr id="2909" name="Google Shape;2909;p67"/>
            <p:cNvGrpSpPr/>
            <p:nvPr/>
          </p:nvGrpSpPr>
          <p:grpSpPr>
            <a:xfrm>
              <a:off x="4425880" y="4156372"/>
              <a:ext cx="3543877" cy="254027"/>
              <a:chOff x="4425880" y="4156372"/>
              <a:chExt cx="3543877" cy="254027"/>
            </a:xfrm>
          </p:grpSpPr>
          <p:sp>
            <p:nvSpPr>
              <p:cNvPr id="2910" name="Google Shape;2910;p67"/>
              <p:cNvSpPr/>
              <p:nvPr/>
            </p:nvSpPr>
            <p:spPr>
              <a:xfrm>
                <a:off x="4425880" y="4156372"/>
                <a:ext cx="3543877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67"/>
              <p:cNvSpPr/>
              <p:nvPr/>
            </p:nvSpPr>
            <p:spPr>
              <a:xfrm>
                <a:off x="5136777" y="4266125"/>
                <a:ext cx="99756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67"/>
              <p:cNvSpPr/>
              <p:nvPr/>
            </p:nvSpPr>
            <p:spPr>
              <a:xfrm>
                <a:off x="5214578" y="4266125"/>
                <a:ext cx="21965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67"/>
              <p:cNvSpPr/>
              <p:nvPr/>
            </p:nvSpPr>
            <p:spPr>
              <a:xfrm>
                <a:off x="4854217" y="4266125"/>
                <a:ext cx="99742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5" name="Google Shape;2915;p67"/>
              <p:cNvSpPr/>
              <p:nvPr/>
            </p:nvSpPr>
            <p:spPr>
              <a:xfrm>
                <a:off x="4572487" y="4266125"/>
                <a:ext cx="98913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7"/>
              <p:cNvSpPr/>
              <p:nvPr/>
            </p:nvSpPr>
            <p:spPr>
              <a:xfrm>
                <a:off x="7154165" y="4244174"/>
                <a:ext cx="171717" cy="166225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7"/>
              <p:cNvSpPr/>
              <p:nvPr/>
            </p:nvSpPr>
            <p:spPr>
              <a:xfrm>
                <a:off x="7429267" y="4262212"/>
                <a:ext cx="196017" cy="12859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7"/>
              <p:cNvSpPr/>
              <p:nvPr/>
            </p:nvSpPr>
            <p:spPr>
              <a:xfrm>
                <a:off x="7835374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7"/>
              <p:cNvSpPr/>
              <p:nvPr/>
            </p:nvSpPr>
            <p:spPr>
              <a:xfrm>
                <a:off x="7743645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7"/>
              <p:cNvSpPr/>
              <p:nvPr/>
            </p:nvSpPr>
            <p:spPr>
              <a:xfrm>
                <a:off x="7835374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7"/>
              <p:cNvSpPr/>
              <p:nvPr/>
            </p:nvSpPr>
            <p:spPr>
              <a:xfrm>
                <a:off x="7743645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2" name="Google Shape;2922;p67"/>
            <p:cNvSpPr/>
            <p:nvPr/>
          </p:nvSpPr>
          <p:spPr>
            <a:xfrm>
              <a:off x="4425880" y="4156372"/>
              <a:ext cx="617841" cy="19617"/>
            </a:xfrm>
            <a:custGeom>
              <a:avLst/>
              <a:gdLst/>
              <a:ahLst/>
              <a:cxnLst/>
              <a:rect l="l" t="t" r="r" b="b"/>
              <a:pathLst>
                <a:path w="48156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48155" y="1528"/>
                  </a:lnTo>
                  <a:lnTo>
                    <a:pt x="48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3" name="Google Shape;2923;p67"/>
          <p:cNvGrpSpPr/>
          <p:nvPr/>
        </p:nvGrpSpPr>
        <p:grpSpPr>
          <a:xfrm>
            <a:off x="1012677" y="1283412"/>
            <a:ext cx="3574600" cy="2573347"/>
            <a:chOff x="906025" y="1217543"/>
            <a:chExt cx="3757200" cy="2704800"/>
          </a:xfrm>
        </p:grpSpPr>
        <p:sp>
          <p:nvSpPr>
            <p:cNvPr id="2924" name="Google Shape;2924;p67"/>
            <p:cNvSpPr/>
            <p:nvPr/>
          </p:nvSpPr>
          <p:spPr>
            <a:xfrm>
              <a:off x="906025" y="3411743"/>
              <a:ext cx="570600" cy="5106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7"/>
            <p:cNvSpPr/>
            <p:nvPr/>
          </p:nvSpPr>
          <p:spPr>
            <a:xfrm rot="10800000">
              <a:off x="4092625" y="1217543"/>
              <a:ext cx="570600" cy="5106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6" name="Google Shape;2926;p67"/>
          <p:cNvGrpSpPr/>
          <p:nvPr/>
        </p:nvGrpSpPr>
        <p:grpSpPr>
          <a:xfrm>
            <a:off x="756075" y="204933"/>
            <a:ext cx="1637015" cy="1386454"/>
            <a:chOff x="756075" y="204933"/>
            <a:chExt cx="1637015" cy="1386454"/>
          </a:xfrm>
        </p:grpSpPr>
        <p:sp>
          <p:nvSpPr>
            <p:cNvPr id="2927" name="Google Shape;2927;p67"/>
            <p:cNvSpPr/>
            <p:nvPr/>
          </p:nvSpPr>
          <p:spPr>
            <a:xfrm rot="2046389" flipH="1">
              <a:off x="1214116" y="307929"/>
              <a:ext cx="566090" cy="947967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7"/>
            <p:cNvSpPr/>
            <p:nvPr/>
          </p:nvSpPr>
          <p:spPr>
            <a:xfrm rot="2046389" flipH="1">
              <a:off x="1188320" y="282123"/>
              <a:ext cx="566090" cy="947967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7"/>
            <p:cNvSpPr/>
            <p:nvPr/>
          </p:nvSpPr>
          <p:spPr>
            <a:xfrm rot="-941997" flipH="1">
              <a:off x="834106" y="1062800"/>
              <a:ext cx="1495891" cy="259340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7"/>
            <p:cNvSpPr/>
            <p:nvPr/>
          </p:nvSpPr>
          <p:spPr>
            <a:xfrm rot="-941997" flipH="1">
              <a:off x="823615" y="1324436"/>
              <a:ext cx="1592067" cy="5252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7"/>
            <p:cNvSpPr/>
            <p:nvPr/>
          </p:nvSpPr>
          <p:spPr>
            <a:xfrm rot="-941997" flipH="1">
              <a:off x="733361" y="1024175"/>
              <a:ext cx="1574801" cy="49242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7"/>
            <p:cNvSpPr/>
            <p:nvPr/>
          </p:nvSpPr>
          <p:spPr>
            <a:xfrm rot="-941997" flipH="1">
              <a:off x="776087" y="1046764"/>
              <a:ext cx="1520087" cy="49607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7"/>
            <p:cNvSpPr/>
            <p:nvPr/>
          </p:nvSpPr>
          <p:spPr>
            <a:xfrm rot="-941997" flipH="1">
              <a:off x="855757" y="1301921"/>
              <a:ext cx="1527017" cy="38664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Freeform 190">
            <a:extLst>
              <a:ext uri="{FF2B5EF4-FFF2-40B4-BE49-F238E27FC236}">
                <a16:creationId xmlns:a16="http://schemas.microsoft.com/office/drawing/2014/main" id="{81CC947D-22B3-4C92-80E2-CD32D659017C}"/>
              </a:ext>
            </a:extLst>
          </p:cNvPr>
          <p:cNvSpPr/>
          <p:nvPr/>
        </p:nvSpPr>
        <p:spPr>
          <a:xfrm>
            <a:off x="1169700" y="1474454"/>
            <a:ext cx="3321019" cy="2203741"/>
          </a:xfrm>
          <a:custGeom>
            <a:avLst/>
            <a:gdLst/>
            <a:ahLst/>
            <a:cxnLst/>
            <a:rect l="l" t="t" r="r" b="b"/>
            <a:pathLst>
              <a:path w="11287761" h="635000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>
            <a:blip r:embed="rId3"/>
            <a:stretch>
              <a:fillRect l="-19" r="-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9" name="Google Shape;939;p44">
            <a:extLst>
              <a:ext uri="{FF2B5EF4-FFF2-40B4-BE49-F238E27FC236}">
                <a16:creationId xmlns:a16="http://schemas.microsoft.com/office/drawing/2014/main" id="{0C4DA439-5C7B-450B-8908-A280B5907FCE}"/>
              </a:ext>
            </a:extLst>
          </p:cNvPr>
          <p:cNvGrpSpPr/>
          <p:nvPr/>
        </p:nvGrpSpPr>
        <p:grpSpPr>
          <a:xfrm rot="-1896875">
            <a:off x="4078716" y="3637139"/>
            <a:ext cx="789728" cy="155831"/>
            <a:chOff x="5674700" y="1114550"/>
            <a:chExt cx="1490200" cy="294050"/>
          </a:xfrm>
        </p:grpSpPr>
        <p:sp>
          <p:nvSpPr>
            <p:cNvPr id="60" name="Google Shape;940;p44">
              <a:extLst>
                <a:ext uri="{FF2B5EF4-FFF2-40B4-BE49-F238E27FC236}">
                  <a16:creationId xmlns:a16="http://schemas.microsoft.com/office/drawing/2014/main" id="{3E5F1D21-F5CF-4B6A-AAEC-01487EEAF345}"/>
                </a:ext>
              </a:extLst>
            </p:cNvPr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41;p44">
              <a:extLst>
                <a:ext uri="{FF2B5EF4-FFF2-40B4-BE49-F238E27FC236}">
                  <a16:creationId xmlns:a16="http://schemas.microsoft.com/office/drawing/2014/main" id="{DF24E5D2-4BD0-4EFC-8658-120DF1A31B27}"/>
                </a:ext>
              </a:extLst>
            </p:cNvPr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42;p44">
              <a:extLst>
                <a:ext uri="{FF2B5EF4-FFF2-40B4-BE49-F238E27FC236}">
                  <a16:creationId xmlns:a16="http://schemas.microsoft.com/office/drawing/2014/main" id="{49CC4785-F3EE-49CB-B3B9-41E25113FCB4}"/>
                </a:ext>
              </a:extLst>
            </p:cNvPr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43;p44">
              <a:extLst>
                <a:ext uri="{FF2B5EF4-FFF2-40B4-BE49-F238E27FC236}">
                  <a16:creationId xmlns:a16="http://schemas.microsoft.com/office/drawing/2014/main" id="{DA8DBBC7-9512-4E83-95AA-4ABDB2C4F7F7}"/>
                </a:ext>
              </a:extLst>
            </p:cNvPr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44;p44">
              <a:extLst>
                <a:ext uri="{FF2B5EF4-FFF2-40B4-BE49-F238E27FC236}">
                  <a16:creationId xmlns:a16="http://schemas.microsoft.com/office/drawing/2014/main" id="{45C3FC89-2162-4A40-9A4C-576C812B9450}"/>
                </a:ext>
              </a:extLst>
            </p:cNvPr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45;p44">
              <a:extLst>
                <a:ext uri="{FF2B5EF4-FFF2-40B4-BE49-F238E27FC236}">
                  <a16:creationId xmlns:a16="http://schemas.microsoft.com/office/drawing/2014/main" id="{C89B818C-B82F-40E0-A88F-68A609250418}"/>
                </a:ext>
              </a:extLst>
            </p:cNvPr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46;p44">
              <a:extLst>
                <a:ext uri="{FF2B5EF4-FFF2-40B4-BE49-F238E27FC236}">
                  <a16:creationId xmlns:a16="http://schemas.microsoft.com/office/drawing/2014/main" id="{DFEA5632-B5FB-46EF-90D8-951691A06AB8}"/>
                </a:ext>
              </a:extLst>
            </p:cNvPr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47;p44">
              <a:extLst>
                <a:ext uri="{FF2B5EF4-FFF2-40B4-BE49-F238E27FC236}">
                  <a16:creationId xmlns:a16="http://schemas.microsoft.com/office/drawing/2014/main" id="{6476F826-F193-4D19-A99B-6FFA13315195}"/>
                </a:ext>
              </a:extLst>
            </p:cNvPr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48;p44">
              <a:extLst>
                <a:ext uri="{FF2B5EF4-FFF2-40B4-BE49-F238E27FC236}">
                  <a16:creationId xmlns:a16="http://schemas.microsoft.com/office/drawing/2014/main" id="{CF1BA1D4-FE23-4BA1-AAEA-C0BF6CE6D8B8}"/>
                </a:ext>
              </a:extLst>
            </p:cNvPr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49;p44">
              <a:extLst>
                <a:ext uri="{FF2B5EF4-FFF2-40B4-BE49-F238E27FC236}">
                  <a16:creationId xmlns:a16="http://schemas.microsoft.com/office/drawing/2014/main" id="{F4AFD7E5-F0E9-4375-AA87-C4D31B01A0A5}"/>
                </a:ext>
              </a:extLst>
            </p:cNvPr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19;p44">
            <a:extLst>
              <a:ext uri="{FF2B5EF4-FFF2-40B4-BE49-F238E27FC236}">
                <a16:creationId xmlns:a16="http://schemas.microsoft.com/office/drawing/2014/main" id="{F564937E-77A3-45BA-B62D-FA26B4BCCA87}"/>
              </a:ext>
            </a:extLst>
          </p:cNvPr>
          <p:cNvGrpSpPr/>
          <p:nvPr/>
        </p:nvGrpSpPr>
        <p:grpSpPr>
          <a:xfrm rot="1869259">
            <a:off x="4031992" y="3669685"/>
            <a:ext cx="917464" cy="164816"/>
            <a:chOff x="-1819625" y="2061475"/>
            <a:chExt cx="826951" cy="403129"/>
          </a:xfrm>
        </p:grpSpPr>
        <p:sp>
          <p:nvSpPr>
            <p:cNvPr id="82" name="Google Shape;920;p44">
              <a:extLst>
                <a:ext uri="{FF2B5EF4-FFF2-40B4-BE49-F238E27FC236}">
                  <a16:creationId xmlns:a16="http://schemas.microsoft.com/office/drawing/2014/main" id="{8CAF81EE-2CEA-4121-98AC-35D25110751E}"/>
                </a:ext>
              </a:extLst>
            </p:cNvPr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1;p44">
              <a:extLst>
                <a:ext uri="{FF2B5EF4-FFF2-40B4-BE49-F238E27FC236}">
                  <a16:creationId xmlns:a16="http://schemas.microsoft.com/office/drawing/2014/main" id="{9E6B3CE4-18BB-4D02-8550-EDB127504255}"/>
                </a:ext>
              </a:extLst>
            </p:cNvPr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22;p44">
              <a:extLst>
                <a:ext uri="{FF2B5EF4-FFF2-40B4-BE49-F238E27FC236}">
                  <a16:creationId xmlns:a16="http://schemas.microsoft.com/office/drawing/2014/main" id="{D18093A1-FEA4-468C-8A59-B8F91DCD4E37}"/>
                </a:ext>
              </a:extLst>
            </p:cNvPr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23;p44">
              <a:extLst>
                <a:ext uri="{FF2B5EF4-FFF2-40B4-BE49-F238E27FC236}">
                  <a16:creationId xmlns:a16="http://schemas.microsoft.com/office/drawing/2014/main" id="{4E359165-91CF-4E73-8E68-77AEEDE345BE}"/>
                </a:ext>
              </a:extLst>
            </p:cNvPr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4;p44">
              <a:extLst>
                <a:ext uri="{FF2B5EF4-FFF2-40B4-BE49-F238E27FC236}">
                  <a16:creationId xmlns:a16="http://schemas.microsoft.com/office/drawing/2014/main" id="{702581FA-5913-4CD6-8051-ED1DFE307D23}"/>
                </a:ext>
              </a:extLst>
            </p:cNvPr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5;p44">
              <a:extLst>
                <a:ext uri="{FF2B5EF4-FFF2-40B4-BE49-F238E27FC236}">
                  <a16:creationId xmlns:a16="http://schemas.microsoft.com/office/drawing/2014/main" id="{2FFACC20-03D2-4A29-AA64-3B45B0731F35}"/>
                </a:ext>
              </a:extLst>
            </p:cNvPr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6;p44">
              <a:extLst>
                <a:ext uri="{FF2B5EF4-FFF2-40B4-BE49-F238E27FC236}">
                  <a16:creationId xmlns:a16="http://schemas.microsoft.com/office/drawing/2014/main" id="{D13D9168-E4F8-4CAE-89C3-CF3C3ECE47CE}"/>
                </a:ext>
              </a:extLst>
            </p:cNvPr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7;p44">
              <a:extLst>
                <a:ext uri="{FF2B5EF4-FFF2-40B4-BE49-F238E27FC236}">
                  <a16:creationId xmlns:a16="http://schemas.microsoft.com/office/drawing/2014/main" id="{F546E6A4-A9CF-4BDB-9AC8-BFE632844791}"/>
                </a:ext>
              </a:extLst>
            </p:cNvPr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8;p44">
              <a:extLst>
                <a:ext uri="{FF2B5EF4-FFF2-40B4-BE49-F238E27FC236}">
                  <a16:creationId xmlns:a16="http://schemas.microsoft.com/office/drawing/2014/main" id="{19F116BD-18B8-4C00-AE5E-D64552C17D67}"/>
                </a:ext>
              </a:extLst>
            </p:cNvPr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;p44">
              <a:extLst>
                <a:ext uri="{FF2B5EF4-FFF2-40B4-BE49-F238E27FC236}">
                  <a16:creationId xmlns:a16="http://schemas.microsoft.com/office/drawing/2014/main" id="{7BD3F554-3BA6-414A-B45C-B401C41DDBDC}"/>
                </a:ext>
              </a:extLst>
            </p:cNvPr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30;p44">
              <a:extLst>
                <a:ext uri="{FF2B5EF4-FFF2-40B4-BE49-F238E27FC236}">
                  <a16:creationId xmlns:a16="http://schemas.microsoft.com/office/drawing/2014/main" id="{E559FD71-2E1F-4394-BD2D-95DA17FD0165}"/>
                </a:ext>
              </a:extLst>
            </p:cNvPr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1;p44">
              <a:extLst>
                <a:ext uri="{FF2B5EF4-FFF2-40B4-BE49-F238E27FC236}">
                  <a16:creationId xmlns:a16="http://schemas.microsoft.com/office/drawing/2014/main" id="{AD697BEC-156D-498E-8846-0742287C128C}"/>
                </a:ext>
              </a:extLst>
            </p:cNvPr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32;p44">
              <a:extLst>
                <a:ext uri="{FF2B5EF4-FFF2-40B4-BE49-F238E27FC236}">
                  <a16:creationId xmlns:a16="http://schemas.microsoft.com/office/drawing/2014/main" id="{F6E5614E-3594-45F0-ABF1-881D5CB07B7A}"/>
                </a:ext>
              </a:extLst>
            </p:cNvPr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33;p44">
              <a:extLst>
                <a:ext uri="{FF2B5EF4-FFF2-40B4-BE49-F238E27FC236}">
                  <a16:creationId xmlns:a16="http://schemas.microsoft.com/office/drawing/2014/main" id="{47F4E11A-DFEB-4064-97CB-3466DEEE353E}"/>
                </a:ext>
              </a:extLst>
            </p:cNvPr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34;p44">
              <a:extLst>
                <a:ext uri="{FF2B5EF4-FFF2-40B4-BE49-F238E27FC236}">
                  <a16:creationId xmlns:a16="http://schemas.microsoft.com/office/drawing/2014/main" id="{C7C8CB30-9D91-439F-A92B-B216FECDD302}"/>
                </a:ext>
              </a:extLst>
            </p:cNvPr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35;p44">
              <a:extLst>
                <a:ext uri="{FF2B5EF4-FFF2-40B4-BE49-F238E27FC236}">
                  <a16:creationId xmlns:a16="http://schemas.microsoft.com/office/drawing/2014/main" id="{1FFCE9FC-CF34-4B11-91E0-29E30F17BDF8}"/>
                </a:ext>
              </a:extLst>
            </p:cNvPr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36;p44">
              <a:extLst>
                <a:ext uri="{FF2B5EF4-FFF2-40B4-BE49-F238E27FC236}">
                  <a16:creationId xmlns:a16="http://schemas.microsoft.com/office/drawing/2014/main" id="{66B7921E-14C1-41BE-AD59-63A111BFFD4D}"/>
                </a:ext>
              </a:extLst>
            </p:cNvPr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7;p44">
              <a:extLst>
                <a:ext uri="{FF2B5EF4-FFF2-40B4-BE49-F238E27FC236}">
                  <a16:creationId xmlns:a16="http://schemas.microsoft.com/office/drawing/2014/main" id="{DBB75A80-795E-4199-BEF2-D292334ACE61}"/>
                </a:ext>
              </a:extLst>
            </p:cNvPr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8;p44">
              <a:extLst>
                <a:ext uri="{FF2B5EF4-FFF2-40B4-BE49-F238E27FC236}">
                  <a16:creationId xmlns:a16="http://schemas.microsoft.com/office/drawing/2014/main" id="{DC71BA5C-0D2E-4C9F-85B3-58CC249DCD12}"/>
                </a:ext>
              </a:extLst>
            </p:cNvPr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98;p46">
            <a:extLst>
              <a:ext uri="{FF2B5EF4-FFF2-40B4-BE49-F238E27FC236}">
                <a16:creationId xmlns:a16="http://schemas.microsoft.com/office/drawing/2014/main" id="{B17E1E14-F6C1-4A28-83E5-77A518992CB5}"/>
              </a:ext>
            </a:extLst>
          </p:cNvPr>
          <p:cNvGrpSpPr/>
          <p:nvPr/>
        </p:nvGrpSpPr>
        <p:grpSpPr>
          <a:xfrm>
            <a:off x="1087118" y="1289543"/>
            <a:ext cx="3484053" cy="2550661"/>
            <a:chOff x="4623043" y="812952"/>
            <a:chExt cx="3612209" cy="3432357"/>
          </a:xfrm>
        </p:grpSpPr>
        <p:sp>
          <p:nvSpPr>
            <p:cNvPr id="102" name="Google Shape;1099;p46">
              <a:extLst>
                <a:ext uri="{FF2B5EF4-FFF2-40B4-BE49-F238E27FC236}">
                  <a16:creationId xmlns:a16="http://schemas.microsoft.com/office/drawing/2014/main" id="{5CCAF337-4064-491E-84DD-ECEC6B41D74F}"/>
                </a:ext>
              </a:extLst>
            </p:cNvPr>
            <p:cNvSpPr/>
            <p:nvPr/>
          </p:nvSpPr>
          <p:spPr>
            <a:xfrm>
              <a:off x="4623043" y="3439688"/>
              <a:ext cx="591569" cy="80562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100;p46">
              <a:extLst>
                <a:ext uri="{FF2B5EF4-FFF2-40B4-BE49-F238E27FC236}">
                  <a16:creationId xmlns:a16="http://schemas.microsoft.com/office/drawing/2014/main" id="{645CFBF2-CD83-46BF-BBDE-D78BD6E0750D}"/>
                </a:ext>
              </a:extLst>
            </p:cNvPr>
            <p:cNvSpPr/>
            <p:nvPr/>
          </p:nvSpPr>
          <p:spPr>
            <a:xfrm rot="10800000">
              <a:off x="7543452" y="812952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8396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43"/>
          <p:cNvGrpSpPr/>
          <p:nvPr/>
        </p:nvGrpSpPr>
        <p:grpSpPr>
          <a:xfrm>
            <a:off x="681356" y="682301"/>
            <a:ext cx="3969055" cy="4038483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1373410" y="846252"/>
            <a:ext cx="2412644" cy="604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>
                <a:latin typeface="+mj-lt"/>
              </a:rPr>
              <a:t>keton</a:t>
            </a:r>
            <a:endParaRPr sz="2800" dirty="0">
              <a:latin typeface="+mj-lt"/>
            </a:endParaRPr>
          </a:p>
        </p:txBody>
      </p:sp>
      <p:sp>
        <p:nvSpPr>
          <p:cNvPr id="907" name="Google Shape;907;p43"/>
          <p:cNvSpPr txBox="1">
            <a:spLocks noGrp="1"/>
          </p:cNvSpPr>
          <p:nvPr>
            <p:ph type="subTitle" idx="1"/>
          </p:nvPr>
        </p:nvSpPr>
        <p:spPr>
          <a:xfrm>
            <a:off x="1085217" y="3378524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Awalan nama diberi  </a:t>
            </a:r>
            <a:r>
              <a:rPr lang="it-IT" b="1" dirty="0"/>
              <a:t>(aldo) </a:t>
            </a:r>
          </a:p>
          <a:p>
            <a:pPr marL="0" lvl="0" indent="0">
              <a:buNone/>
            </a:pPr>
            <a:r>
              <a:rPr lang="it-IT" dirty="0"/>
              <a:t>3 c = triosa -&gt; aldo triosa</a:t>
            </a:r>
          </a:p>
          <a:p>
            <a:pPr marL="0" lvl="0" indent="0">
              <a:buNone/>
            </a:pPr>
            <a:r>
              <a:rPr lang="it-IT" dirty="0"/>
              <a:t>4 c = tetrosa</a:t>
            </a:r>
          </a:p>
          <a:p>
            <a:pPr marL="0" lvl="0" indent="0">
              <a:buNone/>
            </a:pPr>
            <a:r>
              <a:rPr lang="it-IT" dirty="0"/>
              <a:t>5 c = pentose</a:t>
            </a:r>
          </a:p>
          <a:p>
            <a:pPr marL="0" lvl="0" indent="0">
              <a:buNone/>
            </a:pPr>
            <a:r>
              <a:rPr lang="it-IT" dirty="0"/>
              <a:t>6 c = heksosa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1" name="Google Shape;911;p43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894;p43">
            <a:extLst>
              <a:ext uri="{FF2B5EF4-FFF2-40B4-BE49-F238E27FC236}">
                <a16:creationId xmlns:a16="http://schemas.microsoft.com/office/drawing/2014/main" id="{F43F1F5C-28EF-4043-A518-0F8E8EFC9A81}"/>
              </a:ext>
            </a:extLst>
          </p:cNvPr>
          <p:cNvGrpSpPr/>
          <p:nvPr/>
        </p:nvGrpSpPr>
        <p:grpSpPr>
          <a:xfrm>
            <a:off x="4683269" y="679113"/>
            <a:ext cx="3905411" cy="4016778"/>
            <a:chOff x="2336049" y="547200"/>
            <a:chExt cx="4380739" cy="3999398"/>
          </a:xfrm>
        </p:grpSpPr>
        <p:grpSp>
          <p:nvGrpSpPr>
            <p:cNvPr id="29" name="Google Shape;895;p43">
              <a:extLst>
                <a:ext uri="{FF2B5EF4-FFF2-40B4-BE49-F238E27FC236}">
                  <a16:creationId xmlns:a16="http://schemas.microsoft.com/office/drawing/2014/main" id="{4B3545EF-EAB8-487C-893E-EC0876A6B9C3}"/>
                </a:ext>
              </a:extLst>
            </p:cNvPr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35" name="Google Shape;896;p43">
                <a:extLst>
                  <a:ext uri="{FF2B5EF4-FFF2-40B4-BE49-F238E27FC236}">
                    <a16:creationId xmlns:a16="http://schemas.microsoft.com/office/drawing/2014/main" id="{CD63484C-C21B-448F-9149-6E4DC1A94136}"/>
                  </a:ext>
                </a:extLst>
              </p:cNvPr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97;p43">
                <a:extLst>
                  <a:ext uri="{FF2B5EF4-FFF2-40B4-BE49-F238E27FC236}">
                    <a16:creationId xmlns:a16="http://schemas.microsoft.com/office/drawing/2014/main" id="{52D12B8F-6F8E-4293-BC2F-E707DCFDADD3}"/>
                  </a:ext>
                </a:extLst>
              </p:cNvPr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98;p43">
                <a:extLst>
                  <a:ext uri="{FF2B5EF4-FFF2-40B4-BE49-F238E27FC236}">
                    <a16:creationId xmlns:a16="http://schemas.microsoft.com/office/drawing/2014/main" id="{5629F64C-3846-4955-A601-02FE1AE1D03C}"/>
                  </a:ext>
                </a:extLst>
              </p:cNvPr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99;p43">
                <a:extLst>
                  <a:ext uri="{FF2B5EF4-FFF2-40B4-BE49-F238E27FC236}">
                    <a16:creationId xmlns:a16="http://schemas.microsoft.com/office/drawing/2014/main" id="{7FA90F27-8ABD-4A0F-B98D-760B5D8E8169}"/>
                  </a:ext>
                </a:extLst>
              </p:cNvPr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900;p43">
              <a:extLst>
                <a:ext uri="{FF2B5EF4-FFF2-40B4-BE49-F238E27FC236}">
                  <a16:creationId xmlns:a16="http://schemas.microsoft.com/office/drawing/2014/main" id="{F5B4CB93-2E8D-4E2F-A049-6337D78ED4A9}"/>
                </a:ext>
              </a:extLst>
            </p:cNvPr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31" name="Google Shape;901;p43">
                <a:extLst>
                  <a:ext uri="{FF2B5EF4-FFF2-40B4-BE49-F238E27FC236}">
                    <a16:creationId xmlns:a16="http://schemas.microsoft.com/office/drawing/2014/main" id="{3C14A882-7EE0-4367-A063-3011091D9B19}"/>
                  </a:ext>
                </a:extLst>
              </p:cNvPr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2;p43">
                <a:extLst>
                  <a:ext uri="{FF2B5EF4-FFF2-40B4-BE49-F238E27FC236}">
                    <a16:creationId xmlns:a16="http://schemas.microsoft.com/office/drawing/2014/main" id="{153A0D8F-4166-4BBC-BA97-CCD35F6C6986}"/>
                  </a:ext>
                </a:extLst>
              </p:cNvPr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03;p43">
                <a:extLst>
                  <a:ext uri="{FF2B5EF4-FFF2-40B4-BE49-F238E27FC236}">
                    <a16:creationId xmlns:a16="http://schemas.microsoft.com/office/drawing/2014/main" id="{A0B6BEE2-0C74-4BF0-A81A-EEF12EABADA6}"/>
                  </a:ext>
                </a:extLst>
              </p:cNvPr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4;p43">
                <a:extLst>
                  <a:ext uri="{FF2B5EF4-FFF2-40B4-BE49-F238E27FC236}">
                    <a16:creationId xmlns:a16="http://schemas.microsoft.com/office/drawing/2014/main" id="{42CABEA4-7687-4DC6-852E-F17DFC26E58C}"/>
                  </a:ext>
                </a:extLst>
              </p:cNvPr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891" name="Google Shape;891;p43"/>
          <p:cNvGrpSpPr/>
          <p:nvPr/>
        </p:nvGrpSpPr>
        <p:grpSpPr>
          <a:xfrm rot="15323033">
            <a:off x="3553281" y="1925954"/>
            <a:ext cx="2259986" cy="1295499"/>
            <a:chOff x="150354" y="3784874"/>
            <a:chExt cx="1888999" cy="901512"/>
          </a:xfrm>
        </p:grpSpPr>
        <p:sp>
          <p:nvSpPr>
            <p:cNvPr id="892" name="Google Shape;892;p43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905;p43">
            <a:extLst>
              <a:ext uri="{FF2B5EF4-FFF2-40B4-BE49-F238E27FC236}">
                <a16:creationId xmlns:a16="http://schemas.microsoft.com/office/drawing/2014/main" id="{5967C5E3-684D-4E11-8400-E69445F197BD}"/>
              </a:ext>
            </a:extLst>
          </p:cNvPr>
          <p:cNvSpPr txBox="1">
            <a:spLocks/>
          </p:cNvSpPr>
          <p:nvPr/>
        </p:nvSpPr>
        <p:spPr>
          <a:xfrm flipH="1">
            <a:off x="5484363" y="868969"/>
            <a:ext cx="2362183" cy="56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8000" b="1" i="0" u="none" strike="noStrike" cap="none">
                <a:solidFill>
                  <a:schemeClr val="accent4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id-ID" sz="2800" dirty="0">
                <a:latin typeface="+mj-lt"/>
              </a:rPr>
              <a:t>Aldehid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354715-7A2D-4D6D-B4FF-81AAC0F20445}"/>
              </a:ext>
            </a:extLst>
          </p:cNvPr>
          <p:cNvSpPr txBox="1"/>
          <p:nvPr/>
        </p:nvSpPr>
        <p:spPr>
          <a:xfrm>
            <a:off x="5175075" y="296497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it-IT" sz="1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Awalan nama diberi  </a:t>
            </a:r>
            <a:r>
              <a:rPr lang="it-IT" sz="1800" b="1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(keto) </a:t>
            </a:r>
          </a:p>
          <a:p>
            <a:pPr marL="0" lvl="0" indent="0">
              <a:buNone/>
            </a:pPr>
            <a:r>
              <a:rPr lang="it-IT" sz="1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3 c = triosa -&gt; keto triosa</a:t>
            </a:r>
          </a:p>
          <a:p>
            <a:pPr marL="0" lvl="0" indent="0">
              <a:buNone/>
            </a:pPr>
            <a:r>
              <a:rPr lang="it-IT" sz="1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4 c = tetrosa</a:t>
            </a:r>
          </a:p>
          <a:p>
            <a:pPr marL="0" lvl="0" indent="0">
              <a:buNone/>
            </a:pPr>
            <a:r>
              <a:rPr lang="it-IT" sz="1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5 c = pentose</a:t>
            </a:r>
          </a:p>
          <a:p>
            <a:pPr marL="0" lvl="0" indent="0">
              <a:buNone/>
            </a:pPr>
            <a:r>
              <a:rPr lang="it-IT" sz="1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6 c = heksosa</a:t>
            </a:r>
          </a:p>
        </p:txBody>
      </p:sp>
      <p:sp>
        <p:nvSpPr>
          <p:cNvPr id="50" name="Google Shape;905;p43">
            <a:extLst>
              <a:ext uri="{FF2B5EF4-FFF2-40B4-BE49-F238E27FC236}">
                <a16:creationId xmlns:a16="http://schemas.microsoft.com/office/drawing/2014/main" id="{8FF08D17-BED0-4796-8D94-3CDE66173130}"/>
              </a:ext>
            </a:extLst>
          </p:cNvPr>
          <p:cNvSpPr txBox="1">
            <a:spLocks/>
          </p:cNvSpPr>
          <p:nvPr/>
        </p:nvSpPr>
        <p:spPr>
          <a:xfrm flipH="1">
            <a:off x="2107679" y="111064"/>
            <a:ext cx="5029200" cy="6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8000" b="1" i="0" u="none" strike="noStrike" cap="none">
                <a:solidFill>
                  <a:schemeClr val="accent4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rand Hotel"/>
              <a:buNone/>
              <a:defRPr sz="2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id-ID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PEMBERIAN NAMA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AFDBFEE-92B8-40FB-9712-9EA5311E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96" y="1424001"/>
            <a:ext cx="3020370" cy="14939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091B800-B74B-4B9E-A4DA-F9B0BDE7E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85" y="1424000"/>
            <a:ext cx="3143272" cy="1493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4"/>
          <p:cNvGrpSpPr/>
          <p:nvPr/>
        </p:nvGrpSpPr>
        <p:grpSpPr>
          <a:xfrm rot="812634">
            <a:off x="867024" y="539319"/>
            <a:ext cx="975645" cy="244867"/>
            <a:chOff x="-1819625" y="2061475"/>
            <a:chExt cx="826951" cy="403129"/>
          </a:xfrm>
        </p:grpSpPr>
        <p:sp>
          <p:nvSpPr>
            <p:cNvPr id="920" name="Google Shape;920;p44"/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4"/>
          <p:cNvGrpSpPr/>
          <p:nvPr/>
        </p:nvGrpSpPr>
        <p:grpSpPr>
          <a:xfrm rot="-1896875">
            <a:off x="940074" y="586951"/>
            <a:ext cx="789728" cy="155831"/>
            <a:chOff x="5674700" y="1114550"/>
            <a:chExt cx="1490200" cy="294050"/>
          </a:xfrm>
        </p:grpSpPr>
        <p:sp>
          <p:nvSpPr>
            <p:cNvPr id="940" name="Google Shape;940;p44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44"/>
          <p:cNvGrpSpPr/>
          <p:nvPr/>
        </p:nvGrpSpPr>
        <p:grpSpPr>
          <a:xfrm>
            <a:off x="7905350" y="391524"/>
            <a:ext cx="224800" cy="4353900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44"/>
          <p:cNvGrpSpPr/>
          <p:nvPr/>
        </p:nvGrpSpPr>
        <p:grpSpPr>
          <a:xfrm rot="-40568">
            <a:off x="2975422" y="303393"/>
            <a:ext cx="3128945" cy="121448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1061415" y="3534915"/>
            <a:ext cx="6657024" cy="1502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Pada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contoh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gambar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sebelah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kanan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penamaannya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dilihat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atom C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asimetrik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mengikat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OH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terjauh</a:t>
            </a:r>
            <a:endParaRPr lang="id-ID" sz="1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Pada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gambar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kiri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, atom C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mengikat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hidroksil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. Gambar 1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mengikat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OH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sebelah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kanan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gugus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karbonil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terjauhnya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maka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beri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nama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D-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Gliseraldehida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, Gambar 2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mengikat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OH di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sebelah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kiri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dari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gugus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karbonil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terjauhnya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maka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beri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nama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L-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Gliseraldehida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Forte" panose="03060902040502070203" pitchFamily="66" charset="0"/>
              </a:rPr>
              <a:t>NOTASI L&amp;D</a:t>
            </a:r>
          </a:p>
        </p:txBody>
      </p:sp>
      <p:grpSp>
        <p:nvGrpSpPr>
          <p:cNvPr id="1001" name="Google Shape;1001;p44"/>
          <p:cNvGrpSpPr/>
          <p:nvPr/>
        </p:nvGrpSpPr>
        <p:grpSpPr>
          <a:xfrm>
            <a:off x="4194830" y="224917"/>
            <a:ext cx="754247" cy="310725"/>
            <a:chOff x="-2417150" y="1571850"/>
            <a:chExt cx="1347351" cy="310725"/>
          </a:xfrm>
        </p:grpSpPr>
        <p:sp>
          <p:nvSpPr>
            <p:cNvPr id="1002" name="Google Shape;1002;p44"/>
            <p:cNvSpPr/>
            <p:nvPr/>
          </p:nvSpPr>
          <p:spPr>
            <a:xfrm>
              <a:off x="-2382169" y="1613909"/>
              <a:ext cx="1262103" cy="218808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-2417150" y="1838259"/>
              <a:ext cx="1343248" cy="44316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-2398480" y="1571850"/>
              <a:ext cx="1328681" cy="41546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-2382681" y="1593700"/>
              <a:ext cx="1282518" cy="41854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-2396120" y="1820102"/>
              <a:ext cx="1288365" cy="32621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67740C56-E79B-4BD1-84A2-C2519EBA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6" y="1643693"/>
            <a:ext cx="3301371" cy="185611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A17DF87-8810-4D3E-A7DB-7BE2938F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50" y="1616092"/>
            <a:ext cx="3214711" cy="1807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45"/>
          <p:cNvGrpSpPr/>
          <p:nvPr/>
        </p:nvGrpSpPr>
        <p:grpSpPr>
          <a:xfrm>
            <a:off x="2279766" y="377760"/>
            <a:ext cx="4525419" cy="973498"/>
            <a:chOff x="2721037" y="563397"/>
            <a:chExt cx="4084166" cy="677356"/>
          </a:xfrm>
        </p:grpSpPr>
        <p:sp>
          <p:nvSpPr>
            <p:cNvPr id="1012" name="Google Shape;1012;p45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45"/>
          <p:cNvSpPr txBox="1">
            <a:spLocks noGrp="1"/>
          </p:cNvSpPr>
          <p:nvPr>
            <p:ph type="subTitle" idx="4"/>
          </p:nvPr>
        </p:nvSpPr>
        <p:spPr>
          <a:xfrm>
            <a:off x="1478668" y="4149956"/>
            <a:ext cx="2330700" cy="67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Jika 0H diatas struktur cincin maka (</a:t>
            </a:r>
            <a:r>
              <a:rPr lang="en-US" altLang="id-ID" sz="1600" dirty="0"/>
              <a:t>α</a:t>
            </a:r>
            <a:r>
              <a:rPr lang="id-ID" sz="1600" dirty="0"/>
              <a:t>)</a:t>
            </a:r>
            <a:endParaRPr sz="1600" dirty="0"/>
          </a:p>
        </p:txBody>
      </p:sp>
      <p:sp>
        <p:nvSpPr>
          <p:cNvPr id="1020" name="Google Shape;1020;p45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2800" dirty="0" err="1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Prinsip</a:t>
            </a:r>
            <a:r>
              <a:rPr lang="en-US" altLang="id-ID" sz="2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 </a:t>
            </a:r>
            <a:r>
              <a:rPr lang="en-US" altLang="id-ID" sz="2800" dirty="0" err="1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Siklisasi</a:t>
            </a:r>
            <a:r>
              <a:rPr lang="en-US" altLang="id-ID" sz="2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 </a:t>
            </a:r>
            <a:r>
              <a:rPr lang="en-US" altLang="id-ID" sz="2800" dirty="0" err="1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Glukosa</a:t>
            </a:r>
            <a:r>
              <a:rPr lang="en-US" altLang="id-ID" sz="2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 dan </a:t>
            </a:r>
            <a:r>
              <a:rPr lang="en-US" altLang="id-ID" sz="2800" dirty="0" err="1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Fruktosa</a:t>
            </a:r>
            <a:r>
              <a:rPr lang="en-US" altLang="id-ID" sz="2800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 </a:t>
            </a:r>
            <a:endParaRPr sz="2800" dirty="0">
              <a:solidFill>
                <a:schemeClr val="dk2"/>
              </a:solidFill>
              <a:latin typeface="Andika" panose="020B0604020202020204" charset="0"/>
              <a:ea typeface="Andika" panose="020B0604020202020204" charset="0"/>
              <a:cs typeface="Andika" panose="020B0604020202020204" charset="0"/>
            </a:endParaRPr>
          </a:p>
        </p:txBody>
      </p:sp>
      <p:grpSp>
        <p:nvGrpSpPr>
          <p:cNvPr id="1021" name="Google Shape;1021;p45"/>
          <p:cNvGrpSpPr/>
          <p:nvPr/>
        </p:nvGrpSpPr>
        <p:grpSpPr>
          <a:xfrm rot="-64291">
            <a:off x="3811868" y="153571"/>
            <a:ext cx="1378153" cy="280247"/>
            <a:chOff x="1651250" y="1401975"/>
            <a:chExt cx="1378187" cy="280254"/>
          </a:xfrm>
        </p:grpSpPr>
        <p:sp>
          <p:nvSpPr>
            <p:cNvPr id="1022" name="Google Shape;1022;p45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45"/>
          <p:cNvGrpSpPr/>
          <p:nvPr/>
        </p:nvGrpSpPr>
        <p:grpSpPr>
          <a:xfrm>
            <a:off x="4402373" y="2164625"/>
            <a:ext cx="339253" cy="298169"/>
            <a:chOff x="4467200" y="877100"/>
            <a:chExt cx="481825" cy="423475"/>
          </a:xfrm>
        </p:grpSpPr>
        <p:sp>
          <p:nvSpPr>
            <p:cNvPr id="1041" name="Google Shape;1041;p45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45" name="Google Shape;1045;p45"/>
          <p:cNvGrpSpPr/>
          <p:nvPr/>
        </p:nvGrpSpPr>
        <p:grpSpPr>
          <a:xfrm>
            <a:off x="1950424" y="2144083"/>
            <a:ext cx="339253" cy="339253"/>
            <a:chOff x="900750" y="1436075"/>
            <a:chExt cx="481825" cy="481825"/>
          </a:xfrm>
        </p:grpSpPr>
        <p:sp>
          <p:nvSpPr>
            <p:cNvPr id="1046" name="Google Shape;1046;p4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50" name="Google Shape;1050;p45"/>
          <p:cNvGrpSpPr/>
          <p:nvPr/>
        </p:nvGrpSpPr>
        <p:grpSpPr>
          <a:xfrm>
            <a:off x="6857156" y="2160066"/>
            <a:ext cx="333585" cy="307287"/>
            <a:chOff x="2682350" y="2643425"/>
            <a:chExt cx="473775" cy="436425"/>
          </a:xfrm>
        </p:grpSpPr>
        <p:sp>
          <p:nvSpPr>
            <p:cNvPr id="1051" name="Google Shape;1051;p45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58" name="Google Shape;1058;p45"/>
          <p:cNvSpPr/>
          <p:nvPr/>
        </p:nvSpPr>
        <p:spPr>
          <a:xfrm rot="1397610">
            <a:off x="7642252" y="230353"/>
            <a:ext cx="1211355" cy="3892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059" name="Google Shape;1059;p45"/>
          <p:cNvGrpSpPr/>
          <p:nvPr/>
        </p:nvGrpSpPr>
        <p:grpSpPr>
          <a:xfrm>
            <a:off x="662478" y="-286859"/>
            <a:ext cx="339250" cy="1455843"/>
            <a:chOff x="958887" y="208716"/>
            <a:chExt cx="339250" cy="1455843"/>
          </a:xfrm>
        </p:grpSpPr>
        <p:sp>
          <p:nvSpPr>
            <p:cNvPr id="1060" name="Google Shape;1060;p45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014;p45">
            <a:extLst>
              <a:ext uri="{FF2B5EF4-FFF2-40B4-BE49-F238E27FC236}">
                <a16:creationId xmlns:a16="http://schemas.microsoft.com/office/drawing/2014/main" id="{F5AB705F-C3B9-4E69-9442-408E88083E41}"/>
              </a:ext>
            </a:extLst>
          </p:cNvPr>
          <p:cNvSpPr txBox="1">
            <a:spLocks/>
          </p:cNvSpPr>
          <p:nvPr/>
        </p:nvSpPr>
        <p:spPr>
          <a:xfrm>
            <a:off x="4949784" y="4086856"/>
            <a:ext cx="2702268" cy="67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0" indent="0"/>
            <a:r>
              <a:rPr lang="sv-SE" sz="1600" dirty="0"/>
              <a:t>Jika 0H d</a:t>
            </a:r>
            <a:r>
              <a:rPr lang="id-ID" sz="1600" dirty="0"/>
              <a:t>i bawah</a:t>
            </a:r>
            <a:r>
              <a:rPr lang="sv-SE" sz="1600" dirty="0"/>
              <a:t> struktur cincin maka (</a:t>
            </a:r>
            <a:r>
              <a:rPr lang="en-US" altLang="id-ID" sz="1600" dirty="0"/>
              <a:t>β</a:t>
            </a:r>
            <a:r>
              <a:rPr lang="sv-SE" sz="1600" dirty="0"/>
              <a:t>)</a:t>
            </a:r>
          </a:p>
        </p:txBody>
      </p:sp>
      <p:pic>
        <p:nvPicPr>
          <p:cNvPr id="95" name="Gambar 4" descr="WhatsApp Image 2022-03-04 at 12.51.53">
            <a:extLst>
              <a:ext uri="{FF2B5EF4-FFF2-40B4-BE49-F238E27FC236}">
                <a16:creationId xmlns:a16="http://schemas.microsoft.com/office/drawing/2014/main" id="{41BEDE42-718C-433F-AA3A-83C5827B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86" y="1613444"/>
            <a:ext cx="3467781" cy="2384826"/>
          </a:xfrm>
          <a:prstGeom prst="rect">
            <a:avLst/>
          </a:prstGeom>
        </p:spPr>
      </p:pic>
      <p:pic>
        <p:nvPicPr>
          <p:cNvPr id="96" name="Gambar 3" descr="WhatsApp Image 2022-03-04 at 12.51.53 (1)">
            <a:extLst>
              <a:ext uri="{FF2B5EF4-FFF2-40B4-BE49-F238E27FC236}">
                <a16:creationId xmlns:a16="http://schemas.microsoft.com/office/drawing/2014/main" id="{4FF4A770-F173-4904-8526-D3688063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43" y="1613444"/>
            <a:ext cx="3871471" cy="2384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Montserrat</vt:lpstr>
      <vt:lpstr>Forte</vt:lpstr>
      <vt:lpstr>Grand Hotel</vt:lpstr>
      <vt:lpstr>Now</vt:lpstr>
      <vt:lpstr>Andika</vt:lpstr>
      <vt:lpstr>Vintage Photo Album For Education by Slidesgo</vt:lpstr>
      <vt:lpstr>MONOSAKARIDA</vt:lpstr>
      <vt:lpstr>Pengertian monosakarida?</vt:lpstr>
      <vt:lpstr>Atom Karbon Asimetrik</vt:lpstr>
      <vt:lpstr>keton</vt:lpstr>
      <vt:lpstr>NOTASI L&amp;D</vt:lpstr>
      <vt:lpstr>Prinsip Siklisasi Glukosa dan Fruktosa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cp:lastModifiedBy>randi aziz</cp:lastModifiedBy>
  <cp:revision>1</cp:revision>
  <dcterms:modified xsi:type="dcterms:W3CDTF">2022-03-04T08:27:04Z</dcterms:modified>
</cp:coreProperties>
</file>