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 saveSubsetFonts="1">
  <p:sldMasterIdLst>
    <p:sldMasterId id="2147483648" r:id="rId1"/>
  </p:sldMasterIdLst>
  <p:notesMasterIdLst>
    <p:notesMasterId r:id="rId2"/>
  </p:notesMasterIdLst>
  <p:sldIdLst>
    <p:sldId id="256" r:id="rId3"/>
    <p:sldId id="257" r:id="rId4"/>
    <p:sldId id="258" r:id="rId5"/>
    <p:sldId id="259" r:id="rId6"/>
    <p:sldId id="260" r:id="rId7"/>
    <p:sldId id="261" r:id="rId8"/>
  </p:sldIdLst>
  <p:sldSz type="screen4x3" cy="6858000" cx="9144000"/>
  <p:notesSz cx="6858000" cy="9144000"/>
  <p:defaultTextStyle>
    <a:defPPr>
      <a:defRPr lang="en-US"/>
    </a:defPPr>
    <a:lvl1pPr algn="l" defTabSz="914400" eaLnBrk="1" hangingPunct="1" latinLnBrk="0" marL="0" rtl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tableStyles" Target="tableStyles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/Relationships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</p:bgPr>
    </p:bg>
    <p:spTree>
      <p:nvGrpSpPr>
        <p:cNvPr id="3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688" name="Rectangle 4"/>
          <p:cNvSpPr>
            <a:spLocks noChangeAspect="1" noRot="1" noGrp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/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6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6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t>‹#›</a:t>
            </a:fld>
            <a:endParaRPr lang="en-U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notesStyle>
    <a:lvl1pPr algn="l" fontAlgn="base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algn="l" fontAlgn="base" marL="4572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algn="l" fontAlgn="base" marL="9144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algn="l" fontAlgn="base" marL="13716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algn="l" fontAlgn="base" marL="18288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algn="l" defTabSz="914400" eaLnBrk="1" hangingPunct="1" latinLnBrk="0" marL="2286000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type="title">
  <p:cSld name="Title Slide">
    <p:spTree>
      <p:nvGrpSpPr>
        <p:cNvPr id="1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5" name="Rectangle 6"/>
          <p:cNvSpPr/>
          <p:nvPr/>
        </p:nvSpPr>
        <p:spPr>
          <a:xfrm>
            <a:off x="0" y="0"/>
            <a:ext cx="9144000" cy="6858000"/>
          </a:xfrm>
          <a:prstGeom prst="rect"/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  <a:endParaRPr lang="en-US"/>
          </a:p>
        </p:txBody>
      </p:sp>
      <p:sp useBgFill="1">
        <p:nvSpPr>
          <p:cNvPr id="1048586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  <a:endParaRPr lang="en-US"/>
          </a:p>
        </p:txBody>
      </p:sp>
      <p:sp>
        <p:nvSpPr>
          <p:cNvPr id="104858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19FAB239-1E41-4E39-88A4-80250363C840}" type="datetimeFigureOut">
              <a:rPr lang="en-US" smtClean="0"/>
              <a:t>3/3/2022</a:t>
            </a:fld>
            <a:endParaRPr lang="en-US"/>
          </a:p>
        </p:txBody>
      </p:sp>
      <p:sp>
        <p:nvSpPr>
          <p:cNvPr id="104858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589" name="Rectangle 8"/>
          <p:cNvSpPr/>
          <p:nvPr/>
        </p:nvSpPr>
        <p:spPr>
          <a:xfrm>
            <a:off x="345440" y="2942602"/>
            <a:ext cx="7147931" cy="2463800"/>
          </a:xfrm>
          <a:prstGeom prst="rect"/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  <a:endParaRPr lang="en-US"/>
          </a:p>
        </p:txBody>
      </p:sp>
      <p:sp>
        <p:nvSpPr>
          <p:cNvPr id="1048590" name="Rectangle 11"/>
          <p:cNvSpPr/>
          <p:nvPr/>
        </p:nvSpPr>
        <p:spPr>
          <a:xfrm>
            <a:off x="7572652" y="2944634"/>
            <a:ext cx="1190348" cy="2459736"/>
          </a:xfrm>
          <a:prstGeom prst="rect"/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  <a:endParaRPr lang="en-US"/>
          </a:p>
        </p:txBody>
      </p:sp>
      <p:sp>
        <p:nvSpPr>
          <p:cNvPr id="1048591" name="Rectangle 12"/>
          <p:cNvSpPr/>
          <p:nvPr/>
        </p:nvSpPr>
        <p:spPr>
          <a:xfrm>
            <a:off x="7712714" y="3136658"/>
            <a:ext cx="910224" cy="2075688"/>
          </a:xfrm>
          <a:prstGeom prst="rect"/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  <a:endParaRPr lang="en-US"/>
          </a:p>
        </p:txBody>
      </p:sp>
      <p:sp>
        <p:nvSpPr>
          <p:cNvPr id="1048592" name="Rectangle 13"/>
          <p:cNvSpPr/>
          <p:nvPr/>
        </p:nvSpPr>
        <p:spPr>
          <a:xfrm>
            <a:off x="445483" y="3055621"/>
            <a:ext cx="6947845" cy="2245359"/>
          </a:xfrm>
          <a:prstGeom prst="rect"/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  <a:endParaRPr lang="en-US"/>
          </a:p>
        </p:txBody>
      </p:sp>
      <p:sp>
        <p:nvSpPr>
          <p:cNvPr id="104859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1CDE48-2A93-4596-AB34-8D9A2C7788C3}" type="slidenum">
              <a:rPr lang="en-US" smtClean="0"/>
              <a:t>‹#›</a:t>
            </a:fld>
            <a:endParaRPr lang="en-US"/>
          </a:p>
        </p:txBody>
      </p:sp>
      <p:sp>
        <p:nvSpPr>
          <p:cNvPr id="1048594" name="Rectangle 10"/>
          <p:cNvSpPr/>
          <p:nvPr/>
        </p:nvSpPr>
        <p:spPr>
          <a:xfrm>
            <a:off x="541822" y="4559276"/>
            <a:ext cx="6755166" cy="664367"/>
          </a:xfrm>
          <a:prstGeom prst="rect"/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  <a:endParaRPr lang="en-US"/>
          </a:p>
        </p:txBody>
      </p:sp>
      <p:sp>
        <p:nvSpPr>
          <p:cNvPr id="1048595" name="Rectangle 9"/>
          <p:cNvSpPr/>
          <p:nvPr/>
        </p:nvSpPr>
        <p:spPr>
          <a:xfrm>
            <a:off x="538971" y="3139440"/>
            <a:ext cx="6760868" cy="2077720"/>
          </a:xfrm>
          <a:prstGeom prst="rect"/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  <a:endParaRPr lang="en-US"/>
          </a:p>
        </p:txBody>
      </p:sp>
      <p:sp>
        <p:nvSpPr>
          <p:cNvPr id="1048596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algn="ctr" indent="0" marL="0">
              <a:buNone/>
              <a:defRPr baseline="0" cap="all" sz="1800" spc="300">
                <a:solidFill>
                  <a:srgbClr val="FFFFFF"/>
                </a:solidFill>
              </a:defRPr>
            </a:lvl1pPr>
            <a:lvl2pPr algn="ctr" indent="0" marL="457200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algn="ctr" indent="0" marL="914400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algn="ctr" indent="0" marL="1371600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algn="ctr" indent="0" marL="1828800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algn="ctr" indent="0" marL="2286000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algn="ctr" indent="0" marL="2743200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algn="ctr" indent="0" marL="3200400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algn="ctr" indent="0" marL="3657600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 lang="en-US"/>
          </a:p>
        </p:txBody>
      </p:sp>
      <p:sp>
        <p:nvSpPr>
          <p:cNvPr id="1048597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dirty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x">
  <p:cSld name="Title and Vertical Text">
    <p:spTree>
      <p:nvGrpSpPr>
        <p:cNvPr id="3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9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50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5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19FAB239-1E41-4E39-88A4-80250363C840}" type="datetimeFigureOut">
              <a:rPr lang="en-US" smtClean="0"/>
              <a:t>3/3/2022</a:t>
            </a:fld>
            <a:endParaRPr lang="en-US"/>
          </a:p>
        </p:txBody>
      </p:sp>
      <p:sp>
        <p:nvSpPr>
          <p:cNvPr id="104865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5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6F1CDE48-2A93-4596-AB34-8D9A2C7788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type="vertTitleAndTx">
  <p:cSld name="Vertical Title and Text">
    <p:spTree>
      <p:nvGrpSpPr>
        <p:cNvPr id="3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2" name="Rectangle 6"/>
          <p:cNvSpPr/>
          <p:nvPr/>
        </p:nvSpPr>
        <p:spPr>
          <a:xfrm>
            <a:off x="6861702" y="228600"/>
            <a:ext cx="1859280" cy="6122634"/>
          </a:xfrm>
          <a:prstGeom prst="rect"/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 defTabSz="914400" eaLnBrk="1" hangingPunct="1" latinLnBrk="0" marL="0" rtl="0"/>
            <a:endParaRPr sz="1800" kern="1200" lang="en-US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48643" name="Rectangle 7"/>
          <p:cNvSpPr/>
          <p:nvPr/>
        </p:nvSpPr>
        <p:spPr>
          <a:xfrm>
            <a:off x="6955225" y="351409"/>
            <a:ext cx="1672235" cy="5877017"/>
          </a:xfrm>
          <a:prstGeom prst="rect"/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  <a:endParaRPr lang="en-US"/>
          </a:p>
        </p:txBody>
      </p:sp>
      <p:sp>
        <p:nvSpPr>
          <p:cNvPr id="1048644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p>
            <a:r>
              <a:rPr lang="en-US" smtClean="0"/>
              <a:t>Click to edit Master title style</a:t>
            </a:r>
            <a:endParaRPr dirty="0" lang="en-US"/>
          </a:p>
        </p:txBody>
      </p:sp>
      <p:sp>
        <p:nvSpPr>
          <p:cNvPr id="1048645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 lang="en-US"/>
          </a:p>
        </p:txBody>
      </p:sp>
      <p:sp>
        <p:nvSpPr>
          <p:cNvPr id="104864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19FAB239-1E41-4E39-88A4-80250363C840}" type="datetimeFigureOut">
              <a:rPr lang="en-US" smtClean="0"/>
              <a:t>3/3/2022</a:t>
            </a:fld>
            <a:endParaRPr lang="en-US"/>
          </a:p>
        </p:txBody>
      </p:sp>
      <p:sp>
        <p:nvSpPr>
          <p:cNvPr id="104864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4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6F1CDE48-2A93-4596-AB34-8D9A2C7788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2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0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01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0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19FAB239-1E41-4E39-88A4-80250363C840}" type="datetimeFigureOut">
              <a:rPr lang="en-US" smtClean="0"/>
              <a:t>3/3/2022</a:t>
            </a:fld>
            <a:endParaRPr lang="en-US"/>
          </a:p>
        </p:txBody>
      </p:sp>
      <p:sp>
        <p:nvSpPr>
          <p:cNvPr id="104860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0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6F1CDE48-2A93-4596-AB34-8D9A2C7788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type="secHead">
  <p:cSld name="Section Header">
    <p:spTree>
      <p:nvGrpSpPr>
        <p:cNvPr id="3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4" name="Rectangle 6"/>
          <p:cNvSpPr/>
          <p:nvPr/>
        </p:nvSpPr>
        <p:spPr>
          <a:xfrm>
            <a:off x="0" y="0"/>
            <a:ext cx="9144000" cy="6858000"/>
          </a:xfrm>
          <a:prstGeom prst="rect"/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  <a:endParaRPr lang="en-US"/>
          </a:p>
        </p:txBody>
      </p:sp>
      <p:sp useBgFill="1">
        <p:nvSpPr>
          <p:cNvPr id="1048655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  <a:endParaRPr lang="en-US"/>
          </a:p>
        </p:txBody>
      </p:sp>
      <p:sp>
        <p:nvSpPr>
          <p:cNvPr id="104865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19FAB239-1E41-4E39-88A4-80250363C840}" type="datetimeFigureOut">
              <a:rPr lang="en-US" smtClean="0"/>
              <a:t>3/3/2022</a:t>
            </a:fld>
            <a:endParaRPr lang="en-US"/>
          </a:p>
        </p:txBody>
      </p:sp>
      <p:sp>
        <p:nvSpPr>
          <p:cNvPr id="1048657" name="Rectangle 12"/>
          <p:cNvSpPr/>
          <p:nvPr/>
        </p:nvSpPr>
        <p:spPr>
          <a:xfrm>
            <a:off x="451976" y="2946400"/>
            <a:ext cx="8265160" cy="2463800"/>
          </a:xfrm>
          <a:prstGeom prst="rect"/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  <a:endParaRPr lang="en-US"/>
          </a:p>
        </p:txBody>
      </p:sp>
      <p:sp>
        <p:nvSpPr>
          <p:cNvPr id="1048658" name="Rectangle 15"/>
          <p:cNvSpPr/>
          <p:nvPr/>
        </p:nvSpPr>
        <p:spPr>
          <a:xfrm>
            <a:off x="567656" y="3048000"/>
            <a:ext cx="8033800" cy="2245359"/>
          </a:xfrm>
          <a:prstGeom prst="rect"/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  <a:endParaRPr lang="en-US"/>
          </a:p>
        </p:txBody>
      </p:sp>
      <p:sp>
        <p:nvSpPr>
          <p:cNvPr id="104865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6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6F1CDE48-2A93-4596-AB34-8D9A2C7788C3}" type="slidenum">
              <a:rPr lang="en-US" smtClean="0"/>
              <a:t>‹#›</a:t>
            </a:fld>
            <a:endParaRPr lang="en-US"/>
          </a:p>
        </p:txBody>
      </p:sp>
      <p:sp>
        <p:nvSpPr>
          <p:cNvPr id="1048661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eaLnBrk="1" hangingPunct="1" latinLnBrk="0" rtl="0">
              <a:spcBef>
                <a:spcPct val="0"/>
              </a:spcBef>
              <a:buNone/>
              <a:defRPr baseline="0" cap="all" dirty="0" sz="4000" kern="1200" lang="en-US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dirty="0" lang="en-US"/>
          </a:p>
        </p:txBody>
      </p:sp>
      <p:sp>
        <p:nvSpPr>
          <p:cNvPr id="1048662" name="Rectangle 14"/>
          <p:cNvSpPr/>
          <p:nvPr/>
        </p:nvSpPr>
        <p:spPr>
          <a:xfrm>
            <a:off x="675496" y="4541520"/>
            <a:ext cx="7818120" cy="664367"/>
          </a:xfrm>
          <a:prstGeom prst="rect"/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  <a:endParaRPr lang="en-US"/>
          </a:p>
        </p:txBody>
      </p:sp>
      <p:sp>
        <p:nvSpPr>
          <p:cNvPr id="104866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algn="ctr" indent="0" marL="0">
              <a:buNone/>
              <a:defRPr baseline="0" cap="all" sz="2000" spc="250">
                <a:solidFill>
                  <a:srgbClr val="FFFFFF"/>
                </a:solidFill>
              </a:defRPr>
            </a:lvl1pPr>
            <a:lvl2pPr indent="0" marL="45720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indent="0" marL="9144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indent="0" marL="13716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indent="0" marL="18288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indent="0" marL="22860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indent="0" marL="27432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indent="0" marL="32004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indent="0" marL="36576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664" name="Rectangle 13"/>
          <p:cNvSpPr/>
          <p:nvPr/>
        </p:nvSpPr>
        <p:spPr>
          <a:xfrm>
            <a:off x="675757" y="3124200"/>
            <a:ext cx="7817599" cy="2077720"/>
          </a:xfrm>
          <a:prstGeom prst="rect"/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Obj">
  <p:cSld name="Two Content">
    <p:spTree>
      <p:nvGrpSpPr>
        <p:cNvPr id="3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5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66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 lang="en-US"/>
          </a:p>
        </p:txBody>
      </p:sp>
      <p:sp>
        <p:nvSpPr>
          <p:cNvPr id="1048667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 lang="en-US"/>
          </a:p>
        </p:txBody>
      </p:sp>
      <p:sp>
        <p:nvSpPr>
          <p:cNvPr id="104866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19FAB239-1E41-4E39-88A4-80250363C840}" type="datetimeFigureOut">
              <a:rPr lang="en-US" smtClean="0"/>
              <a:t>3/3/2022</a:t>
            </a:fld>
            <a:endParaRPr lang="en-US"/>
          </a:p>
        </p:txBody>
      </p:sp>
      <p:sp>
        <p:nvSpPr>
          <p:cNvPr id="104866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7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6F1CDE48-2A93-4596-AB34-8D9A2C7788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TxTwoObj">
  <p:cSld name="Comparison">
    <p:spTree>
      <p:nvGrpSpPr>
        <p:cNvPr id="2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5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26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algn="ctr" indent="0" marL="0">
              <a:buNone/>
              <a:defRPr b="1" sz="22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627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 lang="en-US"/>
          </a:p>
        </p:txBody>
      </p:sp>
      <p:sp>
        <p:nvSpPr>
          <p:cNvPr id="1048628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algn="ctr" indent="0" marL="0">
              <a:buNone/>
              <a:defRPr b="1" sz="22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629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 lang="en-US"/>
          </a:p>
        </p:txBody>
      </p:sp>
      <p:sp>
        <p:nvSpPr>
          <p:cNvPr id="1048630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19FAB239-1E41-4E39-88A4-80250363C840}" type="datetimeFigureOut">
              <a:rPr lang="en-US" smtClean="0"/>
              <a:t>3/3/2022</a:t>
            </a:fld>
            <a:endParaRPr lang="en-US"/>
          </a:p>
        </p:txBody>
      </p:sp>
      <p:sp>
        <p:nvSpPr>
          <p:cNvPr id="1048631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32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6F1CDE48-2A93-4596-AB34-8D9A2C7788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Only">
  <p:cSld name="Title Only">
    <p:spTree>
      <p:nvGrpSpPr>
        <p:cNvPr id="2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8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39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19FAB239-1E41-4E39-88A4-80250363C840}" type="datetimeFigureOut">
              <a:rPr lang="en-US" smtClean="0"/>
              <a:t>3/3/2022</a:t>
            </a:fld>
            <a:endParaRPr lang="en-US"/>
          </a:p>
        </p:txBody>
      </p:sp>
      <p:sp>
        <p:nvSpPr>
          <p:cNvPr id="1048640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4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6F1CDE48-2A93-4596-AB34-8D9A2C7788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type="blank">
  <p:cSld name="Blank">
    <p:spTree>
      <p:nvGrpSpPr>
        <p:cNvPr id="3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1" name="Rectangle 4"/>
          <p:cNvSpPr/>
          <p:nvPr/>
        </p:nvSpPr>
        <p:spPr>
          <a:xfrm>
            <a:off x="0" y="0"/>
            <a:ext cx="9144000" cy="6858000"/>
          </a:xfrm>
          <a:prstGeom prst="rect"/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  <a:endParaRPr lang="en-US"/>
          </a:p>
        </p:txBody>
      </p:sp>
      <p:sp useBgFill="1">
        <p:nvSpPr>
          <p:cNvPr id="1048672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  <a:endParaRPr lang="en-US"/>
          </a:p>
        </p:txBody>
      </p:sp>
      <p:sp>
        <p:nvSpPr>
          <p:cNvPr id="104867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19FAB239-1E41-4E39-88A4-80250363C840}" type="datetimeFigureOut">
              <a:rPr lang="en-US" smtClean="0"/>
              <a:t>3/3/2022</a:t>
            </a:fld>
            <a:endParaRPr lang="en-US"/>
          </a:p>
        </p:txBody>
      </p:sp>
      <p:sp>
        <p:nvSpPr>
          <p:cNvPr id="104867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7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6F1CDE48-2A93-4596-AB34-8D9A2C7788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type="objTx">
  <p:cSld name="Content with Caption">
    <p:spTree>
      <p:nvGrpSpPr>
        <p:cNvPr id="3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6" name="Rectangle 10"/>
          <p:cNvSpPr/>
          <p:nvPr/>
        </p:nvSpPr>
        <p:spPr>
          <a:xfrm>
            <a:off x="0" y="0"/>
            <a:ext cx="9144000" cy="6858000"/>
          </a:xfrm>
          <a:prstGeom prst="rect"/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  <a:endParaRPr lang="en-US"/>
          </a:p>
        </p:txBody>
      </p:sp>
      <p:sp useBgFill="1">
        <p:nvSpPr>
          <p:cNvPr id="1048677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  <a:endParaRPr lang="en-US"/>
          </a:p>
        </p:txBody>
      </p:sp>
      <p:sp>
        <p:nvSpPr>
          <p:cNvPr id="1048678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 lang="en-US"/>
          </a:p>
        </p:txBody>
      </p:sp>
      <p:sp>
        <p:nvSpPr>
          <p:cNvPr id="104867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19FAB239-1E41-4E39-88A4-80250363C840}" type="datetimeFigureOut">
              <a:rPr lang="en-US" smtClean="0"/>
              <a:t>3/3/2022</a:t>
            </a:fld>
            <a:endParaRPr lang="en-US"/>
          </a:p>
        </p:txBody>
      </p:sp>
      <p:sp>
        <p:nvSpPr>
          <p:cNvPr id="104868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8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6F1CDE48-2A93-4596-AB34-8D9A2C7788C3}" type="slidenum">
              <a:rPr lang="en-US" smtClean="0"/>
              <a:t>‹#›</a:t>
            </a:fld>
            <a:endParaRPr lang="en-US"/>
          </a:p>
        </p:txBody>
      </p:sp>
      <p:sp>
        <p:nvSpPr>
          <p:cNvPr id="1048682" name="Rectangle 7"/>
          <p:cNvSpPr/>
          <p:nvPr/>
        </p:nvSpPr>
        <p:spPr>
          <a:xfrm>
            <a:off x="560034" y="1505712"/>
            <a:ext cx="2716566" cy="3523488"/>
          </a:xfrm>
          <a:prstGeom prst="rect"/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  <a:endParaRPr lang="en-US"/>
          </a:p>
        </p:txBody>
      </p:sp>
      <p:sp>
        <p:nvSpPr>
          <p:cNvPr id="1048683" name="Rectangle 9"/>
          <p:cNvSpPr/>
          <p:nvPr/>
        </p:nvSpPr>
        <p:spPr>
          <a:xfrm>
            <a:off x="676690" y="1642472"/>
            <a:ext cx="2483254" cy="3234328"/>
          </a:xfrm>
          <a:prstGeom prst="rect"/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  <a:endParaRPr lang="en-US"/>
          </a:p>
        </p:txBody>
      </p:sp>
      <p:sp>
        <p:nvSpPr>
          <p:cNvPr id="104868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indent="0" marL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685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b="0" sz="20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dirty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type="picTx">
  <p:cSld name="Picture with Caption">
    <p:spTree>
      <p:nvGrpSpPr>
        <p:cNvPr id="2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7" name="Rectangle 7"/>
          <p:cNvSpPr/>
          <p:nvPr/>
        </p:nvSpPr>
        <p:spPr>
          <a:xfrm>
            <a:off x="0" y="0"/>
            <a:ext cx="9144000" cy="6858000"/>
          </a:xfrm>
          <a:prstGeom prst="rect"/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  <a:endParaRPr lang="en-US"/>
          </a:p>
        </p:txBody>
      </p:sp>
      <p:sp useBgFill="1">
        <p:nvSpPr>
          <p:cNvPr id="1048608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  <a:endParaRPr lang="en-US"/>
          </a:p>
        </p:txBody>
      </p:sp>
      <p:sp>
        <p:nvSpPr>
          <p:cNvPr id="1048609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indent="0" marL="0">
              <a:buNone/>
              <a:defRPr sz="3200"/>
            </a:lvl1pPr>
            <a:lvl2pPr indent="0" marL="457200">
              <a:buNone/>
              <a:defRPr sz="2800"/>
            </a:lvl2pPr>
            <a:lvl3pPr indent="0" marL="914400">
              <a:buNone/>
              <a:defRPr sz="2400"/>
            </a:lvl3pPr>
            <a:lvl4pPr indent="0" marL="1371600">
              <a:buNone/>
              <a:defRPr sz="2000"/>
            </a:lvl4pPr>
            <a:lvl5pPr indent="0" marL="1828800">
              <a:buNone/>
              <a:defRPr sz="2000"/>
            </a:lvl5pPr>
            <a:lvl6pPr indent="0" marL="2286000">
              <a:buNone/>
              <a:defRPr sz="2000"/>
            </a:lvl6pPr>
            <a:lvl7pPr indent="0" marL="2743200">
              <a:buNone/>
              <a:defRPr sz="2000"/>
            </a:lvl7pPr>
            <a:lvl8pPr indent="0" marL="3200400">
              <a:buNone/>
              <a:defRPr sz="2000"/>
            </a:lvl8pPr>
            <a:lvl9pPr indent="0" marL="365760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dirty="0" lang="en-US"/>
          </a:p>
        </p:txBody>
      </p:sp>
      <p:sp>
        <p:nvSpPr>
          <p:cNvPr id="1048610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19FAB239-1E41-4E39-88A4-80250363C840}" type="datetimeFigureOut">
              <a:rPr lang="en-US" smtClean="0"/>
              <a:t>3/3/2022</a:t>
            </a:fld>
            <a:endParaRPr lang="en-US"/>
          </a:p>
        </p:txBody>
      </p:sp>
      <p:sp>
        <p:nvSpPr>
          <p:cNvPr id="10486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6F1CDE48-2A93-4596-AB34-8D9A2C7788C3}" type="slidenum">
              <a:rPr lang="en-US" smtClean="0"/>
              <a:t>‹#›</a:t>
            </a:fld>
            <a:endParaRPr lang="en-US"/>
          </a:p>
        </p:txBody>
      </p:sp>
      <p:sp>
        <p:nvSpPr>
          <p:cNvPr id="1048612" name="Rectangle 9"/>
          <p:cNvSpPr/>
          <p:nvPr/>
        </p:nvSpPr>
        <p:spPr>
          <a:xfrm>
            <a:off x="685800" y="4953000"/>
            <a:ext cx="7772400" cy="1371600"/>
          </a:xfrm>
          <a:prstGeom prst="rect"/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  <a:endParaRPr lang="en-US"/>
          </a:p>
        </p:txBody>
      </p:sp>
      <p:sp>
        <p:nvSpPr>
          <p:cNvPr id="1048613" name="Rectangle 11"/>
          <p:cNvSpPr/>
          <p:nvPr/>
        </p:nvSpPr>
        <p:spPr>
          <a:xfrm>
            <a:off x="761999" y="5029200"/>
            <a:ext cx="7600765" cy="1202924"/>
          </a:xfrm>
          <a:prstGeom prst="rect"/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  <a:endParaRPr lang="en-US"/>
          </a:p>
        </p:txBody>
      </p:sp>
      <p:sp>
        <p:nvSpPr>
          <p:cNvPr id="1048614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15" name="Rectangle 12"/>
          <p:cNvSpPr/>
          <p:nvPr/>
        </p:nvSpPr>
        <p:spPr>
          <a:xfrm>
            <a:off x="914400" y="5638800"/>
            <a:ext cx="7328514" cy="451696"/>
          </a:xfrm>
          <a:prstGeom prst="rect"/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  <a:endParaRPr lang="en-US"/>
          </a:p>
        </p:txBody>
      </p:sp>
      <p:sp>
        <p:nvSpPr>
          <p:cNvPr id="1048616" name="Rectangle 10"/>
          <p:cNvSpPr/>
          <p:nvPr/>
        </p:nvSpPr>
        <p:spPr>
          <a:xfrm>
            <a:off x="605589" y="5074920"/>
            <a:ext cx="7946136" cy="1097280"/>
          </a:xfrm>
          <a:prstGeom prst="rect"/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  <a:endParaRPr lang="en-US"/>
          </a:p>
        </p:txBody>
      </p:sp>
      <p:sp>
        <p:nvSpPr>
          <p:cNvPr id="1048617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algn="ctr" indent="0" marL="0">
              <a:buNone/>
              <a:defRPr baseline="0" cap="all" sz="1500" spc="250">
                <a:solidFill>
                  <a:srgbClr val="FFFFFF"/>
                </a:solidFill>
              </a:defRPr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618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b="0" sz="20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dirty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Rectangle 7"/>
          <p:cNvSpPr/>
          <p:nvPr/>
        </p:nvSpPr>
        <p:spPr>
          <a:xfrm>
            <a:off x="0" y="0"/>
            <a:ext cx="9144000" cy="6858000"/>
          </a:xfrm>
          <a:prstGeom prst="rect"/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  <a:endParaRPr lang="en-US"/>
          </a:p>
        </p:txBody>
      </p:sp>
      <p:sp useBgFill="1">
        <p:nvSpPr>
          <p:cNvPr id="104857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  <a:endParaRPr lang="en-US"/>
          </a:p>
        </p:txBody>
      </p:sp>
      <p:sp>
        <p:nvSpPr>
          <p:cNvPr id="1048578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/>
        </p:spPr>
        <p:txBody>
          <a:bodyPr bIns="45720" lIns="91440" rIns="91440" rtlCol="0" tIns="45720" vert="horz">
            <a:normAutofit/>
          </a:bodyPr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 lang="en-US"/>
          </a:p>
        </p:txBody>
      </p:sp>
      <p:sp>
        <p:nvSpPr>
          <p:cNvPr id="1048579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/>
        </p:spPr>
        <p:txBody>
          <a:bodyPr anchor="ctr" bIns="45720" lIns="91440" rIns="91440" rtlCol="0" tIns="45720" vert="horz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19FAB239-1E41-4E39-88A4-80250363C840}" type="datetimeFigureOut">
              <a:rPr lang="en-US" smtClean="0"/>
              <a:t>3/3/2022</a:t>
            </a:fld>
            <a:endParaRPr lang="en-US"/>
          </a:p>
        </p:txBody>
      </p:sp>
      <p:sp>
        <p:nvSpPr>
          <p:cNvPr id="104858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/>
        </p:spPr>
        <p:txBody>
          <a:bodyPr anchor="ctr" bIns="45720" lIns="91440" rIns="91440" rtlCol="0" tIns="45720" vert="horz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104858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/>
        </p:spPr>
        <p:txBody>
          <a:bodyPr anchor="ctr" bIns="45720" lIns="91440" rIns="91440" rtlCol="0" tIns="45720" vert="horz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6F1CDE48-2A93-4596-AB34-8D9A2C7788C3}" type="slidenum">
              <a:rPr lang="en-US" smtClean="0"/>
              <a:t>‹#›</a:t>
            </a:fld>
            <a:endParaRPr lang="en-US"/>
          </a:p>
        </p:txBody>
      </p:sp>
      <p:sp>
        <p:nvSpPr>
          <p:cNvPr id="1048582" name="Rectangle 8"/>
          <p:cNvSpPr/>
          <p:nvPr/>
        </p:nvSpPr>
        <p:spPr>
          <a:xfrm>
            <a:off x="274320" y="278166"/>
            <a:ext cx="8595360" cy="1325880"/>
          </a:xfrm>
          <a:prstGeom prst="rect"/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 defTabSz="914400" eaLnBrk="1" hangingPunct="1" latinLnBrk="0" marL="0" rtl="0"/>
            <a:endParaRPr sz="1800" kern="1200" lang="en-US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48583" name="Rectangle 9"/>
          <p:cNvSpPr/>
          <p:nvPr/>
        </p:nvSpPr>
        <p:spPr>
          <a:xfrm>
            <a:off x="372863" y="372862"/>
            <a:ext cx="8380520" cy="1118587"/>
          </a:xfrm>
          <a:prstGeom prst="rect"/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  <a:endParaRPr lang="en-US"/>
          </a:p>
        </p:txBody>
      </p:sp>
      <p:sp>
        <p:nvSpPr>
          <p:cNvPr id="1048584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/>
        </p:spPr>
        <p:txBody>
          <a:bodyPr anchor="ctr" bIns="45720" lIns="91440" rIns="91440" rtlCol="0" tIns="45720" vert="horz">
            <a:normAutofit/>
          </a:bodyPr>
          <a:p>
            <a:r>
              <a:rPr lang="en-US" smtClean="0"/>
              <a:t>Click to edit Master title style</a:t>
            </a:r>
            <a:endParaRPr dirty="0" lang="en-U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eaLnBrk="1" hangingPunct="1" latinLnBrk="0" rtl="0">
        <a:spcBef>
          <a:spcPct val="0"/>
        </a:spcBef>
        <a:buNone/>
        <a:defRPr baseline="0" cap="all" sz="35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algn="l" defTabSz="914400" eaLnBrk="1" hangingPunct="1" indent="-228600" latinLnBrk="0" marL="342900" rtl="0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algn="l" defTabSz="914400" eaLnBrk="1" hangingPunct="1" indent="-228600" latinLnBrk="0" marL="640080" rtl="0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algn="l" defTabSz="914400" eaLnBrk="1" hangingPunct="1" indent="-228600" latinLnBrk="0" marL="914400" rtl="0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algn="l" defTabSz="914400" eaLnBrk="1" hangingPunct="1" indent="-228600" latinLnBrk="0" marL="1280160" rtl="0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algn="l" defTabSz="914400" eaLnBrk="1" hangingPunct="1" indent="-228600" latinLnBrk="0" marL="1554480" rtl="0">
        <a:spcBef>
          <a:spcPct val="20000"/>
        </a:spcBef>
        <a:buClr>
          <a:schemeClr val="accent5"/>
        </a:buClr>
        <a:buFont typeface="Arial" pitchFamily="34" charset="0"/>
        <a:buChar char="•"/>
        <a:defRPr baseline="0" sz="1600" kern="1200">
          <a:solidFill>
            <a:schemeClr val="tx2"/>
          </a:solidFill>
          <a:latin typeface="+mn-lt"/>
          <a:ea typeface="+mn-ea"/>
          <a:cs typeface="+mn-cs"/>
        </a:defRPr>
      </a:lvl5pPr>
      <a:lvl6pPr algn="l" defTabSz="914400" eaLnBrk="1" hangingPunct="1" indent="-182880" latinLnBrk="0" marL="1737360" rtl="0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algn="l" defTabSz="914400" eaLnBrk="1" hangingPunct="1" indent="-182880" latinLnBrk="0" marL="2011680" rtl="0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algn="l" defTabSz="914400" eaLnBrk="1" hangingPunct="1" indent="-182880" latinLnBrk="0" marL="2194560" rtl="0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algn="l" defTabSz="914400" eaLnBrk="1" hangingPunct="1" indent="-182880" latinLnBrk="0" marL="2377440" rtl="0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914400" eaLnBrk="1" hangingPunct="1" latinLnBrk="0" marL="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slideLayout" Target="../slideLayouts/slideLayout9.xml"/></Relationships>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2.xml"/></Relationships>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slideLayout" Target="../slideLayouts/slideLayout2.xml"/></Relationships>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8" name="Subtitle 2"/>
          <p:cNvSpPr>
            <a:spLocks noGrp="1"/>
          </p:cNvSpPr>
          <p:nvPr>
            <p:ph type="subTitle" idx="1"/>
          </p:nvPr>
        </p:nvSpPr>
        <p:spPr/>
        <p:txBody>
          <a:bodyPr/>
          <a:p>
            <a:r>
              <a:rPr dirty="0" lang="en-US" smtClean="0"/>
              <a:t>D</a:t>
            </a:r>
            <a:r>
              <a:rPr dirty="0" lang="en-US" smtClean="0"/>
              <a:t>E</a:t>
            </a:r>
            <a:r>
              <a:rPr dirty="0" lang="en-US" smtClean="0"/>
              <a:t>L</a:t>
            </a:r>
            <a:r>
              <a:rPr dirty="0" lang="en-US" smtClean="0"/>
              <a:t>Y</a:t>
            </a:r>
            <a:r>
              <a:rPr dirty="0" lang="en-US" smtClean="0"/>
              <a:t>A</a:t>
            </a:r>
            <a:r>
              <a:rPr dirty="0" lang="en-US" smtClean="0"/>
              <a:t> </a:t>
            </a:r>
            <a:r>
              <a:rPr dirty="0" lang="en-US" smtClean="0"/>
              <a:t>E</a:t>
            </a:r>
            <a:r>
              <a:rPr dirty="0" lang="en-US" smtClean="0"/>
              <a:t>T</a:t>
            </a:r>
            <a:r>
              <a:rPr dirty="0" lang="en-US" smtClean="0"/>
              <a:t>I</a:t>
            </a:r>
            <a:r>
              <a:rPr dirty="0" lang="en-US" smtClean="0"/>
              <a:t>K</a:t>
            </a:r>
            <a:r>
              <a:rPr dirty="0" lang="en-US" smtClean="0"/>
              <a:t>A</a:t>
            </a:r>
            <a:r>
              <a:rPr dirty="0" lang="en-US" smtClean="0"/>
              <a:t>_</a:t>
            </a:r>
            <a:r>
              <a:rPr dirty="0" lang="en-US" smtClean="0"/>
              <a:t>2</a:t>
            </a:r>
            <a:r>
              <a:rPr dirty="0" lang="en-US" smtClean="0"/>
              <a:t>1</a:t>
            </a:r>
            <a:r>
              <a:rPr dirty="0" lang="en-US" smtClean="0"/>
              <a:t>1</a:t>
            </a:r>
            <a:r>
              <a:rPr dirty="0" lang="en-US" smtClean="0"/>
              <a:t>4</a:t>
            </a:r>
            <a:r>
              <a:rPr dirty="0" lang="en-US" smtClean="0"/>
              <a:t>0</a:t>
            </a:r>
            <a:r>
              <a:rPr dirty="0" lang="en-US" smtClean="0"/>
              <a:t>5</a:t>
            </a:r>
            <a:r>
              <a:rPr dirty="0" lang="en-US" smtClean="0"/>
              <a:t>1</a:t>
            </a:r>
            <a:r>
              <a:rPr dirty="0" lang="en-US" smtClean="0"/>
              <a:t>0</a:t>
            </a:r>
            <a:r>
              <a:rPr dirty="0" lang="en-US" smtClean="0"/>
              <a:t>2</a:t>
            </a:r>
            <a:r>
              <a:rPr dirty="0" lang="en-US" smtClean="0"/>
              <a:t>0</a:t>
            </a:r>
            <a:endParaRPr altLang="en-US" lang="zh-CN"/>
          </a:p>
          <a:p>
            <a:endParaRPr dirty="0" lang="en-US"/>
          </a:p>
        </p:txBody>
      </p:sp>
      <p:sp>
        <p:nvSpPr>
          <p:cNvPr id="1048599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p>
            <a:r>
              <a:rPr dirty="0" lang="en-US" smtClean="0"/>
              <a:t>KARBOHIDRAT</a:t>
            </a:r>
            <a:br>
              <a:rPr dirty="0" lang="en-US" smtClean="0"/>
            </a:br>
            <a:r>
              <a:rPr dirty="0" lang="en-US" err="1" smtClean="0"/>
              <a:t>Notasi</a:t>
            </a:r>
            <a:r>
              <a:rPr dirty="0" lang="en-US" smtClean="0"/>
              <a:t> L </a:t>
            </a:r>
            <a:r>
              <a:rPr dirty="0" lang="en-US" err="1" smtClean="0"/>
              <a:t>dan</a:t>
            </a:r>
            <a:r>
              <a:rPr dirty="0" lang="en-US" smtClean="0"/>
              <a:t> D </a:t>
            </a:r>
            <a:r>
              <a:rPr dirty="0" lang="en-US" err="1" smtClean="0"/>
              <a:t>serta</a:t>
            </a:r>
            <a:r>
              <a:rPr dirty="0" lang="en-US" smtClean="0"/>
              <a:t> </a:t>
            </a:r>
            <a:r>
              <a:rPr dirty="0" lang="en-US" err="1" smtClean="0"/>
              <a:t>konfigurasi</a:t>
            </a:r>
            <a:r>
              <a:rPr dirty="0" lang="en-US" smtClean="0"/>
              <a:t> </a:t>
            </a:r>
            <a:r>
              <a:rPr dirty="0" lang="en-US" err="1" smtClean="0"/>
              <a:t>monosakarida</a:t>
            </a:r>
            <a:endParaRPr dirty="0"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5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dirty="0" lang="en-US" err="1" smtClean="0"/>
              <a:t>Apa</a:t>
            </a:r>
            <a:r>
              <a:rPr dirty="0" lang="en-US" smtClean="0"/>
              <a:t> </a:t>
            </a:r>
            <a:r>
              <a:rPr dirty="0" lang="en-US" err="1" smtClean="0"/>
              <a:t>itu</a:t>
            </a:r>
            <a:r>
              <a:rPr dirty="0" lang="en-US" smtClean="0"/>
              <a:t> </a:t>
            </a:r>
            <a:r>
              <a:rPr dirty="0" lang="en-US" err="1" smtClean="0"/>
              <a:t>monosakarida</a:t>
            </a:r>
            <a:r>
              <a:rPr dirty="0" lang="en-US" smtClean="0"/>
              <a:t>?</a:t>
            </a:r>
            <a:endParaRPr dirty="0" lang="en-US"/>
          </a:p>
        </p:txBody>
      </p:sp>
      <p:sp>
        <p:nvSpPr>
          <p:cNvPr id="1048606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>
              <a:buFont typeface="Wingdings" pitchFamily="2" charset="2"/>
              <a:buChar char="q"/>
            </a:pPr>
            <a:r>
              <a:rPr dirty="0" lang="en-US" smtClean="0"/>
              <a:t>unit  </a:t>
            </a:r>
            <a:r>
              <a:rPr dirty="0" lang="en-US" err="1" smtClean="0"/>
              <a:t>terkecil</a:t>
            </a:r>
            <a:r>
              <a:rPr dirty="0" lang="en-US" smtClean="0"/>
              <a:t> </a:t>
            </a:r>
            <a:r>
              <a:rPr dirty="0" lang="en-US" err="1" smtClean="0"/>
              <a:t>dari</a:t>
            </a:r>
            <a:r>
              <a:rPr dirty="0" lang="en-US" smtClean="0"/>
              <a:t> </a:t>
            </a:r>
            <a:r>
              <a:rPr dirty="0" lang="en-US" err="1" smtClean="0"/>
              <a:t>karbohidrat</a:t>
            </a:r>
            <a:endParaRPr dirty="0" lang="en-US" smtClean="0"/>
          </a:p>
          <a:p>
            <a:pPr>
              <a:buFont typeface="Wingdings" pitchFamily="2" charset="2"/>
              <a:buChar char="q"/>
            </a:pPr>
            <a:r>
              <a:rPr dirty="0" lang="en-US" smtClean="0"/>
              <a:t>Mono:1 </a:t>
            </a:r>
            <a:r>
              <a:rPr dirty="0" lang="en-US" err="1" smtClean="0"/>
              <a:t>dan</a:t>
            </a:r>
            <a:r>
              <a:rPr dirty="0" lang="en-US" smtClean="0"/>
              <a:t> </a:t>
            </a:r>
            <a:r>
              <a:rPr dirty="0" lang="en-US" err="1" smtClean="0"/>
              <a:t>sakarida:gula</a:t>
            </a:r>
            <a:endParaRPr dirty="0" lang="en-US" smtClean="0"/>
          </a:p>
          <a:p>
            <a:pPr>
              <a:buFont typeface="Wingdings" pitchFamily="2" charset="2"/>
              <a:buChar char="q"/>
            </a:pPr>
            <a:r>
              <a:rPr dirty="0" lang="en-US" err="1" smtClean="0"/>
              <a:t>Monosakarida</a:t>
            </a:r>
            <a:r>
              <a:rPr dirty="0" lang="en-US" smtClean="0"/>
              <a:t> </a:t>
            </a:r>
            <a:r>
              <a:rPr dirty="0" lang="en-US" err="1" smtClean="0"/>
              <a:t>adalah</a:t>
            </a:r>
            <a:r>
              <a:rPr dirty="0" lang="en-US" smtClean="0"/>
              <a:t> </a:t>
            </a:r>
            <a:r>
              <a:rPr dirty="0" lang="en-US" err="1" smtClean="0"/>
              <a:t>senyawa</a:t>
            </a:r>
            <a:r>
              <a:rPr dirty="0" lang="en-US" smtClean="0"/>
              <a:t> </a:t>
            </a:r>
            <a:r>
              <a:rPr dirty="0" lang="en-US" err="1" smtClean="0"/>
              <a:t>karbohidrat</a:t>
            </a:r>
            <a:r>
              <a:rPr dirty="0" lang="en-US" smtClean="0"/>
              <a:t> </a:t>
            </a:r>
            <a:r>
              <a:rPr dirty="0" lang="en-US" err="1" smtClean="0"/>
              <a:t>dalam</a:t>
            </a:r>
            <a:r>
              <a:rPr dirty="0" lang="en-US" smtClean="0"/>
              <a:t> </a:t>
            </a:r>
            <a:r>
              <a:rPr dirty="0" lang="en-US" err="1" smtClean="0"/>
              <a:t>bentuk</a:t>
            </a:r>
            <a:r>
              <a:rPr dirty="0" lang="en-US" smtClean="0"/>
              <a:t> </a:t>
            </a:r>
            <a:r>
              <a:rPr dirty="0" lang="en-US" err="1" smtClean="0"/>
              <a:t>gula</a:t>
            </a:r>
            <a:r>
              <a:rPr dirty="0" lang="en-US" smtClean="0"/>
              <a:t> yang paling </a:t>
            </a:r>
            <a:r>
              <a:rPr dirty="0" lang="en-US" err="1" smtClean="0"/>
              <a:t>sederhana</a:t>
            </a:r>
            <a:r>
              <a:rPr dirty="0" lang="en-US" smtClean="0"/>
              <a:t> .</a:t>
            </a:r>
            <a:r>
              <a:rPr dirty="0" lang="en-US" err="1" smtClean="0"/>
              <a:t>gugus</a:t>
            </a:r>
            <a:r>
              <a:rPr dirty="0" lang="en-US" smtClean="0"/>
              <a:t> </a:t>
            </a:r>
            <a:r>
              <a:rPr dirty="0" lang="en-US" err="1" smtClean="0"/>
              <a:t>fungsi</a:t>
            </a:r>
            <a:r>
              <a:rPr dirty="0" lang="en-US" smtClean="0"/>
              <a:t> yang </a:t>
            </a:r>
            <a:r>
              <a:rPr dirty="0" lang="en-US" err="1" smtClean="0"/>
              <a:t>menyusun</a:t>
            </a:r>
            <a:r>
              <a:rPr dirty="0" lang="en-US" smtClean="0"/>
              <a:t> </a:t>
            </a:r>
            <a:r>
              <a:rPr dirty="0" lang="en-US" err="1" smtClean="0"/>
              <a:t>monosakarida</a:t>
            </a:r>
            <a:r>
              <a:rPr dirty="0" lang="en-US" smtClean="0"/>
              <a:t> </a:t>
            </a:r>
            <a:r>
              <a:rPr dirty="0" lang="en-US" err="1" smtClean="0"/>
              <a:t>adalah</a:t>
            </a:r>
            <a:r>
              <a:rPr dirty="0" lang="en-US" smtClean="0"/>
              <a:t> 1 unit </a:t>
            </a:r>
            <a:r>
              <a:rPr dirty="0" lang="en-US" err="1" smtClean="0"/>
              <a:t>aldehid</a:t>
            </a:r>
            <a:r>
              <a:rPr dirty="0" lang="en-US" smtClean="0"/>
              <a:t> (</a:t>
            </a:r>
            <a:r>
              <a:rPr dirty="0" lang="en-US" err="1" smtClean="0"/>
              <a:t>aldosa</a:t>
            </a:r>
            <a:r>
              <a:rPr dirty="0" lang="en-US" smtClean="0"/>
              <a:t>) </a:t>
            </a:r>
            <a:r>
              <a:rPr dirty="0" lang="en-US" err="1" smtClean="0"/>
              <a:t>dan</a:t>
            </a:r>
            <a:r>
              <a:rPr dirty="0" lang="en-US" smtClean="0"/>
              <a:t> 1 unit </a:t>
            </a:r>
            <a:r>
              <a:rPr dirty="0" lang="en-US" err="1" smtClean="0"/>
              <a:t>keton</a:t>
            </a:r>
            <a:r>
              <a:rPr dirty="0" lang="en-US" smtClean="0"/>
              <a:t> (</a:t>
            </a:r>
            <a:r>
              <a:rPr dirty="0" lang="en-US" err="1" smtClean="0"/>
              <a:t>ketosa</a:t>
            </a:r>
            <a:r>
              <a:rPr dirty="0" lang="en-US" smtClean="0"/>
              <a:t>).</a:t>
            </a:r>
          </a:p>
          <a:p>
            <a:pPr indent="0" marL="114300">
              <a:buNone/>
            </a:pPr>
            <a:endParaRPr dirty="0"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9" name="Text Placeholder 2"/>
          <p:cNvSpPr>
            <a:spLocks noGrp="1"/>
          </p:cNvSpPr>
          <p:nvPr>
            <p:ph type="body" sz="half" idx="2"/>
          </p:nvPr>
        </p:nvSpPr>
        <p:spPr/>
        <p:txBody>
          <a:bodyPr/>
          <a:p>
            <a:endParaRPr lang="en-US"/>
          </a:p>
        </p:txBody>
      </p:sp>
      <p:sp>
        <p:nvSpPr>
          <p:cNvPr id="1048620" name="Title 3"/>
          <p:cNvSpPr>
            <a:spLocks noGrp="1"/>
          </p:cNvSpPr>
          <p:nvPr>
            <p:ph type="title"/>
          </p:nvPr>
        </p:nvSpPr>
        <p:spPr/>
        <p:txBody>
          <a:bodyPr/>
          <a:p>
            <a:endParaRPr dirty="0" lang="en-US"/>
          </a:p>
        </p:txBody>
      </p:sp>
      <p:pic>
        <p:nvPicPr>
          <p:cNvPr id="2097152" name="Picture Placeholder 6"/>
          <p:cNvPicPr>
            <a:picLocks noChangeAspect="1" noGrp="1"/>
          </p:cNvPicPr>
          <p:nvPr>
            <p:ph type="pic" idx="1"/>
          </p:nvPr>
        </p:nvPicPr>
        <p:blipFill>
          <a:blip xmlns:r="http://schemas.openxmlformats.org/officeDocument/2006/relationships" r:embed="rId1"/>
          <a:srcRect t="12823" b="12823"/>
          <a:stretch>
            <a:fillRect/>
          </a:stretch>
        </p:blipFill>
        <p:spPr/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1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dirty="0" lang="en-US" smtClean="0"/>
              <a:t>PUSAT ASIMETRIK MONOSAKARIDA</a:t>
            </a:r>
            <a:endParaRPr dirty="0" lang="en-US"/>
          </a:p>
        </p:txBody>
      </p:sp>
      <p:sp>
        <p:nvSpPr>
          <p:cNvPr id="1048622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dirty="0" lang="en-US" smtClean="0"/>
              <a:t>Atom </a:t>
            </a:r>
            <a:r>
              <a:rPr dirty="0" lang="en-US" err="1" smtClean="0"/>
              <a:t>asimetrik</a:t>
            </a:r>
            <a:r>
              <a:rPr dirty="0" lang="en-US" smtClean="0"/>
              <a:t> </a:t>
            </a:r>
            <a:r>
              <a:rPr dirty="0" lang="en-US" err="1" smtClean="0"/>
              <a:t>adalah</a:t>
            </a:r>
            <a:r>
              <a:rPr dirty="0" lang="en-US" smtClean="0"/>
              <a:t> atom yang </a:t>
            </a:r>
            <a:r>
              <a:rPr dirty="0" lang="en-US" err="1" smtClean="0"/>
              <a:t>mengikat</a:t>
            </a:r>
            <a:r>
              <a:rPr dirty="0" lang="en-US" smtClean="0"/>
              <a:t> 4 </a:t>
            </a:r>
            <a:r>
              <a:rPr dirty="0" lang="en-US" err="1" smtClean="0"/>
              <a:t>gugus</a:t>
            </a:r>
            <a:r>
              <a:rPr dirty="0" lang="en-US" smtClean="0"/>
              <a:t> yang </a:t>
            </a:r>
            <a:r>
              <a:rPr dirty="0" lang="en-US" err="1" smtClean="0"/>
              <a:t>berbeda</a:t>
            </a:r>
            <a:endParaRPr dirty="0" lang="en-US" smtClean="0"/>
          </a:p>
          <a:p>
            <a:r>
              <a:rPr dirty="0" lang="en-US" err="1" smtClean="0"/>
              <a:t>Karena</a:t>
            </a:r>
            <a:r>
              <a:rPr dirty="0" lang="en-US" smtClean="0"/>
              <a:t> </a:t>
            </a:r>
            <a:r>
              <a:rPr dirty="0" lang="en-US" err="1" smtClean="0"/>
              <a:t>memiliki</a:t>
            </a:r>
            <a:r>
              <a:rPr dirty="0" lang="en-US" smtClean="0"/>
              <a:t> C-</a:t>
            </a:r>
            <a:r>
              <a:rPr dirty="0" lang="en-US" err="1" smtClean="0"/>
              <a:t>asimetrik</a:t>
            </a:r>
            <a:r>
              <a:rPr dirty="0" lang="en-US" smtClean="0"/>
              <a:t> </a:t>
            </a:r>
            <a:r>
              <a:rPr dirty="0" lang="en-US" err="1" smtClean="0"/>
              <a:t>maka</a:t>
            </a:r>
            <a:r>
              <a:rPr dirty="0" lang="en-US" smtClean="0"/>
              <a:t> </a:t>
            </a:r>
            <a:r>
              <a:rPr dirty="0" lang="en-US" err="1" smtClean="0"/>
              <a:t>secara</a:t>
            </a:r>
            <a:r>
              <a:rPr dirty="0" lang="en-US" smtClean="0"/>
              <a:t> </a:t>
            </a:r>
            <a:r>
              <a:rPr dirty="0" lang="en-US" err="1" smtClean="0"/>
              <a:t>fisika</a:t>
            </a:r>
            <a:r>
              <a:rPr dirty="0" lang="en-US" smtClean="0"/>
              <a:t> </a:t>
            </a:r>
            <a:r>
              <a:rPr dirty="0" lang="en-US" err="1" smtClean="0"/>
              <a:t>monosakarida</a:t>
            </a:r>
            <a:r>
              <a:rPr dirty="0" lang="en-US" smtClean="0"/>
              <a:t> </a:t>
            </a:r>
            <a:r>
              <a:rPr dirty="0" lang="en-US" err="1" smtClean="0"/>
              <a:t>adalah</a:t>
            </a:r>
            <a:r>
              <a:rPr dirty="0" lang="en-US" smtClean="0"/>
              <a:t> </a:t>
            </a:r>
            <a:r>
              <a:rPr dirty="0" lang="en-US" err="1" smtClean="0"/>
              <a:t>senyawa</a:t>
            </a:r>
            <a:r>
              <a:rPr dirty="0" lang="en-US" smtClean="0"/>
              <a:t> yang </a:t>
            </a:r>
            <a:r>
              <a:rPr dirty="0" lang="en-US" err="1" smtClean="0"/>
              <a:t>menghantarkan</a:t>
            </a:r>
            <a:r>
              <a:rPr dirty="0" lang="en-US" smtClean="0"/>
              <a:t> </a:t>
            </a:r>
            <a:r>
              <a:rPr dirty="0" lang="en-US" err="1" smtClean="0"/>
              <a:t>polarisasi</a:t>
            </a:r>
            <a:r>
              <a:rPr dirty="0" lang="en-US" smtClean="0"/>
              <a:t> </a:t>
            </a:r>
            <a:r>
              <a:rPr dirty="0" lang="en-US" err="1" smtClean="0"/>
              <a:t>cahaya</a:t>
            </a:r>
            <a:r>
              <a:rPr lang="en-US" smtClean="0"/>
              <a:t>.</a:t>
            </a:r>
            <a:endParaRPr dirty="0" lang="en-US"/>
          </a:p>
        </p:txBody>
      </p:sp>
      <p:pic>
        <p:nvPicPr>
          <p:cNvPr id="2097153" name="Picture 3"/>
          <p:cNvPicPr>
            <a:picLocks noChangeAspect="1"/>
          </p:cNvPicPr>
          <p:nvPr/>
        </p:nvPicPr>
        <p:blipFill>
          <a:blip xmlns:r="http://schemas.openxmlformats.org/officeDocument/2006/relationships" r:embed="rId1"/>
          <a:stretch>
            <a:fillRect/>
          </a:stretch>
        </p:blipFill>
        <p:spPr>
          <a:xfrm>
            <a:off x="3428999" y="3867181"/>
            <a:ext cx="4776005" cy="2686019"/>
          </a:xfrm>
          <a:prstGeom prst="rect"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3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dirty="0" lang="en-US" smtClean="0"/>
              <a:t>NOTASI L DAN D</a:t>
            </a:r>
            <a:endParaRPr dirty="0" lang="en-US"/>
          </a:p>
        </p:txBody>
      </p:sp>
      <p:sp>
        <p:nvSpPr>
          <p:cNvPr id="1048624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dirty="0" lang="en-US" err="1" smtClean="0"/>
              <a:t>Notasi</a:t>
            </a:r>
            <a:r>
              <a:rPr dirty="0" lang="en-US" smtClean="0"/>
              <a:t> L </a:t>
            </a:r>
            <a:r>
              <a:rPr dirty="0" lang="en-US" err="1" smtClean="0"/>
              <a:t>dan</a:t>
            </a:r>
            <a:r>
              <a:rPr dirty="0" lang="en-US" smtClean="0"/>
              <a:t> D </a:t>
            </a:r>
            <a:r>
              <a:rPr dirty="0" lang="en-US" err="1" smtClean="0"/>
              <a:t>adalah</a:t>
            </a:r>
            <a:r>
              <a:rPr dirty="0" lang="en-US" smtClean="0"/>
              <a:t> </a:t>
            </a:r>
            <a:r>
              <a:rPr dirty="0" lang="en-US" err="1" smtClean="0"/>
              <a:t>singkatan</a:t>
            </a:r>
            <a:r>
              <a:rPr dirty="0" lang="en-US" smtClean="0"/>
              <a:t> </a:t>
            </a:r>
            <a:r>
              <a:rPr dirty="0" lang="en-US" err="1" smtClean="0"/>
              <a:t>dari</a:t>
            </a:r>
            <a:r>
              <a:rPr dirty="0" lang="en-US" smtClean="0"/>
              <a:t> </a:t>
            </a:r>
            <a:r>
              <a:rPr dirty="0" lang="en-US" err="1" smtClean="0"/>
              <a:t>kanan</a:t>
            </a:r>
            <a:r>
              <a:rPr dirty="0" lang="en-US" smtClean="0"/>
              <a:t> </a:t>
            </a:r>
            <a:r>
              <a:rPr dirty="0" lang="en-US" err="1" smtClean="0"/>
              <a:t>dan</a:t>
            </a:r>
            <a:r>
              <a:rPr dirty="0" lang="en-US" smtClean="0"/>
              <a:t> </a:t>
            </a:r>
            <a:r>
              <a:rPr dirty="0" lang="en-US" err="1" smtClean="0"/>
              <a:t>kiri.ditentukan</a:t>
            </a:r>
            <a:r>
              <a:rPr dirty="0" lang="en-US" smtClean="0"/>
              <a:t> </a:t>
            </a:r>
            <a:r>
              <a:rPr dirty="0" lang="en-US" err="1" smtClean="0"/>
              <a:t>berdasarakan</a:t>
            </a:r>
            <a:r>
              <a:rPr dirty="0" lang="en-US" smtClean="0"/>
              <a:t> </a:t>
            </a:r>
            <a:r>
              <a:rPr dirty="0" lang="en-US" err="1" smtClean="0"/>
              <a:t>letak</a:t>
            </a:r>
            <a:r>
              <a:rPr dirty="0" lang="en-US" smtClean="0"/>
              <a:t> </a:t>
            </a:r>
            <a:r>
              <a:rPr dirty="0" lang="en-US" err="1" smtClean="0"/>
              <a:t>gugus</a:t>
            </a:r>
            <a:r>
              <a:rPr dirty="0" lang="en-US" smtClean="0"/>
              <a:t> </a:t>
            </a:r>
            <a:r>
              <a:rPr dirty="0" lang="en-US" err="1" smtClean="0"/>
              <a:t>hidroksil</a:t>
            </a:r>
            <a:r>
              <a:rPr dirty="0" lang="en-US" smtClean="0"/>
              <a:t>(OH).</a:t>
            </a:r>
            <a:r>
              <a:rPr dirty="0" lang="en-US" err="1" smtClean="0"/>
              <a:t>jika</a:t>
            </a:r>
            <a:r>
              <a:rPr dirty="0" lang="en-US" smtClean="0"/>
              <a:t> </a:t>
            </a:r>
            <a:r>
              <a:rPr dirty="0" lang="en-US" err="1" smtClean="0"/>
              <a:t>gugus</a:t>
            </a:r>
            <a:r>
              <a:rPr dirty="0" lang="en-US" smtClean="0"/>
              <a:t> oh </a:t>
            </a:r>
            <a:r>
              <a:rPr dirty="0" lang="en-US" err="1" smtClean="0"/>
              <a:t>disebelah</a:t>
            </a:r>
            <a:r>
              <a:rPr dirty="0" lang="en-US" smtClean="0"/>
              <a:t> </a:t>
            </a:r>
            <a:r>
              <a:rPr dirty="0" lang="en-US" err="1" smtClean="0"/>
              <a:t>kanan</a:t>
            </a:r>
            <a:r>
              <a:rPr dirty="0" lang="en-US" smtClean="0"/>
              <a:t> </a:t>
            </a:r>
            <a:r>
              <a:rPr dirty="0" lang="en-US" err="1" smtClean="0"/>
              <a:t>maka</a:t>
            </a:r>
            <a:r>
              <a:rPr dirty="0" lang="en-US" smtClean="0"/>
              <a:t> </a:t>
            </a:r>
            <a:r>
              <a:rPr dirty="0" lang="en-US" err="1" smtClean="0"/>
              <a:t>notasinya</a:t>
            </a:r>
            <a:r>
              <a:rPr dirty="0" lang="en-US" smtClean="0"/>
              <a:t> </a:t>
            </a:r>
            <a:r>
              <a:rPr dirty="0" lang="en-US" err="1" smtClean="0"/>
              <a:t>adalah</a:t>
            </a:r>
            <a:r>
              <a:rPr dirty="0" lang="en-US" smtClean="0"/>
              <a:t> D yang </a:t>
            </a:r>
            <a:r>
              <a:rPr dirty="0" lang="en-US" err="1" smtClean="0"/>
              <a:t>berarti</a:t>
            </a:r>
            <a:r>
              <a:rPr dirty="0" lang="en-US" smtClean="0"/>
              <a:t> </a:t>
            </a:r>
            <a:r>
              <a:rPr dirty="0" lang="en-US" err="1" smtClean="0"/>
              <a:t>dextro</a:t>
            </a:r>
            <a:r>
              <a:rPr dirty="0" lang="en-US" smtClean="0"/>
              <a:t> (</a:t>
            </a:r>
            <a:r>
              <a:rPr dirty="0" lang="en-US" err="1" smtClean="0"/>
              <a:t>kanan</a:t>
            </a:r>
            <a:r>
              <a:rPr dirty="0" lang="en-US" smtClean="0"/>
              <a:t>).</a:t>
            </a:r>
            <a:r>
              <a:rPr dirty="0" lang="en-US" err="1" smtClean="0"/>
              <a:t>jika</a:t>
            </a:r>
            <a:r>
              <a:rPr dirty="0" lang="en-US" smtClean="0"/>
              <a:t> </a:t>
            </a:r>
            <a:r>
              <a:rPr dirty="0" lang="en-US" err="1" smtClean="0"/>
              <a:t>gugus</a:t>
            </a:r>
            <a:r>
              <a:rPr dirty="0" lang="en-US" smtClean="0"/>
              <a:t> OH </a:t>
            </a:r>
            <a:r>
              <a:rPr dirty="0" lang="en-US" err="1" smtClean="0"/>
              <a:t>disebelah</a:t>
            </a:r>
            <a:r>
              <a:rPr dirty="0" lang="en-US" smtClean="0"/>
              <a:t> </a:t>
            </a:r>
            <a:r>
              <a:rPr dirty="0" lang="en-US" err="1" smtClean="0"/>
              <a:t>kiri</a:t>
            </a:r>
            <a:r>
              <a:rPr dirty="0" lang="en-US" smtClean="0"/>
              <a:t> </a:t>
            </a:r>
            <a:r>
              <a:rPr dirty="0" lang="en-US" err="1" smtClean="0"/>
              <a:t>maka</a:t>
            </a:r>
            <a:r>
              <a:rPr dirty="0" lang="en-US" smtClean="0"/>
              <a:t> </a:t>
            </a:r>
            <a:r>
              <a:rPr dirty="0" lang="en-US" err="1" smtClean="0"/>
              <a:t>notasinya</a:t>
            </a:r>
            <a:r>
              <a:rPr dirty="0" lang="en-US" smtClean="0"/>
              <a:t> </a:t>
            </a:r>
            <a:r>
              <a:rPr dirty="0" lang="en-US" err="1" smtClean="0"/>
              <a:t>adalah</a:t>
            </a:r>
            <a:r>
              <a:rPr dirty="0" lang="en-US" smtClean="0"/>
              <a:t> L yang </a:t>
            </a:r>
            <a:r>
              <a:rPr dirty="0" lang="en-US" err="1" smtClean="0"/>
              <a:t>bearti</a:t>
            </a:r>
            <a:r>
              <a:rPr dirty="0" lang="en-US" smtClean="0"/>
              <a:t> </a:t>
            </a:r>
            <a:r>
              <a:rPr dirty="0" lang="en-US" err="1" smtClean="0"/>
              <a:t>levro</a:t>
            </a:r>
            <a:r>
              <a:rPr dirty="0" lang="en-US" smtClean="0"/>
              <a:t> (</a:t>
            </a:r>
            <a:r>
              <a:rPr dirty="0" lang="en-US" err="1" smtClean="0"/>
              <a:t>kiri</a:t>
            </a:r>
            <a:r>
              <a:rPr dirty="0" lang="en-US" smtClean="0"/>
              <a:t>)</a:t>
            </a:r>
            <a:endParaRPr dirty="0" lang="en-US"/>
          </a:p>
        </p:txBody>
      </p:sp>
      <p:pic>
        <p:nvPicPr>
          <p:cNvPr id="2097154" name="Picture 3"/>
          <p:cNvPicPr>
            <a:picLocks noChangeAspect="1"/>
          </p:cNvPicPr>
          <p:nvPr/>
        </p:nvPicPr>
        <p:blipFill>
          <a:blip xmlns:r="http://schemas.openxmlformats.org/officeDocument/2006/relationships" r:embed="rId1"/>
          <a:stretch>
            <a:fillRect/>
          </a:stretch>
        </p:blipFill>
        <p:spPr>
          <a:xfrm>
            <a:off x="4267200" y="3879850"/>
            <a:ext cx="3975100" cy="2978150"/>
          </a:xfrm>
          <a:prstGeom prst="rect"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3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dirty="0" lang="en-US"/>
          </a:p>
        </p:txBody>
      </p:sp>
      <p:sp>
        <p:nvSpPr>
          <p:cNvPr id="1048634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p>
            <a:r>
              <a:rPr dirty="0" lang="en-US" err="1" smtClean="0"/>
              <a:t>Struktur</a:t>
            </a:r>
            <a:r>
              <a:rPr dirty="0" lang="en-US" smtClean="0"/>
              <a:t> </a:t>
            </a:r>
            <a:r>
              <a:rPr dirty="0" lang="en-US" err="1" smtClean="0"/>
              <a:t>siklik</a:t>
            </a:r>
            <a:endParaRPr dirty="0" lang="en-US"/>
          </a:p>
        </p:txBody>
      </p:sp>
      <p:sp>
        <p:nvSpPr>
          <p:cNvPr id="1048635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p>
            <a:r>
              <a:rPr dirty="0" lang="en-US" err="1" smtClean="0"/>
              <a:t>Adalah</a:t>
            </a:r>
            <a:r>
              <a:rPr dirty="0" lang="en-US" smtClean="0"/>
              <a:t> </a:t>
            </a:r>
            <a:r>
              <a:rPr dirty="0" lang="en-US" err="1" smtClean="0"/>
              <a:t>interaksi</a:t>
            </a:r>
            <a:r>
              <a:rPr dirty="0" lang="en-US" smtClean="0"/>
              <a:t> </a:t>
            </a:r>
            <a:r>
              <a:rPr dirty="0" lang="en-US" err="1" smtClean="0"/>
              <a:t>gugus</a:t>
            </a:r>
            <a:r>
              <a:rPr dirty="0" lang="en-US" smtClean="0"/>
              <a:t> </a:t>
            </a:r>
            <a:r>
              <a:rPr dirty="0" lang="en-US" err="1" smtClean="0"/>
              <a:t>karbonil</a:t>
            </a:r>
            <a:r>
              <a:rPr dirty="0" lang="en-US" smtClean="0"/>
              <a:t> </a:t>
            </a:r>
            <a:r>
              <a:rPr dirty="0" lang="en-US" err="1" smtClean="0"/>
              <a:t>dengan</a:t>
            </a:r>
            <a:r>
              <a:rPr dirty="0" lang="en-US" smtClean="0"/>
              <a:t> </a:t>
            </a:r>
            <a:r>
              <a:rPr dirty="0" lang="en-US" err="1" smtClean="0"/>
              <a:t>oksigen</a:t>
            </a:r>
            <a:r>
              <a:rPr dirty="0" lang="en-US" smtClean="0"/>
              <a:t> </a:t>
            </a:r>
            <a:r>
              <a:rPr dirty="0" lang="en-US" err="1" smtClean="0"/>
              <a:t>hidroksil</a:t>
            </a:r>
            <a:r>
              <a:rPr dirty="0" lang="en-US" smtClean="0"/>
              <a:t> yang </a:t>
            </a:r>
            <a:r>
              <a:rPr dirty="0" lang="en-US" err="1" smtClean="0"/>
              <a:t>membentuk</a:t>
            </a:r>
            <a:r>
              <a:rPr dirty="0" lang="en-US" smtClean="0"/>
              <a:t> </a:t>
            </a:r>
            <a:r>
              <a:rPr dirty="0" lang="en-US" err="1" smtClean="0"/>
              <a:t>ikatan</a:t>
            </a:r>
            <a:r>
              <a:rPr dirty="0" lang="en-US" smtClean="0"/>
              <a:t> </a:t>
            </a:r>
            <a:r>
              <a:rPr dirty="0" lang="en-US" err="1" smtClean="0"/>
              <a:t>kovalen</a:t>
            </a:r>
            <a:endParaRPr dirty="0" lang="en-US"/>
          </a:p>
        </p:txBody>
      </p:sp>
      <p:sp>
        <p:nvSpPr>
          <p:cNvPr id="1048636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r>
              <a:rPr dirty="0" lang="en-US" err="1" smtClean="0"/>
              <a:t>pengelompokan</a:t>
            </a:r>
            <a:endParaRPr dirty="0" lang="en-US"/>
          </a:p>
        </p:txBody>
      </p:sp>
      <p:sp>
        <p:nvSpPr>
          <p:cNvPr id="1048637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p>
            <a:r>
              <a:rPr dirty="0" lang="en-US" smtClean="0"/>
              <a:t>Dari </a:t>
            </a:r>
            <a:r>
              <a:rPr dirty="0" lang="en-US" err="1" smtClean="0"/>
              <a:t>struktur</a:t>
            </a:r>
            <a:r>
              <a:rPr dirty="0" lang="en-US" smtClean="0"/>
              <a:t> </a:t>
            </a:r>
            <a:r>
              <a:rPr dirty="0" lang="en-US" err="1" smtClean="0"/>
              <a:t>siklik,dapat</a:t>
            </a:r>
            <a:r>
              <a:rPr dirty="0" lang="en-US" smtClean="0"/>
              <a:t> </a:t>
            </a:r>
            <a:r>
              <a:rPr dirty="0" lang="en-US" err="1" smtClean="0"/>
              <a:t>dikelompokkan</a:t>
            </a:r>
            <a:r>
              <a:rPr dirty="0" lang="en-US" smtClean="0"/>
              <a:t> </a:t>
            </a:r>
            <a:r>
              <a:rPr dirty="0" lang="en-US" err="1" smtClean="0"/>
              <a:t>gula</a:t>
            </a:r>
            <a:r>
              <a:rPr dirty="0" lang="en-US" smtClean="0"/>
              <a:t> </a:t>
            </a:r>
            <a:r>
              <a:rPr dirty="0" lang="en-US" err="1" smtClean="0"/>
              <a:t>kedalam</a:t>
            </a:r>
            <a:endParaRPr dirty="0" lang="en-US" smtClean="0"/>
          </a:p>
          <a:p>
            <a:r>
              <a:rPr dirty="0" lang="en-US" smtClean="0"/>
              <a:t>-</a:t>
            </a:r>
            <a:r>
              <a:rPr dirty="0" lang="en-US" err="1" smtClean="0"/>
              <a:t>cincin</a:t>
            </a:r>
            <a:r>
              <a:rPr dirty="0" lang="en-US" smtClean="0"/>
              <a:t> </a:t>
            </a:r>
            <a:r>
              <a:rPr dirty="0" lang="en-US" err="1" smtClean="0"/>
              <a:t>firan</a:t>
            </a:r>
            <a:endParaRPr dirty="0" lang="en-US" smtClean="0"/>
          </a:p>
          <a:p>
            <a:r>
              <a:rPr dirty="0" lang="en-US" smtClean="0"/>
              <a:t>-</a:t>
            </a:r>
            <a:r>
              <a:rPr dirty="0" lang="en-US" err="1" smtClean="0"/>
              <a:t>cincinfuran</a:t>
            </a:r>
            <a:endParaRPr dirty="0" lang="en-US"/>
          </a:p>
        </p:txBody>
      </p:sp>
      <p:pic>
        <p:nvPicPr>
          <p:cNvPr id="2097155" name="Picture 6"/>
          <p:cNvPicPr>
            <a:picLocks noChangeAspect="1"/>
          </p:cNvPicPr>
          <p:nvPr/>
        </p:nvPicPr>
        <p:blipFill>
          <a:blip xmlns:r="http://schemas.openxmlformats.org/officeDocument/2006/relationships" r:embed="rId1"/>
          <a:stretch>
            <a:fillRect/>
          </a:stretch>
        </p:blipFill>
        <p:spPr>
          <a:xfrm>
            <a:off x="1447801" y="4572000"/>
            <a:ext cx="4724400" cy="2209799"/>
          </a:xfrm>
          <a:prstGeom prst="rect"/>
        </p:spPr>
      </p:pic>
    </p:spTree>
  </p:cSld>
  <p:clrMapOvr>
    <a:masterClrMapping/>
  </p:clrMapOvr>
</p:sld>
</file>

<file path=ppt/theme/_rels/theme1.xml.rels><?xml version="1.0" encoding="UTF-8" standalone="yes"?>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ecary">
  <a:themeElements>
    <a:clrScheme name="Apothecary">
      <a:dk1>
        <a:sysClr lastClr="000000" val="windowText"/>
      </a:dk1>
      <a:lt1>
        <a:sysClr lastClr="FFFFFF" val="window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dir="tl" rig="glow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dir="t" rig="glow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algn="tl" flip="none" sx="100000" sy="100000" tx="0" ty="0"/>
        </a:blipFill>
      </a:bgFillStyleLst>
    </a:fmtScheme>
  </a:themeElements>
</a:theme>
</file>

<file path=ppt/theme/theme2.xml><?xml version="1.0" encoding="utf-8"?>
<a:theme xmlns:a="http://schemas.openxmlformats.org/drawingml/2006/main" name="Office 主题">
  <a:themeElements>
    <a:clrScheme name="Offic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Properties xmlns="http://schemas.openxmlformats.org/officeDocument/2006/extended-properties">
  <Application>Microsoft Office PowerPoint</Application>
  <ScaleCrop>0</ScaleCrop>
  <LinksUpToDate>0</LinksUpToDate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title>KARBOHIDRAT Notasi L dan D serta konfigurasi monosakarida</dc:title>
  <dc:creator>Windows User</dc:creator>
  <cp:lastModifiedBy>Windows User</cp:lastModifiedBy>
  <dcterms:created xsi:type="dcterms:W3CDTF">2022-03-03T16:37:32Z</dcterms:created>
  <dcterms:modified xsi:type="dcterms:W3CDTF">2022-03-04T08:16:05Z</dcterms:modified>
</cp:coreProperties>
</file>