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ambar Panorama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358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udul d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4911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tipa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02003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u N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491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9608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 Gam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3925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7652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101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88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958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582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16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905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63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04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201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438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 /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FCD05A5-C4E3-2647-A1FA-E6ABAA958C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952" y="526690"/>
            <a:ext cx="11393715" cy="2509213"/>
          </a:xfrm>
        </p:spPr>
        <p:txBody>
          <a:bodyPr>
            <a:normAutofit/>
          </a:bodyPr>
          <a:lstStyle/>
          <a:p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Karbohidrat Monosakarida</a:t>
            </a: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0857EA00-F489-244E-BBFC-0E211D602C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8155" y="3487056"/>
            <a:ext cx="8689976" cy="1371599"/>
          </a:xfrm>
        </p:spPr>
        <p:txBody>
          <a:bodyPr>
            <a:noAutofit/>
          </a:bodyPr>
          <a:lstStyle/>
          <a:p>
            <a:r>
              <a:rPr lang="id-ID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 fajar (2164051002) </a:t>
            </a:r>
          </a:p>
          <a:p>
            <a:r>
              <a:rPr lang="id-ID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THP B</a:t>
            </a:r>
          </a:p>
        </p:txBody>
      </p:sp>
    </p:spTree>
    <p:extLst>
      <p:ext uri="{BB962C8B-B14F-4D97-AF65-F5344CB8AC3E}">
        <p14:creationId xmlns:p14="http://schemas.microsoft.com/office/powerpoint/2010/main" val="273882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FE9207D0-F4B5-8840-9B82-C31BB42A4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31843" y="219373"/>
            <a:ext cx="10364451" cy="1596177"/>
          </a:xfrm>
        </p:spPr>
        <p:txBody>
          <a:bodyPr/>
          <a:lstStyle/>
          <a:p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Monosakarida</a:t>
            </a:r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23B47C87-C446-EB4A-89E9-04C3F93915C2}"/>
              </a:ext>
            </a:extLst>
          </p:cNvPr>
          <p:cNvSpPr txBox="1"/>
          <p:nvPr/>
        </p:nvSpPr>
        <p:spPr>
          <a:xfrm>
            <a:off x="1245810" y="1559078"/>
            <a:ext cx="930123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d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Monosakarida merupakan unit karbohidrat terkecil yang tersusun dari satu gugus gula.  mono artinya satu, sakarida artinya gula. </a:t>
            </a:r>
            <a:endParaRPr lang="id-ID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d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Monosakarida tersusun atas satu gugus aldehid dan satu gugus keton yang pada rantainya terikat 2 atau lebih gugus hidroksil.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d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Pada glukosa ada gugus aldehid           , sedangkan pada </a:t>
            </a:r>
          </a:p>
          <a:p>
            <a:pPr algn="l"/>
            <a:endParaRPr lang="id-ID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id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fruktosa ada gugus keton              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d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Aldehid diberi nama aldo contoh aldo+3 atom C = aldotriosa, pada keton diberi nama keto contoh keto+3 atom C = ketotriosa</a:t>
            </a:r>
          </a:p>
        </p:txBody>
      </p:sp>
      <p:pic>
        <p:nvPicPr>
          <p:cNvPr id="5" name="Gambar 5">
            <a:extLst>
              <a:ext uri="{FF2B5EF4-FFF2-40B4-BE49-F238E27FC236}">
                <a16:creationId xmlns:a16="http://schemas.microsoft.com/office/drawing/2014/main" id="{5235D5DB-20B7-6E43-A89F-5F9B959A4A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7548" y="4274301"/>
            <a:ext cx="929595" cy="734302"/>
          </a:xfrm>
          <a:prstGeom prst="rect">
            <a:avLst/>
          </a:prstGeom>
        </p:spPr>
      </p:pic>
      <p:pic>
        <p:nvPicPr>
          <p:cNvPr id="3" name="Gambar 5">
            <a:extLst>
              <a:ext uri="{FF2B5EF4-FFF2-40B4-BE49-F238E27FC236}">
                <a16:creationId xmlns:a16="http://schemas.microsoft.com/office/drawing/2014/main" id="{0E7A8313-4D07-2C47-9AFF-BBF7C9D2F4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3834" y="5103270"/>
            <a:ext cx="1174524" cy="42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555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otak Teks 3">
            <a:extLst>
              <a:ext uri="{FF2B5EF4-FFF2-40B4-BE49-F238E27FC236}">
                <a16:creationId xmlns:a16="http://schemas.microsoft.com/office/drawing/2014/main" id="{79410B60-D788-7A40-8E63-836427BA4E59}"/>
              </a:ext>
            </a:extLst>
          </p:cNvPr>
          <p:cNvSpPr txBox="1"/>
          <p:nvPr/>
        </p:nvSpPr>
        <p:spPr>
          <a:xfrm>
            <a:off x="2762550" y="446315"/>
            <a:ext cx="58492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Contoh :</a:t>
            </a:r>
          </a:p>
        </p:txBody>
      </p:sp>
      <p:pic>
        <p:nvPicPr>
          <p:cNvPr id="5" name="Gambar 5">
            <a:extLst>
              <a:ext uri="{FF2B5EF4-FFF2-40B4-BE49-F238E27FC236}">
                <a16:creationId xmlns:a16="http://schemas.microsoft.com/office/drawing/2014/main" id="{40F33F76-3A82-E34C-A320-A2D203712B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6" y="1289514"/>
            <a:ext cx="6083904" cy="5568486"/>
          </a:xfrm>
          <a:prstGeom prst="rect">
            <a:avLst/>
          </a:prstGeom>
        </p:spPr>
      </p:pic>
      <p:pic>
        <p:nvPicPr>
          <p:cNvPr id="7" name="Gambar 7">
            <a:extLst>
              <a:ext uri="{FF2B5EF4-FFF2-40B4-BE49-F238E27FC236}">
                <a16:creationId xmlns:a16="http://schemas.microsoft.com/office/drawing/2014/main" id="{AE17602E-BA01-824D-B78A-2112FB09BA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9714" y="1289514"/>
            <a:ext cx="6120191" cy="5556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562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BEC29A7E-FB43-C144-9F69-3B9E49D25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2632" y="110517"/>
            <a:ext cx="10364451" cy="1596177"/>
          </a:xfrm>
        </p:spPr>
        <p:txBody>
          <a:bodyPr/>
          <a:lstStyle/>
          <a:p>
            <a:r>
              <a:rPr lang="id-ID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Pusat asimetrik monosakarida</a:t>
            </a:r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CC6E9F63-5C0B-F24B-9C79-F07A05B89041}"/>
              </a:ext>
            </a:extLst>
          </p:cNvPr>
          <p:cNvSpPr txBox="1"/>
          <p:nvPr/>
        </p:nvSpPr>
        <p:spPr>
          <a:xfrm>
            <a:off x="1427238" y="1365552"/>
            <a:ext cx="977295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d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Monosakarida memiliki atom karbon yang mengikat 4 gugus yang berbeda pada keempat tangannya.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d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Atom karbon yang ditandai bintang pada kedua konfirmasi mengikat 4 gugus yang berbeda yaitu : aldehid, metanol, hidrogen dan hidroksil.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id-ID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Gambar 5">
            <a:extLst>
              <a:ext uri="{FF2B5EF4-FFF2-40B4-BE49-F238E27FC236}">
                <a16:creationId xmlns:a16="http://schemas.microsoft.com/office/drawing/2014/main" id="{244B01A6-6A5D-0C4A-86B2-B82017A94E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239" y="3616477"/>
            <a:ext cx="9047238" cy="3168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542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F412715D-C677-0546-83E9-FA264BF51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823" y="-167674"/>
            <a:ext cx="10364451" cy="1596177"/>
          </a:xfrm>
        </p:spPr>
        <p:txBody>
          <a:bodyPr/>
          <a:lstStyle/>
          <a:p>
            <a:r>
              <a:rPr lang="id-ID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Prinsip siklisasi glukosa</a:t>
            </a:r>
          </a:p>
        </p:txBody>
      </p:sp>
      <p:pic>
        <p:nvPicPr>
          <p:cNvPr id="4" name="Gambar 4">
            <a:extLst>
              <a:ext uri="{FF2B5EF4-FFF2-40B4-BE49-F238E27FC236}">
                <a16:creationId xmlns:a16="http://schemas.microsoft.com/office/drawing/2014/main" id="{3364DDB9-1268-5C41-BB00-9CFD24FA7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333" y="908408"/>
            <a:ext cx="8635999" cy="2978060"/>
          </a:xfrm>
          <a:prstGeom prst="rect">
            <a:avLst/>
          </a:prstGeom>
        </p:spPr>
      </p:pic>
      <p:sp>
        <p:nvSpPr>
          <p:cNvPr id="5" name="Kotak Teks 4">
            <a:extLst>
              <a:ext uri="{FF2B5EF4-FFF2-40B4-BE49-F238E27FC236}">
                <a16:creationId xmlns:a16="http://schemas.microsoft.com/office/drawing/2014/main" id="{161DB455-BF5E-974D-8F3D-10FA0696DB07}"/>
              </a:ext>
            </a:extLst>
          </p:cNvPr>
          <p:cNvSpPr txBox="1"/>
          <p:nvPr/>
        </p:nvSpPr>
        <p:spPr>
          <a:xfrm>
            <a:off x="792823" y="4019514"/>
            <a:ext cx="1036445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d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Glukosa memiliki gugus aldehid rantai samping kiri R1 dan alkohol dengan rantai samping kanan R2.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d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Keduanya akan berinteraksi membentuk hemiasetal.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d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Molekul oksigen akan terikat pada karbon dan hidrogen akan membentuk gugus hidroksi yang baru. </a:t>
            </a:r>
          </a:p>
        </p:txBody>
      </p:sp>
    </p:spTree>
    <p:extLst>
      <p:ext uri="{BB962C8B-B14F-4D97-AF65-F5344CB8AC3E}">
        <p14:creationId xmlns:p14="http://schemas.microsoft.com/office/powerpoint/2010/main" val="1405112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8AD3A4B7-855A-FC45-A4E2-A23873800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7965" y="13755"/>
            <a:ext cx="10364451" cy="1596177"/>
          </a:xfrm>
        </p:spPr>
        <p:txBody>
          <a:bodyPr/>
          <a:lstStyle/>
          <a:p>
            <a:r>
              <a:rPr lang="id-ID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Prinsip Siklisasi fruktosa</a:t>
            </a:r>
          </a:p>
        </p:txBody>
      </p:sp>
      <p:pic>
        <p:nvPicPr>
          <p:cNvPr id="4" name="Gambar 4">
            <a:extLst>
              <a:ext uri="{FF2B5EF4-FFF2-40B4-BE49-F238E27FC236}">
                <a16:creationId xmlns:a16="http://schemas.microsoft.com/office/drawing/2014/main" id="{76ECBBF5-D356-3B43-8F25-A939CB0F81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0" y="1136953"/>
            <a:ext cx="8128000" cy="3011714"/>
          </a:xfrm>
          <a:prstGeom prst="rect">
            <a:avLst/>
          </a:prstGeom>
        </p:spPr>
      </p:pic>
      <p:sp>
        <p:nvSpPr>
          <p:cNvPr id="5" name="Kotak Teks 4">
            <a:extLst>
              <a:ext uri="{FF2B5EF4-FFF2-40B4-BE49-F238E27FC236}">
                <a16:creationId xmlns:a16="http://schemas.microsoft.com/office/drawing/2014/main" id="{8E8080A2-7B2E-BC49-A6A5-67EB7E3A7D61}"/>
              </a:ext>
            </a:extLst>
          </p:cNvPr>
          <p:cNvSpPr txBox="1"/>
          <p:nvPr/>
        </p:nvSpPr>
        <p:spPr>
          <a:xfrm>
            <a:off x="1034725" y="4184952"/>
            <a:ext cx="1036445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d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Pada fruktosa terdapat gugus keton R1, R2 dan gugus alkohol R3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d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Keduanya berinteraksi dan membentuk Hemiketal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d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Oksigen akan terikat pada karbon dan H pada alkohol akan membentuk gugus baru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id-ID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695543"/>
      </p:ext>
    </p:extLst>
  </p:cSld>
  <p:clrMapOvr>
    <a:masterClrMapping/>
  </p:clrMapOvr>
</p:sld>
</file>

<file path=ppt/theme/theme1.xml><?xml version="1.0" encoding="utf-8"?>
<a:theme xmlns:a="http://schemas.openxmlformats.org/drawingml/2006/main" name="Tetes air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Layar Lebar</PresentationFormat>
  <Slides>6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Judul Slide</vt:lpstr>
      </vt:variant>
      <vt:variant>
        <vt:i4>6</vt:i4>
      </vt:variant>
    </vt:vector>
  </HeadingPairs>
  <TitlesOfParts>
    <vt:vector size="7" baseType="lpstr">
      <vt:lpstr>Tetes air</vt:lpstr>
      <vt:lpstr>Karbohidrat Monosakarida</vt:lpstr>
      <vt:lpstr>Monosakarida</vt:lpstr>
      <vt:lpstr>Presentasi PowerPoint</vt:lpstr>
      <vt:lpstr>Pusat asimetrik monosakarida</vt:lpstr>
      <vt:lpstr>Prinsip siklisasi glukosa</vt:lpstr>
      <vt:lpstr>Prinsip Siklisasi fruktosa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Karbohidrat Monosakarida</dc:title>
  <dc:creator>alfajar1508@gmail.com</dc:creator>
  <cp:lastModifiedBy>alfajar1508@gmail.com</cp:lastModifiedBy>
  <cp:revision>2</cp:revision>
  <dcterms:created xsi:type="dcterms:W3CDTF">2022-03-04T06:36:26Z</dcterms:created>
  <dcterms:modified xsi:type="dcterms:W3CDTF">2022-03-04T08:14:13Z</dcterms:modified>
</cp:coreProperties>
</file>