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1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94"/>
  </p:normalViewPr>
  <p:slideViewPr>
    <p:cSldViewPr snapToGrid="0" snapToObjects="1">
      <p:cViewPr varScale="1">
        <p:scale>
          <a:sx n="119" d="100"/>
          <a:sy n="119" d="100"/>
        </p:scale>
        <p:origin x="21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3/4/22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236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3/4/22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784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3/4/22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838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3/4/22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896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3/4/22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187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3/4/22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177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3/4/22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348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3/4/22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849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3/4/22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735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3/4/22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735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3/4/22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000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3/4/22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6406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5729A4-6F0F-4423-AD0C-EF27345E6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04CB79E-F775-42E6-994C-D5FA8C176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AAB5B94-95EF-4963-859C-1FA406D62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4" name="Picture 1" descr="Pastel color orange and blue-green forming a sky">
            <a:extLst>
              <a:ext uri="{FF2B5EF4-FFF2-40B4-BE49-F238E27FC236}">
                <a16:creationId xmlns:a16="http://schemas.microsoft.com/office/drawing/2014/main" id="{CF732273-0286-4058-941C-ADFD0D7887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grayscl/>
          </a:blip>
          <a:srcRect t="17244" b="775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6A27A07-7FAD-F840-9CA0-074356468D53}"/>
              </a:ext>
            </a:extLst>
          </p:cNvPr>
          <p:cNvSpPr txBox="1"/>
          <p:nvPr/>
        </p:nvSpPr>
        <p:spPr>
          <a:xfrm>
            <a:off x="75305" y="172122"/>
            <a:ext cx="1211669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KARBOHIDRAT MONOSAKARIDA</a:t>
            </a:r>
          </a:p>
          <a:p>
            <a:pPr algn="ctr"/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Disusun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oleh :</a:t>
            </a:r>
          </a:p>
          <a:p>
            <a:pPr algn="ctr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Nyoman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Gangga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Pebriana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2114051042</a:t>
            </a:r>
          </a:p>
        </p:txBody>
      </p:sp>
    </p:spTree>
    <p:extLst>
      <p:ext uri="{BB962C8B-B14F-4D97-AF65-F5344CB8AC3E}">
        <p14:creationId xmlns:p14="http://schemas.microsoft.com/office/powerpoint/2010/main" val="1433207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5729A4-6F0F-4423-AD0C-EF27345E6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04CB79E-F775-42E6-994C-D5FA8C176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AAB5B94-95EF-4963-859C-1FA406D62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4" name="Picture 1" descr="Pastel color orange and blue-green forming a sky">
            <a:extLst>
              <a:ext uri="{FF2B5EF4-FFF2-40B4-BE49-F238E27FC236}">
                <a16:creationId xmlns:a16="http://schemas.microsoft.com/office/drawing/2014/main" id="{CF732273-0286-4058-941C-ADFD0D7887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grayscl/>
          </a:blip>
          <a:srcRect t="17244" b="775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6A27A07-7FAD-F840-9CA0-074356468D53}"/>
              </a:ext>
            </a:extLst>
          </p:cNvPr>
          <p:cNvSpPr txBox="1"/>
          <p:nvPr/>
        </p:nvSpPr>
        <p:spPr>
          <a:xfrm>
            <a:off x="75305" y="172122"/>
            <a:ext cx="12116696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Monosakarida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Monosakarida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unit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karbohidrat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terkecil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Mono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sakarida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gula. Gula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dilihat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struktur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molekul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kimianya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tersusun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gugus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aldehid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gugus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pada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rantainya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terikat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gugus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hidroksil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Glukosa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gugus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aldehid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fruktosa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gugus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Kedua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molekul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atom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karbon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terikat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atom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hidroksil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Tata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monosakarida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Aldehid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diberi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aldo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3 C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triosa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	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aldotriosa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4 C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tetrosa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aldotetrosa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5 C pentose 	: aldopentose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6 C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heksosa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aldoheksosa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03643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5729A4-6F0F-4423-AD0C-EF27345E6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04CB79E-F775-42E6-994C-D5FA8C176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AAB5B94-95EF-4963-859C-1FA406D62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4" name="Picture 1" descr="Pastel color orange and blue-green forming a sky">
            <a:extLst>
              <a:ext uri="{FF2B5EF4-FFF2-40B4-BE49-F238E27FC236}">
                <a16:creationId xmlns:a16="http://schemas.microsoft.com/office/drawing/2014/main" id="{CF732273-0286-4058-941C-ADFD0D7887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grayscl/>
          </a:blip>
          <a:srcRect t="17244" b="775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6A27A07-7FAD-F840-9CA0-074356468D53}"/>
              </a:ext>
            </a:extLst>
          </p:cNvPr>
          <p:cNvSpPr txBox="1"/>
          <p:nvPr/>
        </p:nvSpPr>
        <p:spPr>
          <a:xfrm>
            <a:off x="0" y="0"/>
            <a:ext cx="1219198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diberi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keto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3 C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triosa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	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ketotriosa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4 C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tetrosa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ketotetrosa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5 C pentose 	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ketopentose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6 C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heksosa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ketoheksosa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Pusat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asimetrik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monosakarida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Monosakarida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atom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karbon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mengikat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empat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gugus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pada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keempat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tangannya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atom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karbon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dinamakan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atom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karbon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asimetri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atom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karbon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" indent="0">
              <a:buNone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" indent="0">
              <a:buNone/>
            </a:pPr>
            <a:endParaRPr lang="en-US" sz="2400" dirty="0"/>
          </a:p>
          <a:p>
            <a:pPr marL="45720" indent="0">
              <a:buNone/>
            </a:pPr>
            <a:endParaRPr lang="en-US" sz="2400" dirty="0"/>
          </a:p>
          <a:p>
            <a:pPr marL="4572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Atom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karbon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ditandai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bintang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mengikat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gugus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aldehid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metanol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hidrogen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dan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hidroksil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Atom C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atom C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asimetris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atom C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Kiral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Beda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kedua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molekul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terletak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pada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posisi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OH,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keduanya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isomer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geometri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3">
            <a:extLst>
              <a:ext uri="{FF2B5EF4-FFF2-40B4-BE49-F238E27FC236}">
                <a16:creationId xmlns:a16="http://schemas.microsoft.com/office/drawing/2014/main" id="{6AE878FE-F2E8-3747-A9A1-A1806306F0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1334" y="3758006"/>
            <a:ext cx="5440680" cy="1018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0244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5729A4-6F0F-4423-AD0C-EF27345E6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04CB79E-F775-42E6-994C-D5FA8C176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AAB5B94-95EF-4963-859C-1FA406D62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4" name="Picture 1" descr="Pastel color orange and blue-green forming a sky">
            <a:extLst>
              <a:ext uri="{FF2B5EF4-FFF2-40B4-BE49-F238E27FC236}">
                <a16:creationId xmlns:a16="http://schemas.microsoft.com/office/drawing/2014/main" id="{CF732273-0286-4058-941C-ADFD0D7887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grayscl/>
          </a:blip>
          <a:srcRect t="17244" b="775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6A27A07-7FAD-F840-9CA0-074356468D53}"/>
              </a:ext>
            </a:extLst>
          </p:cNvPr>
          <p:cNvSpPr txBox="1"/>
          <p:nvPr/>
        </p:nvSpPr>
        <p:spPr>
          <a:xfrm>
            <a:off x="0" y="0"/>
            <a:ext cx="1219198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19088" marR="5080" indent="-309563" algn="just">
              <a:buFont typeface="Wingdings" pitchFamily="2" charset="2"/>
              <a:buChar char="v"/>
            </a:pP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Glukosa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D" sz="2400" spc="8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dinamakan</a:t>
            </a:r>
            <a:r>
              <a:rPr lang="en-ID" sz="2400" spc="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1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atom </a:t>
            </a:r>
            <a:r>
              <a:rPr lang="en-ID" sz="24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ID" sz="2400" spc="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simetris</a:t>
            </a:r>
            <a:r>
              <a:rPr lang="en-ID" sz="24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ID"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pada </a:t>
            </a:r>
            <a:r>
              <a:rPr lang="en-ID" sz="24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keempat</a:t>
            </a:r>
            <a:r>
              <a:rPr lang="en-ID" sz="24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D" sz="2400" spc="8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tangannya</a:t>
            </a:r>
            <a:r>
              <a:rPr lang="en-ID" sz="2400" spc="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terikat</a:t>
            </a:r>
            <a:r>
              <a:rPr lang="en-ID"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204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ID" sz="2400" spc="9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gugus</a:t>
            </a:r>
            <a:r>
              <a:rPr lang="en-ID" sz="24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ID" sz="2400" spc="-5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erbeda</a:t>
            </a:r>
            <a:r>
              <a:rPr lang="en-ID" sz="24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ID" sz="2400" spc="7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jadi</a:t>
            </a:r>
            <a:r>
              <a:rPr lang="en-ID" sz="24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glukosa</a:t>
            </a:r>
            <a:r>
              <a:rPr lang="en-ID" sz="24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D" sz="2400" spc="4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ID" sz="24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204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ID" sz="2400" spc="1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atom </a:t>
            </a:r>
            <a:r>
              <a:rPr lang="en-ID" sz="24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ID" sz="2400" spc="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asimetris</a:t>
            </a:r>
            <a:r>
              <a:rPr lang="en-ID" sz="24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ID" sz="24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paling </a:t>
            </a:r>
            <a:r>
              <a:rPr lang="en-ID" sz="2400" spc="1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bawah</a:t>
            </a:r>
            <a:r>
              <a:rPr lang="en-ID" sz="2400" spc="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bukan</a:t>
            </a:r>
            <a:r>
              <a:rPr lang="en-ID"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 </a:t>
            </a:r>
            <a:r>
              <a:rPr lang="en-ID" sz="2400" spc="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asimetris</a:t>
            </a:r>
            <a:r>
              <a:rPr lang="en-ID" sz="2400" spc="-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ID" sz="24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mengikat</a:t>
            </a:r>
            <a:r>
              <a:rPr lang="en-ID" sz="24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ID" sz="24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9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gugus</a:t>
            </a:r>
            <a:r>
              <a:rPr lang="en-ID" sz="24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4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fungsi</a:t>
            </a:r>
            <a:r>
              <a:rPr lang="en-ID" sz="2400" spc="-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yang</a:t>
            </a:r>
            <a:r>
              <a:rPr lang="en-ID" sz="24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ID" sz="2400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00"/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6700" marR="5080" indent="-257175" algn="just">
              <a:buFont typeface="Wingdings" pitchFamily="2" charset="2"/>
              <a:buChar char="v"/>
            </a:pPr>
            <a:r>
              <a:rPr lang="en-ID" sz="2400" spc="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Fruktosa</a:t>
            </a:r>
            <a:r>
              <a:rPr lang="en-ID" sz="2400" spc="-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4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ID" sz="2400" spc="-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1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atom</a:t>
            </a:r>
            <a:r>
              <a:rPr lang="en-ID" sz="2400" spc="-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ID" sz="2400" spc="-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2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asimetris</a:t>
            </a:r>
            <a:r>
              <a:rPr lang="en-ID" sz="24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ID" sz="2400" spc="-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9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monosakarida</a:t>
            </a:r>
            <a:r>
              <a:rPr lang="en-ID" sz="2400" spc="-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4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ID" sz="24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D" sz="2400" spc="1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atom </a:t>
            </a:r>
            <a:r>
              <a:rPr lang="en-ID" sz="2400" spc="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asimetris</a:t>
            </a:r>
            <a:r>
              <a:rPr lang="en-ID" sz="24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8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ID" sz="2400" spc="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ID" sz="24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fisik</a:t>
            </a:r>
            <a:r>
              <a:rPr lang="en-ID"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9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monosakarida</a:t>
            </a:r>
            <a:r>
              <a:rPr lang="en-ID" sz="2400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4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ID" sz="24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D" sz="24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sifat</a:t>
            </a:r>
            <a:r>
              <a:rPr lang="en-ID" sz="24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sz="24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senyawa</a:t>
            </a:r>
            <a:r>
              <a:rPr lang="en-ID" sz="2400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yang </a:t>
            </a:r>
            <a:r>
              <a:rPr lang="en-ID" sz="2400" spc="6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4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10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memutar</a:t>
            </a:r>
            <a:r>
              <a:rPr lang="en-ID" sz="2400" spc="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6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molarisasi</a:t>
            </a:r>
            <a:r>
              <a:rPr lang="en-ID" sz="24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D" sz="2400" spc="7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cahaya</a:t>
            </a:r>
            <a:r>
              <a:rPr lang="en-ID" sz="24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kata</a:t>
            </a:r>
            <a:r>
              <a:rPr lang="en-ID" sz="24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lain</a:t>
            </a:r>
            <a:r>
              <a:rPr lang="en-ID" sz="24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bersifat</a:t>
            </a:r>
            <a:r>
              <a:rPr lang="en-ID" sz="24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4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optik</a:t>
            </a:r>
            <a:r>
              <a:rPr lang="en-ID" sz="24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aktif</a:t>
            </a:r>
            <a:r>
              <a:rPr lang="en-ID"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00">
              <a:buFont typeface="Wingdings" pitchFamily="2" charset="2"/>
              <a:buChar char="q"/>
            </a:pP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00" marR="10795" indent="-285750" algn="just">
              <a:buFont typeface="Wingdings" pitchFamily="2" charset="2"/>
              <a:buChar char="v"/>
            </a:pPr>
            <a:r>
              <a:rPr lang="en-ID" sz="24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Gliseraldehid</a:t>
            </a:r>
            <a:r>
              <a:rPr lang="en-ID"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4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ID" sz="24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ID" sz="2400" spc="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asimetris</a:t>
            </a:r>
            <a:r>
              <a:rPr lang="en-ID" sz="24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yang </a:t>
            </a:r>
            <a:r>
              <a:rPr lang="en-ID" sz="2400" spc="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mengikat</a:t>
            </a:r>
            <a:r>
              <a:rPr lang="en-ID" sz="24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aldehid</a:t>
            </a:r>
            <a:r>
              <a:rPr lang="en-ID"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ID" sz="2400" spc="4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metanol</a:t>
            </a:r>
            <a:r>
              <a:rPr lang="en-ID" sz="24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spc="7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hidrogen</a:t>
            </a:r>
            <a:r>
              <a:rPr lang="en-ID" sz="24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sz="2400" spc="-4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hidroksil</a:t>
            </a:r>
            <a:r>
              <a:rPr lang="en-ID"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00">
              <a:buFont typeface="Wingdings" pitchFamily="2" charset="2"/>
              <a:buChar char="q"/>
            </a:pP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19088" marR="10795" indent="-309563" algn="just">
              <a:buFont typeface="Wingdings" pitchFamily="2" charset="2"/>
              <a:buChar char="v"/>
            </a:pPr>
            <a:r>
              <a:rPr lang="en-ID" sz="24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D- </a:t>
            </a:r>
            <a:r>
              <a:rPr lang="en-ID" sz="24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gilseraldehida</a:t>
            </a:r>
            <a:r>
              <a:rPr lang="en-ID"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D" sz="2400" spc="15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ID" sz="2400" spc="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mengikat</a:t>
            </a:r>
            <a:r>
              <a:rPr lang="en-ID" sz="24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hidroksil</a:t>
            </a:r>
            <a:r>
              <a:rPr lang="en-ID" sz="24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pada </a:t>
            </a:r>
            <a:r>
              <a:rPr lang="en-ID" sz="2400" spc="-6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sebelah</a:t>
            </a:r>
            <a:r>
              <a:rPr lang="en-ID" sz="24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D" sz="2400" spc="4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kanan</a:t>
            </a:r>
            <a:r>
              <a:rPr lang="en-ID" sz="24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5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9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gugus</a:t>
            </a:r>
            <a:r>
              <a:rPr lang="en-ID" sz="24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karbonil</a:t>
            </a:r>
            <a:r>
              <a:rPr lang="en-ID"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terjauhnya</a:t>
            </a:r>
            <a:r>
              <a:rPr lang="en-ID" sz="24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ID" sz="24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berasal</a:t>
            </a:r>
            <a:r>
              <a:rPr lang="en-ID"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5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D" sz="24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kata </a:t>
            </a:r>
            <a:r>
              <a:rPr lang="en-ID" sz="2400" spc="7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dextro</a:t>
            </a:r>
            <a:r>
              <a:rPr lang="en-ID" sz="24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kanan</a:t>
            </a:r>
            <a:r>
              <a:rPr lang="en-ID" sz="24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spc="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Sedangkan</a:t>
            </a:r>
            <a:r>
              <a:rPr lang="en-ID" sz="24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molekul</a:t>
            </a:r>
            <a:r>
              <a:rPr lang="en-ID"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15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ID" sz="2400" spc="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D" sz="2400" spc="9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gugus</a:t>
            </a:r>
            <a:r>
              <a:rPr lang="en-ID" sz="24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oh </a:t>
            </a:r>
            <a:r>
              <a:rPr lang="en-ID" sz="24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yang </a:t>
            </a:r>
            <a:r>
              <a:rPr lang="en-ID" sz="2400" spc="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berada</a:t>
            </a:r>
            <a:r>
              <a:rPr lang="en-ID" sz="24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-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disebelah</a:t>
            </a:r>
            <a:r>
              <a:rPr lang="en-ID"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kiri</a:t>
            </a:r>
            <a:r>
              <a:rPr lang="en-ID"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5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1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atom  </a:t>
            </a:r>
            <a:r>
              <a:rPr lang="en-ID" sz="2400" spc="3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karbonilnya</a:t>
            </a:r>
            <a:r>
              <a:rPr lang="en-ID" sz="24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yang </a:t>
            </a:r>
            <a:r>
              <a:rPr lang="en-ID" sz="2400" spc="8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dinamakan</a:t>
            </a:r>
            <a:r>
              <a:rPr lang="en-ID" sz="2400" spc="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l-</a:t>
            </a:r>
            <a:r>
              <a:rPr lang="en-ID" sz="24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gliseraldehid</a:t>
            </a:r>
            <a:r>
              <a:rPr lang="en-ID"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spc="-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ID" sz="2400" spc="5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kata 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levo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-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ID" sz="2400" spc="-20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kiri</a:t>
            </a: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359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5729A4-6F0F-4423-AD0C-EF27345E6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04CB79E-F775-42E6-994C-D5FA8C176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AAB5B94-95EF-4963-859C-1FA406D62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4" name="Picture 1" descr="Pastel color orange and blue-green forming a sky">
            <a:extLst>
              <a:ext uri="{FF2B5EF4-FFF2-40B4-BE49-F238E27FC236}">
                <a16:creationId xmlns:a16="http://schemas.microsoft.com/office/drawing/2014/main" id="{CF732273-0286-4058-941C-ADFD0D7887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grayscl/>
          </a:blip>
          <a:srcRect t="17244" b="775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6A27A07-7FAD-F840-9CA0-074356468D53}"/>
              </a:ext>
            </a:extLst>
          </p:cNvPr>
          <p:cNvSpPr txBox="1"/>
          <p:nvPr/>
        </p:nvSpPr>
        <p:spPr>
          <a:xfrm>
            <a:off x="75305" y="172122"/>
            <a:ext cx="12116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FA31DA-90C0-184C-86B5-B403CB3A9569}"/>
              </a:ext>
            </a:extLst>
          </p:cNvPr>
          <p:cNvSpPr txBox="1"/>
          <p:nvPr/>
        </p:nvSpPr>
        <p:spPr>
          <a:xfrm>
            <a:off x="75304" y="172122"/>
            <a:ext cx="6099586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C-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asimetrik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sifat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optik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aktif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Karena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monosakarida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atom C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asimetrik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fisika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monosakarida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sifat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senyawa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memutar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polarisasi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cahaya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kata lain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monosakarida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optik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aktif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Struktur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haworth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Struktur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haworth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disebabkan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interaksi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gugus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karbonil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oksigen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pada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hidroksil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membentuk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ikatan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kovalen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siklisasi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glukosa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Glukosa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gugus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aldehid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rantai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sampinng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R1 dan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alkohol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rantai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samping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R2.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interaksi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aldehid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alkohol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pada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kesetimbangan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membentuk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hemiacetal.</a:t>
            </a:r>
          </a:p>
          <a:p>
            <a:pPr marL="4572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siklisasi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fruktosa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Fruktosa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gugus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keton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mengikat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R1, R2 dan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alkohol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mengikat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R3.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interaksi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keton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alkohol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membentuk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hemiketal,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dimana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oksigen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terikat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pada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karbon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dan H pada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alkohol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membentuk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gugus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OH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baru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pada hemiketal.</a:t>
            </a:r>
          </a:p>
        </p:txBody>
      </p:sp>
      <p:sp>
        <p:nvSpPr>
          <p:cNvPr id="3" name="Right Arrow 2">
            <a:extLst>
              <a:ext uri="{FF2B5EF4-FFF2-40B4-BE49-F238E27FC236}">
                <a16:creationId xmlns:a16="http://schemas.microsoft.com/office/drawing/2014/main" id="{F397DD93-3444-274E-8572-DE48FAA6CEFE}"/>
              </a:ext>
            </a:extLst>
          </p:cNvPr>
          <p:cNvSpPr/>
          <p:nvPr/>
        </p:nvSpPr>
        <p:spPr>
          <a:xfrm>
            <a:off x="1588189" y="249248"/>
            <a:ext cx="710005" cy="28441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8273360E-D516-314D-BA0F-266F7C3A38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036" y="10286"/>
            <a:ext cx="3505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3">
            <a:extLst>
              <a:ext uri="{FF2B5EF4-FFF2-40B4-BE49-F238E27FC236}">
                <a16:creationId xmlns:a16="http://schemas.microsoft.com/office/drawing/2014/main" id="{2C4D1D04-9B57-1A42-AFEE-D64C836586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036" y="1696122"/>
            <a:ext cx="35052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5">
            <a:extLst>
              <a:ext uri="{FF2B5EF4-FFF2-40B4-BE49-F238E27FC236}">
                <a16:creationId xmlns:a16="http://schemas.microsoft.com/office/drawing/2014/main" id="{F0A37F3C-ED59-AB4A-B803-8B2E8B6ADB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036" y="3153358"/>
            <a:ext cx="35052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4">
            <a:extLst>
              <a:ext uri="{FF2B5EF4-FFF2-40B4-BE49-F238E27FC236}">
                <a16:creationId xmlns:a16="http://schemas.microsoft.com/office/drawing/2014/main" id="{95CE2B77-7996-914D-91EC-691EAC7C6C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036" y="4725552"/>
            <a:ext cx="35052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4981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5729A4-6F0F-4423-AD0C-EF27345E6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04CB79E-F775-42E6-994C-D5FA8C176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AAB5B94-95EF-4963-859C-1FA406D62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4" name="Picture 1" descr="Pastel color orange and blue-green forming a sky">
            <a:extLst>
              <a:ext uri="{FF2B5EF4-FFF2-40B4-BE49-F238E27FC236}">
                <a16:creationId xmlns:a16="http://schemas.microsoft.com/office/drawing/2014/main" id="{CF732273-0286-4058-941C-ADFD0D7887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grayscl/>
          </a:blip>
          <a:srcRect t="17244" b="775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6A27A07-7FAD-F840-9CA0-074356468D53}"/>
              </a:ext>
            </a:extLst>
          </p:cNvPr>
          <p:cNvSpPr txBox="1"/>
          <p:nvPr/>
        </p:nvSpPr>
        <p:spPr>
          <a:xfrm>
            <a:off x="75305" y="172122"/>
            <a:ext cx="12116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9A9DCE8-5662-6A4D-A670-73410EE09616}"/>
              </a:ext>
            </a:extLst>
          </p:cNvPr>
          <p:cNvSpPr txBox="1"/>
          <p:nvPr/>
        </p:nvSpPr>
        <p:spPr>
          <a:xfrm>
            <a:off x="4149854" y="2355925"/>
            <a:ext cx="33139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546446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5729A4-6F0F-4423-AD0C-EF27345E6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04CB79E-F775-42E6-994C-D5FA8C176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AAB5B94-95EF-4963-859C-1FA406D62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4" name="Picture 1" descr="Pastel color orange and blue-green forming a sky">
            <a:extLst>
              <a:ext uri="{FF2B5EF4-FFF2-40B4-BE49-F238E27FC236}">
                <a16:creationId xmlns:a16="http://schemas.microsoft.com/office/drawing/2014/main" id="{CF732273-0286-4058-941C-ADFD0D7887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grayscl/>
          </a:blip>
          <a:srcRect t="17244" b="775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6A27A07-7FAD-F840-9CA0-074356468D53}"/>
              </a:ext>
            </a:extLst>
          </p:cNvPr>
          <p:cNvSpPr txBox="1"/>
          <p:nvPr/>
        </p:nvSpPr>
        <p:spPr>
          <a:xfrm>
            <a:off x="75305" y="172122"/>
            <a:ext cx="12116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50345709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AnalogousFromLightSeedRightStep">
      <a:dk1>
        <a:srgbClr val="000000"/>
      </a:dk1>
      <a:lt1>
        <a:srgbClr val="FFFFFF"/>
      </a:lt1>
      <a:dk2>
        <a:srgbClr val="3E3423"/>
      </a:dk2>
      <a:lt2>
        <a:srgbClr val="E2E7E8"/>
      </a:lt2>
      <a:accent1>
        <a:srgbClr val="EE876B"/>
      </a:accent1>
      <a:accent2>
        <a:srgbClr val="D5952A"/>
      </a:accent2>
      <a:accent3>
        <a:srgbClr val="A3A84D"/>
      </a:accent3>
      <a:accent4>
        <a:srgbClr val="7BB23B"/>
      </a:accent4>
      <a:accent5>
        <a:srgbClr val="41B930"/>
      </a:accent5>
      <a:accent6>
        <a:srgbClr val="30BA59"/>
      </a:accent6>
      <a:hlink>
        <a:srgbClr val="5B8B97"/>
      </a:hlink>
      <a:folHlink>
        <a:srgbClr val="7F7F7F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61</TotalTime>
  <Words>481</Words>
  <Application>Microsoft Macintosh PowerPoint</Application>
  <PresentationFormat>Widescreen</PresentationFormat>
  <Paragraphs>69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Franklin Gothic Book</vt:lpstr>
      <vt:lpstr>Franklin Gothic Demi</vt:lpstr>
      <vt:lpstr>Times New Roman</vt:lpstr>
      <vt:lpstr>Wingdings</vt:lpstr>
      <vt:lpstr>Wingdings 2</vt:lpstr>
      <vt:lpstr>DividendVTI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nyomanpebriana327@gmail.com</dc:creator>
  <cp:lastModifiedBy>nyomanpebriana327@gmail.com</cp:lastModifiedBy>
  <cp:revision>1</cp:revision>
  <dcterms:created xsi:type="dcterms:W3CDTF">2022-03-04T07:12:03Z</dcterms:created>
  <dcterms:modified xsi:type="dcterms:W3CDTF">2022-03-04T08:13:50Z</dcterms:modified>
</cp:coreProperties>
</file>