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8"/>
  </p:notesMasterIdLst>
  <p:sldIdLst>
    <p:sldId id="256" r:id="rId2"/>
    <p:sldId id="257" r:id="rId3"/>
    <p:sldId id="313" r:id="rId4"/>
    <p:sldId id="314" r:id="rId5"/>
    <p:sldId id="315" r:id="rId6"/>
    <p:sldId id="316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BF489B0-874A-4A42-B5A0-B041A088E15D}">
  <a:tblStyle styleId="{DBF489B0-874A-4A42-B5A0-B041A088E1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610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g10563720c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7" name="Google Shape;3517;g10563720c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450" y="-5250"/>
            <a:ext cx="9156900" cy="5154000"/>
            <a:chOff x="-6450" y="-13000"/>
            <a:chExt cx="9156900" cy="5154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49766" y="-13000"/>
              <a:ext cx="8844477" cy="5154000"/>
              <a:chOff x="149766" y="-13000"/>
              <a:chExt cx="8844477" cy="5154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4976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30225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474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0723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5973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1222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06471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1720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36969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2218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67467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2716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197965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3214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28464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43713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58962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74211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89460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04709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19958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35207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50456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65705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80955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96204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1453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26702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41951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57200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87698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02947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8196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33446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48695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63944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79193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594442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609691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24940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40189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55438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70687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85936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01186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716435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731684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46933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62182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77431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792680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07929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23178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8427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53677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68926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884175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>
                <a:off x="899424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>
                <a:off x="472449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" name="Google Shape;70;p2"/>
            <p:cNvGrpSpPr/>
            <p:nvPr/>
          </p:nvGrpSpPr>
          <p:grpSpPr>
            <a:xfrm>
              <a:off x="-6450" y="144150"/>
              <a:ext cx="9156900" cy="4855200"/>
              <a:chOff x="-10900" y="143982"/>
              <a:chExt cx="9156900" cy="4855200"/>
            </a:xfrm>
          </p:grpSpPr>
          <p:cxnSp>
            <p:nvCxnSpPr>
              <p:cNvPr id="71" name="Google Shape;71;p2"/>
              <p:cNvCxnSpPr/>
              <p:nvPr/>
            </p:nvCxnSpPr>
            <p:spPr>
              <a:xfrm>
                <a:off x="-10900" y="1439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>
                <a:off x="-10900" y="2957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>
                <a:off x="-10900" y="4474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-10900" y="5991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>
                <a:off x="-10900" y="7508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>
                <a:off x="-10900" y="9026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>
                <a:off x="-10900" y="10543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>
                <a:off x="-10900" y="12060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>
                <a:off x="-10900" y="13577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>
                <a:off x="-10900" y="15095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>
                <a:off x="-10900" y="16612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>
                <a:off x="-10900" y="18129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>
                <a:off x="-10900" y="19646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>
                <a:off x="-10900" y="21164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>
                <a:off x="-10900" y="22681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>
                <a:off x="-10900" y="24198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>
                <a:off x="-10900" y="25715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-10900" y="27233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>
                <a:off x="-10900" y="28750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>
                <a:off x="-10900" y="30267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>
                <a:off x="-10900" y="31784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>
                <a:off x="-10900" y="33302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>
                <a:off x="-10900" y="34819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>
                <a:off x="-10900" y="36336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2"/>
              <p:cNvCxnSpPr/>
              <p:nvPr/>
            </p:nvCxnSpPr>
            <p:spPr>
              <a:xfrm>
                <a:off x="-10900" y="37853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2"/>
              <p:cNvCxnSpPr/>
              <p:nvPr/>
            </p:nvCxnSpPr>
            <p:spPr>
              <a:xfrm>
                <a:off x="-10900" y="39371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2"/>
              <p:cNvCxnSpPr/>
              <p:nvPr/>
            </p:nvCxnSpPr>
            <p:spPr>
              <a:xfrm>
                <a:off x="-10900" y="40888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2"/>
              <p:cNvCxnSpPr/>
              <p:nvPr/>
            </p:nvCxnSpPr>
            <p:spPr>
              <a:xfrm>
                <a:off x="-10900" y="42405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2"/>
              <p:cNvCxnSpPr/>
              <p:nvPr/>
            </p:nvCxnSpPr>
            <p:spPr>
              <a:xfrm>
                <a:off x="-10900" y="43922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2"/>
              <p:cNvCxnSpPr/>
              <p:nvPr/>
            </p:nvCxnSpPr>
            <p:spPr>
              <a:xfrm>
                <a:off x="-10900" y="45440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2"/>
              <p:cNvCxnSpPr/>
              <p:nvPr/>
            </p:nvCxnSpPr>
            <p:spPr>
              <a:xfrm>
                <a:off x="-10900" y="46957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2"/>
              <p:cNvCxnSpPr/>
              <p:nvPr/>
            </p:nvCxnSpPr>
            <p:spPr>
              <a:xfrm>
                <a:off x="-10900" y="48474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2"/>
              <p:cNvCxnSpPr/>
              <p:nvPr/>
            </p:nvCxnSpPr>
            <p:spPr>
              <a:xfrm>
                <a:off x="-10900" y="49991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456750" y="1210125"/>
            <a:ext cx="8230500" cy="2279400"/>
          </a:xfrm>
          <a:prstGeom prst="rect">
            <a:avLst/>
          </a:prstGeom>
          <a:solidFill>
            <a:srgbClr val="E2E6F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1754000" y="3650528"/>
            <a:ext cx="56361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06400" y="166300"/>
            <a:ext cx="8961775" cy="4760275"/>
            <a:chOff x="106400" y="166300"/>
            <a:chExt cx="8961775" cy="4760275"/>
          </a:xfrm>
        </p:grpSpPr>
        <p:sp>
          <p:nvSpPr>
            <p:cNvPr id="107" name="Google Shape;107;p2"/>
            <p:cNvSpPr/>
            <p:nvPr/>
          </p:nvSpPr>
          <p:spPr>
            <a:xfrm>
              <a:off x="660200" y="166300"/>
              <a:ext cx="278798" cy="318189"/>
            </a:xfrm>
            <a:custGeom>
              <a:avLst/>
              <a:gdLst/>
              <a:ahLst/>
              <a:cxnLst/>
              <a:rect l="l" t="t" r="r" b="b"/>
              <a:pathLst>
                <a:path w="14453" h="16495" extrusionOk="0">
                  <a:moveTo>
                    <a:pt x="9284" y="2491"/>
                  </a:moveTo>
                  <a:lnTo>
                    <a:pt x="9284" y="2491"/>
                  </a:lnTo>
                  <a:cubicBezTo>
                    <a:pt x="9258" y="3903"/>
                    <a:pt x="9230" y="5314"/>
                    <a:pt x="9205" y="6727"/>
                  </a:cubicBezTo>
                  <a:cubicBezTo>
                    <a:pt x="9195" y="7296"/>
                    <a:pt x="10131" y="7790"/>
                    <a:pt x="10491" y="8094"/>
                  </a:cubicBezTo>
                  <a:cubicBezTo>
                    <a:pt x="11133" y="8637"/>
                    <a:pt x="11776" y="9177"/>
                    <a:pt x="12418" y="9718"/>
                  </a:cubicBezTo>
                  <a:cubicBezTo>
                    <a:pt x="11108" y="9855"/>
                    <a:pt x="9797" y="9992"/>
                    <a:pt x="8485" y="10129"/>
                  </a:cubicBezTo>
                  <a:cubicBezTo>
                    <a:pt x="8271" y="10152"/>
                    <a:pt x="8018" y="10269"/>
                    <a:pt x="7980" y="10514"/>
                  </a:cubicBezTo>
                  <a:cubicBezTo>
                    <a:pt x="7801" y="11682"/>
                    <a:pt x="7622" y="12848"/>
                    <a:pt x="7444" y="14016"/>
                  </a:cubicBezTo>
                  <a:cubicBezTo>
                    <a:pt x="7054" y="13043"/>
                    <a:pt x="6663" y="12070"/>
                    <a:pt x="6273" y="11098"/>
                  </a:cubicBezTo>
                  <a:cubicBezTo>
                    <a:pt x="6185" y="10880"/>
                    <a:pt x="6001" y="10710"/>
                    <a:pt x="5770" y="10710"/>
                  </a:cubicBezTo>
                  <a:cubicBezTo>
                    <a:pt x="5724" y="10710"/>
                    <a:pt x="5677" y="10717"/>
                    <a:pt x="5628" y="10731"/>
                  </a:cubicBezTo>
                  <a:cubicBezTo>
                    <a:pt x="4432" y="11086"/>
                    <a:pt x="3237" y="11438"/>
                    <a:pt x="2042" y="11791"/>
                  </a:cubicBezTo>
                  <a:cubicBezTo>
                    <a:pt x="2812" y="10796"/>
                    <a:pt x="3581" y="9804"/>
                    <a:pt x="4350" y="8811"/>
                  </a:cubicBezTo>
                  <a:cubicBezTo>
                    <a:pt x="4487" y="8633"/>
                    <a:pt x="4578" y="8384"/>
                    <a:pt x="4431" y="8176"/>
                  </a:cubicBezTo>
                  <a:cubicBezTo>
                    <a:pt x="3690" y="7115"/>
                    <a:pt x="2949" y="6054"/>
                    <a:pt x="2209" y="4993"/>
                  </a:cubicBezTo>
                  <a:lnTo>
                    <a:pt x="2209" y="4993"/>
                  </a:lnTo>
                  <a:cubicBezTo>
                    <a:pt x="3620" y="5508"/>
                    <a:pt x="5032" y="6023"/>
                    <a:pt x="6443" y="6536"/>
                  </a:cubicBezTo>
                  <a:cubicBezTo>
                    <a:pt x="6488" y="6553"/>
                    <a:pt x="6534" y="6560"/>
                    <a:pt x="6580" y="6560"/>
                  </a:cubicBezTo>
                  <a:cubicBezTo>
                    <a:pt x="6762" y="6560"/>
                    <a:pt x="6945" y="6447"/>
                    <a:pt x="7034" y="6294"/>
                  </a:cubicBezTo>
                  <a:cubicBezTo>
                    <a:pt x="7784" y="5027"/>
                    <a:pt x="8534" y="3758"/>
                    <a:pt x="9284" y="2491"/>
                  </a:cubicBezTo>
                  <a:close/>
                  <a:moveTo>
                    <a:pt x="9823" y="0"/>
                  </a:moveTo>
                  <a:cubicBezTo>
                    <a:pt x="9710" y="0"/>
                    <a:pt x="9598" y="40"/>
                    <a:pt x="9503" y="127"/>
                  </a:cubicBezTo>
                  <a:lnTo>
                    <a:pt x="9470" y="162"/>
                  </a:lnTo>
                  <a:lnTo>
                    <a:pt x="9394" y="246"/>
                  </a:lnTo>
                  <a:cubicBezTo>
                    <a:pt x="8385" y="1952"/>
                    <a:pt x="7376" y="3660"/>
                    <a:pt x="6366" y="5365"/>
                  </a:cubicBezTo>
                  <a:cubicBezTo>
                    <a:pt x="6268" y="5342"/>
                    <a:pt x="6102" y="5299"/>
                    <a:pt x="5821" y="5197"/>
                  </a:cubicBezTo>
                  <a:cubicBezTo>
                    <a:pt x="5163" y="4957"/>
                    <a:pt x="4503" y="4716"/>
                    <a:pt x="3844" y="4475"/>
                  </a:cubicBezTo>
                  <a:cubicBezTo>
                    <a:pt x="2886" y="4125"/>
                    <a:pt x="1927" y="3776"/>
                    <a:pt x="970" y="3427"/>
                  </a:cubicBezTo>
                  <a:cubicBezTo>
                    <a:pt x="920" y="3409"/>
                    <a:pt x="870" y="3400"/>
                    <a:pt x="822" y="3400"/>
                  </a:cubicBezTo>
                  <a:cubicBezTo>
                    <a:pt x="456" y="3400"/>
                    <a:pt x="150" y="3874"/>
                    <a:pt x="375" y="4199"/>
                  </a:cubicBezTo>
                  <a:cubicBezTo>
                    <a:pt x="1360" y="5606"/>
                    <a:pt x="2342" y="7015"/>
                    <a:pt x="3327" y="8424"/>
                  </a:cubicBezTo>
                  <a:cubicBezTo>
                    <a:pt x="3288" y="8478"/>
                    <a:pt x="3245" y="8537"/>
                    <a:pt x="3184" y="8616"/>
                  </a:cubicBezTo>
                  <a:cubicBezTo>
                    <a:pt x="2769" y="9154"/>
                    <a:pt x="2353" y="9690"/>
                    <a:pt x="1935" y="10228"/>
                  </a:cubicBezTo>
                  <a:cubicBezTo>
                    <a:pt x="1378" y="10946"/>
                    <a:pt x="822" y="11666"/>
                    <a:pt x="265" y="12384"/>
                  </a:cubicBezTo>
                  <a:cubicBezTo>
                    <a:pt x="0" y="12726"/>
                    <a:pt x="173" y="13287"/>
                    <a:pt x="608" y="13287"/>
                  </a:cubicBezTo>
                  <a:cubicBezTo>
                    <a:pt x="660" y="13287"/>
                    <a:pt x="716" y="13279"/>
                    <a:pt x="776" y="13261"/>
                  </a:cubicBezTo>
                  <a:cubicBezTo>
                    <a:pt x="2336" y="12800"/>
                    <a:pt x="3899" y="12338"/>
                    <a:pt x="5460" y="11877"/>
                  </a:cubicBezTo>
                  <a:cubicBezTo>
                    <a:pt x="6028" y="13290"/>
                    <a:pt x="6596" y="14705"/>
                    <a:pt x="7165" y="16119"/>
                  </a:cubicBezTo>
                  <a:cubicBezTo>
                    <a:pt x="7255" y="16344"/>
                    <a:pt x="7516" y="16494"/>
                    <a:pt x="7751" y="16494"/>
                  </a:cubicBezTo>
                  <a:cubicBezTo>
                    <a:pt x="7953" y="16494"/>
                    <a:pt x="8135" y="16385"/>
                    <a:pt x="8175" y="16119"/>
                  </a:cubicBezTo>
                  <a:cubicBezTo>
                    <a:pt x="8431" y="14459"/>
                    <a:pt x="8684" y="12800"/>
                    <a:pt x="8940" y="11138"/>
                  </a:cubicBezTo>
                  <a:cubicBezTo>
                    <a:pt x="9012" y="11128"/>
                    <a:pt x="9102" y="11116"/>
                    <a:pt x="9215" y="11104"/>
                  </a:cubicBezTo>
                  <a:cubicBezTo>
                    <a:pt x="9763" y="11047"/>
                    <a:pt x="10312" y="10989"/>
                    <a:pt x="10859" y="10932"/>
                  </a:cubicBezTo>
                  <a:cubicBezTo>
                    <a:pt x="11804" y="10833"/>
                    <a:pt x="12747" y="10733"/>
                    <a:pt x="13692" y="10635"/>
                  </a:cubicBezTo>
                  <a:cubicBezTo>
                    <a:pt x="14097" y="10592"/>
                    <a:pt x="14453" y="10067"/>
                    <a:pt x="14064" y="9739"/>
                  </a:cubicBezTo>
                  <a:cubicBezTo>
                    <a:pt x="13346" y="9133"/>
                    <a:pt x="12625" y="8528"/>
                    <a:pt x="11909" y="7921"/>
                  </a:cubicBezTo>
                  <a:cubicBezTo>
                    <a:pt x="11490" y="7568"/>
                    <a:pt x="11075" y="7217"/>
                    <a:pt x="10656" y="6864"/>
                  </a:cubicBezTo>
                  <a:cubicBezTo>
                    <a:pt x="10524" y="6752"/>
                    <a:pt x="10391" y="6641"/>
                    <a:pt x="10259" y="6528"/>
                  </a:cubicBezTo>
                  <a:cubicBezTo>
                    <a:pt x="10296" y="4543"/>
                    <a:pt x="10334" y="2559"/>
                    <a:pt x="10370" y="574"/>
                  </a:cubicBezTo>
                  <a:lnTo>
                    <a:pt x="10372" y="528"/>
                  </a:lnTo>
                  <a:lnTo>
                    <a:pt x="10372" y="511"/>
                  </a:lnTo>
                  <a:lnTo>
                    <a:pt x="10366" y="481"/>
                  </a:lnTo>
                  <a:lnTo>
                    <a:pt x="10341" y="344"/>
                  </a:lnTo>
                  <a:cubicBezTo>
                    <a:pt x="10284" y="162"/>
                    <a:pt x="10141" y="58"/>
                    <a:pt x="9975" y="24"/>
                  </a:cubicBezTo>
                  <a:cubicBezTo>
                    <a:pt x="9925" y="8"/>
                    <a:pt x="9874" y="0"/>
                    <a:pt x="9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5600" y="7587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07450" y="4605499"/>
              <a:ext cx="284194" cy="300876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13238" y="1532250"/>
              <a:ext cx="264742" cy="278622"/>
            </a:xfrm>
            <a:custGeom>
              <a:avLst/>
              <a:gdLst/>
              <a:ahLst/>
              <a:cxn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833825" y="2247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6400" y="3135750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017274" y="289576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27825" y="836225"/>
              <a:ext cx="94899" cy="119945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8800" y="45028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908975" y="472532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05050" y="179598"/>
              <a:ext cx="275439" cy="291614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53250" y="4583148"/>
              <a:ext cx="228372" cy="241767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249125" y="4524063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61007" y="645023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16825" y="3807825"/>
              <a:ext cx="348061" cy="366310"/>
            </a:xfrm>
            <a:custGeom>
              <a:avLst/>
              <a:gdLst/>
              <a:ahLst/>
              <a:cxn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613582" y="4745523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"/>
          <p:cNvGrpSpPr/>
          <p:nvPr/>
        </p:nvGrpSpPr>
        <p:grpSpPr>
          <a:xfrm>
            <a:off x="-6450" y="-5250"/>
            <a:ext cx="9156900" cy="5154000"/>
            <a:chOff x="-6450" y="-13000"/>
            <a:chExt cx="9156900" cy="5154000"/>
          </a:xfrm>
        </p:grpSpPr>
        <p:grpSp>
          <p:nvGrpSpPr>
            <p:cNvPr id="242" name="Google Shape;242;p4"/>
            <p:cNvGrpSpPr/>
            <p:nvPr/>
          </p:nvGrpSpPr>
          <p:grpSpPr>
            <a:xfrm>
              <a:off x="149766" y="-13000"/>
              <a:ext cx="8844477" cy="5154000"/>
              <a:chOff x="149766" y="-13000"/>
              <a:chExt cx="8844477" cy="5154000"/>
            </a:xfrm>
          </p:grpSpPr>
          <p:cxnSp>
            <p:nvCxnSpPr>
              <p:cNvPr id="243" name="Google Shape;243;p4"/>
              <p:cNvCxnSpPr/>
              <p:nvPr/>
            </p:nvCxnSpPr>
            <p:spPr>
              <a:xfrm>
                <a:off x="14976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4"/>
              <p:cNvCxnSpPr/>
              <p:nvPr/>
            </p:nvCxnSpPr>
            <p:spPr>
              <a:xfrm>
                <a:off x="30225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4"/>
              <p:cNvCxnSpPr/>
              <p:nvPr/>
            </p:nvCxnSpPr>
            <p:spPr>
              <a:xfrm>
                <a:off x="45474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4"/>
              <p:cNvCxnSpPr/>
              <p:nvPr/>
            </p:nvCxnSpPr>
            <p:spPr>
              <a:xfrm>
                <a:off x="60723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4"/>
              <p:cNvCxnSpPr/>
              <p:nvPr/>
            </p:nvCxnSpPr>
            <p:spPr>
              <a:xfrm>
                <a:off x="75973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4"/>
              <p:cNvCxnSpPr/>
              <p:nvPr/>
            </p:nvCxnSpPr>
            <p:spPr>
              <a:xfrm>
                <a:off x="91222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4"/>
              <p:cNvCxnSpPr/>
              <p:nvPr/>
            </p:nvCxnSpPr>
            <p:spPr>
              <a:xfrm>
                <a:off x="106471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4"/>
              <p:cNvCxnSpPr/>
              <p:nvPr/>
            </p:nvCxnSpPr>
            <p:spPr>
              <a:xfrm>
                <a:off x="121720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4"/>
              <p:cNvCxnSpPr/>
              <p:nvPr/>
            </p:nvCxnSpPr>
            <p:spPr>
              <a:xfrm>
                <a:off x="136969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4"/>
              <p:cNvCxnSpPr/>
              <p:nvPr/>
            </p:nvCxnSpPr>
            <p:spPr>
              <a:xfrm>
                <a:off x="152218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4"/>
              <p:cNvCxnSpPr/>
              <p:nvPr/>
            </p:nvCxnSpPr>
            <p:spPr>
              <a:xfrm>
                <a:off x="167467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4"/>
              <p:cNvCxnSpPr/>
              <p:nvPr/>
            </p:nvCxnSpPr>
            <p:spPr>
              <a:xfrm>
                <a:off x="182716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4"/>
              <p:cNvCxnSpPr/>
              <p:nvPr/>
            </p:nvCxnSpPr>
            <p:spPr>
              <a:xfrm>
                <a:off x="197965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4"/>
              <p:cNvCxnSpPr/>
              <p:nvPr/>
            </p:nvCxnSpPr>
            <p:spPr>
              <a:xfrm>
                <a:off x="213214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4"/>
              <p:cNvCxnSpPr/>
              <p:nvPr/>
            </p:nvCxnSpPr>
            <p:spPr>
              <a:xfrm>
                <a:off x="228464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4"/>
              <p:cNvCxnSpPr/>
              <p:nvPr/>
            </p:nvCxnSpPr>
            <p:spPr>
              <a:xfrm>
                <a:off x="243713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4"/>
              <p:cNvCxnSpPr/>
              <p:nvPr/>
            </p:nvCxnSpPr>
            <p:spPr>
              <a:xfrm>
                <a:off x="258962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4"/>
              <p:cNvCxnSpPr/>
              <p:nvPr/>
            </p:nvCxnSpPr>
            <p:spPr>
              <a:xfrm>
                <a:off x="274211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4"/>
              <p:cNvCxnSpPr/>
              <p:nvPr/>
            </p:nvCxnSpPr>
            <p:spPr>
              <a:xfrm>
                <a:off x="289460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4"/>
              <p:cNvCxnSpPr/>
              <p:nvPr/>
            </p:nvCxnSpPr>
            <p:spPr>
              <a:xfrm>
                <a:off x="304709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4"/>
              <p:cNvCxnSpPr/>
              <p:nvPr/>
            </p:nvCxnSpPr>
            <p:spPr>
              <a:xfrm>
                <a:off x="319958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4"/>
              <p:cNvCxnSpPr/>
              <p:nvPr/>
            </p:nvCxnSpPr>
            <p:spPr>
              <a:xfrm>
                <a:off x="335207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4"/>
              <p:cNvCxnSpPr/>
              <p:nvPr/>
            </p:nvCxnSpPr>
            <p:spPr>
              <a:xfrm>
                <a:off x="350456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4"/>
              <p:cNvCxnSpPr/>
              <p:nvPr/>
            </p:nvCxnSpPr>
            <p:spPr>
              <a:xfrm>
                <a:off x="365705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4"/>
              <p:cNvCxnSpPr/>
              <p:nvPr/>
            </p:nvCxnSpPr>
            <p:spPr>
              <a:xfrm>
                <a:off x="380955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4"/>
              <p:cNvCxnSpPr/>
              <p:nvPr/>
            </p:nvCxnSpPr>
            <p:spPr>
              <a:xfrm>
                <a:off x="396204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4"/>
              <p:cNvCxnSpPr/>
              <p:nvPr/>
            </p:nvCxnSpPr>
            <p:spPr>
              <a:xfrm>
                <a:off x="411453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4"/>
              <p:cNvCxnSpPr/>
              <p:nvPr/>
            </p:nvCxnSpPr>
            <p:spPr>
              <a:xfrm>
                <a:off x="426702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4"/>
              <p:cNvCxnSpPr/>
              <p:nvPr/>
            </p:nvCxnSpPr>
            <p:spPr>
              <a:xfrm>
                <a:off x="441951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4"/>
              <p:cNvCxnSpPr/>
              <p:nvPr/>
            </p:nvCxnSpPr>
            <p:spPr>
              <a:xfrm>
                <a:off x="457200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4"/>
              <p:cNvCxnSpPr/>
              <p:nvPr/>
            </p:nvCxnSpPr>
            <p:spPr>
              <a:xfrm>
                <a:off x="487698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4"/>
              <p:cNvCxnSpPr/>
              <p:nvPr/>
            </p:nvCxnSpPr>
            <p:spPr>
              <a:xfrm>
                <a:off x="502947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4"/>
              <p:cNvCxnSpPr/>
              <p:nvPr/>
            </p:nvCxnSpPr>
            <p:spPr>
              <a:xfrm>
                <a:off x="518196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4"/>
              <p:cNvCxnSpPr/>
              <p:nvPr/>
            </p:nvCxnSpPr>
            <p:spPr>
              <a:xfrm>
                <a:off x="533446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4"/>
              <p:cNvCxnSpPr/>
              <p:nvPr/>
            </p:nvCxnSpPr>
            <p:spPr>
              <a:xfrm>
                <a:off x="548695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4"/>
              <p:cNvCxnSpPr/>
              <p:nvPr/>
            </p:nvCxnSpPr>
            <p:spPr>
              <a:xfrm>
                <a:off x="563944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4"/>
              <p:cNvCxnSpPr/>
              <p:nvPr/>
            </p:nvCxnSpPr>
            <p:spPr>
              <a:xfrm>
                <a:off x="579193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4"/>
              <p:cNvCxnSpPr/>
              <p:nvPr/>
            </p:nvCxnSpPr>
            <p:spPr>
              <a:xfrm>
                <a:off x="594442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4"/>
              <p:cNvCxnSpPr/>
              <p:nvPr/>
            </p:nvCxnSpPr>
            <p:spPr>
              <a:xfrm>
                <a:off x="609691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4"/>
              <p:cNvCxnSpPr/>
              <p:nvPr/>
            </p:nvCxnSpPr>
            <p:spPr>
              <a:xfrm>
                <a:off x="624940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4"/>
              <p:cNvCxnSpPr/>
              <p:nvPr/>
            </p:nvCxnSpPr>
            <p:spPr>
              <a:xfrm>
                <a:off x="640189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4"/>
              <p:cNvCxnSpPr/>
              <p:nvPr/>
            </p:nvCxnSpPr>
            <p:spPr>
              <a:xfrm>
                <a:off x="655438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4"/>
              <p:cNvCxnSpPr/>
              <p:nvPr/>
            </p:nvCxnSpPr>
            <p:spPr>
              <a:xfrm>
                <a:off x="670687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4"/>
              <p:cNvCxnSpPr/>
              <p:nvPr/>
            </p:nvCxnSpPr>
            <p:spPr>
              <a:xfrm>
                <a:off x="685936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4"/>
              <p:cNvCxnSpPr/>
              <p:nvPr/>
            </p:nvCxnSpPr>
            <p:spPr>
              <a:xfrm>
                <a:off x="701186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4"/>
              <p:cNvCxnSpPr/>
              <p:nvPr/>
            </p:nvCxnSpPr>
            <p:spPr>
              <a:xfrm>
                <a:off x="716435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4"/>
              <p:cNvCxnSpPr/>
              <p:nvPr/>
            </p:nvCxnSpPr>
            <p:spPr>
              <a:xfrm>
                <a:off x="731684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4"/>
              <p:cNvCxnSpPr/>
              <p:nvPr/>
            </p:nvCxnSpPr>
            <p:spPr>
              <a:xfrm>
                <a:off x="746933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4"/>
              <p:cNvCxnSpPr/>
              <p:nvPr/>
            </p:nvCxnSpPr>
            <p:spPr>
              <a:xfrm>
                <a:off x="762182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4"/>
              <p:cNvCxnSpPr/>
              <p:nvPr/>
            </p:nvCxnSpPr>
            <p:spPr>
              <a:xfrm>
                <a:off x="777431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4"/>
              <p:cNvCxnSpPr/>
              <p:nvPr/>
            </p:nvCxnSpPr>
            <p:spPr>
              <a:xfrm>
                <a:off x="792680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4"/>
              <p:cNvCxnSpPr/>
              <p:nvPr/>
            </p:nvCxnSpPr>
            <p:spPr>
              <a:xfrm>
                <a:off x="807929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4"/>
              <p:cNvCxnSpPr/>
              <p:nvPr/>
            </p:nvCxnSpPr>
            <p:spPr>
              <a:xfrm>
                <a:off x="823178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4"/>
              <p:cNvCxnSpPr/>
              <p:nvPr/>
            </p:nvCxnSpPr>
            <p:spPr>
              <a:xfrm>
                <a:off x="838427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4"/>
              <p:cNvCxnSpPr/>
              <p:nvPr/>
            </p:nvCxnSpPr>
            <p:spPr>
              <a:xfrm>
                <a:off x="853677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4"/>
              <p:cNvCxnSpPr/>
              <p:nvPr/>
            </p:nvCxnSpPr>
            <p:spPr>
              <a:xfrm>
                <a:off x="868926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4"/>
              <p:cNvCxnSpPr/>
              <p:nvPr/>
            </p:nvCxnSpPr>
            <p:spPr>
              <a:xfrm>
                <a:off x="884175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4"/>
              <p:cNvCxnSpPr/>
              <p:nvPr/>
            </p:nvCxnSpPr>
            <p:spPr>
              <a:xfrm>
                <a:off x="899424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4"/>
              <p:cNvCxnSpPr/>
              <p:nvPr/>
            </p:nvCxnSpPr>
            <p:spPr>
              <a:xfrm>
                <a:off x="472449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2" name="Google Shape;302;p4"/>
            <p:cNvGrpSpPr/>
            <p:nvPr/>
          </p:nvGrpSpPr>
          <p:grpSpPr>
            <a:xfrm>
              <a:off x="-6450" y="144150"/>
              <a:ext cx="9156900" cy="4855200"/>
              <a:chOff x="-10900" y="143982"/>
              <a:chExt cx="9156900" cy="4855200"/>
            </a:xfrm>
          </p:grpSpPr>
          <p:cxnSp>
            <p:nvCxnSpPr>
              <p:cNvPr id="303" name="Google Shape;303;p4"/>
              <p:cNvCxnSpPr/>
              <p:nvPr/>
            </p:nvCxnSpPr>
            <p:spPr>
              <a:xfrm>
                <a:off x="-10900" y="1439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4"/>
              <p:cNvCxnSpPr/>
              <p:nvPr/>
            </p:nvCxnSpPr>
            <p:spPr>
              <a:xfrm>
                <a:off x="-10900" y="2957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4"/>
              <p:cNvCxnSpPr/>
              <p:nvPr/>
            </p:nvCxnSpPr>
            <p:spPr>
              <a:xfrm>
                <a:off x="-10900" y="4474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4"/>
              <p:cNvCxnSpPr/>
              <p:nvPr/>
            </p:nvCxnSpPr>
            <p:spPr>
              <a:xfrm>
                <a:off x="-10900" y="5991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4"/>
              <p:cNvCxnSpPr/>
              <p:nvPr/>
            </p:nvCxnSpPr>
            <p:spPr>
              <a:xfrm>
                <a:off x="-10900" y="7508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4"/>
              <p:cNvCxnSpPr/>
              <p:nvPr/>
            </p:nvCxnSpPr>
            <p:spPr>
              <a:xfrm>
                <a:off x="-10900" y="9026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4"/>
              <p:cNvCxnSpPr/>
              <p:nvPr/>
            </p:nvCxnSpPr>
            <p:spPr>
              <a:xfrm>
                <a:off x="-10900" y="10543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4"/>
              <p:cNvCxnSpPr/>
              <p:nvPr/>
            </p:nvCxnSpPr>
            <p:spPr>
              <a:xfrm>
                <a:off x="-10900" y="12060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4"/>
              <p:cNvCxnSpPr/>
              <p:nvPr/>
            </p:nvCxnSpPr>
            <p:spPr>
              <a:xfrm>
                <a:off x="-10900" y="13577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4"/>
              <p:cNvCxnSpPr/>
              <p:nvPr/>
            </p:nvCxnSpPr>
            <p:spPr>
              <a:xfrm>
                <a:off x="-10900" y="15095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4"/>
              <p:cNvCxnSpPr/>
              <p:nvPr/>
            </p:nvCxnSpPr>
            <p:spPr>
              <a:xfrm>
                <a:off x="-10900" y="16612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4"/>
              <p:cNvCxnSpPr/>
              <p:nvPr/>
            </p:nvCxnSpPr>
            <p:spPr>
              <a:xfrm>
                <a:off x="-10900" y="18129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4"/>
              <p:cNvCxnSpPr/>
              <p:nvPr/>
            </p:nvCxnSpPr>
            <p:spPr>
              <a:xfrm>
                <a:off x="-10900" y="19646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4"/>
              <p:cNvCxnSpPr/>
              <p:nvPr/>
            </p:nvCxnSpPr>
            <p:spPr>
              <a:xfrm>
                <a:off x="-10900" y="21164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4"/>
              <p:cNvCxnSpPr/>
              <p:nvPr/>
            </p:nvCxnSpPr>
            <p:spPr>
              <a:xfrm>
                <a:off x="-10900" y="22681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4"/>
              <p:cNvCxnSpPr/>
              <p:nvPr/>
            </p:nvCxnSpPr>
            <p:spPr>
              <a:xfrm>
                <a:off x="-10900" y="24198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4"/>
              <p:cNvCxnSpPr/>
              <p:nvPr/>
            </p:nvCxnSpPr>
            <p:spPr>
              <a:xfrm>
                <a:off x="-10900" y="25715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4"/>
              <p:cNvCxnSpPr/>
              <p:nvPr/>
            </p:nvCxnSpPr>
            <p:spPr>
              <a:xfrm>
                <a:off x="-10900" y="27233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4"/>
              <p:cNvCxnSpPr/>
              <p:nvPr/>
            </p:nvCxnSpPr>
            <p:spPr>
              <a:xfrm>
                <a:off x="-10900" y="28750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4"/>
              <p:cNvCxnSpPr/>
              <p:nvPr/>
            </p:nvCxnSpPr>
            <p:spPr>
              <a:xfrm>
                <a:off x="-10900" y="30267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4"/>
              <p:cNvCxnSpPr/>
              <p:nvPr/>
            </p:nvCxnSpPr>
            <p:spPr>
              <a:xfrm>
                <a:off x="-10900" y="31784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4"/>
              <p:cNvCxnSpPr/>
              <p:nvPr/>
            </p:nvCxnSpPr>
            <p:spPr>
              <a:xfrm>
                <a:off x="-10900" y="33302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4"/>
              <p:cNvCxnSpPr/>
              <p:nvPr/>
            </p:nvCxnSpPr>
            <p:spPr>
              <a:xfrm>
                <a:off x="-10900" y="34819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4"/>
              <p:cNvCxnSpPr/>
              <p:nvPr/>
            </p:nvCxnSpPr>
            <p:spPr>
              <a:xfrm>
                <a:off x="-10900" y="36336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4"/>
              <p:cNvCxnSpPr/>
              <p:nvPr/>
            </p:nvCxnSpPr>
            <p:spPr>
              <a:xfrm>
                <a:off x="-10900" y="37853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4"/>
              <p:cNvCxnSpPr/>
              <p:nvPr/>
            </p:nvCxnSpPr>
            <p:spPr>
              <a:xfrm>
                <a:off x="-10900" y="39371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4"/>
              <p:cNvCxnSpPr/>
              <p:nvPr/>
            </p:nvCxnSpPr>
            <p:spPr>
              <a:xfrm>
                <a:off x="-10900" y="40888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4"/>
              <p:cNvCxnSpPr/>
              <p:nvPr/>
            </p:nvCxnSpPr>
            <p:spPr>
              <a:xfrm>
                <a:off x="-10900" y="42405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4"/>
              <p:cNvCxnSpPr/>
              <p:nvPr/>
            </p:nvCxnSpPr>
            <p:spPr>
              <a:xfrm>
                <a:off x="-10900" y="43922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4"/>
              <p:cNvCxnSpPr/>
              <p:nvPr/>
            </p:nvCxnSpPr>
            <p:spPr>
              <a:xfrm>
                <a:off x="-10900" y="45440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4"/>
              <p:cNvCxnSpPr/>
              <p:nvPr/>
            </p:nvCxnSpPr>
            <p:spPr>
              <a:xfrm>
                <a:off x="-10900" y="46957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4"/>
              <p:cNvCxnSpPr/>
              <p:nvPr/>
            </p:nvCxnSpPr>
            <p:spPr>
              <a:xfrm>
                <a:off x="-10900" y="48474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4"/>
              <p:cNvCxnSpPr/>
              <p:nvPr/>
            </p:nvCxnSpPr>
            <p:spPr>
              <a:xfrm>
                <a:off x="-10900" y="49991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6" name="Google Shape;336;p4"/>
          <p:cNvGrpSpPr/>
          <p:nvPr/>
        </p:nvGrpSpPr>
        <p:grpSpPr>
          <a:xfrm>
            <a:off x="106400" y="78138"/>
            <a:ext cx="8981061" cy="5007288"/>
            <a:chOff x="106400" y="78138"/>
            <a:chExt cx="8981061" cy="5007288"/>
          </a:xfrm>
        </p:grpSpPr>
        <p:sp>
          <p:nvSpPr>
            <p:cNvPr id="337" name="Google Shape;337;p4"/>
            <p:cNvSpPr/>
            <p:nvPr/>
          </p:nvSpPr>
          <p:spPr>
            <a:xfrm>
              <a:off x="819475" y="78138"/>
              <a:ext cx="278798" cy="318189"/>
            </a:xfrm>
            <a:custGeom>
              <a:avLst/>
              <a:gdLst/>
              <a:ahLst/>
              <a:cxnLst/>
              <a:rect l="l" t="t" r="r" b="b"/>
              <a:pathLst>
                <a:path w="14453" h="16495" extrusionOk="0">
                  <a:moveTo>
                    <a:pt x="9284" y="2491"/>
                  </a:moveTo>
                  <a:lnTo>
                    <a:pt x="9284" y="2491"/>
                  </a:lnTo>
                  <a:cubicBezTo>
                    <a:pt x="9258" y="3903"/>
                    <a:pt x="9230" y="5314"/>
                    <a:pt x="9205" y="6727"/>
                  </a:cubicBezTo>
                  <a:cubicBezTo>
                    <a:pt x="9195" y="7296"/>
                    <a:pt x="10131" y="7790"/>
                    <a:pt x="10491" y="8094"/>
                  </a:cubicBezTo>
                  <a:cubicBezTo>
                    <a:pt x="11133" y="8637"/>
                    <a:pt x="11776" y="9177"/>
                    <a:pt x="12418" y="9718"/>
                  </a:cubicBezTo>
                  <a:cubicBezTo>
                    <a:pt x="11108" y="9855"/>
                    <a:pt x="9797" y="9992"/>
                    <a:pt x="8485" y="10129"/>
                  </a:cubicBezTo>
                  <a:cubicBezTo>
                    <a:pt x="8271" y="10152"/>
                    <a:pt x="8018" y="10269"/>
                    <a:pt x="7980" y="10514"/>
                  </a:cubicBezTo>
                  <a:cubicBezTo>
                    <a:pt x="7801" y="11682"/>
                    <a:pt x="7622" y="12848"/>
                    <a:pt x="7444" y="14016"/>
                  </a:cubicBezTo>
                  <a:cubicBezTo>
                    <a:pt x="7054" y="13043"/>
                    <a:pt x="6663" y="12070"/>
                    <a:pt x="6273" y="11098"/>
                  </a:cubicBezTo>
                  <a:cubicBezTo>
                    <a:pt x="6185" y="10880"/>
                    <a:pt x="6001" y="10710"/>
                    <a:pt x="5770" y="10710"/>
                  </a:cubicBezTo>
                  <a:cubicBezTo>
                    <a:pt x="5724" y="10710"/>
                    <a:pt x="5677" y="10717"/>
                    <a:pt x="5628" y="10731"/>
                  </a:cubicBezTo>
                  <a:cubicBezTo>
                    <a:pt x="4432" y="11086"/>
                    <a:pt x="3237" y="11438"/>
                    <a:pt x="2042" y="11791"/>
                  </a:cubicBezTo>
                  <a:cubicBezTo>
                    <a:pt x="2812" y="10796"/>
                    <a:pt x="3581" y="9804"/>
                    <a:pt x="4350" y="8811"/>
                  </a:cubicBezTo>
                  <a:cubicBezTo>
                    <a:pt x="4487" y="8633"/>
                    <a:pt x="4578" y="8384"/>
                    <a:pt x="4431" y="8176"/>
                  </a:cubicBezTo>
                  <a:cubicBezTo>
                    <a:pt x="3690" y="7115"/>
                    <a:pt x="2949" y="6054"/>
                    <a:pt x="2209" y="4993"/>
                  </a:cubicBezTo>
                  <a:lnTo>
                    <a:pt x="2209" y="4993"/>
                  </a:lnTo>
                  <a:cubicBezTo>
                    <a:pt x="3620" y="5508"/>
                    <a:pt x="5032" y="6023"/>
                    <a:pt x="6443" y="6536"/>
                  </a:cubicBezTo>
                  <a:cubicBezTo>
                    <a:pt x="6488" y="6553"/>
                    <a:pt x="6534" y="6560"/>
                    <a:pt x="6580" y="6560"/>
                  </a:cubicBezTo>
                  <a:cubicBezTo>
                    <a:pt x="6762" y="6560"/>
                    <a:pt x="6945" y="6447"/>
                    <a:pt x="7034" y="6294"/>
                  </a:cubicBezTo>
                  <a:cubicBezTo>
                    <a:pt x="7784" y="5027"/>
                    <a:pt x="8534" y="3758"/>
                    <a:pt x="9284" y="2491"/>
                  </a:cubicBezTo>
                  <a:close/>
                  <a:moveTo>
                    <a:pt x="9823" y="0"/>
                  </a:moveTo>
                  <a:cubicBezTo>
                    <a:pt x="9710" y="0"/>
                    <a:pt x="9598" y="40"/>
                    <a:pt x="9503" y="127"/>
                  </a:cubicBezTo>
                  <a:lnTo>
                    <a:pt x="9470" y="162"/>
                  </a:lnTo>
                  <a:lnTo>
                    <a:pt x="9394" y="246"/>
                  </a:lnTo>
                  <a:cubicBezTo>
                    <a:pt x="8385" y="1952"/>
                    <a:pt x="7376" y="3660"/>
                    <a:pt x="6366" y="5365"/>
                  </a:cubicBezTo>
                  <a:cubicBezTo>
                    <a:pt x="6268" y="5342"/>
                    <a:pt x="6102" y="5299"/>
                    <a:pt x="5821" y="5197"/>
                  </a:cubicBezTo>
                  <a:cubicBezTo>
                    <a:pt x="5163" y="4957"/>
                    <a:pt x="4503" y="4716"/>
                    <a:pt x="3844" y="4475"/>
                  </a:cubicBezTo>
                  <a:cubicBezTo>
                    <a:pt x="2886" y="4125"/>
                    <a:pt x="1927" y="3776"/>
                    <a:pt x="970" y="3427"/>
                  </a:cubicBezTo>
                  <a:cubicBezTo>
                    <a:pt x="920" y="3409"/>
                    <a:pt x="870" y="3400"/>
                    <a:pt x="822" y="3400"/>
                  </a:cubicBezTo>
                  <a:cubicBezTo>
                    <a:pt x="456" y="3400"/>
                    <a:pt x="150" y="3874"/>
                    <a:pt x="375" y="4199"/>
                  </a:cubicBezTo>
                  <a:cubicBezTo>
                    <a:pt x="1360" y="5606"/>
                    <a:pt x="2342" y="7015"/>
                    <a:pt x="3327" y="8424"/>
                  </a:cubicBezTo>
                  <a:cubicBezTo>
                    <a:pt x="3288" y="8478"/>
                    <a:pt x="3245" y="8537"/>
                    <a:pt x="3184" y="8616"/>
                  </a:cubicBezTo>
                  <a:cubicBezTo>
                    <a:pt x="2769" y="9154"/>
                    <a:pt x="2353" y="9690"/>
                    <a:pt x="1935" y="10228"/>
                  </a:cubicBezTo>
                  <a:cubicBezTo>
                    <a:pt x="1378" y="10946"/>
                    <a:pt x="822" y="11666"/>
                    <a:pt x="265" y="12384"/>
                  </a:cubicBezTo>
                  <a:cubicBezTo>
                    <a:pt x="0" y="12726"/>
                    <a:pt x="173" y="13287"/>
                    <a:pt x="608" y="13287"/>
                  </a:cubicBezTo>
                  <a:cubicBezTo>
                    <a:pt x="660" y="13287"/>
                    <a:pt x="716" y="13279"/>
                    <a:pt x="776" y="13261"/>
                  </a:cubicBezTo>
                  <a:cubicBezTo>
                    <a:pt x="2336" y="12800"/>
                    <a:pt x="3899" y="12338"/>
                    <a:pt x="5460" y="11877"/>
                  </a:cubicBezTo>
                  <a:cubicBezTo>
                    <a:pt x="6028" y="13290"/>
                    <a:pt x="6596" y="14705"/>
                    <a:pt x="7165" y="16119"/>
                  </a:cubicBezTo>
                  <a:cubicBezTo>
                    <a:pt x="7255" y="16344"/>
                    <a:pt x="7516" y="16494"/>
                    <a:pt x="7751" y="16494"/>
                  </a:cubicBezTo>
                  <a:cubicBezTo>
                    <a:pt x="7953" y="16494"/>
                    <a:pt x="8135" y="16385"/>
                    <a:pt x="8175" y="16119"/>
                  </a:cubicBezTo>
                  <a:cubicBezTo>
                    <a:pt x="8431" y="14459"/>
                    <a:pt x="8684" y="12800"/>
                    <a:pt x="8940" y="11138"/>
                  </a:cubicBezTo>
                  <a:cubicBezTo>
                    <a:pt x="9012" y="11128"/>
                    <a:pt x="9102" y="11116"/>
                    <a:pt x="9215" y="11104"/>
                  </a:cubicBezTo>
                  <a:cubicBezTo>
                    <a:pt x="9763" y="11047"/>
                    <a:pt x="10312" y="10989"/>
                    <a:pt x="10859" y="10932"/>
                  </a:cubicBezTo>
                  <a:cubicBezTo>
                    <a:pt x="11804" y="10833"/>
                    <a:pt x="12747" y="10733"/>
                    <a:pt x="13692" y="10635"/>
                  </a:cubicBezTo>
                  <a:cubicBezTo>
                    <a:pt x="14097" y="10592"/>
                    <a:pt x="14453" y="10067"/>
                    <a:pt x="14064" y="9739"/>
                  </a:cubicBezTo>
                  <a:cubicBezTo>
                    <a:pt x="13346" y="9133"/>
                    <a:pt x="12625" y="8528"/>
                    <a:pt x="11909" y="7921"/>
                  </a:cubicBezTo>
                  <a:cubicBezTo>
                    <a:pt x="11490" y="7568"/>
                    <a:pt x="11075" y="7217"/>
                    <a:pt x="10656" y="6864"/>
                  </a:cubicBezTo>
                  <a:cubicBezTo>
                    <a:pt x="10524" y="6752"/>
                    <a:pt x="10391" y="6641"/>
                    <a:pt x="10259" y="6528"/>
                  </a:cubicBezTo>
                  <a:cubicBezTo>
                    <a:pt x="10296" y="4543"/>
                    <a:pt x="10334" y="2559"/>
                    <a:pt x="10370" y="574"/>
                  </a:cubicBezTo>
                  <a:lnTo>
                    <a:pt x="10372" y="528"/>
                  </a:lnTo>
                  <a:lnTo>
                    <a:pt x="10372" y="511"/>
                  </a:lnTo>
                  <a:lnTo>
                    <a:pt x="10366" y="481"/>
                  </a:lnTo>
                  <a:lnTo>
                    <a:pt x="10341" y="344"/>
                  </a:lnTo>
                  <a:cubicBezTo>
                    <a:pt x="10284" y="162"/>
                    <a:pt x="10141" y="58"/>
                    <a:pt x="9975" y="24"/>
                  </a:cubicBezTo>
                  <a:cubicBezTo>
                    <a:pt x="9925" y="8"/>
                    <a:pt x="9874" y="0"/>
                    <a:pt x="9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06400" y="9246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8075" y="4517224"/>
              <a:ext cx="284194" cy="300876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8833825" y="2247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168075" y="38989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2526149" y="99726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8941125" y="1267600"/>
              <a:ext cx="94899" cy="119945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8085625" y="48841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8908975" y="472532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6105050" y="91423"/>
              <a:ext cx="275439" cy="291614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7346600" y="4762348"/>
              <a:ext cx="228372" cy="241767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8739400" y="3681725"/>
              <a:ext cx="348061" cy="366310"/>
            </a:xfrm>
            <a:custGeom>
              <a:avLst/>
              <a:gdLst/>
              <a:ahLst/>
              <a:cxn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720007" y="4904373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4"/>
          <p:cNvSpPr/>
          <p:nvPr/>
        </p:nvSpPr>
        <p:spPr>
          <a:xfrm>
            <a:off x="302150" y="299650"/>
            <a:ext cx="8534100" cy="4549500"/>
          </a:xfrm>
          <a:prstGeom prst="rect">
            <a:avLst/>
          </a:prstGeom>
          <a:solidFill>
            <a:srgbClr val="E2E6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3" name="Google Shape;353;p4"/>
          <p:cNvSpPr/>
          <p:nvPr/>
        </p:nvSpPr>
        <p:spPr>
          <a:xfrm rot="10800000" flipH="1">
            <a:off x="103338" y="91428"/>
            <a:ext cx="384034" cy="640072"/>
          </a:xfrm>
          <a:custGeom>
            <a:avLst/>
            <a:gdLst/>
            <a:ahLst/>
            <a:cxnLst/>
            <a:rect l="l" t="t" r="r" b="b"/>
            <a:pathLst>
              <a:path w="22279" h="37322" extrusionOk="0">
                <a:moveTo>
                  <a:pt x="19421" y="2844"/>
                </a:moveTo>
                <a:cubicBezTo>
                  <a:pt x="19956" y="3125"/>
                  <a:pt x="20492" y="3407"/>
                  <a:pt x="21027" y="3688"/>
                </a:cubicBezTo>
                <a:cubicBezTo>
                  <a:pt x="20989" y="4207"/>
                  <a:pt x="20952" y="4725"/>
                  <a:pt x="20914" y="5244"/>
                </a:cubicBezTo>
                <a:cubicBezTo>
                  <a:pt x="20909" y="5329"/>
                  <a:pt x="20903" y="5400"/>
                  <a:pt x="20897" y="5471"/>
                </a:cubicBezTo>
                <a:cubicBezTo>
                  <a:pt x="19878" y="4978"/>
                  <a:pt x="18858" y="4484"/>
                  <a:pt x="17837" y="3990"/>
                </a:cubicBezTo>
                <a:lnTo>
                  <a:pt x="17873" y="3965"/>
                </a:lnTo>
                <a:cubicBezTo>
                  <a:pt x="18389" y="3591"/>
                  <a:pt x="18905" y="3218"/>
                  <a:pt x="19421" y="2844"/>
                </a:cubicBezTo>
                <a:close/>
                <a:moveTo>
                  <a:pt x="17080" y="4745"/>
                </a:moveTo>
                <a:cubicBezTo>
                  <a:pt x="17735" y="5061"/>
                  <a:pt x="18391" y="5379"/>
                  <a:pt x="19047" y="5696"/>
                </a:cubicBezTo>
                <a:cubicBezTo>
                  <a:pt x="14747" y="12995"/>
                  <a:pt x="10446" y="20294"/>
                  <a:pt x="6145" y="27593"/>
                </a:cubicBezTo>
                <a:cubicBezTo>
                  <a:pt x="5720" y="27357"/>
                  <a:pt x="5296" y="27121"/>
                  <a:pt x="4870" y="26883"/>
                </a:cubicBezTo>
                <a:cubicBezTo>
                  <a:pt x="6975" y="23063"/>
                  <a:pt x="9081" y="19242"/>
                  <a:pt x="11185" y="15422"/>
                </a:cubicBezTo>
                <a:cubicBezTo>
                  <a:pt x="12993" y="12142"/>
                  <a:pt x="14801" y="8861"/>
                  <a:pt x="16610" y="5582"/>
                </a:cubicBezTo>
                <a:cubicBezTo>
                  <a:pt x="16824" y="5191"/>
                  <a:pt x="16960" y="4937"/>
                  <a:pt x="17080" y="4745"/>
                </a:cubicBezTo>
                <a:close/>
                <a:moveTo>
                  <a:pt x="19959" y="6134"/>
                </a:moveTo>
                <a:cubicBezTo>
                  <a:pt x="20194" y="6247"/>
                  <a:pt x="20427" y="6361"/>
                  <a:pt x="20662" y="6474"/>
                </a:cubicBezTo>
                <a:cubicBezTo>
                  <a:pt x="20578" y="6666"/>
                  <a:pt x="20464" y="6897"/>
                  <a:pt x="20292" y="7243"/>
                </a:cubicBezTo>
                <a:cubicBezTo>
                  <a:pt x="18591" y="10670"/>
                  <a:pt x="16888" y="14098"/>
                  <a:pt x="15189" y="17526"/>
                </a:cubicBezTo>
                <a:cubicBezTo>
                  <a:pt x="13232" y="21468"/>
                  <a:pt x="11274" y="25413"/>
                  <a:pt x="9317" y="29355"/>
                </a:cubicBezTo>
                <a:lnTo>
                  <a:pt x="7029" y="28082"/>
                </a:lnTo>
                <a:cubicBezTo>
                  <a:pt x="11339" y="20766"/>
                  <a:pt x="15648" y="13451"/>
                  <a:pt x="19959" y="6134"/>
                </a:cubicBezTo>
                <a:close/>
                <a:moveTo>
                  <a:pt x="4384" y="27765"/>
                </a:moveTo>
                <a:cubicBezTo>
                  <a:pt x="5878" y="28597"/>
                  <a:pt x="7373" y="29429"/>
                  <a:pt x="8868" y="30260"/>
                </a:cubicBezTo>
                <a:cubicBezTo>
                  <a:pt x="8702" y="30592"/>
                  <a:pt x="8538" y="30923"/>
                  <a:pt x="8375" y="31252"/>
                </a:cubicBezTo>
                <a:cubicBezTo>
                  <a:pt x="6882" y="30385"/>
                  <a:pt x="5390" y="29516"/>
                  <a:pt x="3897" y="28647"/>
                </a:cubicBezTo>
                <a:lnTo>
                  <a:pt x="4384" y="27765"/>
                </a:lnTo>
                <a:close/>
                <a:moveTo>
                  <a:pt x="3409" y="29532"/>
                </a:moveTo>
                <a:cubicBezTo>
                  <a:pt x="4914" y="30407"/>
                  <a:pt x="6418" y="31282"/>
                  <a:pt x="7924" y="32158"/>
                </a:cubicBezTo>
                <a:cubicBezTo>
                  <a:pt x="7774" y="32462"/>
                  <a:pt x="7624" y="32765"/>
                  <a:pt x="7474" y="33069"/>
                </a:cubicBezTo>
                <a:cubicBezTo>
                  <a:pt x="5963" y="32173"/>
                  <a:pt x="4452" y="31276"/>
                  <a:pt x="2941" y="30381"/>
                </a:cubicBezTo>
                <a:cubicBezTo>
                  <a:pt x="3097" y="30098"/>
                  <a:pt x="3254" y="29814"/>
                  <a:pt x="3409" y="29532"/>
                </a:cubicBezTo>
                <a:close/>
                <a:moveTo>
                  <a:pt x="2453" y="31265"/>
                </a:moveTo>
                <a:cubicBezTo>
                  <a:pt x="3976" y="32169"/>
                  <a:pt x="5501" y="33071"/>
                  <a:pt x="7023" y="33975"/>
                </a:cubicBezTo>
                <a:cubicBezTo>
                  <a:pt x="6669" y="34691"/>
                  <a:pt x="6313" y="35405"/>
                  <a:pt x="5960" y="36119"/>
                </a:cubicBezTo>
                <a:cubicBezTo>
                  <a:pt x="4389" y="35230"/>
                  <a:pt x="2819" y="34341"/>
                  <a:pt x="1249" y="33450"/>
                </a:cubicBezTo>
                <a:lnTo>
                  <a:pt x="2453" y="31265"/>
                </a:lnTo>
                <a:close/>
                <a:moveTo>
                  <a:pt x="21768" y="1"/>
                </a:moveTo>
                <a:cubicBezTo>
                  <a:pt x="21684" y="1"/>
                  <a:pt x="21595" y="29"/>
                  <a:pt x="21504" y="94"/>
                </a:cubicBezTo>
                <a:cubicBezTo>
                  <a:pt x="20013" y="1172"/>
                  <a:pt x="17986" y="2187"/>
                  <a:pt x="16703" y="3624"/>
                </a:cubicBezTo>
                <a:cubicBezTo>
                  <a:pt x="16520" y="3695"/>
                  <a:pt x="16387" y="3871"/>
                  <a:pt x="16355" y="4052"/>
                </a:cubicBezTo>
                <a:cubicBezTo>
                  <a:pt x="16222" y="4232"/>
                  <a:pt x="16097" y="4417"/>
                  <a:pt x="15991" y="4611"/>
                </a:cubicBezTo>
                <a:cubicBezTo>
                  <a:pt x="14238" y="7791"/>
                  <a:pt x="12484" y="10974"/>
                  <a:pt x="10731" y="14156"/>
                </a:cubicBezTo>
                <a:cubicBezTo>
                  <a:pt x="7198" y="20568"/>
                  <a:pt x="3663" y="26979"/>
                  <a:pt x="131" y="33390"/>
                </a:cubicBezTo>
                <a:cubicBezTo>
                  <a:pt x="1" y="33628"/>
                  <a:pt x="67" y="33942"/>
                  <a:pt x="312" y="34081"/>
                </a:cubicBezTo>
                <a:cubicBezTo>
                  <a:pt x="2181" y="35140"/>
                  <a:pt x="4050" y="36197"/>
                  <a:pt x="5917" y="37257"/>
                </a:cubicBezTo>
                <a:cubicBezTo>
                  <a:pt x="5994" y="37300"/>
                  <a:pt x="6085" y="37322"/>
                  <a:pt x="6175" y="37322"/>
                </a:cubicBezTo>
                <a:cubicBezTo>
                  <a:pt x="6350" y="37322"/>
                  <a:pt x="6526" y="37240"/>
                  <a:pt x="6609" y="37077"/>
                </a:cubicBezTo>
                <a:lnTo>
                  <a:pt x="8097" y="34079"/>
                </a:lnTo>
                <a:lnTo>
                  <a:pt x="8160" y="33952"/>
                </a:lnTo>
                <a:cubicBezTo>
                  <a:pt x="10857" y="28518"/>
                  <a:pt x="13554" y="23086"/>
                  <a:pt x="16250" y="17652"/>
                </a:cubicBezTo>
                <a:cubicBezTo>
                  <a:pt x="17914" y="14298"/>
                  <a:pt x="19578" y="10944"/>
                  <a:pt x="21244" y="7589"/>
                </a:cubicBezTo>
                <a:cubicBezTo>
                  <a:pt x="21398" y="7278"/>
                  <a:pt x="21519" y="6957"/>
                  <a:pt x="21624" y="6632"/>
                </a:cubicBezTo>
                <a:cubicBezTo>
                  <a:pt x="21823" y="6484"/>
                  <a:pt x="21915" y="6217"/>
                  <a:pt x="21801" y="6010"/>
                </a:cubicBezTo>
                <a:cubicBezTo>
                  <a:pt x="22224" y="4250"/>
                  <a:pt x="22133" y="2341"/>
                  <a:pt x="22262" y="533"/>
                </a:cubicBezTo>
                <a:cubicBezTo>
                  <a:pt x="22278" y="322"/>
                  <a:pt x="22181" y="189"/>
                  <a:pt x="22044" y="114"/>
                </a:cubicBezTo>
                <a:cubicBezTo>
                  <a:pt x="21967" y="44"/>
                  <a:pt x="21872" y="1"/>
                  <a:pt x="21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9" name="Google Shape;3289;p32"/>
          <p:cNvGrpSpPr/>
          <p:nvPr/>
        </p:nvGrpSpPr>
        <p:grpSpPr>
          <a:xfrm>
            <a:off x="-6450" y="-5250"/>
            <a:ext cx="9156900" cy="5154000"/>
            <a:chOff x="-6450" y="-13000"/>
            <a:chExt cx="9156900" cy="5154000"/>
          </a:xfrm>
        </p:grpSpPr>
        <p:grpSp>
          <p:nvGrpSpPr>
            <p:cNvPr id="3290" name="Google Shape;3290;p32"/>
            <p:cNvGrpSpPr/>
            <p:nvPr/>
          </p:nvGrpSpPr>
          <p:grpSpPr>
            <a:xfrm>
              <a:off x="149766" y="-13000"/>
              <a:ext cx="8844477" cy="5154000"/>
              <a:chOff x="149766" y="-13000"/>
              <a:chExt cx="8844477" cy="5154000"/>
            </a:xfrm>
          </p:grpSpPr>
          <p:cxnSp>
            <p:nvCxnSpPr>
              <p:cNvPr id="3291" name="Google Shape;3291;p32"/>
              <p:cNvCxnSpPr/>
              <p:nvPr/>
            </p:nvCxnSpPr>
            <p:spPr>
              <a:xfrm>
                <a:off x="14976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2" name="Google Shape;3292;p32"/>
              <p:cNvCxnSpPr/>
              <p:nvPr/>
            </p:nvCxnSpPr>
            <p:spPr>
              <a:xfrm>
                <a:off x="30225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3" name="Google Shape;3293;p32"/>
              <p:cNvCxnSpPr/>
              <p:nvPr/>
            </p:nvCxnSpPr>
            <p:spPr>
              <a:xfrm>
                <a:off x="45474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4" name="Google Shape;3294;p32"/>
              <p:cNvCxnSpPr/>
              <p:nvPr/>
            </p:nvCxnSpPr>
            <p:spPr>
              <a:xfrm>
                <a:off x="60723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5" name="Google Shape;3295;p32"/>
              <p:cNvCxnSpPr/>
              <p:nvPr/>
            </p:nvCxnSpPr>
            <p:spPr>
              <a:xfrm>
                <a:off x="75973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6" name="Google Shape;3296;p32"/>
              <p:cNvCxnSpPr/>
              <p:nvPr/>
            </p:nvCxnSpPr>
            <p:spPr>
              <a:xfrm>
                <a:off x="91222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7" name="Google Shape;3297;p32"/>
              <p:cNvCxnSpPr/>
              <p:nvPr/>
            </p:nvCxnSpPr>
            <p:spPr>
              <a:xfrm>
                <a:off x="106471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8" name="Google Shape;3298;p32"/>
              <p:cNvCxnSpPr/>
              <p:nvPr/>
            </p:nvCxnSpPr>
            <p:spPr>
              <a:xfrm>
                <a:off x="121720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9" name="Google Shape;3299;p32"/>
              <p:cNvCxnSpPr/>
              <p:nvPr/>
            </p:nvCxnSpPr>
            <p:spPr>
              <a:xfrm>
                <a:off x="136969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0" name="Google Shape;3300;p32"/>
              <p:cNvCxnSpPr/>
              <p:nvPr/>
            </p:nvCxnSpPr>
            <p:spPr>
              <a:xfrm>
                <a:off x="152218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1" name="Google Shape;3301;p32"/>
              <p:cNvCxnSpPr/>
              <p:nvPr/>
            </p:nvCxnSpPr>
            <p:spPr>
              <a:xfrm>
                <a:off x="167467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2" name="Google Shape;3302;p32"/>
              <p:cNvCxnSpPr/>
              <p:nvPr/>
            </p:nvCxnSpPr>
            <p:spPr>
              <a:xfrm>
                <a:off x="182716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3" name="Google Shape;3303;p32"/>
              <p:cNvCxnSpPr/>
              <p:nvPr/>
            </p:nvCxnSpPr>
            <p:spPr>
              <a:xfrm>
                <a:off x="197965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4" name="Google Shape;3304;p32"/>
              <p:cNvCxnSpPr/>
              <p:nvPr/>
            </p:nvCxnSpPr>
            <p:spPr>
              <a:xfrm>
                <a:off x="213214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5" name="Google Shape;3305;p32"/>
              <p:cNvCxnSpPr/>
              <p:nvPr/>
            </p:nvCxnSpPr>
            <p:spPr>
              <a:xfrm>
                <a:off x="228464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6" name="Google Shape;3306;p32"/>
              <p:cNvCxnSpPr/>
              <p:nvPr/>
            </p:nvCxnSpPr>
            <p:spPr>
              <a:xfrm>
                <a:off x="243713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7" name="Google Shape;3307;p32"/>
              <p:cNvCxnSpPr/>
              <p:nvPr/>
            </p:nvCxnSpPr>
            <p:spPr>
              <a:xfrm>
                <a:off x="258962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8" name="Google Shape;3308;p32"/>
              <p:cNvCxnSpPr/>
              <p:nvPr/>
            </p:nvCxnSpPr>
            <p:spPr>
              <a:xfrm>
                <a:off x="274211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9" name="Google Shape;3309;p32"/>
              <p:cNvCxnSpPr/>
              <p:nvPr/>
            </p:nvCxnSpPr>
            <p:spPr>
              <a:xfrm>
                <a:off x="289460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0" name="Google Shape;3310;p32"/>
              <p:cNvCxnSpPr/>
              <p:nvPr/>
            </p:nvCxnSpPr>
            <p:spPr>
              <a:xfrm>
                <a:off x="304709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1" name="Google Shape;3311;p32"/>
              <p:cNvCxnSpPr/>
              <p:nvPr/>
            </p:nvCxnSpPr>
            <p:spPr>
              <a:xfrm>
                <a:off x="319958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2" name="Google Shape;3312;p32"/>
              <p:cNvCxnSpPr/>
              <p:nvPr/>
            </p:nvCxnSpPr>
            <p:spPr>
              <a:xfrm>
                <a:off x="335207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3" name="Google Shape;3313;p32"/>
              <p:cNvCxnSpPr/>
              <p:nvPr/>
            </p:nvCxnSpPr>
            <p:spPr>
              <a:xfrm>
                <a:off x="350456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4" name="Google Shape;3314;p32"/>
              <p:cNvCxnSpPr/>
              <p:nvPr/>
            </p:nvCxnSpPr>
            <p:spPr>
              <a:xfrm>
                <a:off x="365705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5" name="Google Shape;3315;p32"/>
              <p:cNvCxnSpPr/>
              <p:nvPr/>
            </p:nvCxnSpPr>
            <p:spPr>
              <a:xfrm>
                <a:off x="380955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6" name="Google Shape;3316;p32"/>
              <p:cNvCxnSpPr/>
              <p:nvPr/>
            </p:nvCxnSpPr>
            <p:spPr>
              <a:xfrm>
                <a:off x="396204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7" name="Google Shape;3317;p32"/>
              <p:cNvCxnSpPr/>
              <p:nvPr/>
            </p:nvCxnSpPr>
            <p:spPr>
              <a:xfrm>
                <a:off x="411453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8" name="Google Shape;3318;p32"/>
              <p:cNvCxnSpPr/>
              <p:nvPr/>
            </p:nvCxnSpPr>
            <p:spPr>
              <a:xfrm>
                <a:off x="426702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9" name="Google Shape;3319;p32"/>
              <p:cNvCxnSpPr/>
              <p:nvPr/>
            </p:nvCxnSpPr>
            <p:spPr>
              <a:xfrm>
                <a:off x="441951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0" name="Google Shape;3320;p32"/>
              <p:cNvCxnSpPr/>
              <p:nvPr/>
            </p:nvCxnSpPr>
            <p:spPr>
              <a:xfrm>
                <a:off x="457200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1" name="Google Shape;3321;p32"/>
              <p:cNvCxnSpPr/>
              <p:nvPr/>
            </p:nvCxnSpPr>
            <p:spPr>
              <a:xfrm>
                <a:off x="487698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2" name="Google Shape;3322;p32"/>
              <p:cNvCxnSpPr/>
              <p:nvPr/>
            </p:nvCxnSpPr>
            <p:spPr>
              <a:xfrm>
                <a:off x="502947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3" name="Google Shape;3323;p32"/>
              <p:cNvCxnSpPr/>
              <p:nvPr/>
            </p:nvCxnSpPr>
            <p:spPr>
              <a:xfrm>
                <a:off x="518196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4" name="Google Shape;3324;p32"/>
              <p:cNvCxnSpPr/>
              <p:nvPr/>
            </p:nvCxnSpPr>
            <p:spPr>
              <a:xfrm>
                <a:off x="533446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5" name="Google Shape;3325;p32"/>
              <p:cNvCxnSpPr/>
              <p:nvPr/>
            </p:nvCxnSpPr>
            <p:spPr>
              <a:xfrm>
                <a:off x="548695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6" name="Google Shape;3326;p32"/>
              <p:cNvCxnSpPr/>
              <p:nvPr/>
            </p:nvCxnSpPr>
            <p:spPr>
              <a:xfrm>
                <a:off x="563944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7" name="Google Shape;3327;p32"/>
              <p:cNvCxnSpPr/>
              <p:nvPr/>
            </p:nvCxnSpPr>
            <p:spPr>
              <a:xfrm>
                <a:off x="579193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8" name="Google Shape;3328;p32"/>
              <p:cNvCxnSpPr/>
              <p:nvPr/>
            </p:nvCxnSpPr>
            <p:spPr>
              <a:xfrm>
                <a:off x="594442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9" name="Google Shape;3329;p32"/>
              <p:cNvCxnSpPr/>
              <p:nvPr/>
            </p:nvCxnSpPr>
            <p:spPr>
              <a:xfrm>
                <a:off x="609691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0" name="Google Shape;3330;p32"/>
              <p:cNvCxnSpPr/>
              <p:nvPr/>
            </p:nvCxnSpPr>
            <p:spPr>
              <a:xfrm>
                <a:off x="624940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1" name="Google Shape;3331;p32"/>
              <p:cNvCxnSpPr/>
              <p:nvPr/>
            </p:nvCxnSpPr>
            <p:spPr>
              <a:xfrm>
                <a:off x="640189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2" name="Google Shape;3332;p32"/>
              <p:cNvCxnSpPr/>
              <p:nvPr/>
            </p:nvCxnSpPr>
            <p:spPr>
              <a:xfrm>
                <a:off x="655438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3" name="Google Shape;3333;p32"/>
              <p:cNvCxnSpPr/>
              <p:nvPr/>
            </p:nvCxnSpPr>
            <p:spPr>
              <a:xfrm>
                <a:off x="670687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4" name="Google Shape;3334;p32"/>
              <p:cNvCxnSpPr/>
              <p:nvPr/>
            </p:nvCxnSpPr>
            <p:spPr>
              <a:xfrm>
                <a:off x="685936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5" name="Google Shape;3335;p32"/>
              <p:cNvCxnSpPr/>
              <p:nvPr/>
            </p:nvCxnSpPr>
            <p:spPr>
              <a:xfrm>
                <a:off x="701186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6" name="Google Shape;3336;p32"/>
              <p:cNvCxnSpPr/>
              <p:nvPr/>
            </p:nvCxnSpPr>
            <p:spPr>
              <a:xfrm>
                <a:off x="716435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7" name="Google Shape;3337;p32"/>
              <p:cNvCxnSpPr/>
              <p:nvPr/>
            </p:nvCxnSpPr>
            <p:spPr>
              <a:xfrm>
                <a:off x="731684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8" name="Google Shape;3338;p32"/>
              <p:cNvCxnSpPr/>
              <p:nvPr/>
            </p:nvCxnSpPr>
            <p:spPr>
              <a:xfrm>
                <a:off x="746933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9" name="Google Shape;3339;p32"/>
              <p:cNvCxnSpPr/>
              <p:nvPr/>
            </p:nvCxnSpPr>
            <p:spPr>
              <a:xfrm>
                <a:off x="762182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0" name="Google Shape;3340;p32"/>
              <p:cNvCxnSpPr/>
              <p:nvPr/>
            </p:nvCxnSpPr>
            <p:spPr>
              <a:xfrm>
                <a:off x="777431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1" name="Google Shape;3341;p32"/>
              <p:cNvCxnSpPr/>
              <p:nvPr/>
            </p:nvCxnSpPr>
            <p:spPr>
              <a:xfrm>
                <a:off x="792680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2" name="Google Shape;3342;p32"/>
              <p:cNvCxnSpPr/>
              <p:nvPr/>
            </p:nvCxnSpPr>
            <p:spPr>
              <a:xfrm>
                <a:off x="807929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3" name="Google Shape;3343;p32"/>
              <p:cNvCxnSpPr/>
              <p:nvPr/>
            </p:nvCxnSpPr>
            <p:spPr>
              <a:xfrm>
                <a:off x="823178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4" name="Google Shape;3344;p32"/>
              <p:cNvCxnSpPr/>
              <p:nvPr/>
            </p:nvCxnSpPr>
            <p:spPr>
              <a:xfrm>
                <a:off x="838427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5" name="Google Shape;3345;p32"/>
              <p:cNvCxnSpPr/>
              <p:nvPr/>
            </p:nvCxnSpPr>
            <p:spPr>
              <a:xfrm>
                <a:off x="853677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6" name="Google Shape;3346;p32"/>
              <p:cNvCxnSpPr/>
              <p:nvPr/>
            </p:nvCxnSpPr>
            <p:spPr>
              <a:xfrm>
                <a:off x="868926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7" name="Google Shape;3347;p32"/>
              <p:cNvCxnSpPr/>
              <p:nvPr/>
            </p:nvCxnSpPr>
            <p:spPr>
              <a:xfrm>
                <a:off x="884175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8" name="Google Shape;3348;p32"/>
              <p:cNvCxnSpPr/>
              <p:nvPr/>
            </p:nvCxnSpPr>
            <p:spPr>
              <a:xfrm>
                <a:off x="899424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9" name="Google Shape;3349;p32"/>
              <p:cNvCxnSpPr/>
              <p:nvPr/>
            </p:nvCxnSpPr>
            <p:spPr>
              <a:xfrm>
                <a:off x="472449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50" name="Google Shape;3350;p32"/>
            <p:cNvGrpSpPr/>
            <p:nvPr/>
          </p:nvGrpSpPr>
          <p:grpSpPr>
            <a:xfrm>
              <a:off x="-6450" y="144150"/>
              <a:ext cx="9156900" cy="4855200"/>
              <a:chOff x="-10900" y="143982"/>
              <a:chExt cx="9156900" cy="4855200"/>
            </a:xfrm>
          </p:grpSpPr>
          <p:cxnSp>
            <p:nvCxnSpPr>
              <p:cNvPr id="3351" name="Google Shape;3351;p32"/>
              <p:cNvCxnSpPr/>
              <p:nvPr/>
            </p:nvCxnSpPr>
            <p:spPr>
              <a:xfrm>
                <a:off x="-10900" y="1439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2" name="Google Shape;3352;p32"/>
              <p:cNvCxnSpPr/>
              <p:nvPr/>
            </p:nvCxnSpPr>
            <p:spPr>
              <a:xfrm>
                <a:off x="-10900" y="2957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3" name="Google Shape;3353;p32"/>
              <p:cNvCxnSpPr/>
              <p:nvPr/>
            </p:nvCxnSpPr>
            <p:spPr>
              <a:xfrm>
                <a:off x="-10900" y="4474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4" name="Google Shape;3354;p32"/>
              <p:cNvCxnSpPr/>
              <p:nvPr/>
            </p:nvCxnSpPr>
            <p:spPr>
              <a:xfrm>
                <a:off x="-10900" y="5991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5" name="Google Shape;3355;p32"/>
              <p:cNvCxnSpPr/>
              <p:nvPr/>
            </p:nvCxnSpPr>
            <p:spPr>
              <a:xfrm>
                <a:off x="-10900" y="7508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6" name="Google Shape;3356;p32"/>
              <p:cNvCxnSpPr/>
              <p:nvPr/>
            </p:nvCxnSpPr>
            <p:spPr>
              <a:xfrm>
                <a:off x="-10900" y="9026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7" name="Google Shape;3357;p32"/>
              <p:cNvCxnSpPr/>
              <p:nvPr/>
            </p:nvCxnSpPr>
            <p:spPr>
              <a:xfrm>
                <a:off x="-10900" y="10543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8" name="Google Shape;3358;p32"/>
              <p:cNvCxnSpPr/>
              <p:nvPr/>
            </p:nvCxnSpPr>
            <p:spPr>
              <a:xfrm>
                <a:off x="-10900" y="12060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9" name="Google Shape;3359;p32"/>
              <p:cNvCxnSpPr/>
              <p:nvPr/>
            </p:nvCxnSpPr>
            <p:spPr>
              <a:xfrm>
                <a:off x="-10900" y="13577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0" name="Google Shape;3360;p32"/>
              <p:cNvCxnSpPr/>
              <p:nvPr/>
            </p:nvCxnSpPr>
            <p:spPr>
              <a:xfrm>
                <a:off x="-10900" y="15095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1" name="Google Shape;3361;p32"/>
              <p:cNvCxnSpPr/>
              <p:nvPr/>
            </p:nvCxnSpPr>
            <p:spPr>
              <a:xfrm>
                <a:off x="-10900" y="16612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2" name="Google Shape;3362;p32"/>
              <p:cNvCxnSpPr/>
              <p:nvPr/>
            </p:nvCxnSpPr>
            <p:spPr>
              <a:xfrm>
                <a:off x="-10900" y="18129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3" name="Google Shape;3363;p32"/>
              <p:cNvCxnSpPr/>
              <p:nvPr/>
            </p:nvCxnSpPr>
            <p:spPr>
              <a:xfrm>
                <a:off x="-10900" y="19646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4" name="Google Shape;3364;p32"/>
              <p:cNvCxnSpPr/>
              <p:nvPr/>
            </p:nvCxnSpPr>
            <p:spPr>
              <a:xfrm>
                <a:off x="-10900" y="21164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5" name="Google Shape;3365;p32"/>
              <p:cNvCxnSpPr/>
              <p:nvPr/>
            </p:nvCxnSpPr>
            <p:spPr>
              <a:xfrm>
                <a:off x="-10900" y="22681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6" name="Google Shape;3366;p32"/>
              <p:cNvCxnSpPr/>
              <p:nvPr/>
            </p:nvCxnSpPr>
            <p:spPr>
              <a:xfrm>
                <a:off x="-10900" y="24198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7" name="Google Shape;3367;p32"/>
              <p:cNvCxnSpPr/>
              <p:nvPr/>
            </p:nvCxnSpPr>
            <p:spPr>
              <a:xfrm>
                <a:off x="-10900" y="25715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8" name="Google Shape;3368;p32"/>
              <p:cNvCxnSpPr/>
              <p:nvPr/>
            </p:nvCxnSpPr>
            <p:spPr>
              <a:xfrm>
                <a:off x="-10900" y="27233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9" name="Google Shape;3369;p32"/>
              <p:cNvCxnSpPr/>
              <p:nvPr/>
            </p:nvCxnSpPr>
            <p:spPr>
              <a:xfrm>
                <a:off x="-10900" y="28750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0" name="Google Shape;3370;p32"/>
              <p:cNvCxnSpPr/>
              <p:nvPr/>
            </p:nvCxnSpPr>
            <p:spPr>
              <a:xfrm>
                <a:off x="-10900" y="30267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1" name="Google Shape;3371;p32"/>
              <p:cNvCxnSpPr/>
              <p:nvPr/>
            </p:nvCxnSpPr>
            <p:spPr>
              <a:xfrm>
                <a:off x="-10900" y="31784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2" name="Google Shape;3372;p32"/>
              <p:cNvCxnSpPr/>
              <p:nvPr/>
            </p:nvCxnSpPr>
            <p:spPr>
              <a:xfrm>
                <a:off x="-10900" y="33302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3" name="Google Shape;3373;p32"/>
              <p:cNvCxnSpPr/>
              <p:nvPr/>
            </p:nvCxnSpPr>
            <p:spPr>
              <a:xfrm>
                <a:off x="-10900" y="34819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4" name="Google Shape;3374;p32"/>
              <p:cNvCxnSpPr/>
              <p:nvPr/>
            </p:nvCxnSpPr>
            <p:spPr>
              <a:xfrm>
                <a:off x="-10900" y="36336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5" name="Google Shape;3375;p32"/>
              <p:cNvCxnSpPr/>
              <p:nvPr/>
            </p:nvCxnSpPr>
            <p:spPr>
              <a:xfrm>
                <a:off x="-10900" y="37853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6" name="Google Shape;3376;p32"/>
              <p:cNvCxnSpPr/>
              <p:nvPr/>
            </p:nvCxnSpPr>
            <p:spPr>
              <a:xfrm>
                <a:off x="-10900" y="39371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7" name="Google Shape;3377;p32"/>
              <p:cNvCxnSpPr/>
              <p:nvPr/>
            </p:nvCxnSpPr>
            <p:spPr>
              <a:xfrm>
                <a:off x="-10900" y="40888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8" name="Google Shape;3378;p32"/>
              <p:cNvCxnSpPr/>
              <p:nvPr/>
            </p:nvCxnSpPr>
            <p:spPr>
              <a:xfrm>
                <a:off x="-10900" y="42405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9" name="Google Shape;3379;p32"/>
              <p:cNvCxnSpPr/>
              <p:nvPr/>
            </p:nvCxnSpPr>
            <p:spPr>
              <a:xfrm>
                <a:off x="-10900" y="43922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0" name="Google Shape;3380;p32"/>
              <p:cNvCxnSpPr/>
              <p:nvPr/>
            </p:nvCxnSpPr>
            <p:spPr>
              <a:xfrm>
                <a:off x="-10900" y="45440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1" name="Google Shape;3381;p32"/>
              <p:cNvCxnSpPr/>
              <p:nvPr/>
            </p:nvCxnSpPr>
            <p:spPr>
              <a:xfrm>
                <a:off x="-10900" y="46957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2" name="Google Shape;3382;p32"/>
              <p:cNvCxnSpPr/>
              <p:nvPr/>
            </p:nvCxnSpPr>
            <p:spPr>
              <a:xfrm>
                <a:off x="-10900" y="48474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3" name="Google Shape;3383;p32"/>
              <p:cNvCxnSpPr/>
              <p:nvPr/>
            </p:nvCxnSpPr>
            <p:spPr>
              <a:xfrm>
                <a:off x="-10900" y="49991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84" name="Google Shape;3384;p32"/>
          <p:cNvGrpSpPr/>
          <p:nvPr/>
        </p:nvGrpSpPr>
        <p:grpSpPr>
          <a:xfrm>
            <a:off x="106400" y="78138"/>
            <a:ext cx="8981061" cy="5007288"/>
            <a:chOff x="106400" y="78138"/>
            <a:chExt cx="8981061" cy="5007288"/>
          </a:xfrm>
        </p:grpSpPr>
        <p:sp>
          <p:nvSpPr>
            <p:cNvPr id="3385" name="Google Shape;3385;p32"/>
            <p:cNvSpPr/>
            <p:nvPr/>
          </p:nvSpPr>
          <p:spPr>
            <a:xfrm>
              <a:off x="819475" y="78138"/>
              <a:ext cx="278798" cy="318189"/>
            </a:xfrm>
            <a:custGeom>
              <a:avLst/>
              <a:gdLst/>
              <a:ahLst/>
              <a:cxnLst/>
              <a:rect l="l" t="t" r="r" b="b"/>
              <a:pathLst>
                <a:path w="14453" h="16495" extrusionOk="0">
                  <a:moveTo>
                    <a:pt x="9284" y="2491"/>
                  </a:moveTo>
                  <a:lnTo>
                    <a:pt x="9284" y="2491"/>
                  </a:lnTo>
                  <a:cubicBezTo>
                    <a:pt x="9258" y="3903"/>
                    <a:pt x="9230" y="5314"/>
                    <a:pt x="9205" y="6727"/>
                  </a:cubicBezTo>
                  <a:cubicBezTo>
                    <a:pt x="9195" y="7296"/>
                    <a:pt x="10131" y="7790"/>
                    <a:pt x="10491" y="8094"/>
                  </a:cubicBezTo>
                  <a:cubicBezTo>
                    <a:pt x="11133" y="8637"/>
                    <a:pt x="11776" y="9177"/>
                    <a:pt x="12418" y="9718"/>
                  </a:cubicBezTo>
                  <a:cubicBezTo>
                    <a:pt x="11108" y="9855"/>
                    <a:pt x="9797" y="9992"/>
                    <a:pt x="8485" y="10129"/>
                  </a:cubicBezTo>
                  <a:cubicBezTo>
                    <a:pt x="8271" y="10152"/>
                    <a:pt x="8018" y="10269"/>
                    <a:pt x="7980" y="10514"/>
                  </a:cubicBezTo>
                  <a:cubicBezTo>
                    <a:pt x="7801" y="11682"/>
                    <a:pt x="7622" y="12848"/>
                    <a:pt x="7444" y="14016"/>
                  </a:cubicBezTo>
                  <a:cubicBezTo>
                    <a:pt x="7054" y="13043"/>
                    <a:pt x="6663" y="12070"/>
                    <a:pt x="6273" y="11098"/>
                  </a:cubicBezTo>
                  <a:cubicBezTo>
                    <a:pt x="6185" y="10880"/>
                    <a:pt x="6001" y="10710"/>
                    <a:pt x="5770" y="10710"/>
                  </a:cubicBezTo>
                  <a:cubicBezTo>
                    <a:pt x="5724" y="10710"/>
                    <a:pt x="5677" y="10717"/>
                    <a:pt x="5628" y="10731"/>
                  </a:cubicBezTo>
                  <a:cubicBezTo>
                    <a:pt x="4432" y="11086"/>
                    <a:pt x="3237" y="11438"/>
                    <a:pt x="2042" y="11791"/>
                  </a:cubicBezTo>
                  <a:cubicBezTo>
                    <a:pt x="2812" y="10796"/>
                    <a:pt x="3581" y="9804"/>
                    <a:pt x="4350" y="8811"/>
                  </a:cubicBezTo>
                  <a:cubicBezTo>
                    <a:pt x="4487" y="8633"/>
                    <a:pt x="4578" y="8384"/>
                    <a:pt x="4431" y="8176"/>
                  </a:cubicBezTo>
                  <a:cubicBezTo>
                    <a:pt x="3690" y="7115"/>
                    <a:pt x="2949" y="6054"/>
                    <a:pt x="2209" y="4993"/>
                  </a:cubicBezTo>
                  <a:lnTo>
                    <a:pt x="2209" y="4993"/>
                  </a:lnTo>
                  <a:cubicBezTo>
                    <a:pt x="3620" y="5508"/>
                    <a:pt x="5032" y="6023"/>
                    <a:pt x="6443" y="6536"/>
                  </a:cubicBezTo>
                  <a:cubicBezTo>
                    <a:pt x="6488" y="6553"/>
                    <a:pt x="6534" y="6560"/>
                    <a:pt x="6580" y="6560"/>
                  </a:cubicBezTo>
                  <a:cubicBezTo>
                    <a:pt x="6762" y="6560"/>
                    <a:pt x="6945" y="6447"/>
                    <a:pt x="7034" y="6294"/>
                  </a:cubicBezTo>
                  <a:cubicBezTo>
                    <a:pt x="7784" y="5027"/>
                    <a:pt x="8534" y="3758"/>
                    <a:pt x="9284" y="2491"/>
                  </a:cubicBezTo>
                  <a:close/>
                  <a:moveTo>
                    <a:pt x="9823" y="0"/>
                  </a:moveTo>
                  <a:cubicBezTo>
                    <a:pt x="9710" y="0"/>
                    <a:pt x="9598" y="40"/>
                    <a:pt x="9503" y="127"/>
                  </a:cubicBezTo>
                  <a:lnTo>
                    <a:pt x="9470" y="162"/>
                  </a:lnTo>
                  <a:lnTo>
                    <a:pt x="9394" y="246"/>
                  </a:lnTo>
                  <a:cubicBezTo>
                    <a:pt x="8385" y="1952"/>
                    <a:pt x="7376" y="3660"/>
                    <a:pt x="6366" y="5365"/>
                  </a:cubicBezTo>
                  <a:cubicBezTo>
                    <a:pt x="6268" y="5342"/>
                    <a:pt x="6102" y="5299"/>
                    <a:pt x="5821" y="5197"/>
                  </a:cubicBezTo>
                  <a:cubicBezTo>
                    <a:pt x="5163" y="4957"/>
                    <a:pt x="4503" y="4716"/>
                    <a:pt x="3844" y="4475"/>
                  </a:cubicBezTo>
                  <a:cubicBezTo>
                    <a:pt x="2886" y="4125"/>
                    <a:pt x="1927" y="3776"/>
                    <a:pt x="970" y="3427"/>
                  </a:cubicBezTo>
                  <a:cubicBezTo>
                    <a:pt x="920" y="3409"/>
                    <a:pt x="870" y="3400"/>
                    <a:pt x="822" y="3400"/>
                  </a:cubicBezTo>
                  <a:cubicBezTo>
                    <a:pt x="456" y="3400"/>
                    <a:pt x="150" y="3874"/>
                    <a:pt x="375" y="4199"/>
                  </a:cubicBezTo>
                  <a:cubicBezTo>
                    <a:pt x="1360" y="5606"/>
                    <a:pt x="2342" y="7015"/>
                    <a:pt x="3327" y="8424"/>
                  </a:cubicBezTo>
                  <a:cubicBezTo>
                    <a:pt x="3288" y="8478"/>
                    <a:pt x="3245" y="8537"/>
                    <a:pt x="3184" y="8616"/>
                  </a:cubicBezTo>
                  <a:cubicBezTo>
                    <a:pt x="2769" y="9154"/>
                    <a:pt x="2353" y="9690"/>
                    <a:pt x="1935" y="10228"/>
                  </a:cubicBezTo>
                  <a:cubicBezTo>
                    <a:pt x="1378" y="10946"/>
                    <a:pt x="822" y="11666"/>
                    <a:pt x="265" y="12384"/>
                  </a:cubicBezTo>
                  <a:cubicBezTo>
                    <a:pt x="0" y="12726"/>
                    <a:pt x="173" y="13287"/>
                    <a:pt x="608" y="13287"/>
                  </a:cubicBezTo>
                  <a:cubicBezTo>
                    <a:pt x="660" y="13287"/>
                    <a:pt x="716" y="13279"/>
                    <a:pt x="776" y="13261"/>
                  </a:cubicBezTo>
                  <a:cubicBezTo>
                    <a:pt x="2336" y="12800"/>
                    <a:pt x="3899" y="12338"/>
                    <a:pt x="5460" y="11877"/>
                  </a:cubicBezTo>
                  <a:cubicBezTo>
                    <a:pt x="6028" y="13290"/>
                    <a:pt x="6596" y="14705"/>
                    <a:pt x="7165" y="16119"/>
                  </a:cubicBezTo>
                  <a:cubicBezTo>
                    <a:pt x="7255" y="16344"/>
                    <a:pt x="7516" y="16494"/>
                    <a:pt x="7751" y="16494"/>
                  </a:cubicBezTo>
                  <a:cubicBezTo>
                    <a:pt x="7953" y="16494"/>
                    <a:pt x="8135" y="16385"/>
                    <a:pt x="8175" y="16119"/>
                  </a:cubicBezTo>
                  <a:cubicBezTo>
                    <a:pt x="8431" y="14459"/>
                    <a:pt x="8684" y="12800"/>
                    <a:pt x="8940" y="11138"/>
                  </a:cubicBezTo>
                  <a:cubicBezTo>
                    <a:pt x="9012" y="11128"/>
                    <a:pt x="9102" y="11116"/>
                    <a:pt x="9215" y="11104"/>
                  </a:cubicBezTo>
                  <a:cubicBezTo>
                    <a:pt x="9763" y="11047"/>
                    <a:pt x="10312" y="10989"/>
                    <a:pt x="10859" y="10932"/>
                  </a:cubicBezTo>
                  <a:cubicBezTo>
                    <a:pt x="11804" y="10833"/>
                    <a:pt x="12747" y="10733"/>
                    <a:pt x="13692" y="10635"/>
                  </a:cubicBezTo>
                  <a:cubicBezTo>
                    <a:pt x="14097" y="10592"/>
                    <a:pt x="14453" y="10067"/>
                    <a:pt x="14064" y="9739"/>
                  </a:cubicBezTo>
                  <a:cubicBezTo>
                    <a:pt x="13346" y="9133"/>
                    <a:pt x="12625" y="8528"/>
                    <a:pt x="11909" y="7921"/>
                  </a:cubicBezTo>
                  <a:cubicBezTo>
                    <a:pt x="11490" y="7568"/>
                    <a:pt x="11075" y="7217"/>
                    <a:pt x="10656" y="6864"/>
                  </a:cubicBezTo>
                  <a:cubicBezTo>
                    <a:pt x="10524" y="6752"/>
                    <a:pt x="10391" y="6641"/>
                    <a:pt x="10259" y="6528"/>
                  </a:cubicBezTo>
                  <a:cubicBezTo>
                    <a:pt x="10296" y="4543"/>
                    <a:pt x="10334" y="2559"/>
                    <a:pt x="10370" y="574"/>
                  </a:cubicBezTo>
                  <a:lnTo>
                    <a:pt x="10372" y="528"/>
                  </a:lnTo>
                  <a:lnTo>
                    <a:pt x="10372" y="511"/>
                  </a:lnTo>
                  <a:lnTo>
                    <a:pt x="10366" y="481"/>
                  </a:lnTo>
                  <a:lnTo>
                    <a:pt x="10341" y="344"/>
                  </a:lnTo>
                  <a:cubicBezTo>
                    <a:pt x="10284" y="162"/>
                    <a:pt x="10141" y="58"/>
                    <a:pt x="9975" y="24"/>
                  </a:cubicBezTo>
                  <a:cubicBezTo>
                    <a:pt x="9925" y="8"/>
                    <a:pt x="9874" y="0"/>
                    <a:pt x="9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2"/>
            <p:cNvSpPr/>
            <p:nvPr/>
          </p:nvSpPr>
          <p:spPr>
            <a:xfrm>
              <a:off x="106400" y="9246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2"/>
            <p:cNvSpPr/>
            <p:nvPr/>
          </p:nvSpPr>
          <p:spPr>
            <a:xfrm>
              <a:off x="168075" y="4517224"/>
              <a:ext cx="284194" cy="300876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2"/>
            <p:cNvSpPr/>
            <p:nvPr/>
          </p:nvSpPr>
          <p:spPr>
            <a:xfrm>
              <a:off x="8833825" y="2247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2"/>
            <p:cNvSpPr/>
            <p:nvPr/>
          </p:nvSpPr>
          <p:spPr>
            <a:xfrm>
              <a:off x="168075" y="38989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2"/>
            <p:cNvSpPr/>
            <p:nvPr/>
          </p:nvSpPr>
          <p:spPr>
            <a:xfrm>
              <a:off x="2526149" y="99726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2"/>
            <p:cNvSpPr/>
            <p:nvPr/>
          </p:nvSpPr>
          <p:spPr>
            <a:xfrm>
              <a:off x="8941125" y="1267600"/>
              <a:ext cx="94899" cy="119945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2"/>
            <p:cNvSpPr/>
            <p:nvPr/>
          </p:nvSpPr>
          <p:spPr>
            <a:xfrm>
              <a:off x="8085625" y="48841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2"/>
            <p:cNvSpPr/>
            <p:nvPr/>
          </p:nvSpPr>
          <p:spPr>
            <a:xfrm>
              <a:off x="8908975" y="472532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2"/>
            <p:cNvSpPr/>
            <p:nvPr/>
          </p:nvSpPr>
          <p:spPr>
            <a:xfrm>
              <a:off x="6105050" y="91423"/>
              <a:ext cx="275439" cy="291614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2"/>
            <p:cNvSpPr/>
            <p:nvPr/>
          </p:nvSpPr>
          <p:spPr>
            <a:xfrm>
              <a:off x="7346600" y="4762348"/>
              <a:ext cx="228372" cy="241767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2"/>
            <p:cNvSpPr/>
            <p:nvPr/>
          </p:nvSpPr>
          <p:spPr>
            <a:xfrm>
              <a:off x="8739400" y="3681725"/>
              <a:ext cx="348061" cy="366310"/>
            </a:xfrm>
            <a:custGeom>
              <a:avLst/>
              <a:gdLst/>
              <a:ahLst/>
              <a:cxn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2"/>
            <p:cNvSpPr/>
            <p:nvPr/>
          </p:nvSpPr>
          <p:spPr>
            <a:xfrm>
              <a:off x="720007" y="4904373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2"/>
          <p:cNvSpPr/>
          <p:nvPr/>
        </p:nvSpPr>
        <p:spPr>
          <a:xfrm>
            <a:off x="302150" y="299650"/>
            <a:ext cx="8534100" cy="4549500"/>
          </a:xfrm>
          <a:prstGeom prst="rect">
            <a:avLst/>
          </a:prstGeom>
          <a:solidFill>
            <a:srgbClr val="E2E6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0" name="Google Shape;3400;p33"/>
          <p:cNvGrpSpPr/>
          <p:nvPr/>
        </p:nvGrpSpPr>
        <p:grpSpPr>
          <a:xfrm>
            <a:off x="-6450" y="-5250"/>
            <a:ext cx="9156900" cy="5154000"/>
            <a:chOff x="-6450" y="-13000"/>
            <a:chExt cx="9156900" cy="5154000"/>
          </a:xfrm>
        </p:grpSpPr>
        <p:grpSp>
          <p:nvGrpSpPr>
            <p:cNvPr id="3401" name="Google Shape;3401;p33"/>
            <p:cNvGrpSpPr/>
            <p:nvPr/>
          </p:nvGrpSpPr>
          <p:grpSpPr>
            <a:xfrm>
              <a:off x="149766" y="-13000"/>
              <a:ext cx="8844477" cy="5154000"/>
              <a:chOff x="149766" y="-13000"/>
              <a:chExt cx="8844477" cy="5154000"/>
            </a:xfrm>
          </p:grpSpPr>
          <p:cxnSp>
            <p:nvCxnSpPr>
              <p:cNvPr id="3402" name="Google Shape;3402;p33"/>
              <p:cNvCxnSpPr/>
              <p:nvPr/>
            </p:nvCxnSpPr>
            <p:spPr>
              <a:xfrm>
                <a:off x="14976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3" name="Google Shape;3403;p33"/>
              <p:cNvCxnSpPr/>
              <p:nvPr/>
            </p:nvCxnSpPr>
            <p:spPr>
              <a:xfrm>
                <a:off x="30225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4" name="Google Shape;3404;p33"/>
              <p:cNvCxnSpPr/>
              <p:nvPr/>
            </p:nvCxnSpPr>
            <p:spPr>
              <a:xfrm>
                <a:off x="45474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5" name="Google Shape;3405;p33"/>
              <p:cNvCxnSpPr/>
              <p:nvPr/>
            </p:nvCxnSpPr>
            <p:spPr>
              <a:xfrm>
                <a:off x="60723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6" name="Google Shape;3406;p33"/>
              <p:cNvCxnSpPr/>
              <p:nvPr/>
            </p:nvCxnSpPr>
            <p:spPr>
              <a:xfrm>
                <a:off x="75973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7" name="Google Shape;3407;p33"/>
              <p:cNvCxnSpPr/>
              <p:nvPr/>
            </p:nvCxnSpPr>
            <p:spPr>
              <a:xfrm>
                <a:off x="91222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8" name="Google Shape;3408;p33"/>
              <p:cNvCxnSpPr/>
              <p:nvPr/>
            </p:nvCxnSpPr>
            <p:spPr>
              <a:xfrm>
                <a:off x="106471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9" name="Google Shape;3409;p33"/>
              <p:cNvCxnSpPr/>
              <p:nvPr/>
            </p:nvCxnSpPr>
            <p:spPr>
              <a:xfrm>
                <a:off x="121720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0" name="Google Shape;3410;p33"/>
              <p:cNvCxnSpPr/>
              <p:nvPr/>
            </p:nvCxnSpPr>
            <p:spPr>
              <a:xfrm>
                <a:off x="136969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1" name="Google Shape;3411;p33"/>
              <p:cNvCxnSpPr/>
              <p:nvPr/>
            </p:nvCxnSpPr>
            <p:spPr>
              <a:xfrm>
                <a:off x="152218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2" name="Google Shape;3412;p33"/>
              <p:cNvCxnSpPr/>
              <p:nvPr/>
            </p:nvCxnSpPr>
            <p:spPr>
              <a:xfrm>
                <a:off x="167467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3" name="Google Shape;3413;p33"/>
              <p:cNvCxnSpPr/>
              <p:nvPr/>
            </p:nvCxnSpPr>
            <p:spPr>
              <a:xfrm>
                <a:off x="182716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4" name="Google Shape;3414;p33"/>
              <p:cNvCxnSpPr/>
              <p:nvPr/>
            </p:nvCxnSpPr>
            <p:spPr>
              <a:xfrm>
                <a:off x="197965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5" name="Google Shape;3415;p33"/>
              <p:cNvCxnSpPr/>
              <p:nvPr/>
            </p:nvCxnSpPr>
            <p:spPr>
              <a:xfrm>
                <a:off x="213214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6" name="Google Shape;3416;p33"/>
              <p:cNvCxnSpPr/>
              <p:nvPr/>
            </p:nvCxnSpPr>
            <p:spPr>
              <a:xfrm>
                <a:off x="228464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7" name="Google Shape;3417;p33"/>
              <p:cNvCxnSpPr/>
              <p:nvPr/>
            </p:nvCxnSpPr>
            <p:spPr>
              <a:xfrm>
                <a:off x="243713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8" name="Google Shape;3418;p33"/>
              <p:cNvCxnSpPr/>
              <p:nvPr/>
            </p:nvCxnSpPr>
            <p:spPr>
              <a:xfrm>
                <a:off x="258962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9" name="Google Shape;3419;p33"/>
              <p:cNvCxnSpPr/>
              <p:nvPr/>
            </p:nvCxnSpPr>
            <p:spPr>
              <a:xfrm>
                <a:off x="274211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0" name="Google Shape;3420;p33"/>
              <p:cNvCxnSpPr/>
              <p:nvPr/>
            </p:nvCxnSpPr>
            <p:spPr>
              <a:xfrm>
                <a:off x="289460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1" name="Google Shape;3421;p33"/>
              <p:cNvCxnSpPr/>
              <p:nvPr/>
            </p:nvCxnSpPr>
            <p:spPr>
              <a:xfrm>
                <a:off x="304709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2" name="Google Shape;3422;p33"/>
              <p:cNvCxnSpPr/>
              <p:nvPr/>
            </p:nvCxnSpPr>
            <p:spPr>
              <a:xfrm>
                <a:off x="319958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3" name="Google Shape;3423;p33"/>
              <p:cNvCxnSpPr/>
              <p:nvPr/>
            </p:nvCxnSpPr>
            <p:spPr>
              <a:xfrm>
                <a:off x="335207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4" name="Google Shape;3424;p33"/>
              <p:cNvCxnSpPr/>
              <p:nvPr/>
            </p:nvCxnSpPr>
            <p:spPr>
              <a:xfrm>
                <a:off x="350456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5" name="Google Shape;3425;p33"/>
              <p:cNvCxnSpPr/>
              <p:nvPr/>
            </p:nvCxnSpPr>
            <p:spPr>
              <a:xfrm>
                <a:off x="365705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6" name="Google Shape;3426;p33"/>
              <p:cNvCxnSpPr/>
              <p:nvPr/>
            </p:nvCxnSpPr>
            <p:spPr>
              <a:xfrm>
                <a:off x="380955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7" name="Google Shape;3427;p33"/>
              <p:cNvCxnSpPr/>
              <p:nvPr/>
            </p:nvCxnSpPr>
            <p:spPr>
              <a:xfrm>
                <a:off x="396204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8" name="Google Shape;3428;p33"/>
              <p:cNvCxnSpPr/>
              <p:nvPr/>
            </p:nvCxnSpPr>
            <p:spPr>
              <a:xfrm>
                <a:off x="411453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9" name="Google Shape;3429;p33"/>
              <p:cNvCxnSpPr/>
              <p:nvPr/>
            </p:nvCxnSpPr>
            <p:spPr>
              <a:xfrm>
                <a:off x="426702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0" name="Google Shape;3430;p33"/>
              <p:cNvCxnSpPr/>
              <p:nvPr/>
            </p:nvCxnSpPr>
            <p:spPr>
              <a:xfrm>
                <a:off x="441951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1" name="Google Shape;3431;p33"/>
              <p:cNvCxnSpPr/>
              <p:nvPr/>
            </p:nvCxnSpPr>
            <p:spPr>
              <a:xfrm>
                <a:off x="457200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2" name="Google Shape;3432;p33"/>
              <p:cNvCxnSpPr/>
              <p:nvPr/>
            </p:nvCxnSpPr>
            <p:spPr>
              <a:xfrm>
                <a:off x="487698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3" name="Google Shape;3433;p33"/>
              <p:cNvCxnSpPr/>
              <p:nvPr/>
            </p:nvCxnSpPr>
            <p:spPr>
              <a:xfrm>
                <a:off x="502947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33"/>
              <p:cNvCxnSpPr/>
              <p:nvPr/>
            </p:nvCxnSpPr>
            <p:spPr>
              <a:xfrm>
                <a:off x="518196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33"/>
              <p:cNvCxnSpPr/>
              <p:nvPr/>
            </p:nvCxnSpPr>
            <p:spPr>
              <a:xfrm>
                <a:off x="533446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33"/>
              <p:cNvCxnSpPr/>
              <p:nvPr/>
            </p:nvCxnSpPr>
            <p:spPr>
              <a:xfrm>
                <a:off x="548695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33"/>
              <p:cNvCxnSpPr/>
              <p:nvPr/>
            </p:nvCxnSpPr>
            <p:spPr>
              <a:xfrm>
                <a:off x="563944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33"/>
              <p:cNvCxnSpPr/>
              <p:nvPr/>
            </p:nvCxnSpPr>
            <p:spPr>
              <a:xfrm>
                <a:off x="579193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33"/>
              <p:cNvCxnSpPr/>
              <p:nvPr/>
            </p:nvCxnSpPr>
            <p:spPr>
              <a:xfrm>
                <a:off x="594442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33"/>
              <p:cNvCxnSpPr/>
              <p:nvPr/>
            </p:nvCxnSpPr>
            <p:spPr>
              <a:xfrm>
                <a:off x="609691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1" name="Google Shape;3441;p33"/>
              <p:cNvCxnSpPr/>
              <p:nvPr/>
            </p:nvCxnSpPr>
            <p:spPr>
              <a:xfrm>
                <a:off x="624940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2" name="Google Shape;3442;p33"/>
              <p:cNvCxnSpPr/>
              <p:nvPr/>
            </p:nvCxnSpPr>
            <p:spPr>
              <a:xfrm>
                <a:off x="640189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33"/>
              <p:cNvCxnSpPr/>
              <p:nvPr/>
            </p:nvCxnSpPr>
            <p:spPr>
              <a:xfrm>
                <a:off x="655438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33"/>
              <p:cNvCxnSpPr/>
              <p:nvPr/>
            </p:nvCxnSpPr>
            <p:spPr>
              <a:xfrm>
                <a:off x="670687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5" name="Google Shape;3445;p33"/>
              <p:cNvCxnSpPr/>
              <p:nvPr/>
            </p:nvCxnSpPr>
            <p:spPr>
              <a:xfrm>
                <a:off x="685936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6" name="Google Shape;3446;p33"/>
              <p:cNvCxnSpPr/>
              <p:nvPr/>
            </p:nvCxnSpPr>
            <p:spPr>
              <a:xfrm>
                <a:off x="701186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7" name="Google Shape;3447;p33"/>
              <p:cNvCxnSpPr/>
              <p:nvPr/>
            </p:nvCxnSpPr>
            <p:spPr>
              <a:xfrm>
                <a:off x="716435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8" name="Google Shape;3448;p33"/>
              <p:cNvCxnSpPr/>
              <p:nvPr/>
            </p:nvCxnSpPr>
            <p:spPr>
              <a:xfrm>
                <a:off x="731684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9" name="Google Shape;3449;p33"/>
              <p:cNvCxnSpPr/>
              <p:nvPr/>
            </p:nvCxnSpPr>
            <p:spPr>
              <a:xfrm>
                <a:off x="746933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0" name="Google Shape;3450;p33"/>
              <p:cNvCxnSpPr/>
              <p:nvPr/>
            </p:nvCxnSpPr>
            <p:spPr>
              <a:xfrm>
                <a:off x="7621824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1" name="Google Shape;3451;p33"/>
              <p:cNvCxnSpPr/>
              <p:nvPr/>
            </p:nvCxnSpPr>
            <p:spPr>
              <a:xfrm>
                <a:off x="7774315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2" name="Google Shape;3452;p33"/>
              <p:cNvCxnSpPr/>
              <p:nvPr/>
            </p:nvCxnSpPr>
            <p:spPr>
              <a:xfrm>
                <a:off x="792680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3" name="Google Shape;3453;p33"/>
              <p:cNvCxnSpPr/>
              <p:nvPr/>
            </p:nvCxnSpPr>
            <p:spPr>
              <a:xfrm>
                <a:off x="8079297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4" name="Google Shape;3454;p33"/>
              <p:cNvCxnSpPr/>
              <p:nvPr/>
            </p:nvCxnSpPr>
            <p:spPr>
              <a:xfrm>
                <a:off x="8231788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5" name="Google Shape;3455;p33"/>
              <p:cNvCxnSpPr/>
              <p:nvPr/>
            </p:nvCxnSpPr>
            <p:spPr>
              <a:xfrm>
                <a:off x="8384279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6" name="Google Shape;3456;p33"/>
              <p:cNvCxnSpPr/>
              <p:nvPr/>
            </p:nvCxnSpPr>
            <p:spPr>
              <a:xfrm>
                <a:off x="8536770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7" name="Google Shape;3457;p33"/>
              <p:cNvCxnSpPr/>
              <p:nvPr/>
            </p:nvCxnSpPr>
            <p:spPr>
              <a:xfrm>
                <a:off x="8689261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8" name="Google Shape;3458;p33"/>
              <p:cNvCxnSpPr/>
              <p:nvPr/>
            </p:nvCxnSpPr>
            <p:spPr>
              <a:xfrm>
                <a:off x="8841752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9" name="Google Shape;3459;p33"/>
              <p:cNvCxnSpPr/>
              <p:nvPr/>
            </p:nvCxnSpPr>
            <p:spPr>
              <a:xfrm>
                <a:off x="8994243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0" name="Google Shape;3460;p33"/>
              <p:cNvCxnSpPr/>
              <p:nvPr/>
            </p:nvCxnSpPr>
            <p:spPr>
              <a:xfrm>
                <a:off x="4724496" y="-13000"/>
                <a:ext cx="0" cy="5154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61" name="Google Shape;3461;p33"/>
            <p:cNvGrpSpPr/>
            <p:nvPr/>
          </p:nvGrpSpPr>
          <p:grpSpPr>
            <a:xfrm>
              <a:off x="-6450" y="144150"/>
              <a:ext cx="9156900" cy="4855200"/>
              <a:chOff x="-10900" y="143982"/>
              <a:chExt cx="9156900" cy="4855200"/>
            </a:xfrm>
          </p:grpSpPr>
          <p:cxnSp>
            <p:nvCxnSpPr>
              <p:cNvPr id="3462" name="Google Shape;3462;p33"/>
              <p:cNvCxnSpPr/>
              <p:nvPr/>
            </p:nvCxnSpPr>
            <p:spPr>
              <a:xfrm>
                <a:off x="-10900" y="1439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3" name="Google Shape;3463;p33"/>
              <p:cNvCxnSpPr/>
              <p:nvPr/>
            </p:nvCxnSpPr>
            <p:spPr>
              <a:xfrm>
                <a:off x="-10900" y="2957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4" name="Google Shape;3464;p33"/>
              <p:cNvCxnSpPr/>
              <p:nvPr/>
            </p:nvCxnSpPr>
            <p:spPr>
              <a:xfrm>
                <a:off x="-10900" y="4474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5" name="Google Shape;3465;p33"/>
              <p:cNvCxnSpPr/>
              <p:nvPr/>
            </p:nvCxnSpPr>
            <p:spPr>
              <a:xfrm>
                <a:off x="-10900" y="5991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6" name="Google Shape;3466;p33"/>
              <p:cNvCxnSpPr/>
              <p:nvPr/>
            </p:nvCxnSpPr>
            <p:spPr>
              <a:xfrm>
                <a:off x="-10900" y="7508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7" name="Google Shape;3467;p33"/>
              <p:cNvCxnSpPr/>
              <p:nvPr/>
            </p:nvCxnSpPr>
            <p:spPr>
              <a:xfrm>
                <a:off x="-10900" y="9026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8" name="Google Shape;3468;p33"/>
              <p:cNvCxnSpPr/>
              <p:nvPr/>
            </p:nvCxnSpPr>
            <p:spPr>
              <a:xfrm>
                <a:off x="-10900" y="10543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9" name="Google Shape;3469;p33"/>
              <p:cNvCxnSpPr/>
              <p:nvPr/>
            </p:nvCxnSpPr>
            <p:spPr>
              <a:xfrm>
                <a:off x="-10900" y="12060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0" name="Google Shape;3470;p33"/>
              <p:cNvCxnSpPr/>
              <p:nvPr/>
            </p:nvCxnSpPr>
            <p:spPr>
              <a:xfrm>
                <a:off x="-10900" y="13577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1" name="Google Shape;3471;p33"/>
              <p:cNvCxnSpPr/>
              <p:nvPr/>
            </p:nvCxnSpPr>
            <p:spPr>
              <a:xfrm>
                <a:off x="-10900" y="15095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2" name="Google Shape;3472;p33"/>
              <p:cNvCxnSpPr/>
              <p:nvPr/>
            </p:nvCxnSpPr>
            <p:spPr>
              <a:xfrm>
                <a:off x="-10900" y="16612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3" name="Google Shape;3473;p33"/>
              <p:cNvCxnSpPr/>
              <p:nvPr/>
            </p:nvCxnSpPr>
            <p:spPr>
              <a:xfrm>
                <a:off x="-10900" y="18129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4" name="Google Shape;3474;p33"/>
              <p:cNvCxnSpPr/>
              <p:nvPr/>
            </p:nvCxnSpPr>
            <p:spPr>
              <a:xfrm>
                <a:off x="-10900" y="19646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5" name="Google Shape;3475;p33"/>
              <p:cNvCxnSpPr/>
              <p:nvPr/>
            </p:nvCxnSpPr>
            <p:spPr>
              <a:xfrm>
                <a:off x="-10900" y="21164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6" name="Google Shape;3476;p33"/>
              <p:cNvCxnSpPr/>
              <p:nvPr/>
            </p:nvCxnSpPr>
            <p:spPr>
              <a:xfrm>
                <a:off x="-10900" y="22681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7" name="Google Shape;3477;p33"/>
              <p:cNvCxnSpPr/>
              <p:nvPr/>
            </p:nvCxnSpPr>
            <p:spPr>
              <a:xfrm>
                <a:off x="-10900" y="24198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8" name="Google Shape;3478;p33"/>
              <p:cNvCxnSpPr/>
              <p:nvPr/>
            </p:nvCxnSpPr>
            <p:spPr>
              <a:xfrm>
                <a:off x="-10900" y="25715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9" name="Google Shape;3479;p33"/>
              <p:cNvCxnSpPr/>
              <p:nvPr/>
            </p:nvCxnSpPr>
            <p:spPr>
              <a:xfrm>
                <a:off x="-10900" y="27233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0" name="Google Shape;3480;p33"/>
              <p:cNvCxnSpPr/>
              <p:nvPr/>
            </p:nvCxnSpPr>
            <p:spPr>
              <a:xfrm>
                <a:off x="-10900" y="28750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1" name="Google Shape;3481;p33"/>
              <p:cNvCxnSpPr/>
              <p:nvPr/>
            </p:nvCxnSpPr>
            <p:spPr>
              <a:xfrm>
                <a:off x="-10900" y="30267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2" name="Google Shape;3482;p33"/>
              <p:cNvCxnSpPr/>
              <p:nvPr/>
            </p:nvCxnSpPr>
            <p:spPr>
              <a:xfrm>
                <a:off x="-10900" y="31784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3" name="Google Shape;3483;p33"/>
              <p:cNvCxnSpPr/>
              <p:nvPr/>
            </p:nvCxnSpPr>
            <p:spPr>
              <a:xfrm>
                <a:off x="-10900" y="33302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4" name="Google Shape;3484;p33"/>
              <p:cNvCxnSpPr/>
              <p:nvPr/>
            </p:nvCxnSpPr>
            <p:spPr>
              <a:xfrm>
                <a:off x="-10900" y="34819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5" name="Google Shape;3485;p33"/>
              <p:cNvCxnSpPr/>
              <p:nvPr/>
            </p:nvCxnSpPr>
            <p:spPr>
              <a:xfrm>
                <a:off x="-10900" y="36336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6" name="Google Shape;3486;p33"/>
              <p:cNvCxnSpPr/>
              <p:nvPr/>
            </p:nvCxnSpPr>
            <p:spPr>
              <a:xfrm>
                <a:off x="-10900" y="37853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7" name="Google Shape;3487;p33"/>
              <p:cNvCxnSpPr/>
              <p:nvPr/>
            </p:nvCxnSpPr>
            <p:spPr>
              <a:xfrm>
                <a:off x="-10900" y="39371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8" name="Google Shape;3488;p33"/>
              <p:cNvCxnSpPr/>
              <p:nvPr/>
            </p:nvCxnSpPr>
            <p:spPr>
              <a:xfrm>
                <a:off x="-10900" y="40888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9" name="Google Shape;3489;p33"/>
              <p:cNvCxnSpPr/>
              <p:nvPr/>
            </p:nvCxnSpPr>
            <p:spPr>
              <a:xfrm>
                <a:off x="-10900" y="42405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0" name="Google Shape;3490;p33"/>
              <p:cNvCxnSpPr/>
              <p:nvPr/>
            </p:nvCxnSpPr>
            <p:spPr>
              <a:xfrm>
                <a:off x="-10900" y="43922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1" name="Google Shape;3491;p33"/>
              <p:cNvCxnSpPr/>
              <p:nvPr/>
            </p:nvCxnSpPr>
            <p:spPr>
              <a:xfrm>
                <a:off x="-10900" y="454400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2" name="Google Shape;3492;p33"/>
              <p:cNvCxnSpPr/>
              <p:nvPr/>
            </p:nvCxnSpPr>
            <p:spPr>
              <a:xfrm>
                <a:off x="-10900" y="469573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3" name="Google Shape;3493;p33"/>
              <p:cNvCxnSpPr/>
              <p:nvPr/>
            </p:nvCxnSpPr>
            <p:spPr>
              <a:xfrm>
                <a:off x="-10900" y="4847457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4" name="Google Shape;3494;p33"/>
              <p:cNvCxnSpPr/>
              <p:nvPr/>
            </p:nvCxnSpPr>
            <p:spPr>
              <a:xfrm>
                <a:off x="-10900" y="4999182"/>
                <a:ext cx="9156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95" name="Google Shape;3495;p33"/>
          <p:cNvGrpSpPr/>
          <p:nvPr/>
        </p:nvGrpSpPr>
        <p:grpSpPr>
          <a:xfrm flipH="1">
            <a:off x="106400" y="78138"/>
            <a:ext cx="8981061" cy="5007288"/>
            <a:chOff x="106400" y="78138"/>
            <a:chExt cx="8981061" cy="5007288"/>
          </a:xfrm>
        </p:grpSpPr>
        <p:sp>
          <p:nvSpPr>
            <p:cNvPr id="3496" name="Google Shape;3496;p33"/>
            <p:cNvSpPr/>
            <p:nvPr/>
          </p:nvSpPr>
          <p:spPr>
            <a:xfrm>
              <a:off x="819475" y="78138"/>
              <a:ext cx="278798" cy="318189"/>
            </a:xfrm>
            <a:custGeom>
              <a:avLst/>
              <a:gdLst/>
              <a:ahLst/>
              <a:cxnLst/>
              <a:rect l="l" t="t" r="r" b="b"/>
              <a:pathLst>
                <a:path w="14453" h="16495" extrusionOk="0">
                  <a:moveTo>
                    <a:pt x="9284" y="2491"/>
                  </a:moveTo>
                  <a:lnTo>
                    <a:pt x="9284" y="2491"/>
                  </a:lnTo>
                  <a:cubicBezTo>
                    <a:pt x="9258" y="3903"/>
                    <a:pt x="9230" y="5314"/>
                    <a:pt x="9205" y="6727"/>
                  </a:cubicBezTo>
                  <a:cubicBezTo>
                    <a:pt x="9195" y="7296"/>
                    <a:pt x="10131" y="7790"/>
                    <a:pt x="10491" y="8094"/>
                  </a:cubicBezTo>
                  <a:cubicBezTo>
                    <a:pt x="11133" y="8637"/>
                    <a:pt x="11776" y="9177"/>
                    <a:pt x="12418" y="9718"/>
                  </a:cubicBezTo>
                  <a:cubicBezTo>
                    <a:pt x="11108" y="9855"/>
                    <a:pt x="9797" y="9992"/>
                    <a:pt x="8485" y="10129"/>
                  </a:cubicBezTo>
                  <a:cubicBezTo>
                    <a:pt x="8271" y="10152"/>
                    <a:pt x="8018" y="10269"/>
                    <a:pt x="7980" y="10514"/>
                  </a:cubicBezTo>
                  <a:cubicBezTo>
                    <a:pt x="7801" y="11682"/>
                    <a:pt x="7622" y="12848"/>
                    <a:pt x="7444" y="14016"/>
                  </a:cubicBezTo>
                  <a:cubicBezTo>
                    <a:pt x="7054" y="13043"/>
                    <a:pt x="6663" y="12070"/>
                    <a:pt x="6273" y="11098"/>
                  </a:cubicBezTo>
                  <a:cubicBezTo>
                    <a:pt x="6185" y="10880"/>
                    <a:pt x="6001" y="10710"/>
                    <a:pt x="5770" y="10710"/>
                  </a:cubicBezTo>
                  <a:cubicBezTo>
                    <a:pt x="5724" y="10710"/>
                    <a:pt x="5677" y="10717"/>
                    <a:pt x="5628" y="10731"/>
                  </a:cubicBezTo>
                  <a:cubicBezTo>
                    <a:pt x="4432" y="11086"/>
                    <a:pt x="3237" y="11438"/>
                    <a:pt x="2042" y="11791"/>
                  </a:cubicBezTo>
                  <a:cubicBezTo>
                    <a:pt x="2812" y="10796"/>
                    <a:pt x="3581" y="9804"/>
                    <a:pt x="4350" y="8811"/>
                  </a:cubicBezTo>
                  <a:cubicBezTo>
                    <a:pt x="4487" y="8633"/>
                    <a:pt x="4578" y="8384"/>
                    <a:pt x="4431" y="8176"/>
                  </a:cubicBezTo>
                  <a:cubicBezTo>
                    <a:pt x="3690" y="7115"/>
                    <a:pt x="2949" y="6054"/>
                    <a:pt x="2209" y="4993"/>
                  </a:cubicBezTo>
                  <a:lnTo>
                    <a:pt x="2209" y="4993"/>
                  </a:lnTo>
                  <a:cubicBezTo>
                    <a:pt x="3620" y="5508"/>
                    <a:pt x="5032" y="6023"/>
                    <a:pt x="6443" y="6536"/>
                  </a:cubicBezTo>
                  <a:cubicBezTo>
                    <a:pt x="6488" y="6553"/>
                    <a:pt x="6534" y="6560"/>
                    <a:pt x="6580" y="6560"/>
                  </a:cubicBezTo>
                  <a:cubicBezTo>
                    <a:pt x="6762" y="6560"/>
                    <a:pt x="6945" y="6447"/>
                    <a:pt x="7034" y="6294"/>
                  </a:cubicBezTo>
                  <a:cubicBezTo>
                    <a:pt x="7784" y="5027"/>
                    <a:pt x="8534" y="3758"/>
                    <a:pt x="9284" y="2491"/>
                  </a:cubicBezTo>
                  <a:close/>
                  <a:moveTo>
                    <a:pt x="9823" y="0"/>
                  </a:moveTo>
                  <a:cubicBezTo>
                    <a:pt x="9710" y="0"/>
                    <a:pt x="9598" y="40"/>
                    <a:pt x="9503" y="127"/>
                  </a:cubicBezTo>
                  <a:lnTo>
                    <a:pt x="9470" y="162"/>
                  </a:lnTo>
                  <a:lnTo>
                    <a:pt x="9394" y="246"/>
                  </a:lnTo>
                  <a:cubicBezTo>
                    <a:pt x="8385" y="1952"/>
                    <a:pt x="7376" y="3660"/>
                    <a:pt x="6366" y="5365"/>
                  </a:cubicBezTo>
                  <a:cubicBezTo>
                    <a:pt x="6268" y="5342"/>
                    <a:pt x="6102" y="5299"/>
                    <a:pt x="5821" y="5197"/>
                  </a:cubicBezTo>
                  <a:cubicBezTo>
                    <a:pt x="5163" y="4957"/>
                    <a:pt x="4503" y="4716"/>
                    <a:pt x="3844" y="4475"/>
                  </a:cubicBezTo>
                  <a:cubicBezTo>
                    <a:pt x="2886" y="4125"/>
                    <a:pt x="1927" y="3776"/>
                    <a:pt x="970" y="3427"/>
                  </a:cubicBezTo>
                  <a:cubicBezTo>
                    <a:pt x="920" y="3409"/>
                    <a:pt x="870" y="3400"/>
                    <a:pt x="822" y="3400"/>
                  </a:cubicBezTo>
                  <a:cubicBezTo>
                    <a:pt x="456" y="3400"/>
                    <a:pt x="150" y="3874"/>
                    <a:pt x="375" y="4199"/>
                  </a:cubicBezTo>
                  <a:cubicBezTo>
                    <a:pt x="1360" y="5606"/>
                    <a:pt x="2342" y="7015"/>
                    <a:pt x="3327" y="8424"/>
                  </a:cubicBezTo>
                  <a:cubicBezTo>
                    <a:pt x="3288" y="8478"/>
                    <a:pt x="3245" y="8537"/>
                    <a:pt x="3184" y="8616"/>
                  </a:cubicBezTo>
                  <a:cubicBezTo>
                    <a:pt x="2769" y="9154"/>
                    <a:pt x="2353" y="9690"/>
                    <a:pt x="1935" y="10228"/>
                  </a:cubicBezTo>
                  <a:cubicBezTo>
                    <a:pt x="1378" y="10946"/>
                    <a:pt x="822" y="11666"/>
                    <a:pt x="265" y="12384"/>
                  </a:cubicBezTo>
                  <a:cubicBezTo>
                    <a:pt x="0" y="12726"/>
                    <a:pt x="173" y="13287"/>
                    <a:pt x="608" y="13287"/>
                  </a:cubicBezTo>
                  <a:cubicBezTo>
                    <a:pt x="660" y="13287"/>
                    <a:pt x="716" y="13279"/>
                    <a:pt x="776" y="13261"/>
                  </a:cubicBezTo>
                  <a:cubicBezTo>
                    <a:pt x="2336" y="12800"/>
                    <a:pt x="3899" y="12338"/>
                    <a:pt x="5460" y="11877"/>
                  </a:cubicBezTo>
                  <a:cubicBezTo>
                    <a:pt x="6028" y="13290"/>
                    <a:pt x="6596" y="14705"/>
                    <a:pt x="7165" y="16119"/>
                  </a:cubicBezTo>
                  <a:cubicBezTo>
                    <a:pt x="7255" y="16344"/>
                    <a:pt x="7516" y="16494"/>
                    <a:pt x="7751" y="16494"/>
                  </a:cubicBezTo>
                  <a:cubicBezTo>
                    <a:pt x="7953" y="16494"/>
                    <a:pt x="8135" y="16385"/>
                    <a:pt x="8175" y="16119"/>
                  </a:cubicBezTo>
                  <a:cubicBezTo>
                    <a:pt x="8431" y="14459"/>
                    <a:pt x="8684" y="12800"/>
                    <a:pt x="8940" y="11138"/>
                  </a:cubicBezTo>
                  <a:cubicBezTo>
                    <a:pt x="9012" y="11128"/>
                    <a:pt x="9102" y="11116"/>
                    <a:pt x="9215" y="11104"/>
                  </a:cubicBezTo>
                  <a:cubicBezTo>
                    <a:pt x="9763" y="11047"/>
                    <a:pt x="10312" y="10989"/>
                    <a:pt x="10859" y="10932"/>
                  </a:cubicBezTo>
                  <a:cubicBezTo>
                    <a:pt x="11804" y="10833"/>
                    <a:pt x="12747" y="10733"/>
                    <a:pt x="13692" y="10635"/>
                  </a:cubicBezTo>
                  <a:cubicBezTo>
                    <a:pt x="14097" y="10592"/>
                    <a:pt x="14453" y="10067"/>
                    <a:pt x="14064" y="9739"/>
                  </a:cubicBezTo>
                  <a:cubicBezTo>
                    <a:pt x="13346" y="9133"/>
                    <a:pt x="12625" y="8528"/>
                    <a:pt x="11909" y="7921"/>
                  </a:cubicBezTo>
                  <a:cubicBezTo>
                    <a:pt x="11490" y="7568"/>
                    <a:pt x="11075" y="7217"/>
                    <a:pt x="10656" y="6864"/>
                  </a:cubicBezTo>
                  <a:cubicBezTo>
                    <a:pt x="10524" y="6752"/>
                    <a:pt x="10391" y="6641"/>
                    <a:pt x="10259" y="6528"/>
                  </a:cubicBezTo>
                  <a:cubicBezTo>
                    <a:pt x="10296" y="4543"/>
                    <a:pt x="10334" y="2559"/>
                    <a:pt x="10370" y="574"/>
                  </a:cubicBezTo>
                  <a:lnTo>
                    <a:pt x="10372" y="528"/>
                  </a:lnTo>
                  <a:lnTo>
                    <a:pt x="10372" y="511"/>
                  </a:lnTo>
                  <a:lnTo>
                    <a:pt x="10366" y="481"/>
                  </a:lnTo>
                  <a:lnTo>
                    <a:pt x="10341" y="344"/>
                  </a:lnTo>
                  <a:cubicBezTo>
                    <a:pt x="10284" y="162"/>
                    <a:pt x="10141" y="58"/>
                    <a:pt x="9975" y="24"/>
                  </a:cubicBezTo>
                  <a:cubicBezTo>
                    <a:pt x="9925" y="8"/>
                    <a:pt x="9874" y="0"/>
                    <a:pt x="9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3"/>
            <p:cNvSpPr/>
            <p:nvPr/>
          </p:nvSpPr>
          <p:spPr>
            <a:xfrm>
              <a:off x="106400" y="9246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3"/>
            <p:cNvSpPr/>
            <p:nvPr/>
          </p:nvSpPr>
          <p:spPr>
            <a:xfrm>
              <a:off x="168075" y="4517224"/>
              <a:ext cx="284194" cy="300876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3"/>
            <p:cNvSpPr/>
            <p:nvPr/>
          </p:nvSpPr>
          <p:spPr>
            <a:xfrm>
              <a:off x="168075" y="38989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3"/>
            <p:cNvSpPr/>
            <p:nvPr/>
          </p:nvSpPr>
          <p:spPr>
            <a:xfrm>
              <a:off x="2526149" y="99726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3"/>
            <p:cNvSpPr/>
            <p:nvPr/>
          </p:nvSpPr>
          <p:spPr>
            <a:xfrm>
              <a:off x="8941125" y="1267600"/>
              <a:ext cx="94899" cy="119945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3"/>
            <p:cNvSpPr/>
            <p:nvPr/>
          </p:nvSpPr>
          <p:spPr>
            <a:xfrm>
              <a:off x="8085625" y="488417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3"/>
            <p:cNvSpPr/>
            <p:nvPr/>
          </p:nvSpPr>
          <p:spPr>
            <a:xfrm>
              <a:off x="8908975" y="472532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3"/>
            <p:cNvSpPr/>
            <p:nvPr/>
          </p:nvSpPr>
          <p:spPr>
            <a:xfrm>
              <a:off x="6105050" y="91423"/>
              <a:ext cx="275439" cy="291614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3"/>
            <p:cNvSpPr/>
            <p:nvPr/>
          </p:nvSpPr>
          <p:spPr>
            <a:xfrm>
              <a:off x="7346600" y="4762348"/>
              <a:ext cx="228372" cy="241767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3"/>
            <p:cNvSpPr/>
            <p:nvPr/>
          </p:nvSpPr>
          <p:spPr>
            <a:xfrm>
              <a:off x="8739400" y="3681725"/>
              <a:ext cx="348061" cy="366310"/>
            </a:xfrm>
            <a:custGeom>
              <a:avLst/>
              <a:gdLst/>
              <a:ahLst/>
              <a:cxn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3"/>
            <p:cNvSpPr/>
            <p:nvPr/>
          </p:nvSpPr>
          <p:spPr>
            <a:xfrm>
              <a:off x="720007" y="4904373"/>
              <a:ext cx="127249" cy="160859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8" name="Google Shape;3508;p33"/>
          <p:cNvSpPr/>
          <p:nvPr/>
        </p:nvSpPr>
        <p:spPr>
          <a:xfrm>
            <a:off x="302150" y="299650"/>
            <a:ext cx="8534100" cy="4549500"/>
          </a:xfrm>
          <a:prstGeom prst="rect">
            <a:avLst/>
          </a:prstGeom>
          <a:solidFill>
            <a:srgbClr val="E2E6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8" r:id="rId4"/>
    <p:sldLayoutId id="214748367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p37"/>
          <p:cNvSpPr txBox="1">
            <a:spLocks noGrp="1"/>
          </p:cNvSpPr>
          <p:nvPr>
            <p:ph type="ctrTitle"/>
          </p:nvPr>
        </p:nvSpPr>
        <p:spPr>
          <a:xfrm>
            <a:off x="533400" y="1611358"/>
            <a:ext cx="8230500" cy="118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40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Karbohidrat Monosakarida</a:t>
            </a:r>
            <a:endParaRPr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28" name="Google Shape;3528;p37"/>
          <p:cNvGrpSpPr/>
          <p:nvPr/>
        </p:nvGrpSpPr>
        <p:grpSpPr>
          <a:xfrm rot="-417677">
            <a:off x="358912" y="2342386"/>
            <a:ext cx="1303959" cy="972252"/>
            <a:chOff x="2141779" y="1711301"/>
            <a:chExt cx="764471" cy="628783"/>
          </a:xfrm>
        </p:grpSpPr>
        <p:sp>
          <p:nvSpPr>
            <p:cNvPr id="3529" name="Google Shape;3529;p37"/>
            <p:cNvSpPr/>
            <p:nvPr/>
          </p:nvSpPr>
          <p:spPr>
            <a:xfrm>
              <a:off x="2492806" y="1880899"/>
              <a:ext cx="23639" cy="151758"/>
            </a:xfrm>
            <a:custGeom>
              <a:avLst/>
              <a:gdLst/>
              <a:ahLst/>
              <a:cxnLst/>
              <a:rect l="l" t="t" r="r" b="b"/>
              <a:pathLst>
                <a:path w="1015" h="6516" extrusionOk="0">
                  <a:moveTo>
                    <a:pt x="473" y="21"/>
                  </a:moveTo>
                  <a:cubicBezTo>
                    <a:pt x="472" y="21"/>
                    <a:pt x="472" y="22"/>
                    <a:pt x="472" y="22"/>
                  </a:cubicBezTo>
                  <a:lnTo>
                    <a:pt x="472" y="22"/>
                  </a:lnTo>
                  <a:cubicBezTo>
                    <a:pt x="472" y="22"/>
                    <a:pt x="472" y="21"/>
                    <a:pt x="473" y="21"/>
                  </a:cubicBezTo>
                  <a:close/>
                  <a:moveTo>
                    <a:pt x="434" y="38"/>
                  </a:moveTo>
                  <a:lnTo>
                    <a:pt x="434" y="38"/>
                  </a:lnTo>
                  <a:cubicBezTo>
                    <a:pt x="433" y="39"/>
                    <a:pt x="432" y="39"/>
                    <a:pt x="431" y="39"/>
                  </a:cubicBezTo>
                  <a:lnTo>
                    <a:pt x="431" y="39"/>
                  </a:lnTo>
                  <a:cubicBezTo>
                    <a:pt x="432" y="39"/>
                    <a:pt x="433" y="39"/>
                    <a:pt x="434" y="38"/>
                  </a:cubicBezTo>
                  <a:close/>
                  <a:moveTo>
                    <a:pt x="431" y="39"/>
                  </a:moveTo>
                  <a:lnTo>
                    <a:pt x="431" y="39"/>
                  </a:lnTo>
                  <a:cubicBezTo>
                    <a:pt x="430" y="40"/>
                    <a:pt x="429" y="40"/>
                    <a:pt x="428" y="41"/>
                  </a:cubicBezTo>
                  <a:lnTo>
                    <a:pt x="428" y="41"/>
                  </a:lnTo>
                  <a:cubicBezTo>
                    <a:pt x="429" y="40"/>
                    <a:pt x="430" y="40"/>
                    <a:pt x="431" y="39"/>
                  </a:cubicBezTo>
                  <a:close/>
                  <a:moveTo>
                    <a:pt x="605" y="0"/>
                  </a:moveTo>
                  <a:cubicBezTo>
                    <a:pt x="560" y="0"/>
                    <a:pt x="515" y="8"/>
                    <a:pt x="471" y="23"/>
                  </a:cubicBezTo>
                  <a:lnTo>
                    <a:pt x="471" y="23"/>
                  </a:lnTo>
                  <a:cubicBezTo>
                    <a:pt x="471" y="23"/>
                    <a:pt x="471" y="22"/>
                    <a:pt x="472" y="22"/>
                  </a:cubicBezTo>
                  <a:lnTo>
                    <a:pt x="472" y="22"/>
                  </a:lnTo>
                  <a:cubicBezTo>
                    <a:pt x="469" y="24"/>
                    <a:pt x="465" y="25"/>
                    <a:pt x="463" y="26"/>
                  </a:cubicBezTo>
                  <a:cubicBezTo>
                    <a:pt x="451" y="31"/>
                    <a:pt x="440" y="36"/>
                    <a:pt x="427" y="42"/>
                  </a:cubicBezTo>
                  <a:cubicBezTo>
                    <a:pt x="428" y="42"/>
                    <a:pt x="428" y="41"/>
                    <a:pt x="428" y="41"/>
                  </a:cubicBezTo>
                  <a:lnTo>
                    <a:pt x="428" y="41"/>
                  </a:lnTo>
                  <a:cubicBezTo>
                    <a:pt x="347" y="81"/>
                    <a:pt x="281" y="145"/>
                    <a:pt x="242" y="228"/>
                  </a:cubicBezTo>
                  <a:cubicBezTo>
                    <a:pt x="199" y="319"/>
                    <a:pt x="201" y="413"/>
                    <a:pt x="197" y="511"/>
                  </a:cubicBezTo>
                  <a:cubicBezTo>
                    <a:pt x="193" y="634"/>
                    <a:pt x="188" y="759"/>
                    <a:pt x="184" y="881"/>
                  </a:cubicBezTo>
                  <a:cubicBezTo>
                    <a:pt x="150" y="1752"/>
                    <a:pt x="114" y="2624"/>
                    <a:pt x="72" y="3495"/>
                  </a:cubicBezTo>
                  <a:cubicBezTo>
                    <a:pt x="52" y="3936"/>
                    <a:pt x="30" y="4377"/>
                    <a:pt x="18" y="4818"/>
                  </a:cubicBezTo>
                  <a:cubicBezTo>
                    <a:pt x="6" y="5259"/>
                    <a:pt x="1" y="5703"/>
                    <a:pt x="34" y="6144"/>
                  </a:cubicBezTo>
                  <a:cubicBezTo>
                    <a:pt x="48" y="6353"/>
                    <a:pt x="228" y="6515"/>
                    <a:pt x="435" y="6515"/>
                  </a:cubicBezTo>
                  <a:cubicBezTo>
                    <a:pt x="446" y="6515"/>
                    <a:pt x="457" y="6515"/>
                    <a:pt x="467" y="6514"/>
                  </a:cubicBezTo>
                  <a:cubicBezTo>
                    <a:pt x="687" y="6496"/>
                    <a:pt x="855" y="6299"/>
                    <a:pt x="838" y="6079"/>
                  </a:cubicBezTo>
                  <a:cubicBezTo>
                    <a:pt x="826" y="5907"/>
                    <a:pt x="819" y="5735"/>
                    <a:pt x="816" y="5562"/>
                  </a:cubicBezTo>
                  <a:cubicBezTo>
                    <a:pt x="813" y="4708"/>
                    <a:pt x="862" y="3856"/>
                    <a:pt x="904" y="3005"/>
                  </a:cubicBezTo>
                  <a:cubicBezTo>
                    <a:pt x="943" y="2147"/>
                    <a:pt x="978" y="1289"/>
                    <a:pt x="1008" y="432"/>
                  </a:cubicBezTo>
                  <a:cubicBezTo>
                    <a:pt x="1014" y="362"/>
                    <a:pt x="1000" y="288"/>
                    <a:pt x="968" y="222"/>
                  </a:cubicBezTo>
                  <a:cubicBezTo>
                    <a:pt x="898" y="82"/>
                    <a:pt x="754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7"/>
            <p:cNvSpPr/>
            <p:nvPr/>
          </p:nvSpPr>
          <p:spPr>
            <a:xfrm>
              <a:off x="2557086" y="1886559"/>
              <a:ext cx="24571" cy="158023"/>
            </a:xfrm>
            <a:custGeom>
              <a:avLst/>
              <a:gdLst/>
              <a:ahLst/>
              <a:cxnLst/>
              <a:rect l="l" t="t" r="r" b="b"/>
              <a:pathLst>
                <a:path w="1055" h="6785" extrusionOk="0">
                  <a:moveTo>
                    <a:pt x="592" y="1"/>
                  </a:moveTo>
                  <a:cubicBezTo>
                    <a:pt x="549" y="1"/>
                    <a:pt x="505" y="8"/>
                    <a:pt x="461" y="23"/>
                  </a:cubicBezTo>
                  <a:cubicBezTo>
                    <a:pt x="264" y="92"/>
                    <a:pt x="142" y="317"/>
                    <a:pt x="205" y="518"/>
                  </a:cubicBezTo>
                  <a:cubicBezTo>
                    <a:pt x="205" y="519"/>
                    <a:pt x="207" y="523"/>
                    <a:pt x="207" y="524"/>
                  </a:cubicBezTo>
                  <a:cubicBezTo>
                    <a:pt x="239" y="782"/>
                    <a:pt x="240" y="1039"/>
                    <a:pt x="247" y="1297"/>
                  </a:cubicBezTo>
                  <a:cubicBezTo>
                    <a:pt x="239" y="1713"/>
                    <a:pt x="233" y="2126"/>
                    <a:pt x="214" y="2540"/>
                  </a:cubicBezTo>
                  <a:cubicBezTo>
                    <a:pt x="191" y="2963"/>
                    <a:pt x="171" y="3384"/>
                    <a:pt x="147" y="3807"/>
                  </a:cubicBezTo>
                  <a:lnTo>
                    <a:pt x="9" y="6357"/>
                  </a:lnTo>
                  <a:cubicBezTo>
                    <a:pt x="0" y="6578"/>
                    <a:pt x="177" y="6773"/>
                    <a:pt x="395" y="6784"/>
                  </a:cubicBezTo>
                  <a:lnTo>
                    <a:pt x="416" y="6784"/>
                  </a:lnTo>
                  <a:cubicBezTo>
                    <a:pt x="628" y="6784"/>
                    <a:pt x="808" y="6614"/>
                    <a:pt x="820" y="6400"/>
                  </a:cubicBezTo>
                  <a:cubicBezTo>
                    <a:pt x="834" y="6143"/>
                    <a:pt x="847" y="5886"/>
                    <a:pt x="860" y="5631"/>
                  </a:cubicBezTo>
                  <a:cubicBezTo>
                    <a:pt x="907" y="4776"/>
                    <a:pt x="956" y="3920"/>
                    <a:pt x="999" y="3066"/>
                  </a:cubicBezTo>
                  <a:cubicBezTo>
                    <a:pt x="1020" y="2621"/>
                    <a:pt x="1043" y="2177"/>
                    <a:pt x="1049" y="1731"/>
                  </a:cubicBezTo>
                  <a:cubicBezTo>
                    <a:pt x="1054" y="1486"/>
                    <a:pt x="1054" y="1244"/>
                    <a:pt x="1048" y="998"/>
                  </a:cubicBezTo>
                  <a:cubicBezTo>
                    <a:pt x="1044" y="891"/>
                    <a:pt x="1042" y="782"/>
                    <a:pt x="1032" y="673"/>
                  </a:cubicBezTo>
                  <a:cubicBezTo>
                    <a:pt x="1028" y="617"/>
                    <a:pt x="1026" y="562"/>
                    <a:pt x="1019" y="507"/>
                  </a:cubicBezTo>
                  <a:cubicBezTo>
                    <a:pt x="1010" y="429"/>
                    <a:pt x="1004" y="347"/>
                    <a:pt x="976" y="272"/>
                  </a:cubicBezTo>
                  <a:cubicBezTo>
                    <a:pt x="913" y="108"/>
                    <a:pt x="759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7"/>
            <p:cNvSpPr/>
            <p:nvPr/>
          </p:nvSpPr>
          <p:spPr>
            <a:xfrm>
              <a:off x="2431367" y="2010927"/>
              <a:ext cx="229337" cy="138948"/>
            </a:xfrm>
            <a:custGeom>
              <a:avLst/>
              <a:gdLst/>
              <a:ahLst/>
              <a:cxnLst/>
              <a:rect l="l" t="t" r="r" b="b"/>
              <a:pathLst>
                <a:path w="9847" h="5966" extrusionOk="0">
                  <a:moveTo>
                    <a:pt x="9396" y="0"/>
                  </a:moveTo>
                  <a:cubicBezTo>
                    <a:pt x="9225" y="0"/>
                    <a:pt x="9063" y="110"/>
                    <a:pt x="9008" y="280"/>
                  </a:cubicBezTo>
                  <a:cubicBezTo>
                    <a:pt x="8966" y="409"/>
                    <a:pt x="8919" y="535"/>
                    <a:pt x="8870" y="663"/>
                  </a:cubicBezTo>
                  <a:cubicBezTo>
                    <a:pt x="8582" y="1368"/>
                    <a:pt x="8247" y="2053"/>
                    <a:pt x="7894" y="2728"/>
                  </a:cubicBezTo>
                  <a:cubicBezTo>
                    <a:pt x="7740" y="3000"/>
                    <a:pt x="7585" y="3271"/>
                    <a:pt x="7399" y="3524"/>
                  </a:cubicBezTo>
                  <a:cubicBezTo>
                    <a:pt x="7304" y="3647"/>
                    <a:pt x="7202" y="3767"/>
                    <a:pt x="7093" y="3880"/>
                  </a:cubicBezTo>
                  <a:cubicBezTo>
                    <a:pt x="6979" y="3993"/>
                    <a:pt x="6858" y="4095"/>
                    <a:pt x="6733" y="4195"/>
                  </a:cubicBezTo>
                  <a:cubicBezTo>
                    <a:pt x="6580" y="4309"/>
                    <a:pt x="6421" y="4416"/>
                    <a:pt x="6256" y="4514"/>
                  </a:cubicBezTo>
                  <a:cubicBezTo>
                    <a:pt x="6060" y="4624"/>
                    <a:pt x="5859" y="4722"/>
                    <a:pt x="5653" y="4810"/>
                  </a:cubicBezTo>
                  <a:cubicBezTo>
                    <a:pt x="5477" y="4882"/>
                    <a:pt x="5295" y="4946"/>
                    <a:pt x="5112" y="5000"/>
                  </a:cubicBezTo>
                  <a:cubicBezTo>
                    <a:pt x="4930" y="5049"/>
                    <a:pt x="4750" y="5090"/>
                    <a:pt x="4566" y="5120"/>
                  </a:cubicBezTo>
                  <a:cubicBezTo>
                    <a:pt x="4390" y="5142"/>
                    <a:pt x="4213" y="5158"/>
                    <a:pt x="4037" y="5163"/>
                  </a:cubicBezTo>
                  <a:cubicBezTo>
                    <a:pt x="3879" y="5163"/>
                    <a:pt x="3721" y="5153"/>
                    <a:pt x="3564" y="5139"/>
                  </a:cubicBezTo>
                  <a:cubicBezTo>
                    <a:pt x="3394" y="5116"/>
                    <a:pt x="3225" y="5086"/>
                    <a:pt x="3058" y="5047"/>
                  </a:cubicBezTo>
                  <a:cubicBezTo>
                    <a:pt x="2883" y="5000"/>
                    <a:pt x="2713" y="4945"/>
                    <a:pt x="2546" y="4879"/>
                  </a:cubicBezTo>
                  <a:cubicBezTo>
                    <a:pt x="2415" y="4824"/>
                    <a:pt x="2287" y="4762"/>
                    <a:pt x="2161" y="4693"/>
                  </a:cubicBezTo>
                  <a:cubicBezTo>
                    <a:pt x="2058" y="4631"/>
                    <a:pt x="1958" y="4564"/>
                    <a:pt x="1862" y="4493"/>
                  </a:cubicBezTo>
                  <a:cubicBezTo>
                    <a:pt x="1785" y="4432"/>
                    <a:pt x="1713" y="4368"/>
                    <a:pt x="1643" y="4299"/>
                  </a:cubicBezTo>
                  <a:cubicBezTo>
                    <a:pt x="1571" y="4223"/>
                    <a:pt x="1503" y="4146"/>
                    <a:pt x="1439" y="4064"/>
                  </a:cubicBezTo>
                  <a:cubicBezTo>
                    <a:pt x="1376" y="3978"/>
                    <a:pt x="1318" y="3890"/>
                    <a:pt x="1263" y="3799"/>
                  </a:cubicBezTo>
                  <a:cubicBezTo>
                    <a:pt x="1203" y="3693"/>
                    <a:pt x="1148" y="3582"/>
                    <a:pt x="1099" y="3470"/>
                  </a:cubicBezTo>
                  <a:cubicBezTo>
                    <a:pt x="1041" y="3326"/>
                    <a:pt x="990" y="3181"/>
                    <a:pt x="947" y="3032"/>
                  </a:cubicBezTo>
                  <a:cubicBezTo>
                    <a:pt x="900" y="2857"/>
                    <a:pt x="864" y="2682"/>
                    <a:pt x="834" y="2504"/>
                  </a:cubicBezTo>
                  <a:cubicBezTo>
                    <a:pt x="823" y="2418"/>
                    <a:pt x="816" y="2333"/>
                    <a:pt x="811" y="2247"/>
                  </a:cubicBezTo>
                  <a:cubicBezTo>
                    <a:pt x="829" y="2173"/>
                    <a:pt x="828" y="2095"/>
                    <a:pt x="799" y="2020"/>
                  </a:cubicBezTo>
                  <a:cubicBezTo>
                    <a:pt x="759" y="1917"/>
                    <a:pt x="690" y="1836"/>
                    <a:pt x="589" y="1785"/>
                  </a:cubicBezTo>
                  <a:cubicBezTo>
                    <a:pt x="535" y="1758"/>
                    <a:pt x="477" y="1745"/>
                    <a:pt x="418" y="1745"/>
                  </a:cubicBezTo>
                  <a:cubicBezTo>
                    <a:pt x="248" y="1745"/>
                    <a:pt x="80" y="1854"/>
                    <a:pt x="28" y="2024"/>
                  </a:cubicBezTo>
                  <a:cubicBezTo>
                    <a:pt x="2" y="2110"/>
                    <a:pt x="1" y="2194"/>
                    <a:pt x="2" y="2281"/>
                  </a:cubicBezTo>
                  <a:cubicBezTo>
                    <a:pt x="8" y="2400"/>
                    <a:pt x="22" y="2521"/>
                    <a:pt x="40" y="2644"/>
                  </a:cubicBezTo>
                  <a:cubicBezTo>
                    <a:pt x="85" y="2929"/>
                    <a:pt x="149" y="3215"/>
                    <a:pt x="245" y="3489"/>
                  </a:cubicBezTo>
                  <a:cubicBezTo>
                    <a:pt x="424" y="4005"/>
                    <a:pt x="692" y="4485"/>
                    <a:pt x="1082" y="4873"/>
                  </a:cubicBezTo>
                  <a:cubicBezTo>
                    <a:pt x="1471" y="5261"/>
                    <a:pt x="1963" y="5537"/>
                    <a:pt x="2482" y="5711"/>
                  </a:cubicBezTo>
                  <a:cubicBezTo>
                    <a:pt x="2966" y="5874"/>
                    <a:pt x="3475" y="5966"/>
                    <a:pt x="3986" y="5966"/>
                  </a:cubicBezTo>
                  <a:lnTo>
                    <a:pt x="4059" y="5966"/>
                  </a:lnTo>
                  <a:cubicBezTo>
                    <a:pt x="4680" y="5955"/>
                    <a:pt x="5302" y="5826"/>
                    <a:pt x="5876" y="5591"/>
                  </a:cubicBezTo>
                  <a:cubicBezTo>
                    <a:pt x="6415" y="5370"/>
                    <a:pt x="6926" y="5090"/>
                    <a:pt x="7376" y="4716"/>
                  </a:cubicBezTo>
                  <a:cubicBezTo>
                    <a:pt x="7788" y="4370"/>
                    <a:pt x="8125" y="3951"/>
                    <a:pt x="8390" y="3487"/>
                  </a:cubicBezTo>
                  <a:cubicBezTo>
                    <a:pt x="8515" y="3271"/>
                    <a:pt x="8638" y="3056"/>
                    <a:pt x="8752" y="2835"/>
                  </a:cubicBezTo>
                  <a:cubicBezTo>
                    <a:pt x="8948" y="2458"/>
                    <a:pt x="9131" y="2073"/>
                    <a:pt x="9308" y="1689"/>
                  </a:cubicBezTo>
                  <a:cubicBezTo>
                    <a:pt x="9483" y="1311"/>
                    <a:pt x="9651" y="926"/>
                    <a:pt x="9779" y="529"/>
                  </a:cubicBezTo>
                  <a:cubicBezTo>
                    <a:pt x="9846" y="319"/>
                    <a:pt x="9727" y="88"/>
                    <a:pt x="9518" y="19"/>
                  </a:cubicBezTo>
                  <a:cubicBezTo>
                    <a:pt x="9478" y="6"/>
                    <a:pt x="9437" y="0"/>
                    <a:pt x="9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7"/>
            <p:cNvSpPr/>
            <p:nvPr/>
          </p:nvSpPr>
          <p:spPr>
            <a:xfrm>
              <a:off x="2141779" y="1711301"/>
              <a:ext cx="764471" cy="628783"/>
            </a:xfrm>
            <a:custGeom>
              <a:avLst/>
              <a:gdLst/>
              <a:ahLst/>
              <a:cxnLst/>
              <a:rect l="l" t="t" r="r" b="b"/>
              <a:pathLst>
                <a:path w="32824" h="26998" extrusionOk="0">
                  <a:moveTo>
                    <a:pt x="5773" y="2310"/>
                  </a:moveTo>
                  <a:lnTo>
                    <a:pt x="5802" y="2333"/>
                  </a:lnTo>
                  <a:cubicBezTo>
                    <a:pt x="5793" y="2325"/>
                    <a:pt x="5783" y="2317"/>
                    <a:pt x="5773" y="2310"/>
                  </a:cubicBezTo>
                  <a:close/>
                  <a:moveTo>
                    <a:pt x="5175" y="2864"/>
                  </a:moveTo>
                  <a:lnTo>
                    <a:pt x="5177" y="2865"/>
                  </a:lnTo>
                  <a:lnTo>
                    <a:pt x="5177" y="2865"/>
                  </a:lnTo>
                  <a:cubicBezTo>
                    <a:pt x="5176" y="2865"/>
                    <a:pt x="5176" y="2864"/>
                    <a:pt x="5175" y="2864"/>
                  </a:cubicBezTo>
                  <a:close/>
                  <a:moveTo>
                    <a:pt x="5276" y="2942"/>
                  </a:moveTo>
                  <a:cubicBezTo>
                    <a:pt x="5276" y="2943"/>
                    <a:pt x="5277" y="2943"/>
                    <a:pt x="5278" y="2943"/>
                  </a:cubicBezTo>
                  <a:lnTo>
                    <a:pt x="5278" y="2943"/>
                  </a:lnTo>
                  <a:cubicBezTo>
                    <a:pt x="5277" y="2943"/>
                    <a:pt x="5277" y="2942"/>
                    <a:pt x="5276" y="2942"/>
                  </a:cubicBezTo>
                  <a:close/>
                  <a:moveTo>
                    <a:pt x="5278" y="2943"/>
                  </a:moveTo>
                  <a:lnTo>
                    <a:pt x="5278" y="2943"/>
                  </a:lnTo>
                  <a:cubicBezTo>
                    <a:pt x="5278" y="2944"/>
                    <a:pt x="5279" y="2945"/>
                    <a:pt x="5279" y="2945"/>
                  </a:cubicBezTo>
                  <a:cubicBezTo>
                    <a:pt x="5279" y="2944"/>
                    <a:pt x="5279" y="2944"/>
                    <a:pt x="5278" y="2943"/>
                  </a:cubicBezTo>
                  <a:close/>
                  <a:moveTo>
                    <a:pt x="829" y="4947"/>
                  </a:moveTo>
                  <a:cubicBezTo>
                    <a:pt x="829" y="4947"/>
                    <a:pt x="829" y="4948"/>
                    <a:pt x="829" y="4948"/>
                  </a:cubicBezTo>
                  <a:cubicBezTo>
                    <a:pt x="829" y="4948"/>
                    <a:pt x="829" y="4947"/>
                    <a:pt x="829" y="4947"/>
                  </a:cubicBezTo>
                  <a:close/>
                  <a:moveTo>
                    <a:pt x="864" y="5016"/>
                  </a:moveTo>
                  <a:cubicBezTo>
                    <a:pt x="865" y="5018"/>
                    <a:pt x="866" y="5020"/>
                    <a:pt x="867" y="5022"/>
                  </a:cubicBezTo>
                  <a:cubicBezTo>
                    <a:pt x="873" y="5033"/>
                    <a:pt x="879" y="5042"/>
                    <a:pt x="887" y="5055"/>
                  </a:cubicBezTo>
                  <a:cubicBezTo>
                    <a:pt x="878" y="5042"/>
                    <a:pt x="870" y="5030"/>
                    <a:pt x="864" y="5016"/>
                  </a:cubicBezTo>
                  <a:close/>
                  <a:moveTo>
                    <a:pt x="1954" y="853"/>
                  </a:moveTo>
                  <a:cubicBezTo>
                    <a:pt x="2196" y="972"/>
                    <a:pt x="2432" y="1108"/>
                    <a:pt x="2666" y="1238"/>
                  </a:cubicBezTo>
                  <a:lnTo>
                    <a:pt x="2634" y="1220"/>
                  </a:lnTo>
                  <a:lnTo>
                    <a:pt x="2634" y="1220"/>
                  </a:lnTo>
                  <a:cubicBezTo>
                    <a:pt x="3006" y="1432"/>
                    <a:pt x="3376" y="1645"/>
                    <a:pt x="3740" y="1873"/>
                  </a:cubicBezTo>
                  <a:cubicBezTo>
                    <a:pt x="3955" y="2006"/>
                    <a:pt x="4164" y="2143"/>
                    <a:pt x="4375" y="2283"/>
                  </a:cubicBezTo>
                  <a:cubicBezTo>
                    <a:pt x="4455" y="2335"/>
                    <a:pt x="4532" y="2392"/>
                    <a:pt x="4610" y="2447"/>
                  </a:cubicBezTo>
                  <a:cubicBezTo>
                    <a:pt x="4680" y="2498"/>
                    <a:pt x="4752" y="2545"/>
                    <a:pt x="4821" y="2596"/>
                  </a:cubicBezTo>
                  <a:cubicBezTo>
                    <a:pt x="4846" y="2615"/>
                    <a:pt x="4871" y="2635"/>
                    <a:pt x="4898" y="2653"/>
                  </a:cubicBezTo>
                  <a:cubicBezTo>
                    <a:pt x="4924" y="2675"/>
                    <a:pt x="4951" y="2694"/>
                    <a:pt x="4979" y="2714"/>
                  </a:cubicBezTo>
                  <a:lnTo>
                    <a:pt x="5190" y="2876"/>
                  </a:lnTo>
                  <a:cubicBezTo>
                    <a:pt x="5188" y="2874"/>
                    <a:pt x="5186" y="2872"/>
                    <a:pt x="5184" y="2871"/>
                  </a:cubicBezTo>
                  <a:lnTo>
                    <a:pt x="5184" y="2871"/>
                  </a:lnTo>
                  <a:lnTo>
                    <a:pt x="5212" y="2891"/>
                  </a:lnTo>
                  <a:cubicBezTo>
                    <a:pt x="5220" y="2898"/>
                    <a:pt x="5230" y="2904"/>
                    <a:pt x="5239" y="2910"/>
                  </a:cubicBezTo>
                  <a:lnTo>
                    <a:pt x="5276" y="2939"/>
                  </a:lnTo>
                  <a:lnTo>
                    <a:pt x="5279" y="2941"/>
                  </a:lnTo>
                  <a:cubicBezTo>
                    <a:pt x="5281" y="2944"/>
                    <a:pt x="5282" y="2944"/>
                    <a:pt x="5284" y="2945"/>
                  </a:cubicBezTo>
                  <a:cubicBezTo>
                    <a:pt x="5432" y="3067"/>
                    <a:pt x="5582" y="3190"/>
                    <a:pt x="5731" y="3311"/>
                  </a:cubicBezTo>
                  <a:cubicBezTo>
                    <a:pt x="5845" y="3404"/>
                    <a:pt x="5954" y="3505"/>
                    <a:pt x="6065" y="3605"/>
                  </a:cubicBezTo>
                  <a:cubicBezTo>
                    <a:pt x="6307" y="3820"/>
                    <a:pt x="6540" y="4043"/>
                    <a:pt x="6774" y="4264"/>
                  </a:cubicBezTo>
                  <a:cubicBezTo>
                    <a:pt x="7025" y="4518"/>
                    <a:pt x="7273" y="4770"/>
                    <a:pt x="7518" y="5029"/>
                  </a:cubicBezTo>
                  <a:cubicBezTo>
                    <a:pt x="7729" y="5250"/>
                    <a:pt x="7925" y="5479"/>
                    <a:pt x="8117" y="5714"/>
                  </a:cubicBezTo>
                  <a:cubicBezTo>
                    <a:pt x="7925" y="5722"/>
                    <a:pt x="7731" y="5729"/>
                    <a:pt x="7536" y="5732"/>
                  </a:cubicBezTo>
                  <a:lnTo>
                    <a:pt x="7475" y="5732"/>
                  </a:lnTo>
                  <a:cubicBezTo>
                    <a:pt x="7457" y="5732"/>
                    <a:pt x="7439" y="5732"/>
                    <a:pt x="7421" y="5732"/>
                  </a:cubicBezTo>
                  <a:cubicBezTo>
                    <a:pt x="7052" y="5732"/>
                    <a:pt x="6683" y="5721"/>
                    <a:pt x="6313" y="5711"/>
                  </a:cubicBezTo>
                  <a:cubicBezTo>
                    <a:pt x="5872" y="5702"/>
                    <a:pt x="5429" y="5689"/>
                    <a:pt x="4988" y="5672"/>
                  </a:cubicBezTo>
                  <a:cubicBezTo>
                    <a:pt x="4567" y="5656"/>
                    <a:pt x="4146" y="5638"/>
                    <a:pt x="3724" y="5620"/>
                  </a:cubicBezTo>
                  <a:cubicBezTo>
                    <a:pt x="3253" y="5600"/>
                    <a:pt x="2780" y="5580"/>
                    <a:pt x="2309" y="5530"/>
                  </a:cubicBezTo>
                  <a:cubicBezTo>
                    <a:pt x="2089" y="5504"/>
                    <a:pt x="1869" y="5466"/>
                    <a:pt x="1652" y="5417"/>
                  </a:cubicBezTo>
                  <a:cubicBezTo>
                    <a:pt x="1534" y="5386"/>
                    <a:pt x="1417" y="5351"/>
                    <a:pt x="1303" y="5306"/>
                  </a:cubicBezTo>
                  <a:cubicBezTo>
                    <a:pt x="1233" y="5275"/>
                    <a:pt x="1166" y="5245"/>
                    <a:pt x="1101" y="5209"/>
                  </a:cubicBezTo>
                  <a:cubicBezTo>
                    <a:pt x="1062" y="5187"/>
                    <a:pt x="1025" y="5163"/>
                    <a:pt x="987" y="5136"/>
                  </a:cubicBezTo>
                  <a:cubicBezTo>
                    <a:pt x="963" y="5116"/>
                    <a:pt x="938" y="5096"/>
                    <a:pt x="915" y="5074"/>
                  </a:cubicBezTo>
                  <a:lnTo>
                    <a:pt x="915" y="5074"/>
                  </a:lnTo>
                  <a:lnTo>
                    <a:pt x="952" y="5111"/>
                  </a:lnTo>
                  <a:cubicBezTo>
                    <a:pt x="926" y="5087"/>
                    <a:pt x="901" y="5061"/>
                    <a:pt x="878" y="5035"/>
                  </a:cubicBezTo>
                  <a:cubicBezTo>
                    <a:pt x="873" y="5027"/>
                    <a:pt x="868" y="5021"/>
                    <a:pt x="863" y="5014"/>
                  </a:cubicBezTo>
                  <a:lnTo>
                    <a:pt x="863" y="5014"/>
                  </a:lnTo>
                  <a:cubicBezTo>
                    <a:pt x="862" y="5013"/>
                    <a:pt x="861" y="5012"/>
                    <a:pt x="861" y="5011"/>
                  </a:cubicBezTo>
                  <a:lnTo>
                    <a:pt x="861" y="5011"/>
                  </a:lnTo>
                  <a:cubicBezTo>
                    <a:pt x="861" y="5012"/>
                    <a:pt x="862" y="5013"/>
                    <a:pt x="862" y="5014"/>
                  </a:cubicBezTo>
                  <a:lnTo>
                    <a:pt x="862" y="5014"/>
                  </a:lnTo>
                  <a:cubicBezTo>
                    <a:pt x="861" y="5012"/>
                    <a:pt x="860" y="5011"/>
                    <a:pt x="858" y="5009"/>
                  </a:cubicBezTo>
                  <a:cubicBezTo>
                    <a:pt x="854" y="5000"/>
                    <a:pt x="847" y="4989"/>
                    <a:pt x="844" y="4980"/>
                  </a:cubicBezTo>
                  <a:cubicBezTo>
                    <a:pt x="835" y="4960"/>
                    <a:pt x="829" y="4940"/>
                    <a:pt x="822" y="4920"/>
                  </a:cubicBezTo>
                  <a:lnTo>
                    <a:pt x="822" y="4920"/>
                  </a:lnTo>
                  <a:lnTo>
                    <a:pt x="831" y="4953"/>
                  </a:lnTo>
                  <a:cubicBezTo>
                    <a:pt x="834" y="4960"/>
                    <a:pt x="838" y="4966"/>
                    <a:pt x="840" y="4974"/>
                  </a:cubicBezTo>
                  <a:cubicBezTo>
                    <a:pt x="838" y="4968"/>
                    <a:pt x="834" y="4960"/>
                    <a:pt x="831" y="4954"/>
                  </a:cubicBezTo>
                  <a:lnTo>
                    <a:pt x="831" y="4954"/>
                  </a:lnTo>
                  <a:cubicBezTo>
                    <a:pt x="832" y="4956"/>
                    <a:pt x="832" y="4957"/>
                    <a:pt x="833" y="4959"/>
                  </a:cubicBezTo>
                  <a:lnTo>
                    <a:pt x="833" y="4959"/>
                  </a:lnTo>
                  <a:cubicBezTo>
                    <a:pt x="832" y="4956"/>
                    <a:pt x="831" y="4953"/>
                    <a:pt x="829" y="4951"/>
                  </a:cubicBezTo>
                  <a:cubicBezTo>
                    <a:pt x="828" y="4944"/>
                    <a:pt x="825" y="4941"/>
                    <a:pt x="823" y="4933"/>
                  </a:cubicBezTo>
                  <a:lnTo>
                    <a:pt x="823" y="4933"/>
                  </a:lnTo>
                  <a:cubicBezTo>
                    <a:pt x="825" y="4938"/>
                    <a:pt x="827" y="4942"/>
                    <a:pt x="829" y="4947"/>
                  </a:cubicBezTo>
                  <a:lnTo>
                    <a:pt x="829" y="4947"/>
                  </a:lnTo>
                  <a:cubicBezTo>
                    <a:pt x="821" y="4920"/>
                    <a:pt x="815" y="4896"/>
                    <a:pt x="811" y="4871"/>
                  </a:cubicBezTo>
                  <a:cubicBezTo>
                    <a:pt x="808" y="4846"/>
                    <a:pt x="807" y="4821"/>
                    <a:pt x="805" y="4796"/>
                  </a:cubicBezTo>
                  <a:cubicBezTo>
                    <a:pt x="808" y="4747"/>
                    <a:pt x="812" y="4697"/>
                    <a:pt x="814" y="4647"/>
                  </a:cubicBezTo>
                  <a:cubicBezTo>
                    <a:pt x="846" y="4399"/>
                    <a:pt x="910" y="4157"/>
                    <a:pt x="968" y="3914"/>
                  </a:cubicBezTo>
                  <a:cubicBezTo>
                    <a:pt x="1009" y="3741"/>
                    <a:pt x="1052" y="3570"/>
                    <a:pt x="1095" y="3398"/>
                  </a:cubicBezTo>
                  <a:cubicBezTo>
                    <a:pt x="1182" y="3064"/>
                    <a:pt x="1269" y="2732"/>
                    <a:pt x="1366" y="2401"/>
                  </a:cubicBezTo>
                  <a:cubicBezTo>
                    <a:pt x="1420" y="2219"/>
                    <a:pt x="1475" y="2040"/>
                    <a:pt x="1535" y="1860"/>
                  </a:cubicBezTo>
                  <a:cubicBezTo>
                    <a:pt x="1579" y="1726"/>
                    <a:pt x="1629" y="1593"/>
                    <a:pt x="1679" y="1462"/>
                  </a:cubicBezTo>
                  <a:cubicBezTo>
                    <a:pt x="1768" y="1256"/>
                    <a:pt x="1853" y="1052"/>
                    <a:pt x="1954" y="853"/>
                  </a:cubicBezTo>
                  <a:close/>
                  <a:moveTo>
                    <a:pt x="9416" y="6221"/>
                  </a:moveTo>
                  <a:cubicBezTo>
                    <a:pt x="9414" y="6223"/>
                    <a:pt x="9411" y="6224"/>
                    <a:pt x="9409" y="6226"/>
                  </a:cubicBezTo>
                  <a:lnTo>
                    <a:pt x="9409" y="6226"/>
                  </a:lnTo>
                  <a:cubicBezTo>
                    <a:pt x="9411" y="6224"/>
                    <a:pt x="9413" y="6223"/>
                    <a:pt x="9416" y="6221"/>
                  </a:cubicBezTo>
                  <a:close/>
                  <a:moveTo>
                    <a:pt x="30681" y="1456"/>
                  </a:moveTo>
                  <a:cubicBezTo>
                    <a:pt x="30693" y="1470"/>
                    <a:pt x="30705" y="1484"/>
                    <a:pt x="30719" y="1500"/>
                  </a:cubicBezTo>
                  <a:cubicBezTo>
                    <a:pt x="30803" y="1617"/>
                    <a:pt x="30878" y="1738"/>
                    <a:pt x="30950" y="1862"/>
                  </a:cubicBezTo>
                  <a:cubicBezTo>
                    <a:pt x="31121" y="2156"/>
                    <a:pt x="31281" y="2456"/>
                    <a:pt x="31440" y="2756"/>
                  </a:cubicBezTo>
                  <a:cubicBezTo>
                    <a:pt x="31594" y="3044"/>
                    <a:pt x="31753" y="3332"/>
                    <a:pt x="31883" y="3631"/>
                  </a:cubicBezTo>
                  <a:cubicBezTo>
                    <a:pt x="31911" y="3698"/>
                    <a:pt x="31935" y="3767"/>
                    <a:pt x="31956" y="3837"/>
                  </a:cubicBezTo>
                  <a:cubicBezTo>
                    <a:pt x="31973" y="3900"/>
                    <a:pt x="31986" y="3963"/>
                    <a:pt x="31997" y="4027"/>
                  </a:cubicBezTo>
                  <a:cubicBezTo>
                    <a:pt x="31999" y="4060"/>
                    <a:pt x="32003" y="4090"/>
                    <a:pt x="32004" y="4122"/>
                  </a:cubicBezTo>
                  <a:cubicBezTo>
                    <a:pt x="32004" y="4159"/>
                    <a:pt x="32003" y="4196"/>
                    <a:pt x="31999" y="4231"/>
                  </a:cubicBezTo>
                  <a:cubicBezTo>
                    <a:pt x="31997" y="4257"/>
                    <a:pt x="31992" y="4284"/>
                    <a:pt x="31986" y="4311"/>
                  </a:cubicBezTo>
                  <a:cubicBezTo>
                    <a:pt x="31975" y="4349"/>
                    <a:pt x="31962" y="4386"/>
                    <a:pt x="31949" y="4424"/>
                  </a:cubicBezTo>
                  <a:cubicBezTo>
                    <a:pt x="31938" y="4447"/>
                    <a:pt x="31928" y="4468"/>
                    <a:pt x="31916" y="4491"/>
                  </a:cubicBezTo>
                  <a:cubicBezTo>
                    <a:pt x="31888" y="4538"/>
                    <a:pt x="31858" y="4581"/>
                    <a:pt x="31828" y="4623"/>
                  </a:cubicBezTo>
                  <a:cubicBezTo>
                    <a:pt x="31788" y="4674"/>
                    <a:pt x="31745" y="4721"/>
                    <a:pt x="31701" y="4768"/>
                  </a:cubicBezTo>
                  <a:cubicBezTo>
                    <a:pt x="31631" y="4834"/>
                    <a:pt x="31560" y="4895"/>
                    <a:pt x="31484" y="4955"/>
                  </a:cubicBezTo>
                  <a:cubicBezTo>
                    <a:pt x="31355" y="5053"/>
                    <a:pt x="31220" y="5144"/>
                    <a:pt x="31080" y="5230"/>
                  </a:cubicBezTo>
                  <a:cubicBezTo>
                    <a:pt x="31013" y="5268"/>
                    <a:pt x="30944" y="5307"/>
                    <a:pt x="30877" y="5346"/>
                  </a:cubicBezTo>
                  <a:cubicBezTo>
                    <a:pt x="30818" y="5379"/>
                    <a:pt x="30760" y="5417"/>
                    <a:pt x="30699" y="5447"/>
                  </a:cubicBezTo>
                  <a:cubicBezTo>
                    <a:pt x="30556" y="5515"/>
                    <a:pt x="30410" y="5583"/>
                    <a:pt x="30265" y="5653"/>
                  </a:cubicBezTo>
                  <a:cubicBezTo>
                    <a:pt x="30138" y="5703"/>
                    <a:pt x="30012" y="5753"/>
                    <a:pt x="29883" y="5803"/>
                  </a:cubicBezTo>
                  <a:cubicBezTo>
                    <a:pt x="29775" y="5846"/>
                    <a:pt x="29665" y="5882"/>
                    <a:pt x="29555" y="5919"/>
                  </a:cubicBezTo>
                  <a:cubicBezTo>
                    <a:pt x="29324" y="5997"/>
                    <a:pt x="29090" y="6066"/>
                    <a:pt x="28856" y="6134"/>
                  </a:cubicBezTo>
                  <a:cubicBezTo>
                    <a:pt x="28719" y="6170"/>
                    <a:pt x="28579" y="6204"/>
                    <a:pt x="28442" y="6238"/>
                  </a:cubicBezTo>
                  <a:cubicBezTo>
                    <a:pt x="28313" y="6271"/>
                    <a:pt x="28182" y="6296"/>
                    <a:pt x="28054" y="6322"/>
                  </a:cubicBezTo>
                  <a:cubicBezTo>
                    <a:pt x="27818" y="6372"/>
                    <a:pt x="27579" y="6409"/>
                    <a:pt x="27341" y="6447"/>
                  </a:cubicBezTo>
                  <a:cubicBezTo>
                    <a:pt x="26771" y="6526"/>
                    <a:pt x="26202" y="6596"/>
                    <a:pt x="25626" y="6612"/>
                  </a:cubicBezTo>
                  <a:cubicBezTo>
                    <a:pt x="25601" y="6612"/>
                    <a:pt x="25575" y="6613"/>
                    <a:pt x="25549" y="6613"/>
                  </a:cubicBezTo>
                  <a:cubicBezTo>
                    <a:pt x="25423" y="6613"/>
                    <a:pt x="25297" y="6608"/>
                    <a:pt x="25172" y="6599"/>
                  </a:cubicBezTo>
                  <a:cubicBezTo>
                    <a:pt x="25165" y="6598"/>
                    <a:pt x="25157" y="6598"/>
                    <a:pt x="25150" y="6598"/>
                  </a:cubicBezTo>
                  <a:cubicBezTo>
                    <a:pt x="25125" y="6598"/>
                    <a:pt x="25100" y="6600"/>
                    <a:pt x="25076" y="6605"/>
                  </a:cubicBezTo>
                  <a:cubicBezTo>
                    <a:pt x="25033" y="6554"/>
                    <a:pt x="24990" y="6505"/>
                    <a:pt x="24946" y="6456"/>
                  </a:cubicBezTo>
                  <a:cubicBezTo>
                    <a:pt x="24988" y="6409"/>
                    <a:pt x="25030" y="6361"/>
                    <a:pt x="25073" y="6316"/>
                  </a:cubicBezTo>
                  <a:cubicBezTo>
                    <a:pt x="25167" y="6221"/>
                    <a:pt x="25259" y="6124"/>
                    <a:pt x="25351" y="6028"/>
                  </a:cubicBezTo>
                  <a:cubicBezTo>
                    <a:pt x="25718" y="5666"/>
                    <a:pt x="26085" y="5305"/>
                    <a:pt x="26469" y="4962"/>
                  </a:cubicBezTo>
                  <a:cubicBezTo>
                    <a:pt x="26837" y="4631"/>
                    <a:pt x="27206" y="4302"/>
                    <a:pt x="27581" y="3980"/>
                  </a:cubicBezTo>
                  <a:cubicBezTo>
                    <a:pt x="27891" y="3713"/>
                    <a:pt x="28206" y="3450"/>
                    <a:pt x="28522" y="3190"/>
                  </a:cubicBezTo>
                  <a:cubicBezTo>
                    <a:pt x="29191" y="2638"/>
                    <a:pt x="29863" y="2088"/>
                    <a:pt x="30546" y="1554"/>
                  </a:cubicBezTo>
                  <a:cubicBezTo>
                    <a:pt x="30590" y="1520"/>
                    <a:pt x="30635" y="1488"/>
                    <a:pt x="30681" y="1456"/>
                  </a:cubicBezTo>
                  <a:close/>
                  <a:moveTo>
                    <a:pt x="17174" y="3697"/>
                  </a:moveTo>
                  <a:lnTo>
                    <a:pt x="17174" y="3697"/>
                  </a:lnTo>
                  <a:cubicBezTo>
                    <a:pt x="17357" y="3698"/>
                    <a:pt x="17538" y="3704"/>
                    <a:pt x="17720" y="3713"/>
                  </a:cubicBezTo>
                  <a:cubicBezTo>
                    <a:pt x="17902" y="3724"/>
                    <a:pt x="18085" y="3734"/>
                    <a:pt x="18265" y="3744"/>
                  </a:cubicBezTo>
                  <a:cubicBezTo>
                    <a:pt x="18374" y="3758"/>
                    <a:pt x="18483" y="3771"/>
                    <a:pt x="18592" y="3783"/>
                  </a:cubicBezTo>
                  <a:cubicBezTo>
                    <a:pt x="18702" y="3796"/>
                    <a:pt x="18816" y="3802"/>
                    <a:pt x="18927" y="3822"/>
                  </a:cubicBezTo>
                  <a:cubicBezTo>
                    <a:pt x="18944" y="3826"/>
                    <a:pt x="18960" y="3828"/>
                    <a:pt x="18976" y="3832"/>
                  </a:cubicBezTo>
                  <a:cubicBezTo>
                    <a:pt x="18979" y="3869"/>
                    <a:pt x="18987" y="3903"/>
                    <a:pt x="19000" y="3938"/>
                  </a:cubicBezTo>
                  <a:cubicBezTo>
                    <a:pt x="19086" y="4152"/>
                    <a:pt x="19156" y="4372"/>
                    <a:pt x="19230" y="4589"/>
                  </a:cubicBezTo>
                  <a:cubicBezTo>
                    <a:pt x="19315" y="4833"/>
                    <a:pt x="19397" y="5078"/>
                    <a:pt x="19482" y="5322"/>
                  </a:cubicBezTo>
                  <a:cubicBezTo>
                    <a:pt x="19538" y="5487"/>
                    <a:pt x="19698" y="5593"/>
                    <a:pt x="19866" y="5593"/>
                  </a:cubicBezTo>
                  <a:cubicBezTo>
                    <a:pt x="19909" y="5593"/>
                    <a:pt x="19953" y="5585"/>
                    <a:pt x="19996" y="5572"/>
                  </a:cubicBezTo>
                  <a:cubicBezTo>
                    <a:pt x="20204" y="5498"/>
                    <a:pt x="20316" y="5265"/>
                    <a:pt x="20244" y="5057"/>
                  </a:cubicBezTo>
                  <a:cubicBezTo>
                    <a:pt x="20160" y="4810"/>
                    <a:pt x="20075" y="4562"/>
                    <a:pt x="19990" y="4316"/>
                  </a:cubicBezTo>
                  <a:cubicBezTo>
                    <a:pt x="19958" y="4220"/>
                    <a:pt x="19925" y="4123"/>
                    <a:pt x="19893" y="4028"/>
                  </a:cubicBezTo>
                  <a:lnTo>
                    <a:pt x="19893" y="4028"/>
                  </a:lnTo>
                  <a:cubicBezTo>
                    <a:pt x="19947" y="4044"/>
                    <a:pt x="20002" y="4061"/>
                    <a:pt x="20056" y="4079"/>
                  </a:cubicBezTo>
                  <a:cubicBezTo>
                    <a:pt x="20044" y="4242"/>
                    <a:pt x="20125" y="4411"/>
                    <a:pt x="20280" y="4478"/>
                  </a:cubicBezTo>
                  <a:cubicBezTo>
                    <a:pt x="21043" y="4800"/>
                    <a:pt x="21784" y="5161"/>
                    <a:pt x="22508" y="5560"/>
                  </a:cubicBezTo>
                  <a:cubicBezTo>
                    <a:pt x="22666" y="5649"/>
                    <a:pt x="22820" y="5743"/>
                    <a:pt x="22974" y="5841"/>
                  </a:cubicBezTo>
                  <a:cubicBezTo>
                    <a:pt x="23115" y="5931"/>
                    <a:pt x="23249" y="6029"/>
                    <a:pt x="23384" y="6129"/>
                  </a:cubicBezTo>
                  <a:cubicBezTo>
                    <a:pt x="23508" y="6224"/>
                    <a:pt x="23632" y="6319"/>
                    <a:pt x="23750" y="6421"/>
                  </a:cubicBezTo>
                  <a:cubicBezTo>
                    <a:pt x="23855" y="6513"/>
                    <a:pt x="23955" y="6605"/>
                    <a:pt x="24057" y="6700"/>
                  </a:cubicBezTo>
                  <a:cubicBezTo>
                    <a:pt x="24087" y="6754"/>
                    <a:pt x="24128" y="6801"/>
                    <a:pt x="24183" y="6836"/>
                  </a:cubicBezTo>
                  <a:cubicBezTo>
                    <a:pt x="24194" y="6842"/>
                    <a:pt x="24204" y="6849"/>
                    <a:pt x="24214" y="6855"/>
                  </a:cubicBezTo>
                  <a:cubicBezTo>
                    <a:pt x="24321" y="6966"/>
                    <a:pt x="24428" y="7079"/>
                    <a:pt x="24526" y="7199"/>
                  </a:cubicBezTo>
                  <a:cubicBezTo>
                    <a:pt x="24646" y="7345"/>
                    <a:pt x="24764" y="7493"/>
                    <a:pt x="24880" y="7643"/>
                  </a:cubicBezTo>
                  <a:cubicBezTo>
                    <a:pt x="25046" y="7869"/>
                    <a:pt x="25210" y="8096"/>
                    <a:pt x="25365" y="8326"/>
                  </a:cubicBezTo>
                  <a:cubicBezTo>
                    <a:pt x="25509" y="8539"/>
                    <a:pt x="25639" y="8758"/>
                    <a:pt x="25769" y="8978"/>
                  </a:cubicBezTo>
                  <a:cubicBezTo>
                    <a:pt x="25876" y="9175"/>
                    <a:pt x="25987" y="9371"/>
                    <a:pt x="26081" y="9575"/>
                  </a:cubicBezTo>
                  <a:cubicBezTo>
                    <a:pt x="26179" y="9783"/>
                    <a:pt x="26275" y="9990"/>
                    <a:pt x="26368" y="10200"/>
                  </a:cubicBezTo>
                  <a:cubicBezTo>
                    <a:pt x="26511" y="10549"/>
                    <a:pt x="26649" y="10899"/>
                    <a:pt x="26777" y="11255"/>
                  </a:cubicBezTo>
                  <a:cubicBezTo>
                    <a:pt x="26893" y="11579"/>
                    <a:pt x="26993" y="11910"/>
                    <a:pt x="27091" y="12241"/>
                  </a:cubicBezTo>
                  <a:cubicBezTo>
                    <a:pt x="27173" y="12558"/>
                    <a:pt x="27262" y="12877"/>
                    <a:pt x="27323" y="13199"/>
                  </a:cubicBezTo>
                  <a:cubicBezTo>
                    <a:pt x="27355" y="13365"/>
                    <a:pt x="27393" y="13531"/>
                    <a:pt x="27418" y="13698"/>
                  </a:cubicBezTo>
                  <a:cubicBezTo>
                    <a:pt x="27441" y="13851"/>
                    <a:pt x="27466" y="14004"/>
                    <a:pt x="27489" y="14159"/>
                  </a:cubicBezTo>
                  <a:cubicBezTo>
                    <a:pt x="27500" y="14248"/>
                    <a:pt x="27508" y="14336"/>
                    <a:pt x="27519" y="14426"/>
                  </a:cubicBezTo>
                  <a:cubicBezTo>
                    <a:pt x="27528" y="14504"/>
                    <a:pt x="27540" y="14581"/>
                    <a:pt x="27545" y="14660"/>
                  </a:cubicBezTo>
                  <a:cubicBezTo>
                    <a:pt x="27555" y="14824"/>
                    <a:pt x="27565" y="14988"/>
                    <a:pt x="27575" y="15151"/>
                  </a:cubicBezTo>
                  <a:cubicBezTo>
                    <a:pt x="27576" y="15283"/>
                    <a:pt x="27576" y="15415"/>
                    <a:pt x="27577" y="15547"/>
                  </a:cubicBezTo>
                  <a:cubicBezTo>
                    <a:pt x="27579" y="15662"/>
                    <a:pt x="27571" y="15775"/>
                    <a:pt x="27567" y="15890"/>
                  </a:cubicBezTo>
                  <a:cubicBezTo>
                    <a:pt x="27562" y="16005"/>
                    <a:pt x="27557" y="16119"/>
                    <a:pt x="27546" y="16233"/>
                  </a:cubicBezTo>
                  <a:cubicBezTo>
                    <a:pt x="27533" y="16367"/>
                    <a:pt x="27519" y="16501"/>
                    <a:pt x="27506" y="16634"/>
                  </a:cubicBezTo>
                  <a:cubicBezTo>
                    <a:pt x="27490" y="16732"/>
                    <a:pt x="27475" y="16828"/>
                    <a:pt x="27458" y="16927"/>
                  </a:cubicBezTo>
                  <a:cubicBezTo>
                    <a:pt x="27446" y="17001"/>
                    <a:pt x="27439" y="17080"/>
                    <a:pt x="27421" y="17154"/>
                  </a:cubicBezTo>
                  <a:lnTo>
                    <a:pt x="27306" y="17674"/>
                  </a:lnTo>
                  <a:cubicBezTo>
                    <a:pt x="27225" y="17978"/>
                    <a:pt x="27130" y="18274"/>
                    <a:pt x="27016" y="18567"/>
                  </a:cubicBezTo>
                  <a:cubicBezTo>
                    <a:pt x="26908" y="18826"/>
                    <a:pt x="26790" y="19077"/>
                    <a:pt x="26652" y="19322"/>
                  </a:cubicBezTo>
                  <a:cubicBezTo>
                    <a:pt x="26585" y="19443"/>
                    <a:pt x="26516" y="19562"/>
                    <a:pt x="26449" y="19683"/>
                  </a:cubicBezTo>
                  <a:cubicBezTo>
                    <a:pt x="26386" y="19783"/>
                    <a:pt x="26321" y="19884"/>
                    <a:pt x="26259" y="19984"/>
                  </a:cubicBezTo>
                  <a:cubicBezTo>
                    <a:pt x="26208" y="20063"/>
                    <a:pt x="26161" y="20147"/>
                    <a:pt x="26107" y="20223"/>
                  </a:cubicBezTo>
                  <a:cubicBezTo>
                    <a:pt x="25977" y="20408"/>
                    <a:pt x="25848" y="20594"/>
                    <a:pt x="25718" y="20779"/>
                  </a:cubicBezTo>
                  <a:cubicBezTo>
                    <a:pt x="25598" y="20933"/>
                    <a:pt x="25479" y="21086"/>
                    <a:pt x="25359" y="21240"/>
                  </a:cubicBezTo>
                  <a:cubicBezTo>
                    <a:pt x="25142" y="21520"/>
                    <a:pt x="24905" y="21784"/>
                    <a:pt x="24655" y="22036"/>
                  </a:cubicBezTo>
                  <a:cubicBezTo>
                    <a:pt x="24487" y="22203"/>
                    <a:pt x="24312" y="22362"/>
                    <a:pt x="24130" y="22514"/>
                  </a:cubicBezTo>
                  <a:cubicBezTo>
                    <a:pt x="24004" y="22619"/>
                    <a:pt x="23879" y="22726"/>
                    <a:pt x="23753" y="22830"/>
                  </a:cubicBezTo>
                  <a:cubicBezTo>
                    <a:pt x="23586" y="22959"/>
                    <a:pt x="23420" y="23085"/>
                    <a:pt x="23252" y="23213"/>
                  </a:cubicBezTo>
                  <a:cubicBezTo>
                    <a:pt x="23117" y="23316"/>
                    <a:pt x="22976" y="23412"/>
                    <a:pt x="22838" y="23506"/>
                  </a:cubicBezTo>
                  <a:cubicBezTo>
                    <a:pt x="22688" y="23609"/>
                    <a:pt x="22544" y="23712"/>
                    <a:pt x="22390" y="23807"/>
                  </a:cubicBezTo>
                  <a:cubicBezTo>
                    <a:pt x="22210" y="23917"/>
                    <a:pt x="22031" y="24028"/>
                    <a:pt x="21852" y="24141"/>
                  </a:cubicBezTo>
                  <a:lnTo>
                    <a:pt x="21493" y="24338"/>
                  </a:lnTo>
                  <a:cubicBezTo>
                    <a:pt x="21380" y="24402"/>
                    <a:pt x="21264" y="24474"/>
                    <a:pt x="21147" y="24531"/>
                  </a:cubicBezTo>
                  <a:cubicBezTo>
                    <a:pt x="20893" y="24652"/>
                    <a:pt x="20639" y="24774"/>
                    <a:pt x="20387" y="24897"/>
                  </a:cubicBezTo>
                  <a:lnTo>
                    <a:pt x="19978" y="25067"/>
                  </a:lnTo>
                  <a:cubicBezTo>
                    <a:pt x="19852" y="25119"/>
                    <a:pt x="19727" y="25180"/>
                    <a:pt x="19598" y="25225"/>
                  </a:cubicBezTo>
                  <a:cubicBezTo>
                    <a:pt x="19309" y="25326"/>
                    <a:pt x="19017" y="25429"/>
                    <a:pt x="18728" y="25529"/>
                  </a:cubicBezTo>
                  <a:cubicBezTo>
                    <a:pt x="18496" y="25593"/>
                    <a:pt x="18264" y="25657"/>
                    <a:pt x="18032" y="25719"/>
                  </a:cubicBezTo>
                  <a:cubicBezTo>
                    <a:pt x="17838" y="25773"/>
                    <a:pt x="17640" y="25810"/>
                    <a:pt x="17443" y="25850"/>
                  </a:cubicBezTo>
                  <a:cubicBezTo>
                    <a:pt x="17244" y="25890"/>
                    <a:pt x="17044" y="25932"/>
                    <a:pt x="16844" y="25963"/>
                  </a:cubicBezTo>
                  <a:lnTo>
                    <a:pt x="16155" y="26065"/>
                  </a:lnTo>
                  <a:cubicBezTo>
                    <a:pt x="16004" y="26079"/>
                    <a:pt x="15856" y="26093"/>
                    <a:pt x="15706" y="26108"/>
                  </a:cubicBezTo>
                  <a:cubicBezTo>
                    <a:pt x="15557" y="26121"/>
                    <a:pt x="15407" y="26144"/>
                    <a:pt x="15257" y="26150"/>
                  </a:cubicBezTo>
                  <a:cubicBezTo>
                    <a:pt x="14971" y="26163"/>
                    <a:pt x="14683" y="26175"/>
                    <a:pt x="14397" y="26188"/>
                  </a:cubicBezTo>
                  <a:cubicBezTo>
                    <a:pt x="14242" y="26187"/>
                    <a:pt x="14089" y="26185"/>
                    <a:pt x="13936" y="26185"/>
                  </a:cubicBezTo>
                  <a:lnTo>
                    <a:pt x="13899" y="26185"/>
                  </a:lnTo>
                  <a:cubicBezTo>
                    <a:pt x="13866" y="26185"/>
                    <a:pt x="13833" y="26185"/>
                    <a:pt x="13799" y="26187"/>
                  </a:cubicBezTo>
                  <a:cubicBezTo>
                    <a:pt x="13768" y="26188"/>
                    <a:pt x="13737" y="26188"/>
                    <a:pt x="13707" y="26188"/>
                  </a:cubicBezTo>
                  <a:cubicBezTo>
                    <a:pt x="13645" y="26188"/>
                    <a:pt x="13583" y="26187"/>
                    <a:pt x="13523" y="26184"/>
                  </a:cubicBezTo>
                  <a:cubicBezTo>
                    <a:pt x="13222" y="26164"/>
                    <a:pt x="12920" y="26146"/>
                    <a:pt x="12619" y="26127"/>
                  </a:cubicBezTo>
                  <a:cubicBezTo>
                    <a:pt x="12479" y="26108"/>
                    <a:pt x="12339" y="26089"/>
                    <a:pt x="12200" y="26068"/>
                  </a:cubicBezTo>
                  <a:cubicBezTo>
                    <a:pt x="12105" y="26055"/>
                    <a:pt x="12010" y="26043"/>
                    <a:pt x="11915" y="26029"/>
                  </a:cubicBezTo>
                  <a:cubicBezTo>
                    <a:pt x="11873" y="26023"/>
                    <a:pt x="11828" y="26019"/>
                    <a:pt x="11787" y="26011"/>
                  </a:cubicBezTo>
                  <a:cubicBezTo>
                    <a:pt x="11518" y="25952"/>
                    <a:pt x="11253" y="25894"/>
                    <a:pt x="10984" y="25836"/>
                  </a:cubicBezTo>
                  <a:lnTo>
                    <a:pt x="10331" y="25652"/>
                  </a:lnTo>
                  <a:cubicBezTo>
                    <a:pt x="9982" y="25554"/>
                    <a:pt x="9641" y="25435"/>
                    <a:pt x="9302" y="25301"/>
                  </a:cubicBezTo>
                  <a:cubicBezTo>
                    <a:pt x="8835" y="25110"/>
                    <a:pt x="8382" y="24890"/>
                    <a:pt x="7941" y="24643"/>
                  </a:cubicBezTo>
                  <a:cubicBezTo>
                    <a:pt x="7528" y="24406"/>
                    <a:pt x="7125" y="24148"/>
                    <a:pt x="6743" y="23862"/>
                  </a:cubicBezTo>
                  <a:cubicBezTo>
                    <a:pt x="6483" y="23659"/>
                    <a:pt x="6231" y="23450"/>
                    <a:pt x="5997" y="23220"/>
                  </a:cubicBezTo>
                  <a:cubicBezTo>
                    <a:pt x="5821" y="23041"/>
                    <a:pt x="5655" y="22852"/>
                    <a:pt x="5501" y="22654"/>
                  </a:cubicBezTo>
                  <a:cubicBezTo>
                    <a:pt x="5347" y="22448"/>
                    <a:pt x="5203" y="22237"/>
                    <a:pt x="5073" y="22015"/>
                  </a:cubicBezTo>
                  <a:cubicBezTo>
                    <a:pt x="4919" y="21742"/>
                    <a:pt x="4779" y="21461"/>
                    <a:pt x="4656" y="21172"/>
                  </a:cubicBezTo>
                  <a:cubicBezTo>
                    <a:pt x="4536" y="20878"/>
                    <a:pt x="4431" y="20579"/>
                    <a:pt x="4343" y="20275"/>
                  </a:cubicBezTo>
                  <a:cubicBezTo>
                    <a:pt x="4252" y="19941"/>
                    <a:pt x="4183" y="19604"/>
                    <a:pt x="4131" y="19262"/>
                  </a:cubicBezTo>
                  <a:cubicBezTo>
                    <a:pt x="4070" y="18809"/>
                    <a:pt x="4036" y="18355"/>
                    <a:pt x="4027" y="17899"/>
                  </a:cubicBezTo>
                  <a:cubicBezTo>
                    <a:pt x="4025" y="17659"/>
                    <a:pt x="4021" y="17414"/>
                    <a:pt x="4043" y="17173"/>
                  </a:cubicBezTo>
                  <a:cubicBezTo>
                    <a:pt x="4050" y="17080"/>
                    <a:pt x="4060" y="16987"/>
                    <a:pt x="4067" y="16893"/>
                  </a:cubicBezTo>
                  <a:cubicBezTo>
                    <a:pt x="4086" y="16691"/>
                    <a:pt x="4103" y="16489"/>
                    <a:pt x="4119" y="16287"/>
                  </a:cubicBezTo>
                  <a:cubicBezTo>
                    <a:pt x="4143" y="16131"/>
                    <a:pt x="4167" y="15978"/>
                    <a:pt x="4191" y="15824"/>
                  </a:cubicBezTo>
                  <a:cubicBezTo>
                    <a:pt x="4208" y="15717"/>
                    <a:pt x="4226" y="15611"/>
                    <a:pt x="4241" y="15504"/>
                  </a:cubicBezTo>
                  <a:cubicBezTo>
                    <a:pt x="4248" y="15462"/>
                    <a:pt x="4252" y="15421"/>
                    <a:pt x="4260" y="15381"/>
                  </a:cubicBezTo>
                  <a:cubicBezTo>
                    <a:pt x="4326" y="15081"/>
                    <a:pt x="4392" y="14781"/>
                    <a:pt x="4456" y="14481"/>
                  </a:cubicBezTo>
                  <a:cubicBezTo>
                    <a:pt x="4528" y="14213"/>
                    <a:pt x="4602" y="13947"/>
                    <a:pt x="4674" y="13678"/>
                  </a:cubicBezTo>
                  <a:cubicBezTo>
                    <a:pt x="4734" y="13460"/>
                    <a:pt x="4809" y="13248"/>
                    <a:pt x="4879" y="13034"/>
                  </a:cubicBezTo>
                  <a:cubicBezTo>
                    <a:pt x="4950" y="12822"/>
                    <a:pt x="5017" y="12612"/>
                    <a:pt x="5098" y="12405"/>
                  </a:cubicBezTo>
                  <a:cubicBezTo>
                    <a:pt x="5200" y="12152"/>
                    <a:pt x="5299" y="11895"/>
                    <a:pt x="5399" y="11641"/>
                  </a:cubicBezTo>
                  <a:cubicBezTo>
                    <a:pt x="5478" y="11468"/>
                    <a:pt x="5559" y="11296"/>
                    <a:pt x="5638" y="11125"/>
                  </a:cubicBezTo>
                  <a:cubicBezTo>
                    <a:pt x="5690" y="11018"/>
                    <a:pt x="5739" y="10909"/>
                    <a:pt x="5789" y="10801"/>
                  </a:cubicBezTo>
                  <a:cubicBezTo>
                    <a:pt x="5809" y="10761"/>
                    <a:pt x="5826" y="10716"/>
                    <a:pt x="5847" y="10675"/>
                  </a:cubicBezTo>
                  <a:cubicBezTo>
                    <a:pt x="6014" y="10366"/>
                    <a:pt x="6181" y="10059"/>
                    <a:pt x="6349" y="9751"/>
                  </a:cubicBezTo>
                  <a:cubicBezTo>
                    <a:pt x="6627" y="9284"/>
                    <a:pt x="6927" y="8833"/>
                    <a:pt x="7254" y="8400"/>
                  </a:cubicBezTo>
                  <a:cubicBezTo>
                    <a:pt x="7573" y="7987"/>
                    <a:pt x="7917" y="7591"/>
                    <a:pt x="8285" y="7220"/>
                  </a:cubicBezTo>
                  <a:cubicBezTo>
                    <a:pt x="8637" y="6871"/>
                    <a:pt x="9007" y="6542"/>
                    <a:pt x="9397" y="6237"/>
                  </a:cubicBezTo>
                  <a:lnTo>
                    <a:pt x="9397" y="6237"/>
                  </a:lnTo>
                  <a:cubicBezTo>
                    <a:pt x="9396" y="6238"/>
                    <a:pt x="9394" y="6239"/>
                    <a:pt x="9392" y="6240"/>
                  </a:cubicBezTo>
                  <a:lnTo>
                    <a:pt x="9392" y="6240"/>
                  </a:lnTo>
                  <a:cubicBezTo>
                    <a:pt x="9395" y="6238"/>
                    <a:pt x="9397" y="6236"/>
                    <a:pt x="9399" y="6235"/>
                  </a:cubicBezTo>
                  <a:cubicBezTo>
                    <a:pt x="9400" y="6233"/>
                    <a:pt x="9402" y="6232"/>
                    <a:pt x="9403" y="6231"/>
                  </a:cubicBezTo>
                  <a:lnTo>
                    <a:pt x="9403" y="6231"/>
                  </a:lnTo>
                  <a:cubicBezTo>
                    <a:pt x="9800" y="5927"/>
                    <a:pt x="10215" y="5648"/>
                    <a:pt x="10647" y="5395"/>
                  </a:cubicBezTo>
                  <a:cubicBezTo>
                    <a:pt x="11045" y="5167"/>
                    <a:pt x="11456" y="4963"/>
                    <a:pt x="11879" y="4781"/>
                  </a:cubicBezTo>
                  <a:cubicBezTo>
                    <a:pt x="12388" y="4568"/>
                    <a:pt x="12909" y="4387"/>
                    <a:pt x="13441" y="4237"/>
                  </a:cubicBezTo>
                  <a:cubicBezTo>
                    <a:pt x="13630" y="4187"/>
                    <a:pt x="13820" y="4147"/>
                    <a:pt x="14009" y="4103"/>
                  </a:cubicBezTo>
                  <a:cubicBezTo>
                    <a:pt x="14058" y="4090"/>
                    <a:pt x="14109" y="4079"/>
                    <a:pt x="14158" y="4067"/>
                  </a:cubicBezTo>
                  <a:lnTo>
                    <a:pt x="14158" y="4067"/>
                  </a:lnTo>
                  <a:cubicBezTo>
                    <a:pt x="14133" y="4136"/>
                    <a:pt x="14112" y="4207"/>
                    <a:pt x="14090" y="4275"/>
                  </a:cubicBezTo>
                  <a:cubicBezTo>
                    <a:pt x="14022" y="4500"/>
                    <a:pt x="13959" y="4724"/>
                    <a:pt x="13902" y="4951"/>
                  </a:cubicBezTo>
                  <a:cubicBezTo>
                    <a:pt x="13850" y="5165"/>
                    <a:pt x="14020" y="5384"/>
                    <a:pt x="14226" y="5421"/>
                  </a:cubicBezTo>
                  <a:cubicBezTo>
                    <a:pt x="14250" y="5426"/>
                    <a:pt x="14274" y="5427"/>
                    <a:pt x="14299" y="5427"/>
                  </a:cubicBezTo>
                  <a:cubicBezTo>
                    <a:pt x="14378" y="5427"/>
                    <a:pt x="14458" y="5403"/>
                    <a:pt x="14525" y="5359"/>
                  </a:cubicBezTo>
                  <a:cubicBezTo>
                    <a:pt x="14618" y="5295"/>
                    <a:pt x="14671" y="5202"/>
                    <a:pt x="14697" y="5095"/>
                  </a:cubicBezTo>
                  <a:cubicBezTo>
                    <a:pt x="14699" y="5082"/>
                    <a:pt x="14704" y="5066"/>
                    <a:pt x="14708" y="5052"/>
                  </a:cubicBezTo>
                  <a:cubicBezTo>
                    <a:pt x="14791" y="4730"/>
                    <a:pt x="14887" y="4411"/>
                    <a:pt x="15004" y="4103"/>
                  </a:cubicBezTo>
                  <a:cubicBezTo>
                    <a:pt x="15017" y="4074"/>
                    <a:pt x="15028" y="4049"/>
                    <a:pt x="15041" y="4023"/>
                  </a:cubicBezTo>
                  <a:cubicBezTo>
                    <a:pt x="15072" y="3981"/>
                    <a:pt x="15095" y="3932"/>
                    <a:pt x="15110" y="3883"/>
                  </a:cubicBezTo>
                  <a:lnTo>
                    <a:pt x="15593" y="3801"/>
                  </a:lnTo>
                  <a:cubicBezTo>
                    <a:pt x="15841" y="3771"/>
                    <a:pt x="16089" y="3746"/>
                    <a:pt x="16339" y="3728"/>
                  </a:cubicBezTo>
                  <a:cubicBezTo>
                    <a:pt x="16360" y="3802"/>
                    <a:pt x="16383" y="3877"/>
                    <a:pt x="16406" y="3951"/>
                  </a:cubicBezTo>
                  <a:cubicBezTo>
                    <a:pt x="16444" y="4078"/>
                    <a:pt x="16485" y="4207"/>
                    <a:pt x="16524" y="4334"/>
                  </a:cubicBezTo>
                  <a:cubicBezTo>
                    <a:pt x="16611" y="4616"/>
                    <a:pt x="16700" y="4898"/>
                    <a:pt x="16791" y="5177"/>
                  </a:cubicBezTo>
                  <a:cubicBezTo>
                    <a:pt x="16844" y="5345"/>
                    <a:pt x="17008" y="5447"/>
                    <a:pt x="17177" y="5447"/>
                  </a:cubicBezTo>
                  <a:cubicBezTo>
                    <a:pt x="17220" y="5447"/>
                    <a:pt x="17264" y="5439"/>
                    <a:pt x="17305" y="5426"/>
                  </a:cubicBezTo>
                  <a:cubicBezTo>
                    <a:pt x="17516" y="5352"/>
                    <a:pt x="17620" y="5121"/>
                    <a:pt x="17554" y="4911"/>
                  </a:cubicBezTo>
                  <a:cubicBezTo>
                    <a:pt x="17424" y="4508"/>
                    <a:pt x="17296" y="4104"/>
                    <a:pt x="17174" y="3697"/>
                  </a:cubicBezTo>
                  <a:close/>
                  <a:moveTo>
                    <a:pt x="1928" y="0"/>
                  </a:moveTo>
                  <a:cubicBezTo>
                    <a:pt x="1927" y="0"/>
                    <a:pt x="1926" y="0"/>
                    <a:pt x="1924" y="0"/>
                  </a:cubicBezTo>
                  <a:cubicBezTo>
                    <a:pt x="1804" y="3"/>
                    <a:pt x="1688" y="13"/>
                    <a:pt x="1584" y="80"/>
                  </a:cubicBezTo>
                  <a:cubicBezTo>
                    <a:pt x="1483" y="145"/>
                    <a:pt x="1394" y="226"/>
                    <a:pt x="1330" y="328"/>
                  </a:cubicBezTo>
                  <a:cubicBezTo>
                    <a:pt x="1222" y="505"/>
                    <a:pt x="1134" y="693"/>
                    <a:pt x="1053" y="885"/>
                  </a:cubicBezTo>
                  <a:cubicBezTo>
                    <a:pt x="965" y="1096"/>
                    <a:pt x="881" y="1308"/>
                    <a:pt x="800" y="1522"/>
                  </a:cubicBezTo>
                  <a:cubicBezTo>
                    <a:pt x="726" y="1716"/>
                    <a:pt x="669" y="1920"/>
                    <a:pt x="611" y="2119"/>
                  </a:cubicBezTo>
                  <a:cubicBezTo>
                    <a:pt x="546" y="2341"/>
                    <a:pt x="485" y="2565"/>
                    <a:pt x="423" y="2788"/>
                  </a:cubicBezTo>
                  <a:cubicBezTo>
                    <a:pt x="307" y="3217"/>
                    <a:pt x="202" y="3651"/>
                    <a:pt x="102" y="4084"/>
                  </a:cubicBezTo>
                  <a:cubicBezTo>
                    <a:pt x="55" y="4294"/>
                    <a:pt x="1" y="4509"/>
                    <a:pt x="3" y="4726"/>
                  </a:cubicBezTo>
                  <a:cubicBezTo>
                    <a:pt x="3" y="4844"/>
                    <a:pt x="1" y="4966"/>
                    <a:pt x="31" y="5082"/>
                  </a:cubicBezTo>
                  <a:cubicBezTo>
                    <a:pt x="62" y="5194"/>
                    <a:pt x="101" y="5306"/>
                    <a:pt x="162" y="5416"/>
                  </a:cubicBezTo>
                  <a:cubicBezTo>
                    <a:pt x="289" y="5639"/>
                    <a:pt x="507" y="5812"/>
                    <a:pt x="730" y="5931"/>
                  </a:cubicBezTo>
                  <a:cubicBezTo>
                    <a:pt x="969" y="6058"/>
                    <a:pt x="1224" y="6149"/>
                    <a:pt x="1485" y="6211"/>
                  </a:cubicBezTo>
                  <a:cubicBezTo>
                    <a:pt x="2124" y="6363"/>
                    <a:pt x="2783" y="6388"/>
                    <a:pt x="3438" y="6420"/>
                  </a:cubicBezTo>
                  <a:cubicBezTo>
                    <a:pt x="4282" y="6461"/>
                    <a:pt x="5127" y="6492"/>
                    <a:pt x="5973" y="6515"/>
                  </a:cubicBezTo>
                  <a:cubicBezTo>
                    <a:pt x="6434" y="6527"/>
                    <a:pt x="6895" y="6541"/>
                    <a:pt x="7357" y="6541"/>
                  </a:cubicBezTo>
                  <a:cubicBezTo>
                    <a:pt x="7515" y="6541"/>
                    <a:pt x="7672" y="6540"/>
                    <a:pt x="7830" y="6535"/>
                  </a:cubicBezTo>
                  <a:lnTo>
                    <a:pt x="7830" y="6535"/>
                  </a:lnTo>
                  <a:cubicBezTo>
                    <a:pt x="7387" y="6969"/>
                    <a:pt x="6973" y="7435"/>
                    <a:pt x="6596" y="7932"/>
                  </a:cubicBezTo>
                  <a:cubicBezTo>
                    <a:pt x="6397" y="8194"/>
                    <a:pt x="6206" y="8461"/>
                    <a:pt x="6027" y="8739"/>
                  </a:cubicBezTo>
                  <a:cubicBezTo>
                    <a:pt x="5891" y="8949"/>
                    <a:pt x="5752" y="9159"/>
                    <a:pt x="5633" y="9379"/>
                  </a:cubicBezTo>
                  <a:cubicBezTo>
                    <a:pt x="5508" y="9609"/>
                    <a:pt x="5383" y="9838"/>
                    <a:pt x="5260" y="10069"/>
                  </a:cubicBezTo>
                  <a:cubicBezTo>
                    <a:pt x="5181" y="10213"/>
                    <a:pt x="5107" y="10357"/>
                    <a:pt x="5037" y="10505"/>
                  </a:cubicBezTo>
                  <a:cubicBezTo>
                    <a:pt x="4919" y="10758"/>
                    <a:pt x="4803" y="11013"/>
                    <a:pt x="4685" y="11269"/>
                  </a:cubicBezTo>
                  <a:cubicBezTo>
                    <a:pt x="4598" y="11457"/>
                    <a:pt x="4531" y="11657"/>
                    <a:pt x="4453" y="11849"/>
                  </a:cubicBezTo>
                  <a:cubicBezTo>
                    <a:pt x="4385" y="12024"/>
                    <a:pt x="4308" y="12198"/>
                    <a:pt x="4250" y="12378"/>
                  </a:cubicBezTo>
                  <a:cubicBezTo>
                    <a:pt x="4161" y="12648"/>
                    <a:pt x="4071" y="12917"/>
                    <a:pt x="3982" y="13187"/>
                  </a:cubicBezTo>
                  <a:cubicBezTo>
                    <a:pt x="3925" y="13356"/>
                    <a:pt x="3882" y="13530"/>
                    <a:pt x="3835" y="13703"/>
                  </a:cubicBezTo>
                  <a:cubicBezTo>
                    <a:pt x="3778" y="13912"/>
                    <a:pt x="3711" y="14122"/>
                    <a:pt x="3664" y="14335"/>
                  </a:cubicBezTo>
                  <a:cubicBezTo>
                    <a:pt x="3607" y="14603"/>
                    <a:pt x="3547" y="14873"/>
                    <a:pt x="3489" y="15141"/>
                  </a:cubicBezTo>
                  <a:cubicBezTo>
                    <a:pt x="3447" y="15332"/>
                    <a:pt x="3423" y="15527"/>
                    <a:pt x="3392" y="15720"/>
                  </a:cubicBezTo>
                  <a:cubicBezTo>
                    <a:pt x="3362" y="15917"/>
                    <a:pt x="3326" y="16113"/>
                    <a:pt x="3309" y="16313"/>
                  </a:cubicBezTo>
                  <a:cubicBezTo>
                    <a:pt x="3287" y="16583"/>
                    <a:pt x="3262" y="16853"/>
                    <a:pt x="3239" y="17124"/>
                  </a:cubicBezTo>
                  <a:cubicBezTo>
                    <a:pt x="3216" y="17385"/>
                    <a:pt x="3221" y="17648"/>
                    <a:pt x="3223" y="17908"/>
                  </a:cubicBezTo>
                  <a:cubicBezTo>
                    <a:pt x="3227" y="18208"/>
                    <a:pt x="3240" y="18508"/>
                    <a:pt x="3269" y="18807"/>
                  </a:cubicBezTo>
                  <a:cubicBezTo>
                    <a:pt x="3327" y="19438"/>
                    <a:pt x="3435" y="20064"/>
                    <a:pt x="3620" y="20671"/>
                  </a:cubicBezTo>
                  <a:cubicBezTo>
                    <a:pt x="3805" y="21276"/>
                    <a:pt x="4054" y="21858"/>
                    <a:pt x="4369" y="22407"/>
                  </a:cubicBezTo>
                  <a:cubicBezTo>
                    <a:pt x="4663" y="22919"/>
                    <a:pt x="5028" y="23395"/>
                    <a:pt x="5447" y="23810"/>
                  </a:cubicBezTo>
                  <a:cubicBezTo>
                    <a:pt x="5882" y="24239"/>
                    <a:pt x="6372" y="24614"/>
                    <a:pt x="6886" y="24945"/>
                  </a:cubicBezTo>
                  <a:cubicBezTo>
                    <a:pt x="7417" y="25287"/>
                    <a:pt x="7970" y="25597"/>
                    <a:pt x="8547" y="25856"/>
                  </a:cubicBezTo>
                  <a:cubicBezTo>
                    <a:pt x="8841" y="25988"/>
                    <a:pt x="9141" y="26110"/>
                    <a:pt x="9446" y="26219"/>
                  </a:cubicBezTo>
                  <a:cubicBezTo>
                    <a:pt x="9612" y="26277"/>
                    <a:pt x="9777" y="26337"/>
                    <a:pt x="9946" y="26385"/>
                  </a:cubicBezTo>
                  <a:cubicBezTo>
                    <a:pt x="10210" y="26458"/>
                    <a:pt x="10473" y="26532"/>
                    <a:pt x="10737" y="26606"/>
                  </a:cubicBezTo>
                  <a:cubicBezTo>
                    <a:pt x="10949" y="26666"/>
                    <a:pt x="11168" y="26704"/>
                    <a:pt x="11384" y="26752"/>
                  </a:cubicBezTo>
                  <a:cubicBezTo>
                    <a:pt x="11472" y="26770"/>
                    <a:pt x="11559" y="26796"/>
                    <a:pt x="11647" y="26808"/>
                  </a:cubicBezTo>
                  <a:cubicBezTo>
                    <a:pt x="11745" y="26822"/>
                    <a:pt x="11843" y="26837"/>
                    <a:pt x="11944" y="26850"/>
                  </a:cubicBezTo>
                  <a:lnTo>
                    <a:pt x="12412" y="26914"/>
                  </a:lnTo>
                  <a:cubicBezTo>
                    <a:pt x="12474" y="26924"/>
                    <a:pt x="12535" y="26932"/>
                    <a:pt x="12599" y="26936"/>
                  </a:cubicBezTo>
                  <a:cubicBezTo>
                    <a:pt x="12871" y="26953"/>
                    <a:pt x="13146" y="26971"/>
                    <a:pt x="13418" y="26987"/>
                  </a:cubicBezTo>
                  <a:cubicBezTo>
                    <a:pt x="13524" y="26995"/>
                    <a:pt x="13629" y="26996"/>
                    <a:pt x="13735" y="26996"/>
                  </a:cubicBezTo>
                  <a:cubicBezTo>
                    <a:pt x="13772" y="26996"/>
                    <a:pt x="13809" y="26996"/>
                    <a:pt x="13846" y="26996"/>
                  </a:cubicBezTo>
                  <a:lnTo>
                    <a:pt x="14017" y="26996"/>
                  </a:lnTo>
                  <a:cubicBezTo>
                    <a:pt x="14098" y="26996"/>
                    <a:pt x="14177" y="26997"/>
                    <a:pt x="14259" y="26997"/>
                  </a:cubicBezTo>
                  <a:cubicBezTo>
                    <a:pt x="14373" y="26997"/>
                    <a:pt x="14487" y="26996"/>
                    <a:pt x="14602" y="26991"/>
                  </a:cubicBezTo>
                  <a:cubicBezTo>
                    <a:pt x="14768" y="26984"/>
                    <a:pt x="14933" y="26978"/>
                    <a:pt x="15096" y="26969"/>
                  </a:cubicBezTo>
                  <a:cubicBezTo>
                    <a:pt x="15173" y="26967"/>
                    <a:pt x="15252" y="26967"/>
                    <a:pt x="15329" y="26959"/>
                  </a:cubicBezTo>
                  <a:cubicBezTo>
                    <a:pt x="15585" y="26935"/>
                    <a:pt x="15842" y="26910"/>
                    <a:pt x="16099" y="26886"/>
                  </a:cubicBezTo>
                  <a:cubicBezTo>
                    <a:pt x="16295" y="26867"/>
                    <a:pt x="16489" y="26834"/>
                    <a:pt x="16683" y="26806"/>
                  </a:cubicBezTo>
                  <a:cubicBezTo>
                    <a:pt x="16878" y="26777"/>
                    <a:pt x="17075" y="26753"/>
                    <a:pt x="17269" y="26714"/>
                  </a:cubicBezTo>
                  <a:cubicBezTo>
                    <a:pt x="17528" y="26661"/>
                    <a:pt x="17789" y="26608"/>
                    <a:pt x="18050" y="26556"/>
                  </a:cubicBezTo>
                  <a:cubicBezTo>
                    <a:pt x="18125" y="26540"/>
                    <a:pt x="18196" y="26516"/>
                    <a:pt x="18267" y="26497"/>
                  </a:cubicBezTo>
                  <a:cubicBezTo>
                    <a:pt x="18412" y="26458"/>
                    <a:pt x="18559" y="26418"/>
                    <a:pt x="18705" y="26377"/>
                  </a:cubicBezTo>
                  <a:cubicBezTo>
                    <a:pt x="18802" y="26350"/>
                    <a:pt x="18902" y="26329"/>
                    <a:pt x="18996" y="26298"/>
                  </a:cubicBezTo>
                  <a:lnTo>
                    <a:pt x="19235" y="26214"/>
                  </a:lnTo>
                  <a:cubicBezTo>
                    <a:pt x="19390" y="26160"/>
                    <a:pt x="19544" y="26105"/>
                    <a:pt x="19698" y="26052"/>
                  </a:cubicBezTo>
                  <a:cubicBezTo>
                    <a:pt x="19758" y="26030"/>
                    <a:pt x="19821" y="26012"/>
                    <a:pt x="19881" y="25988"/>
                  </a:cubicBezTo>
                  <a:cubicBezTo>
                    <a:pt x="20125" y="25887"/>
                    <a:pt x="20369" y="25785"/>
                    <a:pt x="20610" y="25682"/>
                  </a:cubicBezTo>
                  <a:cubicBezTo>
                    <a:pt x="20800" y="25603"/>
                    <a:pt x="20984" y="25511"/>
                    <a:pt x="21168" y="25423"/>
                  </a:cubicBezTo>
                  <a:cubicBezTo>
                    <a:pt x="21345" y="25337"/>
                    <a:pt x="21522" y="25251"/>
                    <a:pt x="21694" y="25156"/>
                  </a:cubicBezTo>
                  <a:cubicBezTo>
                    <a:pt x="21899" y="25043"/>
                    <a:pt x="22110" y="24937"/>
                    <a:pt x="22307" y="24812"/>
                  </a:cubicBezTo>
                  <a:cubicBezTo>
                    <a:pt x="22523" y="24678"/>
                    <a:pt x="22741" y="24545"/>
                    <a:pt x="22956" y="24411"/>
                  </a:cubicBezTo>
                  <a:cubicBezTo>
                    <a:pt x="23029" y="24365"/>
                    <a:pt x="23096" y="24315"/>
                    <a:pt x="23165" y="24266"/>
                  </a:cubicBezTo>
                  <a:cubicBezTo>
                    <a:pt x="23287" y="24181"/>
                    <a:pt x="23409" y="24098"/>
                    <a:pt x="23531" y="24014"/>
                  </a:cubicBezTo>
                  <a:cubicBezTo>
                    <a:pt x="23701" y="23896"/>
                    <a:pt x="23863" y="23765"/>
                    <a:pt x="24027" y="23640"/>
                  </a:cubicBezTo>
                  <a:cubicBezTo>
                    <a:pt x="24492" y="23285"/>
                    <a:pt x="24940" y="22910"/>
                    <a:pt x="25346" y="22488"/>
                  </a:cubicBezTo>
                  <a:cubicBezTo>
                    <a:pt x="25541" y="22286"/>
                    <a:pt x="25735" y="22076"/>
                    <a:pt x="25908" y="21853"/>
                  </a:cubicBezTo>
                  <a:cubicBezTo>
                    <a:pt x="25982" y="21759"/>
                    <a:pt x="26055" y="21663"/>
                    <a:pt x="26129" y="21570"/>
                  </a:cubicBezTo>
                  <a:cubicBezTo>
                    <a:pt x="26262" y="21398"/>
                    <a:pt x="26396" y="21226"/>
                    <a:pt x="26520" y="21047"/>
                  </a:cubicBezTo>
                  <a:cubicBezTo>
                    <a:pt x="26648" y="20865"/>
                    <a:pt x="26774" y="20682"/>
                    <a:pt x="26895" y="20493"/>
                  </a:cubicBezTo>
                  <a:cubicBezTo>
                    <a:pt x="26969" y="20374"/>
                    <a:pt x="27046" y="20254"/>
                    <a:pt x="27121" y="20136"/>
                  </a:cubicBezTo>
                  <a:cubicBezTo>
                    <a:pt x="27170" y="20061"/>
                    <a:pt x="27211" y="19977"/>
                    <a:pt x="27255" y="19899"/>
                  </a:cubicBezTo>
                  <a:cubicBezTo>
                    <a:pt x="27318" y="19786"/>
                    <a:pt x="27383" y="19672"/>
                    <a:pt x="27446" y="19558"/>
                  </a:cubicBezTo>
                  <a:cubicBezTo>
                    <a:pt x="27573" y="19332"/>
                    <a:pt x="27678" y="19089"/>
                    <a:pt x="27772" y="18848"/>
                  </a:cubicBezTo>
                  <a:cubicBezTo>
                    <a:pt x="27936" y="18437"/>
                    <a:pt x="28059" y="18016"/>
                    <a:pt x="28155" y="17586"/>
                  </a:cubicBezTo>
                  <a:cubicBezTo>
                    <a:pt x="28179" y="17484"/>
                    <a:pt x="28206" y="17384"/>
                    <a:pt x="28223" y="17281"/>
                  </a:cubicBezTo>
                  <a:lnTo>
                    <a:pt x="28286" y="16881"/>
                  </a:lnTo>
                  <a:cubicBezTo>
                    <a:pt x="28323" y="16657"/>
                    <a:pt x="28340" y="16429"/>
                    <a:pt x="28364" y="16204"/>
                  </a:cubicBezTo>
                  <a:cubicBezTo>
                    <a:pt x="28375" y="16099"/>
                    <a:pt x="28375" y="15994"/>
                    <a:pt x="28378" y="15889"/>
                  </a:cubicBezTo>
                  <a:cubicBezTo>
                    <a:pt x="28382" y="15804"/>
                    <a:pt x="28389" y="15718"/>
                    <a:pt x="28388" y="15634"/>
                  </a:cubicBezTo>
                  <a:cubicBezTo>
                    <a:pt x="28387" y="15402"/>
                    <a:pt x="28388" y="15172"/>
                    <a:pt x="28375" y="14940"/>
                  </a:cubicBezTo>
                  <a:cubicBezTo>
                    <a:pt x="28366" y="14824"/>
                    <a:pt x="28366" y="14706"/>
                    <a:pt x="28353" y="14590"/>
                  </a:cubicBezTo>
                  <a:cubicBezTo>
                    <a:pt x="28339" y="14461"/>
                    <a:pt x="28323" y="14334"/>
                    <a:pt x="28310" y="14205"/>
                  </a:cubicBezTo>
                  <a:cubicBezTo>
                    <a:pt x="28284" y="13980"/>
                    <a:pt x="28245" y="13758"/>
                    <a:pt x="28212" y="13534"/>
                  </a:cubicBezTo>
                  <a:cubicBezTo>
                    <a:pt x="28193" y="13417"/>
                    <a:pt x="28168" y="13301"/>
                    <a:pt x="28144" y="13184"/>
                  </a:cubicBezTo>
                  <a:cubicBezTo>
                    <a:pt x="28128" y="13107"/>
                    <a:pt x="28115" y="13030"/>
                    <a:pt x="28097" y="12954"/>
                  </a:cubicBezTo>
                  <a:cubicBezTo>
                    <a:pt x="28045" y="12725"/>
                    <a:pt x="27991" y="12497"/>
                    <a:pt x="27932" y="12270"/>
                  </a:cubicBezTo>
                  <a:cubicBezTo>
                    <a:pt x="27826" y="11858"/>
                    <a:pt x="27703" y="11443"/>
                    <a:pt x="27559" y="11040"/>
                  </a:cubicBezTo>
                  <a:cubicBezTo>
                    <a:pt x="27408" y="10618"/>
                    <a:pt x="27250" y="10197"/>
                    <a:pt x="27067" y="9784"/>
                  </a:cubicBezTo>
                  <a:cubicBezTo>
                    <a:pt x="26882" y="9368"/>
                    <a:pt x="26691" y="8955"/>
                    <a:pt x="26461" y="8561"/>
                  </a:cubicBezTo>
                  <a:cubicBezTo>
                    <a:pt x="26351" y="8373"/>
                    <a:pt x="26239" y="8188"/>
                    <a:pt x="26124" y="8004"/>
                  </a:cubicBezTo>
                  <a:cubicBezTo>
                    <a:pt x="26006" y="7817"/>
                    <a:pt x="25876" y="7638"/>
                    <a:pt x="25749" y="7456"/>
                  </a:cubicBezTo>
                  <a:cubicBezTo>
                    <a:pt x="25740" y="7444"/>
                    <a:pt x="25731" y="7432"/>
                    <a:pt x="25723" y="7420"/>
                  </a:cubicBezTo>
                  <a:cubicBezTo>
                    <a:pt x="26036" y="7412"/>
                    <a:pt x="26348" y="7386"/>
                    <a:pt x="26657" y="7351"/>
                  </a:cubicBezTo>
                  <a:cubicBezTo>
                    <a:pt x="27170" y="7291"/>
                    <a:pt x="27686" y="7228"/>
                    <a:pt x="28192" y="7119"/>
                  </a:cubicBezTo>
                  <a:cubicBezTo>
                    <a:pt x="28414" y="7073"/>
                    <a:pt x="28636" y="7024"/>
                    <a:pt x="28856" y="6969"/>
                  </a:cubicBezTo>
                  <a:cubicBezTo>
                    <a:pt x="29087" y="6910"/>
                    <a:pt x="29313" y="6842"/>
                    <a:pt x="29541" y="6776"/>
                  </a:cubicBezTo>
                  <a:cubicBezTo>
                    <a:pt x="29636" y="6749"/>
                    <a:pt x="29730" y="6714"/>
                    <a:pt x="29824" y="6683"/>
                  </a:cubicBezTo>
                  <a:cubicBezTo>
                    <a:pt x="29911" y="6654"/>
                    <a:pt x="30002" y="6627"/>
                    <a:pt x="30090" y="6592"/>
                  </a:cubicBezTo>
                  <a:cubicBezTo>
                    <a:pt x="30301" y="6510"/>
                    <a:pt x="30515" y="6431"/>
                    <a:pt x="30720" y="6334"/>
                  </a:cubicBezTo>
                  <a:cubicBezTo>
                    <a:pt x="30800" y="6296"/>
                    <a:pt x="30879" y="6259"/>
                    <a:pt x="30959" y="6221"/>
                  </a:cubicBezTo>
                  <a:cubicBezTo>
                    <a:pt x="30994" y="6204"/>
                    <a:pt x="31032" y="6191"/>
                    <a:pt x="31067" y="6170"/>
                  </a:cubicBezTo>
                  <a:lnTo>
                    <a:pt x="31374" y="5996"/>
                  </a:lnTo>
                  <a:cubicBezTo>
                    <a:pt x="31774" y="5769"/>
                    <a:pt x="32169" y="5501"/>
                    <a:pt x="32456" y="5137"/>
                  </a:cubicBezTo>
                  <a:cubicBezTo>
                    <a:pt x="32615" y="4932"/>
                    <a:pt x="32748" y="4687"/>
                    <a:pt x="32788" y="4429"/>
                  </a:cubicBezTo>
                  <a:cubicBezTo>
                    <a:pt x="32808" y="4294"/>
                    <a:pt x="32824" y="4154"/>
                    <a:pt x="32808" y="4018"/>
                  </a:cubicBezTo>
                  <a:cubicBezTo>
                    <a:pt x="32794" y="3889"/>
                    <a:pt x="32775" y="3764"/>
                    <a:pt x="32739" y="3639"/>
                  </a:cubicBezTo>
                  <a:cubicBezTo>
                    <a:pt x="32660" y="3350"/>
                    <a:pt x="32520" y="3084"/>
                    <a:pt x="32384" y="2817"/>
                  </a:cubicBezTo>
                  <a:cubicBezTo>
                    <a:pt x="32194" y="2447"/>
                    <a:pt x="31998" y="2080"/>
                    <a:pt x="31794" y="1716"/>
                  </a:cubicBezTo>
                  <a:cubicBezTo>
                    <a:pt x="31705" y="1557"/>
                    <a:pt x="31619" y="1396"/>
                    <a:pt x="31521" y="1243"/>
                  </a:cubicBezTo>
                  <a:cubicBezTo>
                    <a:pt x="31390" y="1039"/>
                    <a:pt x="31247" y="830"/>
                    <a:pt x="31036" y="704"/>
                  </a:cubicBezTo>
                  <a:cubicBezTo>
                    <a:pt x="30948" y="650"/>
                    <a:pt x="30836" y="605"/>
                    <a:pt x="30729" y="605"/>
                  </a:cubicBezTo>
                  <a:cubicBezTo>
                    <a:pt x="30716" y="605"/>
                    <a:pt x="30702" y="605"/>
                    <a:pt x="30689" y="607"/>
                  </a:cubicBezTo>
                  <a:cubicBezTo>
                    <a:pt x="30634" y="613"/>
                    <a:pt x="30580" y="618"/>
                    <a:pt x="30526" y="636"/>
                  </a:cubicBezTo>
                  <a:cubicBezTo>
                    <a:pt x="30472" y="655"/>
                    <a:pt x="30422" y="674"/>
                    <a:pt x="30369" y="701"/>
                  </a:cubicBezTo>
                  <a:cubicBezTo>
                    <a:pt x="30263" y="753"/>
                    <a:pt x="30167" y="832"/>
                    <a:pt x="30074" y="905"/>
                  </a:cubicBezTo>
                  <a:cubicBezTo>
                    <a:pt x="30026" y="940"/>
                    <a:pt x="29981" y="977"/>
                    <a:pt x="29934" y="1014"/>
                  </a:cubicBezTo>
                  <a:cubicBezTo>
                    <a:pt x="29235" y="1560"/>
                    <a:pt x="28549" y="2125"/>
                    <a:pt x="27864" y="2690"/>
                  </a:cubicBezTo>
                  <a:cubicBezTo>
                    <a:pt x="27541" y="2957"/>
                    <a:pt x="27220" y="3229"/>
                    <a:pt x="26902" y="3503"/>
                  </a:cubicBezTo>
                  <a:cubicBezTo>
                    <a:pt x="26553" y="3804"/>
                    <a:pt x="26212" y="4111"/>
                    <a:pt x="25869" y="4420"/>
                  </a:cubicBezTo>
                  <a:cubicBezTo>
                    <a:pt x="25546" y="4710"/>
                    <a:pt x="25234" y="5015"/>
                    <a:pt x="24927" y="5321"/>
                  </a:cubicBezTo>
                  <a:cubicBezTo>
                    <a:pt x="24764" y="5480"/>
                    <a:pt x="24608" y="5645"/>
                    <a:pt x="24451" y="5808"/>
                  </a:cubicBezTo>
                  <a:cubicBezTo>
                    <a:pt x="24424" y="5838"/>
                    <a:pt x="24399" y="5867"/>
                    <a:pt x="24372" y="5896"/>
                  </a:cubicBezTo>
                  <a:cubicBezTo>
                    <a:pt x="24245" y="5786"/>
                    <a:pt x="24117" y="5677"/>
                    <a:pt x="23982" y="5573"/>
                  </a:cubicBezTo>
                  <a:cubicBezTo>
                    <a:pt x="23629" y="5302"/>
                    <a:pt x="23260" y="5055"/>
                    <a:pt x="22871" y="4840"/>
                  </a:cubicBezTo>
                  <a:cubicBezTo>
                    <a:pt x="22307" y="4530"/>
                    <a:pt x="21731" y="4242"/>
                    <a:pt x="21146" y="3976"/>
                  </a:cubicBezTo>
                  <a:cubicBezTo>
                    <a:pt x="21136" y="3899"/>
                    <a:pt x="21105" y="3823"/>
                    <a:pt x="21047" y="3764"/>
                  </a:cubicBezTo>
                  <a:cubicBezTo>
                    <a:pt x="20867" y="3576"/>
                    <a:pt x="20644" y="3441"/>
                    <a:pt x="20401" y="3349"/>
                  </a:cubicBezTo>
                  <a:cubicBezTo>
                    <a:pt x="20160" y="3258"/>
                    <a:pt x="19908" y="3186"/>
                    <a:pt x="19654" y="3140"/>
                  </a:cubicBezTo>
                  <a:cubicBezTo>
                    <a:pt x="19517" y="3115"/>
                    <a:pt x="19377" y="3088"/>
                    <a:pt x="19240" y="3064"/>
                  </a:cubicBezTo>
                  <a:cubicBezTo>
                    <a:pt x="19170" y="3051"/>
                    <a:pt x="19102" y="3037"/>
                    <a:pt x="19033" y="3029"/>
                  </a:cubicBezTo>
                  <a:cubicBezTo>
                    <a:pt x="18882" y="3011"/>
                    <a:pt x="18734" y="2994"/>
                    <a:pt x="18586" y="2975"/>
                  </a:cubicBezTo>
                  <a:cubicBezTo>
                    <a:pt x="18495" y="2964"/>
                    <a:pt x="18402" y="2947"/>
                    <a:pt x="18311" y="2944"/>
                  </a:cubicBezTo>
                  <a:cubicBezTo>
                    <a:pt x="18055" y="2929"/>
                    <a:pt x="17802" y="2915"/>
                    <a:pt x="17546" y="2902"/>
                  </a:cubicBezTo>
                  <a:cubicBezTo>
                    <a:pt x="17443" y="2896"/>
                    <a:pt x="17340" y="2894"/>
                    <a:pt x="17237" y="2894"/>
                  </a:cubicBezTo>
                  <a:cubicBezTo>
                    <a:pt x="17125" y="2894"/>
                    <a:pt x="17014" y="2896"/>
                    <a:pt x="16904" y="2898"/>
                  </a:cubicBezTo>
                  <a:cubicBezTo>
                    <a:pt x="16594" y="2904"/>
                    <a:pt x="16284" y="2921"/>
                    <a:pt x="15976" y="2952"/>
                  </a:cubicBezTo>
                  <a:cubicBezTo>
                    <a:pt x="15782" y="2970"/>
                    <a:pt x="15589" y="2990"/>
                    <a:pt x="15395" y="3023"/>
                  </a:cubicBezTo>
                  <a:cubicBezTo>
                    <a:pt x="15271" y="3044"/>
                    <a:pt x="15149" y="3064"/>
                    <a:pt x="15025" y="3086"/>
                  </a:cubicBezTo>
                  <a:cubicBezTo>
                    <a:pt x="14866" y="3113"/>
                    <a:pt x="14707" y="3140"/>
                    <a:pt x="14547" y="3167"/>
                  </a:cubicBezTo>
                  <a:cubicBezTo>
                    <a:pt x="14484" y="3178"/>
                    <a:pt x="14421" y="3185"/>
                    <a:pt x="14359" y="3198"/>
                  </a:cubicBezTo>
                  <a:cubicBezTo>
                    <a:pt x="14114" y="3256"/>
                    <a:pt x="13867" y="3312"/>
                    <a:pt x="13622" y="3370"/>
                  </a:cubicBezTo>
                  <a:cubicBezTo>
                    <a:pt x="13264" y="3453"/>
                    <a:pt x="12914" y="3551"/>
                    <a:pt x="12566" y="3668"/>
                  </a:cubicBezTo>
                  <a:cubicBezTo>
                    <a:pt x="11381" y="4065"/>
                    <a:pt x="10249" y="4622"/>
                    <a:pt x="9236" y="5359"/>
                  </a:cubicBezTo>
                  <a:cubicBezTo>
                    <a:pt x="9152" y="5419"/>
                    <a:pt x="9073" y="5480"/>
                    <a:pt x="8992" y="5541"/>
                  </a:cubicBezTo>
                  <a:cubicBezTo>
                    <a:pt x="8967" y="5506"/>
                    <a:pt x="8942" y="5470"/>
                    <a:pt x="8915" y="5437"/>
                  </a:cubicBezTo>
                  <a:cubicBezTo>
                    <a:pt x="8789" y="5268"/>
                    <a:pt x="8661" y="5096"/>
                    <a:pt x="8520" y="4941"/>
                  </a:cubicBezTo>
                  <a:cubicBezTo>
                    <a:pt x="8247" y="4636"/>
                    <a:pt x="7971" y="4334"/>
                    <a:pt x="7683" y="4044"/>
                  </a:cubicBezTo>
                  <a:cubicBezTo>
                    <a:pt x="7530" y="3891"/>
                    <a:pt x="7381" y="3736"/>
                    <a:pt x="7224" y="3587"/>
                  </a:cubicBezTo>
                  <a:cubicBezTo>
                    <a:pt x="7074" y="3443"/>
                    <a:pt x="6929" y="3296"/>
                    <a:pt x="6774" y="3160"/>
                  </a:cubicBezTo>
                  <a:cubicBezTo>
                    <a:pt x="6446" y="2870"/>
                    <a:pt x="6119" y="2576"/>
                    <a:pt x="5771" y="2309"/>
                  </a:cubicBezTo>
                  <a:lnTo>
                    <a:pt x="5771" y="2309"/>
                  </a:lnTo>
                  <a:cubicBezTo>
                    <a:pt x="5771" y="2309"/>
                    <a:pt x="5772" y="2310"/>
                    <a:pt x="5773" y="2310"/>
                  </a:cubicBezTo>
                  <a:lnTo>
                    <a:pt x="5773" y="2310"/>
                  </a:lnTo>
                  <a:lnTo>
                    <a:pt x="5720" y="2270"/>
                  </a:lnTo>
                  <a:lnTo>
                    <a:pt x="5642" y="2210"/>
                  </a:lnTo>
                  <a:cubicBezTo>
                    <a:pt x="5575" y="2159"/>
                    <a:pt x="5508" y="2108"/>
                    <a:pt x="5441" y="2056"/>
                  </a:cubicBezTo>
                  <a:lnTo>
                    <a:pt x="5441" y="2056"/>
                  </a:lnTo>
                  <a:lnTo>
                    <a:pt x="5446" y="2061"/>
                  </a:lnTo>
                  <a:cubicBezTo>
                    <a:pt x="5434" y="2052"/>
                    <a:pt x="5423" y="2043"/>
                    <a:pt x="5410" y="2033"/>
                  </a:cubicBezTo>
                  <a:lnTo>
                    <a:pt x="5409" y="2032"/>
                  </a:lnTo>
                  <a:cubicBezTo>
                    <a:pt x="5408" y="2031"/>
                    <a:pt x="5407" y="2028"/>
                    <a:pt x="5403" y="2027"/>
                  </a:cubicBezTo>
                  <a:cubicBezTo>
                    <a:pt x="5396" y="2021"/>
                    <a:pt x="5390" y="2016"/>
                    <a:pt x="5382" y="2010"/>
                  </a:cubicBezTo>
                  <a:cubicBezTo>
                    <a:pt x="5361" y="1995"/>
                    <a:pt x="5342" y="1979"/>
                    <a:pt x="5321" y="1965"/>
                  </a:cubicBezTo>
                  <a:lnTo>
                    <a:pt x="5321" y="1965"/>
                  </a:lnTo>
                  <a:cubicBezTo>
                    <a:pt x="5330" y="1972"/>
                    <a:pt x="5341" y="1979"/>
                    <a:pt x="5349" y="1988"/>
                  </a:cubicBezTo>
                  <a:cubicBezTo>
                    <a:pt x="5010" y="1727"/>
                    <a:pt x="4648" y="1492"/>
                    <a:pt x="4286" y="1262"/>
                  </a:cubicBezTo>
                  <a:cubicBezTo>
                    <a:pt x="3936" y="1044"/>
                    <a:pt x="3581" y="836"/>
                    <a:pt x="3222" y="631"/>
                  </a:cubicBezTo>
                  <a:cubicBezTo>
                    <a:pt x="3038" y="527"/>
                    <a:pt x="2856" y="423"/>
                    <a:pt x="2669" y="324"/>
                  </a:cubicBezTo>
                  <a:cubicBezTo>
                    <a:pt x="2578" y="275"/>
                    <a:pt x="2487" y="226"/>
                    <a:pt x="2395" y="178"/>
                  </a:cubicBezTo>
                  <a:cubicBezTo>
                    <a:pt x="2339" y="150"/>
                    <a:pt x="2283" y="119"/>
                    <a:pt x="2227" y="92"/>
                  </a:cubicBezTo>
                  <a:cubicBezTo>
                    <a:pt x="2136" y="52"/>
                    <a:pt x="2030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7"/>
            <p:cNvSpPr/>
            <p:nvPr/>
          </p:nvSpPr>
          <p:spPr>
            <a:xfrm>
              <a:off x="2267499" y="1758347"/>
              <a:ext cx="163" cy="14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"/>
                    <a:pt x="4" y="5"/>
                    <a:pt x="6" y="6"/>
                  </a:cubicBezTo>
                  <a:cubicBezTo>
                    <a:pt x="5" y="5"/>
                    <a:pt x="4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4" name="Google Shape;3534;p37"/>
          <p:cNvSpPr/>
          <p:nvPr/>
        </p:nvSpPr>
        <p:spPr>
          <a:xfrm>
            <a:off x="7572693" y="742950"/>
            <a:ext cx="1342707" cy="1143000"/>
          </a:xfrm>
          <a:custGeom>
            <a:avLst/>
            <a:gdLst/>
            <a:ahLst/>
            <a:cxnLst/>
            <a:rect l="l" t="t" r="r" b="b"/>
            <a:pathLst>
              <a:path w="30473" h="29017" extrusionOk="0">
                <a:moveTo>
                  <a:pt x="16661" y="0"/>
                </a:moveTo>
                <a:cubicBezTo>
                  <a:pt x="15476" y="0"/>
                  <a:pt x="14291" y="135"/>
                  <a:pt x="13138" y="419"/>
                </a:cubicBezTo>
                <a:cubicBezTo>
                  <a:pt x="12817" y="499"/>
                  <a:pt x="12498" y="585"/>
                  <a:pt x="12182" y="683"/>
                </a:cubicBezTo>
                <a:cubicBezTo>
                  <a:pt x="11887" y="775"/>
                  <a:pt x="11588" y="868"/>
                  <a:pt x="11298" y="977"/>
                </a:cubicBezTo>
                <a:cubicBezTo>
                  <a:pt x="11088" y="1057"/>
                  <a:pt x="10874" y="1136"/>
                  <a:pt x="10662" y="1216"/>
                </a:cubicBezTo>
                <a:cubicBezTo>
                  <a:pt x="10515" y="1271"/>
                  <a:pt x="10371" y="1326"/>
                  <a:pt x="10224" y="1381"/>
                </a:cubicBezTo>
                <a:cubicBezTo>
                  <a:pt x="10154" y="1407"/>
                  <a:pt x="10084" y="1431"/>
                  <a:pt x="10017" y="1461"/>
                </a:cubicBezTo>
                <a:lnTo>
                  <a:pt x="9369" y="1741"/>
                </a:lnTo>
                <a:cubicBezTo>
                  <a:pt x="9202" y="1813"/>
                  <a:pt x="9030" y="1877"/>
                  <a:pt x="8870" y="1960"/>
                </a:cubicBezTo>
                <a:cubicBezTo>
                  <a:pt x="8621" y="2087"/>
                  <a:pt x="8375" y="2214"/>
                  <a:pt x="8126" y="2342"/>
                </a:cubicBezTo>
                <a:cubicBezTo>
                  <a:pt x="7979" y="2418"/>
                  <a:pt x="7830" y="2490"/>
                  <a:pt x="7689" y="2576"/>
                </a:cubicBezTo>
                <a:cubicBezTo>
                  <a:pt x="7439" y="2729"/>
                  <a:pt x="7189" y="2882"/>
                  <a:pt x="6938" y="3035"/>
                </a:cubicBezTo>
                <a:cubicBezTo>
                  <a:pt x="6842" y="3093"/>
                  <a:pt x="6744" y="3153"/>
                  <a:pt x="6647" y="3213"/>
                </a:cubicBezTo>
                <a:cubicBezTo>
                  <a:pt x="6463" y="3326"/>
                  <a:pt x="6286" y="3453"/>
                  <a:pt x="6109" y="3579"/>
                </a:cubicBezTo>
                <a:cubicBezTo>
                  <a:pt x="5595" y="3948"/>
                  <a:pt x="5092" y="4339"/>
                  <a:pt x="4627" y="4770"/>
                </a:cubicBezTo>
                <a:cubicBezTo>
                  <a:pt x="4319" y="5056"/>
                  <a:pt x="4018" y="5350"/>
                  <a:pt x="3742" y="5666"/>
                </a:cubicBezTo>
                <a:cubicBezTo>
                  <a:pt x="3552" y="5885"/>
                  <a:pt x="3363" y="6104"/>
                  <a:pt x="3174" y="6320"/>
                </a:cubicBezTo>
                <a:cubicBezTo>
                  <a:pt x="3050" y="6463"/>
                  <a:pt x="2942" y="6621"/>
                  <a:pt x="2829" y="6771"/>
                </a:cubicBezTo>
                <a:cubicBezTo>
                  <a:pt x="2731" y="6901"/>
                  <a:pt x="2634" y="7030"/>
                  <a:pt x="2536" y="7160"/>
                </a:cubicBezTo>
                <a:cubicBezTo>
                  <a:pt x="2502" y="7206"/>
                  <a:pt x="2464" y="7250"/>
                  <a:pt x="2433" y="7298"/>
                </a:cubicBezTo>
                <a:cubicBezTo>
                  <a:pt x="2290" y="7520"/>
                  <a:pt x="2144" y="7743"/>
                  <a:pt x="2000" y="7966"/>
                </a:cubicBezTo>
                <a:cubicBezTo>
                  <a:pt x="1789" y="8291"/>
                  <a:pt x="1593" y="8624"/>
                  <a:pt x="1414" y="8968"/>
                </a:cubicBezTo>
                <a:cubicBezTo>
                  <a:pt x="1126" y="9522"/>
                  <a:pt x="877" y="10094"/>
                  <a:pt x="687" y="10689"/>
                </a:cubicBezTo>
                <a:cubicBezTo>
                  <a:pt x="588" y="11002"/>
                  <a:pt x="498" y="11320"/>
                  <a:pt x="422" y="11642"/>
                </a:cubicBezTo>
                <a:cubicBezTo>
                  <a:pt x="385" y="11799"/>
                  <a:pt x="346" y="11957"/>
                  <a:pt x="319" y="12116"/>
                </a:cubicBezTo>
                <a:lnTo>
                  <a:pt x="172" y="12953"/>
                </a:lnTo>
                <a:cubicBezTo>
                  <a:pt x="135" y="13155"/>
                  <a:pt x="119" y="13363"/>
                  <a:pt x="97" y="13568"/>
                </a:cubicBezTo>
                <a:cubicBezTo>
                  <a:pt x="74" y="13758"/>
                  <a:pt x="50" y="13947"/>
                  <a:pt x="39" y="14136"/>
                </a:cubicBezTo>
                <a:cubicBezTo>
                  <a:pt x="31" y="14302"/>
                  <a:pt x="20" y="14466"/>
                  <a:pt x="11" y="14630"/>
                </a:cubicBezTo>
                <a:cubicBezTo>
                  <a:pt x="7" y="14706"/>
                  <a:pt x="0" y="14785"/>
                  <a:pt x="1" y="14861"/>
                </a:cubicBezTo>
                <a:cubicBezTo>
                  <a:pt x="6" y="15122"/>
                  <a:pt x="9" y="15380"/>
                  <a:pt x="14" y="15641"/>
                </a:cubicBezTo>
                <a:cubicBezTo>
                  <a:pt x="15" y="15711"/>
                  <a:pt x="21" y="15783"/>
                  <a:pt x="27" y="15853"/>
                </a:cubicBezTo>
                <a:cubicBezTo>
                  <a:pt x="38" y="16003"/>
                  <a:pt x="50" y="16151"/>
                  <a:pt x="61" y="16299"/>
                </a:cubicBezTo>
                <a:cubicBezTo>
                  <a:pt x="78" y="16517"/>
                  <a:pt x="113" y="16729"/>
                  <a:pt x="143" y="16946"/>
                </a:cubicBezTo>
                <a:cubicBezTo>
                  <a:pt x="158" y="17036"/>
                  <a:pt x="165" y="17126"/>
                  <a:pt x="184" y="17216"/>
                </a:cubicBezTo>
                <a:cubicBezTo>
                  <a:pt x="210" y="17332"/>
                  <a:pt x="235" y="17450"/>
                  <a:pt x="260" y="17566"/>
                </a:cubicBezTo>
                <a:cubicBezTo>
                  <a:pt x="283" y="17675"/>
                  <a:pt x="308" y="17782"/>
                  <a:pt x="331" y="17891"/>
                </a:cubicBezTo>
                <a:cubicBezTo>
                  <a:pt x="354" y="17995"/>
                  <a:pt x="388" y="18099"/>
                  <a:pt x="418" y="18202"/>
                </a:cubicBezTo>
                <a:lnTo>
                  <a:pt x="523" y="18573"/>
                </a:lnTo>
                <a:cubicBezTo>
                  <a:pt x="550" y="18664"/>
                  <a:pt x="583" y="18753"/>
                  <a:pt x="614" y="18842"/>
                </a:cubicBezTo>
                <a:cubicBezTo>
                  <a:pt x="689" y="19062"/>
                  <a:pt x="767" y="19278"/>
                  <a:pt x="850" y="19496"/>
                </a:cubicBezTo>
                <a:cubicBezTo>
                  <a:pt x="929" y="19705"/>
                  <a:pt x="1018" y="19913"/>
                  <a:pt x="1105" y="20121"/>
                </a:cubicBezTo>
                <a:cubicBezTo>
                  <a:pt x="1277" y="20526"/>
                  <a:pt x="1467" y="20925"/>
                  <a:pt x="1654" y="21323"/>
                </a:cubicBezTo>
                <a:cubicBezTo>
                  <a:pt x="1736" y="21500"/>
                  <a:pt x="1821" y="21678"/>
                  <a:pt x="1905" y="21856"/>
                </a:cubicBezTo>
                <a:cubicBezTo>
                  <a:pt x="2000" y="22054"/>
                  <a:pt x="2100" y="22253"/>
                  <a:pt x="2190" y="22455"/>
                </a:cubicBezTo>
                <a:cubicBezTo>
                  <a:pt x="2193" y="22464"/>
                  <a:pt x="2196" y="22472"/>
                  <a:pt x="2199" y="22481"/>
                </a:cubicBezTo>
                <a:lnTo>
                  <a:pt x="2199" y="22482"/>
                </a:lnTo>
                <a:lnTo>
                  <a:pt x="2199" y="22498"/>
                </a:lnTo>
                <a:cubicBezTo>
                  <a:pt x="2196" y="22509"/>
                  <a:pt x="2195" y="22519"/>
                  <a:pt x="2192" y="22530"/>
                </a:cubicBezTo>
                <a:cubicBezTo>
                  <a:pt x="2176" y="22579"/>
                  <a:pt x="2158" y="22627"/>
                  <a:pt x="2139" y="22674"/>
                </a:cubicBezTo>
                <a:cubicBezTo>
                  <a:pt x="2098" y="22767"/>
                  <a:pt x="2052" y="22859"/>
                  <a:pt x="2003" y="22948"/>
                </a:cubicBezTo>
                <a:cubicBezTo>
                  <a:pt x="1795" y="23287"/>
                  <a:pt x="1573" y="23614"/>
                  <a:pt x="1349" y="23942"/>
                </a:cubicBezTo>
                <a:cubicBezTo>
                  <a:pt x="1240" y="24101"/>
                  <a:pt x="1130" y="24257"/>
                  <a:pt x="1024" y="24418"/>
                </a:cubicBezTo>
                <a:cubicBezTo>
                  <a:pt x="921" y="24571"/>
                  <a:pt x="853" y="24730"/>
                  <a:pt x="866" y="24919"/>
                </a:cubicBezTo>
                <a:cubicBezTo>
                  <a:pt x="881" y="25103"/>
                  <a:pt x="1004" y="25276"/>
                  <a:pt x="1169" y="25355"/>
                </a:cubicBezTo>
                <a:cubicBezTo>
                  <a:pt x="1296" y="25417"/>
                  <a:pt x="1440" y="25439"/>
                  <a:pt x="1584" y="25439"/>
                </a:cubicBezTo>
                <a:cubicBezTo>
                  <a:pt x="1682" y="25439"/>
                  <a:pt x="1781" y="25429"/>
                  <a:pt x="1875" y="25414"/>
                </a:cubicBezTo>
                <a:cubicBezTo>
                  <a:pt x="1978" y="25398"/>
                  <a:pt x="2082" y="25382"/>
                  <a:pt x="2184" y="25361"/>
                </a:cubicBezTo>
                <a:cubicBezTo>
                  <a:pt x="2371" y="25325"/>
                  <a:pt x="2557" y="25282"/>
                  <a:pt x="2743" y="25241"/>
                </a:cubicBezTo>
                <a:cubicBezTo>
                  <a:pt x="3090" y="25163"/>
                  <a:pt x="3436" y="25072"/>
                  <a:pt x="3785" y="25000"/>
                </a:cubicBezTo>
                <a:cubicBezTo>
                  <a:pt x="3798" y="25012"/>
                  <a:pt x="3812" y="25027"/>
                  <a:pt x="3825" y="25039"/>
                </a:cubicBezTo>
                <a:cubicBezTo>
                  <a:pt x="3944" y="25168"/>
                  <a:pt x="4050" y="25306"/>
                  <a:pt x="4160" y="25441"/>
                </a:cubicBezTo>
                <a:cubicBezTo>
                  <a:pt x="4319" y="25636"/>
                  <a:pt x="4478" y="25827"/>
                  <a:pt x="4657" y="26003"/>
                </a:cubicBezTo>
                <a:cubicBezTo>
                  <a:pt x="4836" y="26181"/>
                  <a:pt x="5025" y="26348"/>
                  <a:pt x="5226" y="26500"/>
                </a:cubicBezTo>
                <a:cubicBezTo>
                  <a:pt x="5330" y="26579"/>
                  <a:pt x="5435" y="26659"/>
                  <a:pt x="5541" y="26739"/>
                </a:cubicBezTo>
                <a:cubicBezTo>
                  <a:pt x="5892" y="27003"/>
                  <a:pt x="6260" y="27245"/>
                  <a:pt x="6652" y="27448"/>
                </a:cubicBezTo>
                <a:cubicBezTo>
                  <a:pt x="6814" y="27531"/>
                  <a:pt x="6977" y="27615"/>
                  <a:pt x="7145" y="27687"/>
                </a:cubicBezTo>
                <a:cubicBezTo>
                  <a:pt x="7281" y="27745"/>
                  <a:pt x="7418" y="27805"/>
                  <a:pt x="7554" y="27863"/>
                </a:cubicBezTo>
                <a:cubicBezTo>
                  <a:pt x="7746" y="27945"/>
                  <a:pt x="7940" y="28024"/>
                  <a:pt x="8136" y="28099"/>
                </a:cubicBezTo>
                <a:cubicBezTo>
                  <a:pt x="8339" y="28177"/>
                  <a:pt x="8545" y="28255"/>
                  <a:pt x="8751" y="28328"/>
                </a:cubicBezTo>
                <a:cubicBezTo>
                  <a:pt x="8861" y="28368"/>
                  <a:pt x="8974" y="28416"/>
                  <a:pt x="9087" y="28448"/>
                </a:cubicBezTo>
                <a:cubicBezTo>
                  <a:pt x="9190" y="28477"/>
                  <a:pt x="9293" y="28508"/>
                  <a:pt x="9394" y="28536"/>
                </a:cubicBezTo>
                <a:cubicBezTo>
                  <a:pt x="9513" y="28570"/>
                  <a:pt x="9632" y="28613"/>
                  <a:pt x="9753" y="28639"/>
                </a:cubicBezTo>
                <a:cubicBezTo>
                  <a:pt x="9850" y="28659"/>
                  <a:pt x="9946" y="28681"/>
                  <a:pt x="10043" y="28700"/>
                </a:cubicBezTo>
                <a:cubicBezTo>
                  <a:pt x="10250" y="28744"/>
                  <a:pt x="10453" y="28791"/>
                  <a:pt x="10662" y="28822"/>
                </a:cubicBezTo>
                <a:cubicBezTo>
                  <a:pt x="10888" y="28855"/>
                  <a:pt x="11113" y="28898"/>
                  <a:pt x="11340" y="28918"/>
                </a:cubicBezTo>
                <a:cubicBezTo>
                  <a:pt x="11588" y="28939"/>
                  <a:pt x="11838" y="28962"/>
                  <a:pt x="12088" y="28983"/>
                </a:cubicBezTo>
                <a:cubicBezTo>
                  <a:pt x="12176" y="28992"/>
                  <a:pt x="12266" y="28992"/>
                  <a:pt x="12356" y="28994"/>
                </a:cubicBezTo>
                <a:cubicBezTo>
                  <a:pt x="12504" y="29000"/>
                  <a:pt x="12651" y="29005"/>
                  <a:pt x="12798" y="29011"/>
                </a:cubicBezTo>
                <a:cubicBezTo>
                  <a:pt x="12902" y="29014"/>
                  <a:pt x="13006" y="29016"/>
                  <a:pt x="13109" y="29016"/>
                </a:cubicBezTo>
                <a:cubicBezTo>
                  <a:pt x="13209" y="29016"/>
                  <a:pt x="13308" y="29014"/>
                  <a:pt x="13407" y="29014"/>
                </a:cubicBezTo>
                <a:cubicBezTo>
                  <a:pt x="13606" y="29014"/>
                  <a:pt x="13802" y="29014"/>
                  <a:pt x="13999" y="29007"/>
                </a:cubicBezTo>
                <a:cubicBezTo>
                  <a:pt x="14221" y="28998"/>
                  <a:pt x="14445" y="28996"/>
                  <a:pt x="14667" y="28980"/>
                </a:cubicBezTo>
                <a:cubicBezTo>
                  <a:pt x="14918" y="28959"/>
                  <a:pt x="15169" y="28940"/>
                  <a:pt x="15420" y="28921"/>
                </a:cubicBezTo>
                <a:cubicBezTo>
                  <a:pt x="15652" y="28904"/>
                  <a:pt x="15885" y="28869"/>
                  <a:pt x="16115" y="28841"/>
                </a:cubicBezTo>
                <a:cubicBezTo>
                  <a:pt x="16327" y="28817"/>
                  <a:pt x="16537" y="28781"/>
                  <a:pt x="16746" y="28749"/>
                </a:cubicBezTo>
                <a:cubicBezTo>
                  <a:pt x="16945" y="28719"/>
                  <a:pt x="17141" y="28686"/>
                  <a:pt x="17337" y="28645"/>
                </a:cubicBezTo>
                <a:cubicBezTo>
                  <a:pt x="17539" y="28606"/>
                  <a:pt x="17742" y="28567"/>
                  <a:pt x="17943" y="28515"/>
                </a:cubicBezTo>
                <a:lnTo>
                  <a:pt x="18403" y="28395"/>
                </a:lnTo>
                <a:cubicBezTo>
                  <a:pt x="18470" y="28377"/>
                  <a:pt x="18537" y="28362"/>
                  <a:pt x="18602" y="28340"/>
                </a:cubicBezTo>
                <a:lnTo>
                  <a:pt x="19030" y="28203"/>
                </a:lnTo>
                <a:cubicBezTo>
                  <a:pt x="19111" y="28175"/>
                  <a:pt x="19195" y="28154"/>
                  <a:pt x="19275" y="28123"/>
                </a:cubicBezTo>
                <a:cubicBezTo>
                  <a:pt x="19503" y="28036"/>
                  <a:pt x="19733" y="27948"/>
                  <a:pt x="19961" y="27861"/>
                </a:cubicBezTo>
                <a:cubicBezTo>
                  <a:pt x="20181" y="27776"/>
                  <a:pt x="20395" y="27678"/>
                  <a:pt x="20611" y="27586"/>
                </a:cubicBezTo>
                <a:cubicBezTo>
                  <a:pt x="20808" y="27504"/>
                  <a:pt x="21001" y="27411"/>
                  <a:pt x="21198" y="27322"/>
                </a:cubicBezTo>
                <a:cubicBezTo>
                  <a:pt x="21994" y="26955"/>
                  <a:pt x="22759" y="26517"/>
                  <a:pt x="23496" y="26045"/>
                </a:cubicBezTo>
                <a:cubicBezTo>
                  <a:pt x="23871" y="25805"/>
                  <a:pt x="24231" y="25543"/>
                  <a:pt x="24588" y="25274"/>
                </a:cubicBezTo>
                <a:cubicBezTo>
                  <a:pt x="24772" y="25137"/>
                  <a:pt x="24947" y="24988"/>
                  <a:pt x="25123" y="24842"/>
                </a:cubicBezTo>
                <a:cubicBezTo>
                  <a:pt x="25291" y="24703"/>
                  <a:pt x="25448" y="24550"/>
                  <a:pt x="25609" y="24403"/>
                </a:cubicBezTo>
                <a:cubicBezTo>
                  <a:pt x="25776" y="24246"/>
                  <a:pt x="25932" y="24075"/>
                  <a:pt x="26093" y="23911"/>
                </a:cubicBezTo>
                <a:cubicBezTo>
                  <a:pt x="26246" y="23754"/>
                  <a:pt x="26387" y="23586"/>
                  <a:pt x="26532" y="23423"/>
                </a:cubicBezTo>
                <a:cubicBezTo>
                  <a:pt x="26815" y="23104"/>
                  <a:pt x="27075" y="22764"/>
                  <a:pt x="27337" y="22427"/>
                </a:cubicBezTo>
                <a:cubicBezTo>
                  <a:pt x="27411" y="22334"/>
                  <a:pt x="27478" y="22236"/>
                  <a:pt x="27549" y="22139"/>
                </a:cubicBezTo>
                <a:cubicBezTo>
                  <a:pt x="27602" y="22065"/>
                  <a:pt x="27660" y="21992"/>
                  <a:pt x="27710" y="21917"/>
                </a:cubicBezTo>
                <a:cubicBezTo>
                  <a:pt x="27832" y="21738"/>
                  <a:pt x="27957" y="21561"/>
                  <a:pt x="28071" y="21374"/>
                </a:cubicBezTo>
                <a:cubicBezTo>
                  <a:pt x="28194" y="21177"/>
                  <a:pt x="28316" y="20980"/>
                  <a:pt x="28429" y="20776"/>
                </a:cubicBezTo>
                <a:cubicBezTo>
                  <a:pt x="28543" y="20575"/>
                  <a:pt x="28652" y="20374"/>
                  <a:pt x="28754" y="20167"/>
                </a:cubicBezTo>
                <a:cubicBezTo>
                  <a:pt x="28857" y="19964"/>
                  <a:pt x="28954" y="19759"/>
                  <a:pt x="29047" y="19552"/>
                </a:cubicBezTo>
                <a:cubicBezTo>
                  <a:pt x="29140" y="19345"/>
                  <a:pt x="29226" y="19136"/>
                  <a:pt x="29314" y="18926"/>
                </a:cubicBezTo>
                <a:cubicBezTo>
                  <a:pt x="29471" y="18546"/>
                  <a:pt x="29614" y="18155"/>
                  <a:pt x="29732" y="17762"/>
                </a:cubicBezTo>
                <a:cubicBezTo>
                  <a:pt x="29865" y="17317"/>
                  <a:pt x="29990" y="16871"/>
                  <a:pt x="30082" y="16417"/>
                </a:cubicBezTo>
                <a:cubicBezTo>
                  <a:pt x="30168" y="15999"/>
                  <a:pt x="30247" y="15581"/>
                  <a:pt x="30303" y="15156"/>
                </a:cubicBezTo>
                <a:cubicBezTo>
                  <a:pt x="30306" y="15142"/>
                  <a:pt x="30308" y="15128"/>
                  <a:pt x="30309" y="15114"/>
                </a:cubicBezTo>
                <a:cubicBezTo>
                  <a:pt x="30309" y="15104"/>
                  <a:pt x="30310" y="15096"/>
                  <a:pt x="30312" y="15086"/>
                </a:cubicBezTo>
                <a:cubicBezTo>
                  <a:pt x="30322" y="15000"/>
                  <a:pt x="30334" y="14915"/>
                  <a:pt x="30345" y="14829"/>
                </a:cubicBezTo>
                <a:cubicBezTo>
                  <a:pt x="30349" y="14802"/>
                  <a:pt x="30353" y="14774"/>
                  <a:pt x="30357" y="14747"/>
                </a:cubicBezTo>
                <a:cubicBezTo>
                  <a:pt x="30437" y="14113"/>
                  <a:pt x="30473" y="13476"/>
                  <a:pt x="30473" y="12839"/>
                </a:cubicBezTo>
                <a:cubicBezTo>
                  <a:pt x="30473" y="12401"/>
                  <a:pt x="30459" y="11965"/>
                  <a:pt x="30426" y="11527"/>
                </a:cubicBezTo>
                <a:cubicBezTo>
                  <a:pt x="30393" y="11078"/>
                  <a:pt x="30333" y="10632"/>
                  <a:pt x="30273" y="10185"/>
                </a:cubicBezTo>
                <a:cubicBezTo>
                  <a:pt x="30211" y="9759"/>
                  <a:pt x="30129" y="9339"/>
                  <a:pt x="30020" y="8923"/>
                </a:cubicBezTo>
                <a:cubicBezTo>
                  <a:pt x="29911" y="8508"/>
                  <a:pt x="29749" y="8103"/>
                  <a:pt x="29585" y="7706"/>
                </a:cubicBezTo>
                <a:cubicBezTo>
                  <a:pt x="29430" y="7330"/>
                  <a:pt x="29238" y="6970"/>
                  <a:pt x="29054" y="6607"/>
                </a:cubicBezTo>
                <a:cubicBezTo>
                  <a:pt x="28870" y="6242"/>
                  <a:pt x="28683" y="5881"/>
                  <a:pt x="28482" y="5525"/>
                </a:cubicBezTo>
                <a:cubicBezTo>
                  <a:pt x="28288" y="5186"/>
                  <a:pt x="28089" y="4850"/>
                  <a:pt x="27837" y="4549"/>
                </a:cubicBezTo>
                <a:cubicBezTo>
                  <a:pt x="27770" y="4468"/>
                  <a:pt x="27699" y="4388"/>
                  <a:pt x="27625" y="4310"/>
                </a:cubicBezTo>
                <a:cubicBezTo>
                  <a:pt x="27602" y="4269"/>
                  <a:pt x="27574" y="4232"/>
                  <a:pt x="27538" y="4198"/>
                </a:cubicBezTo>
                <a:cubicBezTo>
                  <a:pt x="27366" y="4024"/>
                  <a:pt x="27182" y="3862"/>
                  <a:pt x="26994" y="3704"/>
                </a:cubicBezTo>
                <a:cubicBezTo>
                  <a:pt x="26808" y="3545"/>
                  <a:pt x="26621" y="3386"/>
                  <a:pt x="26426" y="3236"/>
                </a:cubicBezTo>
                <a:cubicBezTo>
                  <a:pt x="26307" y="3142"/>
                  <a:pt x="26189" y="3043"/>
                  <a:pt x="26063" y="2956"/>
                </a:cubicBezTo>
                <a:cubicBezTo>
                  <a:pt x="25958" y="2881"/>
                  <a:pt x="25850" y="2807"/>
                  <a:pt x="25745" y="2734"/>
                </a:cubicBezTo>
                <a:cubicBezTo>
                  <a:pt x="25654" y="2670"/>
                  <a:pt x="25566" y="2603"/>
                  <a:pt x="25473" y="2546"/>
                </a:cubicBezTo>
                <a:lnTo>
                  <a:pt x="25082" y="2308"/>
                </a:lnTo>
                <a:cubicBezTo>
                  <a:pt x="24990" y="2251"/>
                  <a:pt x="24899" y="2196"/>
                  <a:pt x="24807" y="2140"/>
                </a:cubicBezTo>
                <a:cubicBezTo>
                  <a:pt x="24728" y="2091"/>
                  <a:pt x="24641" y="2050"/>
                  <a:pt x="24557" y="2006"/>
                </a:cubicBezTo>
                <a:cubicBezTo>
                  <a:pt x="24413" y="1928"/>
                  <a:pt x="24266" y="1852"/>
                  <a:pt x="24120" y="1773"/>
                </a:cubicBezTo>
                <a:cubicBezTo>
                  <a:pt x="24066" y="1745"/>
                  <a:pt x="24014" y="1715"/>
                  <a:pt x="23959" y="1690"/>
                </a:cubicBezTo>
                <a:cubicBezTo>
                  <a:pt x="23708" y="1580"/>
                  <a:pt x="23458" y="1468"/>
                  <a:pt x="23207" y="1357"/>
                </a:cubicBezTo>
                <a:cubicBezTo>
                  <a:pt x="23042" y="1283"/>
                  <a:pt x="22875" y="1222"/>
                  <a:pt x="22706" y="1159"/>
                </a:cubicBezTo>
                <a:lnTo>
                  <a:pt x="22246" y="989"/>
                </a:lnTo>
                <a:cubicBezTo>
                  <a:pt x="22184" y="966"/>
                  <a:pt x="22121" y="939"/>
                  <a:pt x="22058" y="918"/>
                </a:cubicBezTo>
                <a:cubicBezTo>
                  <a:pt x="21818" y="845"/>
                  <a:pt x="21577" y="771"/>
                  <a:pt x="21335" y="700"/>
                </a:cubicBezTo>
                <a:cubicBezTo>
                  <a:pt x="21172" y="651"/>
                  <a:pt x="21009" y="603"/>
                  <a:pt x="20843" y="563"/>
                </a:cubicBezTo>
                <a:lnTo>
                  <a:pt x="20011" y="365"/>
                </a:lnTo>
                <a:cubicBezTo>
                  <a:pt x="19836" y="324"/>
                  <a:pt x="19655" y="299"/>
                  <a:pt x="19477" y="267"/>
                </a:cubicBezTo>
                <a:cubicBezTo>
                  <a:pt x="19324" y="241"/>
                  <a:pt x="19171" y="214"/>
                  <a:pt x="19018" y="187"/>
                </a:cubicBezTo>
                <a:cubicBezTo>
                  <a:pt x="18955" y="176"/>
                  <a:pt x="18893" y="162"/>
                  <a:pt x="18828" y="156"/>
                </a:cubicBezTo>
                <a:cubicBezTo>
                  <a:pt x="18566" y="128"/>
                  <a:pt x="18306" y="101"/>
                  <a:pt x="18044" y="73"/>
                </a:cubicBezTo>
                <a:cubicBezTo>
                  <a:pt x="17938" y="60"/>
                  <a:pt x="17830" y="51"/>
                  <a:pt x="17725" y="40"/>
                </a:cubicBezTo>
                <a:cubicBezTo>
                  <a:pt x="17621" y="27"/>
                  <a:pt x="17514" y="24"/>
                  <a:pt x="17410" y="20"/>
                </a:cubicBezTo>
                <a:cubicBezTo>
                  <a:pt x="17255" y="11"/>
                  <a:pt x="17101" y="5"/>
                  <a:pt x="16947" y="3"/>
                </a:cubicBezTo>
                <a:cubicBezTo>
                  <a:pt x="16852" y="1"/>
                  <a:pt x="16756" y="0"/>
                  <a:pt x="16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37"/>
          <p:cNvSpPr txBox="1"/>
          <p:nvPr/>
        </p:nvSpPr>
        <p:spPr>
          <a:xfrm>
            <a:off x="7543800" y="1047750"/>
            <a:ext cx="1491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2500" b="1" dirty="0" smtClean="0">
                <a:solidFill>
                  <a:schemeClr val="lt2"/>
                </a:solidFill>
                <a:latin typeface="Times New Roman" pitchFamily="18" charset="0"/>
                <a:cs typeface="Times New Roman" pitchFamily="18" charset="0"/>
                <a:sym typeface="Londrina Solid"/>
              </a:rPr>
              <a:t>THP B</a:t>
            </a:r>
            <a:endParaRPr sz="2500" b="1" dirty="0">
              <a:solidFill>
                <a:schemeClr val="l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36" name="Google Shape;3536;p37"/>
          <p:cNvGrpSpPr/>
          <p:nvPr/>
        </p:nvGrpSpPr>
        <p:grpSpPr>
          <a:xfrm>
            <a:off x="685275" y="1087624"/>
            <a:ext cx="8057125" cy="747551"/>
            <a:chOff x="685275" y="1240024"/>
            <a:chExt cx="8057125" cy="747551"/>
          </a:xfrm>
        </p:grpSpPr>
        <p:sp>
          <p:nvSpPr>
            <p:cNvPr id="3537" name="Google Shape;3537;p37"/>
            <p:cNvSpPr/>
            <p:nvPr/>
          </p:nvSpPr>
          <p:spPr>
            <a:xfrm>
              <a:off x="685275" y="1240024"/>
              <a:ext cx="284194" cy="300876"/>
            </a:xfrm>
            <a:custGeom>
              <a:avLst/>
              <a:gdLst/>
              <a:ahLst/>
              <a:cxn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7"/>
            <p:cNvSpPr/>
            <p:nvPr/>
          </p:nvSpPr>
          <p:spPr>
            <a:xfrm>
              <a:off x="8583200" y="1786325"/>
              <a:ext cx="159200" cy="201250"/>
            </a:xfrm>
            <a:custGeom>
              <a:avLst/>
              <a:gdLst/>
              <a:ahLst/>
              <a:cxn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519;p37"/>
          <p:cNvSpPr txBox="1">
            <a:spLocks/>
          </p:cNvSpPr>
          <p:nvPr/>
        </p:nvSpPr>
        <p:spPr>
          <a:xfrm>
            <a:off x="2895600" y="2850668"/>
            <a:ext cx="3352800" cy="682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85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>
              <a:spcAft>
                <a:spcPts val="200"/>
              </a:spcAft>
            </a:pP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Jihan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Allya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Syahar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2114051066</a:t>
            </a:r>
            <a:endParaRPr lang="en-US" sz="20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514350"/>
            <a:ext cx="8001000" cy="405452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16192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en" sz="1500" b="1" dirty="0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04825" indent="-342900">
              <a:buSzPts val="1050"/>
              <a:buFont typeface="Wingdings" pitchFamily="2" charset="2"/>
              <a:buChar char="ü"/>
            </a:pPr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Monosakarida merupakan unit karbohidrat terkecil. </a:t>
            </a:r>
          </a:p>
          <a:p>
            <a:pPr marL="504825" indent="-342900">
              <a:buSzPts val="1050"/>
              <a:buFont typeface="Wingdings" pitchFamily="2" charset="2"/>
              <a:buChar char="ü"/>
            </a:pPr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Mono berarti satu dan sakarida berarti gula.</a:t>
            </a:r>
          </a:p>
          <a:p>
            <a:pPr marL="504825" indent="-342900">
              <a:buSzPts val="1050"/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kimianya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tersusun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400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400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rantainya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sz="1400" u="sng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47950"/>
            <a:ext cx="3733800" cy="20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544;p38"/>
          <p:cNvSpPr txBox="1">
            <a:spLocks/>
          </p:cNvSpPr>
          <p:nvPr/>
        </p:nvSpPr>
        <p:spPr>
          <a:xfrm>
            <a:off x="609600" y="1809751"/>
            <a:ext cx="2971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  <a:defRPr sz="115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61925" indent="0">
              <a:buSzPts val="1050"/>
              <a:buFont typeface="Comfortaa"/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47675" indent="-285750">
              <a:buSzPts val="1050"/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 atom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-285750">
              <a:buSzPts val="1050"/>
              <a:buFont typeface="Wingdings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5 atom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hidroksil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189613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Cara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aldehida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47951"/>
            <a:ext cx="379492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514350"/>
            <a:ext cx="8001000" cy="405452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16192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en" sz="1500" b="1" dirty="0" smtClean="0">
                <a:latin typeface="Times New Roman" pitchFamily="18" charset="0"/>
                <a:cs typeface="Times New Roman" pitchFamily="18" charset="0"/>
              </a:rPr>
              <a:t>Pusat Asimetrik Monosakarida</a:t>
            </a:r>
            <a:r>
              <a:rPr lang="en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6192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Monosakarida memiliki atom karbon yang mengikat 4 gugus yang berbeda. Atom karbon seperti ini dinamakan atom karbon asimetrik atau atom karbon kira. </a:t>
            </a:r>
          </a:p>
        </p:txBody>
      </p:sp>
      <p:sp>
        <p:nvSpPr>
          <p:cNvPr id="7" name="Google Shape;3544;p38"/>
          <p:cNvSpPr txBox="1">
            <a:spLocks/>
          </p:cNvSpPr>
          <p:nvPr/>
        </p:nvSpPr>
        <p:spPr>
          <a:xfrm>
            <a:off x="609600" y="1641425"/>
            <a:ext cx="3276600" cy="29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  <a:defRPr sz="115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61925" indent="0">
              <a:buSzPts val="1050"/>
              <a:buFont typeface="Comfortaa"/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Beda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OH.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dsisebut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isomer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geometri</a:t>
            </a:r>
            <a:r>
              <a:rPr lang="en-US" sz="13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61925" indent="0">
              <a:buSzPts val="1050"/>
              <a:buFont typeface="Comfortaa"/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1925" indent="0">
              <a:buSzPts val="1050"/>
              <a:buFont typeface="Comfortaa"/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atom c-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fisika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menghantarkan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polarisasi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3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58" y="1638300"/>
            <a:ext cx="4506466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514350"/>
            <a:ext cx="8001000" cy="405452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16192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en" sz="1500" b="1" dirty="0" smtClean="0">
                <a:latin typeface="Times New Roman" pitchFamily="18" charset="0"/>
                <a:cs typeface="Times New Roman" pitchFamily="18" charset="0"/>
              </a:rPr>
              <a:t>Notasi L dan D</a:t>
            </a:r>
            <a:r>
              <a:rPr lang="en" sz="13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04825" indent="-342900">
              <a:buSzPts val="1050"/>
              <a:buFont typeface="Wingdings" pitchFamily="2" charset="2"/>
              <a:buChar char="ü"/>
            </a:pPr>
            <a:r>
              <a:rPr lang="en" sz="1400" dirty="0" smtClean="0">
                <a:latin typeface="Times New Roman" pitchFamily="18" charset="0"/>
                <a:cs typeface="Times New Roman" pitchFamily="18" charset="0"/>
              </a:rPr>
              <a:t>Notasi L dan D adalah singkatan dari kanan (Dextro) dan kiri (Levo)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04825" indent="-342900">
              <a:buSzPts val="1050"/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letak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(OH)</a:t>
            </a:r>
          </a:p>
          <a:p>
            <a:pPr marL="504825" indent="-342900">
              <a:buSzPts val="1050"/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OH di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sebelah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notasinya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sebelah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L.</a:t>
            </a:r>
            <a:endParaRPr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33550"/>
            <a:ext cx="447258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361950"/>
            <a:ext cx="8001000" cy="420692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16192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en" sz="1500" b="1" dirty="0" smtClean="0">
                <a:latin typeface="Times New Roman" pitchFamily="18" charset="0"/>
                <a:cs typeface="Times New Roman" pitchFamily="18" charset="0"/>
              </a:rPr>
              <a:t>Struktur Siklik</a:t>
            </a:r>
            <a:r>
              <a:rPr lang="en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6192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en" sz="1500" dirty="0" smtClean="0">
                <a:latin typeface="Times New Roman" pitchFamily="18" charset="0"/>
                <a:cs typeface="Times New Roman" pitchFamily="18" charset="0"/>
              </a:rPr>
              <a:t>Struktur siklik merupakan interaksi gugus karbonil dengan oksigen hydroksil yang membentuk ikatan kovalen.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0"/>
          <a:stretch/>
        </p:blipFill>
        <p:spPr bwMode="auto">
          <a:xfrm>
            <a:off x="838200" y="1428750"/>
            <a:ext cx="3117255" cy="147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5" b="12887"/>
          <a:stretch/>
        </p:blipFill>
        <p:spPr bwMode="auto">
          <a:xfrm>
            <a:off x="4563140" y="1253718"/>
            <a:ext cx="3590260" cy="161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6480" b="17316"/>
          <a:stretch/>
        </p:blipFill>
        <p:spPr bwMode="auto">
          <a:xfrm>
            <a:off x="838200" y="3055961"/>
            <a:ext cx="3117256" cy="166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2"/>
          <a:stretch/>
        </p:blipFill>
        <p:spPr bwMode="auto">
          <a:xfrm>
            <a:off x="4563140" y="2952750"/>
            <a:ext cx="3590260" cy="179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514350"/>
            <a:ext cx="8001000" cy="405452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16192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en" sz="1500" b="1" dirty="0" smtClean="0">
                <a:latin typeface="Times New Roman" pitchFamily="18" charset="0"/>
                <a:cs typeface="Times New Roman" pitchFamily="18" charset="0"/>
              </a:rPr>
              <a:t>Pengelompokkan</a:t>
            </a:r>
            <a:r>
              <a:rPr lang="en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6192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en" sz="1500" dirty="0" smtClean="0">
                <a:latin typeface="Times New Roman" pitchFamily="18" charset="0"/>
                <a:cs typeface="Times New Roman" pitchFamily="18" charset="0"/>
              </a:rPr>
              <a:t>Dari struktur siklik, gula dapat dikelompokkan dalam :</a:t>
            </a:r>
          </a:p>
          <a:p>
            <a:pPr marL="447675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ingdings" pitchFamily="2" charset="2"/>
              <a:buChar char="ü"/>
            </a:pPr>
            <a:r>
              <a:rPr lang="en" sz="1500" dirty="0" smtClean="0">
                <a:latin typeface="Times New Roman" pitchFamily="18" charset="0"/>
                <a:cs typeface="Times New Roman" pitchFamily="18" charset="0"/>
              </a:rPr>
              <a:t>Cincin Piran</a:t>
            </a:r>
          </a:p>
          <a:p>
            <a:pPr marL="447675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ingdings" pitchFamily="2" charset="2"/>
              <a:buChar char="ü"/>
            </a:pPr>
            <a:r>
              <a:rPr lang="en" sz="1500" dirty="0" smtClean="0">
                <a:latin typeface="Times New Roman" pitchFamily="18" charset="0"/>
                <a:cs typeface="Times New Roman" pitchFamily="18" charset="0"/>
              </a:rPr>
              <a:t>Cincin Furan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33550"/>
            <a:ext cx="4876800" cy="27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Elementary - 5th Grade: Vocabulary Skills by Slidesgo">
  <a:themeElements>
    <a:clrScheme name="Simple Light">
      <a:dk1>
        <a:srgbClr val="191919"/>
      </a:dk1>
      <a:lt1>
        <a:srgbClr val="E2E6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209</Words>
  <Application>Microsoft Office PowerPoint</Application>
  <PresentationFormat>On-screen Show (16:9)</PresentationFormat>
  <Paragraphs>26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Language Arts Subject for Elementary - 5th Grade: Vocabulary Skills by Slidesgo</vt:lpstr>
      <vt:lpstr>Karbohidrat Monosakarida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dc:creator>ASUS</dc:creator>
  <cp:lastModifiedBy>ASUS</cp:lastModifiedBy>
  <cp:revision>8</cp:revision>
  <dcterms:modified xsi:type="dcterms:W3CDTF">2022-03-04T08:13:47Z</dcterms:modified>
</cp:coreProperties>
</file>