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7" r:id="rId4"/>
    <p:sldId id="259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4580"/>
    <a:srgbClr val="080E19"/>
    <a:srgbClr val="1A2D52"/>
    <a:srgbClr val="172849"/>
    <a:srgbClr val="13213D"/>
    <a:srgbClr val="0F1A2F"/>
    <a:srgbClr val="F0F0F0"/>
    <a:srgbClr val="40404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3477" autoAdjust="0"/>
    <p:restoredTop sz="94660"/>
  </p:normalViewPr>
  <p:slideViewPr>
    <p:cSldViewPr snapToGrid="0">
      <p:cViewPr>
        <p:scale>
          <a:sx n="41" d="100"/>
          <a:sy n="41" d="100"/>
        </p:scale>
        <p:origin x="30" y="9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B8FC6-6679-4CEE-A879-BB95141692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4CAE6A-D5B5-437A-9BA2-9E2FD95A84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A3AF59-F5E2-4DB0-AC89-F4DD368D1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C340-56B8-4A42-8946-E24A7D8CC2CD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EFA55-C2F4-4D46-9DD2-1BA36E830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44066-E93B-4AEE-8BE5-EBA62140D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62E-BB99-4F6F-86E1-83222CAB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41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9BF71-DF5D-4266-B1BE-2921153CE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3BEE2E-F24D-4ADF-88F0-CD299A53B7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A3546C-468C-4C96-B411-8B4BCA967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C340-56B8-4A42-8946-E24A7D8CC2CD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B21946-4498-4C83-9CD8-318935EC6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D3E1B-35A7-4363-A7CC-B7933E44C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62E-BB99-4F6F-86E1-83222CAB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2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08ED4A-3D4B-4057-8E9C-AFA33C739E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6E797A-701B-4D51-B246-2CF9A16DE1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E4ED7-B558-49E7-A3E5-5E117E8F6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C340-56B8-4A42-8946-E24A7D8CC2CD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3E8FAA-64DA-4A2E-8B28-912BB51EF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9D877-FFAE-44AB-BC29-D7EBBCAA6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62E-BB99-4F6F-86E1-83222CAB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241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31402-31C9-4145-B45B-11C810231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55F32-447C-432A-A418-64181CAD9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02FF6-8BD5-4E3E-87BB-2151B9E45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C340-56B8-4A42-8946-E24A7D8CC2CD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6FE2D4-3983-4930-9168-5E4FB2028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4248AA-86E2-471F-9A4F-FAF3206C3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62E-BB99-4F6F-86E1-83222CAB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4344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C5FD4-2403-4832-81FC-298F7C533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2787FC-7785-449F-B7A6-FE73872320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42E0C-970D-4BEF-A37E-5F197B61D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C340-56B8-4A42-8946-E24A7D8CC2CD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35577-7D77-4DA9-8E8C-AE58B00EF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AAA695-5D4B-4124-B34E-F2CC58406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62E-BB99-4F6F-86E1-83222CAB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319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55FE66-ECE6-4D00-B600-2B23E31E3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4EC09-5E7E-4C5B-9B63-601222A009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CA4972-4548-4ABE-9B7D-98250ABC05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219A68-FD08-44D5-8116-6F36632F9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C340-56B8-4A42-8946-E24A7D8CC2CD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642677-0FC2-4489-AF33-C15BFD353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8852A1-669D-4E4F-AE17-F970A8AF7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62E-BB99-4F6F-86E1-83222CAB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920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BF03-24DA-40AD-8139-BDBF332FB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2DA050-F7C1-4E07-826A-248D7D2577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600C24-DD00-4268-9DA1-B76A9E322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3396D2-3945-4EC6-8DEE-951B84C112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C79E4B-DEA1-458A-A65B-01DB792A49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ECA27C-ADC3-4BB1-ACFF-97E6FC38C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C340-56B8-4A42-8946-E24A7D8CC2CD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F8964A6-BB27-43B0-BBD0-DC9442CB4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640DAB9-3F45-474C-A141-4241AC0A8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62E-BB99-4F6F-86E1-83222CAB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120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409BF-EA30-4F17-B910-E09361D01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02A4C9-83E3-4DE9-91AC-BD1EA90FC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C340-56B8-4A42-8946-E24A7D8CC2CD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E2110A-27B8-4C81-9904-F85B4ABE5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52AEFD-7967-492B-843B-DA5AEDCBD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62E-BB99-4F6F-86E1-83222CAB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885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695519A-5CA1-4F12-8CE4-E444338B8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C340-56B8-4A42-8946-E24A7D8CC2CD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F37347-4198-448A-83CD-2630BB624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33CB2F-AAF8-4C43-A2FF-1C4ED88E1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62E-BB99-4F6F-86E1-83222CAB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30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EEADA-D2A6-4FD4-88FB-A46FA915A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4A6FB-940B-48AB-9489-0E4B177307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DAD74F-6B27-4E2E-B07F-7E92CFE0D8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68F808-F21C-4146-91D6-0EE85AABC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C340-56B8-4A42-8946-E24A7D8CC2CD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40FD1-9F55-4217-B8A1-BA402DFDC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859B0D-C12F-4F58-8B9C-2816AE40F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62E-BB99-4F6F-86E1-83222CAB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38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FA05B-1F37-4BBA-8B6D-477100F46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3FF478-A74E-49EA-B814-824A8265F9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56779-EF05-4774-93EB-6C6096B5A0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5610F2-91BE-43AB-9E38-B2F18D7BF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4C340-56B8-4A42-8946-E24A7D8CC2CD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37AAB3-6784-42D3-AFFC-2E6BA1786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6F741-8C29-4A69-A1C5-5DB8244A1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89962E-BB99-4F6F-86E1-83222CAB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093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B718FB-A9DF-431B-969A-774582AA9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C99DFF-DF5B-47E6-9678-5C4FD2E1F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834D00-4B08-45DC-BBDA-79CE493E0D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14C340-56B8-4A42-8946-E24A7D8CC2CD}" type="datetimeFigureOut">
              <a:rPr lang="en-US" smtClean="0"/>
              <a:t>3/4/2022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A0C09-98E3-4AFA-A304-E5984DD858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FE36A0-03EC-465E-8940-D78B49B1BD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9962E-BB99-4F6F-86E1-83222CABF1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53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2B152-3720-4D3B-97ED-45CE5483F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1BAB570-FF10-4E96-8A3F-FA9804702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693698" cy="6858000"/>
          </a:xfrm>
          <a:custGeom>
            <a:avLst/>
            <a:gdLst>
              <a:gd name="connsiteX0" fmla="*/ 0 w 4693698"/>
              <a:gd name="connsiteY0" fmla="*/ 0 h 6858000"/>
              <a:gd name="connsiteX1" fmla="*/ 420914 w 4693698"/>
              <a:gd name="connsiteY1" fmla="*/ 0 h 6858000"/>
              <a:gd name="connsiteX2" fmla="*/ 1582057 w 4693698"/>
              <a:gd name="connsiteY2" fmla="*/ 0 h 6858000"/>
              <a:gd name="connsiteX3" fmla="*/ 4503903 w 4693698"/>
              <a:gd name="connsiteY3" fmla="*/ 0 h 6858000"/>
              <a:gd name="connsiteX4" fmla="*/ 4508943 w 4693698"/>
              <a:gd name="connsiteY4" fmla="*/ 66675 h 6858000"/>
              <a:gd name="connsiteX5" fmla="*/ 4517340 w 4693698"/>
              <a:gd name="connsiteY5" fmla="*/ 122237 h 6858000"/>
              <a:gd name="connsiteX6" fmla="*/ 4527418 w 4693698"/>
              <a:gd name="connsiteY6" fmla="*/ 174625 h 6858000"/>
              <a:gd name="connsiteX7" fmla="*/ 4544214 w 4693698"/>
              <a:gd name="connsiteY7" fmla="*/ 217487 h 6858000"/>
              <a:gd name="connsiteX8" fmla="*/ 4561010 w 4693698"/>
              <a:gd name="connsiteY8" fmla="*/ 260350 h 6858000"/>
              <a:gd name="connsiteX9" fmla="*/ 4581165 w 4693698"/>
              <a:gd name="connsiteY9" fmla="*/ 296862 h 6858000"/>
              <a:gd name="connsiteX10" fmla="*/ 4601320 w 4693698"/>
              <a:gd name="connsiteY10" fmla="*/ 334962 h 6858000"/>
              <a:gd name="connsiteX11" fmla="*/ 4619796 w 4693698"/>
              <a:gd name="connsiteY11" fmla="*/ 369887 h 6858000"/>
              <a:gd name="connsiteX12" fmla="*/ 4638271 w 4693698"/>
              <a:gd name="connsiteY12" fmla="*/ 409575 h 6858000"/>
              <a:gd name="connsiteX13" fmla="*/ 4655067 w 4693698"/>
              <a:gd name="connsiteY13" fmla="*/ 450850 h 6858000"/>
              <a:gd name="connsiteX14" fmla="*/ 4670184 w 4693698"/>
              <a:gd name="connsiteY14" fmla="*/ 496887 h 6858000"/>
              <a:gd name="connsiteX15" fmla="*/ 4681941 w 4693698"/>
              <a:gd name="connsiteY15" fmla="*/ 546100 h 6858000"/>
              <a:gd name="connsiteX16" fmla="*/ 4690339 w 4693698"/>
              <a:gd name="connsiteY16" fmla="*/ 606425 h 6858000"/>
              <a:gd name="connsiteX17" fmla="*/ 4693698 w 4693698"/>
              <a:gd name="connsiteY17" fmla="*/ 673100 h 6858000"/>
              <a:gd name="connsiteX18" fmla="*/ 4690339 w 4693698"/>
              <a:gd name="connsiteY18" fmla="*/ 744537 h 6858000"/>
              <a:gd name="connsiteX19" fmla="*/ 4681941 w 4693698"/>
              <a:gd name="connsiteY19" fmla="*/ 801687 h 6858000"/>
              <a:gd name="connsiteX20" fmla="*/ 4670184 w 4693698"/>
              <a:gd name="connsiteY20" fmla="*/ 854075 h 6858000"/>
              <a:gd name="connsiteX21" fmla="*/ 4655067 w 4693698"/>
              <a:gd name="connsiteY21" fmla="*/ 901700 h 6858000"/>
              <a:gd name="connsiteX22" fmla="*/ 4638271 w 4693698"/>
              <a:gd name="connsiteY22" fmla="*/ 942975 h 6858000"/>
              <a:gd name="connsiteX23" fmla="*/ 4618116 w 4693698"/>
              <a:gd name="connsiteY23" fmla="*/ 981075 h 6858000"/>
              <a:gd name="connsiteX24" fmla="*/ 4597961 w 4693698"/>
              <a:gd name="connsiteY24" fmla="*/ 1017587 h 6858000"/>
              <a:gd name="connsiteX25" fmla="*/ 4577806 w 4693698"/>
              <a:gd name="connsiteY25" fmla="*/ 1055687 h 6858000"/>
              <a:gd name="connsiteX26" fmla="*/ 4559330 w 4693698"/>
              <a:gd name="connsiteY26" fmla="*/ 1095375 h 6858000"/>
              <a:gd name="connsiteX27" fmla="*/ 4540854 w 4693698"/>
              <a:gd name="connsiteY27" fmla="*/ 1136650 h 6858000"/>
              <a:gd name="connsiteX28" fmla="*/ 4525739 w 4693698"/>
              <a:gd name="connsiteY28" fmla="*/ 1182687 h 6858000"/>
              <a:gd name="connsiteX29" fmla="*/ 4515661 w 4693698"/>
              <a:gd name="connsiteY29" fmla="*/ 1235075 h 6858000"/>
              <a:gd name="connsiteX30" fmla="*/ 4505583 w 4693698"/>
              <a:gd name="connsiteY30" fmla="*/ 1295400 h 6858000"/>
              <a:gd name="connsiteX31" fmla="*/ 4503903 w 4693698"/>
              <a:gd name="connsiteY31" fmla="*/ 1363662 h 6858000"/>
              <a:gd name="connsiteX32" fmla="*/ 4505583 w 4693698"/>
              <a:gd name="connsiteY32" fmla="*/ 1431925 h 6858000"/>
              <a:gd name="connsiteX33" fmla="*/ 4515661 w 4693698"/>
              <a:gd name="connsiteY33" fmla="*/ 1492250 h 6858000"/>
              <a:gd name="connsiteX34" fmla="*/ 4525739 w 4693698"/>
              <a:gd name="connsiteY34" fmla="*/ 1544637 h 6858000"/>
              <a:gd name="connsiteX35" fmla="*/ 4540854 w 4693698"/>
              <a:gd name="connsiteY35" fmla="*/ 1589087 h 6858000"/>
              <a:gd name="connsiteX36" fmla="*/ 4559330 w 4693698"/>
              <a:gd name="connsiteY36" fmla="*/ 1631950 h 6858000"/>
              <a:gd name="connsiteX37" fmla="*/ 4577806 w 4693698"/>
              <a:gd name="connsiteY37" fmla="*/ 1671637 h 6858000"/>
              <a:gd name="connsiteX38" fmla="*/ 4597961 w 4693698"/>
              <a:gd name="connsiteY38" fmla="*/ 1708150 h 6858000"/>
              <a:gd name="connsiteX39" fmla="*/ 4618116 w 4693698"/>
              <a:gd name="connsiteY39" fmla="*/ 1743075 h 6858000"/>
              <a:gd name="connsiteX40" fmla="*/ 4638271 w 4693698"/>
              <a:gd name="connsiteY40" fmla="*/ 1782762 h 6858000"/>
              <a:gd name="connsiteX41" fmla="*/ 4655067 w 4693698"/>
              <a:gd name="connsiteY41" fmla="*/ 1824037 h 6858000"/>
              <a:gd name="connsiteX42" fmla="*/ 4670184 w 4693698"/>
              <a:gd name="connsiteY42" fmla="*/ 1870075 h 6858000"/>
              <a:gd name="connsiteX43" fmla="*/ 4681941 w 4693698"/>
              <a:gd name="connsiteY43" fmla="*/ 1922462 h 6858000"/>
              <a:gd name="connsiteX44" fmla="*/ 4690339 w 4693698"/>
              <a:gd name="connsiteY44" fmla="*/ 1982787 h 6858000"/>
              <a:gd name="connsiteX45" fmla="*/ 4693698 w 4693698"/>
              <a:gd name="connsiteY45" fmla="*/ 2051050 h 6858000"/>
              <a:gd name="connsiteX46" fmla="*/ 4690339 w 4693698"/>
              <a:gd name="connsiteY46" fmla="*/ 2119312 h 6858000"/>
              <a:gd name="connsiteX47" fmla="*/ 4681941 w 4693698"/>
              <a:gd name="connsiteY47" fmla="*/ 2179637 h 6858000"/>
              <a:gd name="connsiteX48" fmla="*/ 4670184 w 4693698"/>
              <a:gd name="connsiteY48" fmla="*/ 2232025 h 6858000"/>
              <a:gd name="connsiteX49" fmla="*/ 4655067 w 4693698"/>
              <a:gd name="connsiteY49" fmla="*/ 2278062 h 6858000"/>
              <a:gd name="connsiteX50" fmla="*/ 4638271 w 4693698"/>
              <a:gd name="connsiteY50" fmla="*/ 2319337 h 6858000"/>
              <a:gd name="connsiteX51" fmla="*/ 4618116 w 4693698"/>
              <a:gd name="connsiteY51" fmla="*/ 2359025 h 6858000"/>
              <a:gd name="connsiteX52" fmla="*/ 4597961 w 4693698"/>
              <a:gd name="connsiteY52" fmla="*/ 2395537 h 6858000"/>
              <a:gd name="connsiteX53" fmla="*/ 4577806 w 4693698"/>
              <a:gd name="connsiteY53" fmla="*/ 2433637 h 6858000"/>
              <a:gd name="connsiteX54" fmla="*/ 4559330 w 4693698"/>
              <a:gd name="connsiteY54" fmla="*/ 2471737 h 6858000"/>
              <a:gd name="connsiteX55" fmla="*/ 4540854 w 4693698"/>
              <a:gd name="connsiteY55" fmla="*/ 2513012 h 6858000"/>
              <a:gd name="connsiteX56" fmla="*/ 4525739 w 4693698"/>
              <a:gd name="connsiteY56" fmla="*/ 2560637 h 6858000"/>
              <a:gd name="connsiteX57" fmla="*/ 4515661 w 4693698"/>
              <a:gd name="connsiteY57" fmla="*/ 2613025 h 6858000"/>
              <a:gd name="connsiteX58" fmla="*/ 4505583 w 4693698"/>
              <a:gd name="connsiteY58" fmla="*/ 2671762 h 6858000"/>
              <a:gd name="connsiteX59" fmla="*/ 4503903 w 4693698"/>
              <a:gd name="connsiteY59" fmla="*/ 2741612 h 6858000"/>
              <a:gd name="connsiteX60" fmla="*/ 4505583 w 4693698"/>
              <a:gd name="connsiteY60" fmla="*/ 2809875 h 6858000"/>
              <a:gd name="connsiteX61" fmla="*/ 4515661 w 4693698"/>
              <a:gd name="connsiteY61" fmla="*/ 2868612 h 6858000"/>
              <a:gd name="connsiteX62" fmla="*/ 4525739 w 4693698"/>
              <a:gd name="connsiteY62" fmla="*/ 2922587 h 6858000"/>
              <a:gd name="connsiteX63" fmla="*/ 4540854 w 4693698"/>
              <a:gd name="connsiteY63" fmla="*/ 2967037 h 6858000"/>
              <a:gd name="connsiteX64" fmla="*/ 4559330 w 4693698"/>
              <a:gd name="connsiteY64" fmla="*/ 3009900 h 6858000"/>
              <a:gd name="connsiteX65" fmla="*/ 4577806 w 4693698"/>
              <a:gd name="connsiteY65" fmla="*/ 3046412 h 6858000"/>
              <a:gd name="connsiteX66" fmla="*/ 4597961 w 4693698"/>
              <a:gd name="connsiteY66" fmla="*/ 3084512 h 6858000"/>
              <a:gd name="connsiteX67" fmla="*/ 4618116 w 4693698"/>
              <a:gd name="connsiteY67" fmla="*/ 3121025 h 6858000"/>
              <a:gd name="connsiteX68" fmla="*/ 4638271 w 4693698"/>
              <a:gd name="connsiteY68" fmla="*/ 3160712 h 6858000"/>
              <a:gd name="connsiteX69" fmla="*/ 4655067 w 4693698"/>
              <a:gd name="connsiteY69" fmla="*/ 3201987 h 6858000"/>
              <a:gd name="connsiteX70" fmla="*/ 4670184 w 4693698"/>
              <a:gd name="connsiteY70" fmla="*/ 3248025 h 6858000"/>
              <a:gd name="connsiteX71" fmla="*/ 4681941 w 4693698"/>
              <a:gd name="connsiteY71" fmla="*/ 3300412 h 6858000"/>
              <a:gd name="connsiteX72" fmla="*/ 4690339 w 4693698"/>
              <a:gd name="connsiteY72" fmla="*/ 3360737 h 6858000"/>
              <a:gd name="connsiteX73" fmla="*/ 4693698 w 4693698"/>
              <a:gd name="connsiteY73" fmla="*/ 3427412 h 6858000"/>
              <a:gd name="connsiteX74" fmla="*/ 4690339 w 4693698"/>
              <a:gd name="connsiteY74" fmla="*/ 3497262 h 6858000"/>
              <a:gd name="connsiteX75" fmla="*/ 4681941 w 4693698"/>
              <a:gd name="connsiteY75" fmla="*/ 3557587 h 6858000"/>
              <a:gd name="connsiteX76" fmla="*/ 4670184 w 4693698"/>
              <a:gd name="connsiteY76" fmla="*/ 3609975 h 6858000"/>
              <a:gd name="connsiteX77" fmla="*/ 4655067 w 4693698"/>
              <a:gd name="connsiteY77" fmla="*/ 3656012 h 6858000"/>
              <a:gd name="connsiteX78" fmla="*/ 4638271 w 4693698"/>
              <a:gd name="connsiteY78" fmla="*/ 3697287 h 6858000"/>
              <a:gd name="connsiteX79" fmla="*/ 4618116 w 4693698"/>
              <a:gd name="connsiteY79" fmla="*/ 3736975 h 6858000"/>
              <a:gd name="connsiteX80" fmla="*/ 4577806 w 4693698"/>
              <a:gd name="connsiteY80" fmla="*/ 3811587 h 6858000"/>
              <a:gd name="connsiteX81" fmla="*/ 4559330 w 4693698"/>
              <a:gd name="connsiteY81" fmla="*/ 3848100 h 6858000"/>
              <a:gd name="connsiteX82" fmla="*/ 4540854 w 4693698"/>
              <a:gd name="connsiteY82" fmla="*/ 3890962 h 6858000"/>
              <a:gd name="connsiteX83" fmla="*/ 4525739 w 4693698"/>
              <a:gd name="connsiteY83" fmla="*/ 3935412 h 6858000"/>
              <a:gd name="connsiteX84" fmla="*/ 4515661 w 4693698"/>
              <a:gd name="connsiteY84" fmla="*/ 3987800 h 6858000"/>
              <a:gd name="connsiteX85" fmla="*/ 4505583 w 4693698"/>
              <a:gd name="connsiteY85" fmla="*/ 4048125 h 6858000"/>
              <a:gd name="connsiteX86" fmla="*/ 4503903 w 4693698"/>
              <a:gd name="connsiteY86" fmla="*/ 4116387 h 6858000"/>
              <a:gd name="connsiteX87" fmla="*/ 4505583 w 4693698"/>
              <a:gd name="connsiteY87" fmla="*/ 4186237 h 6858000"/>
              <a:gd name="connsiteX88" fmla="*/ 4515661 w 4693698"/>
              <a:gd name="connsiteY88" fmla="*/ 4244975 h 6858000"/>
              <a:gd name="connsiteX89" fmla="*/ 4525739 w 4693698"/>
              <a:gd name="connsiteY89" fmla="*/ 4297362 h 6858000"/>
              <a:gd name="connsiteX90" fmla="*/ 4540854 w 4693698"/>
              <a:gd name="connsiteY90" fmla="*/ 4343400 h 6858000"/>
              <a:gd name="connsiteX91" fmla="*/ 4559330 w 4693698"/>
              <a:gd name="connsiteY91" fmla="*/ 4386262 h 6858000"/>
              <a:gd name="connsiteX92" fmla="*/ 4577806 w 4693698"/>
              <a:gd name="connsiteY92" fmla="*/ 4424362 h 6858000"/>
              <a:gd name="connsiteX93" fmla="*/ 4618116 w 4693698"/>
              <a:gd name="connsiteY93" fmla="*/ 4498975 h 6858000"/>
              <a:gd name="connsiteX94" fmla="*/ 4638271 w 4693698"/>
              <a:gd name="connsiteY94" fmla="*/ 4537075 h 6858000"/>
              <a:gd name="connsiteX95" fmla="*/ 4655067 w 4693698"/>
              <a:gd name="connsiteY95" fmla="*/ 4579937 h 6858000"/>
              <a:gd name="connsiteX96" fmla="*/ 4670184 w 4693698"/>
              <a:gd name="connsiteY96" fmla="*/ 4625975 h 6858000"/>
              <a:gd name="connsiteX97" fmla="*/ 4681941 w 4693698"/>
              <a:gd name="connsiteY97" fmla="*/ 4678362 h 6858000"/>
              <a:gd name="connsiteX98" fmla="*/ 4690339 w 4693698"/>
              <a:gd name="connsiteY98" fmla="*/ 4738687 h 6858000"/>
              <a:gd name="connsiteX99" fmla="*/ 4693698 w 4693698"/>
              <a:gd name="connsiteY99" fmla="*/ 4806950 h 6858000"/>
              <a:gd name="connsiteX100" fmla="*/ 4690339 w 4693698"/>
              <a:gd name="connsiteY100" fmla="*/ 4875212 h 6858000"/>
              <a:gd name="connsiteX101" fmla="*/ 4681941 w 4693698"/>
              <a:gd name="connsiteY101" fmla="*/ 4935537 h 6858000"/>
              <a:gd name="connsiteX102" fmla="*/ 4670184 w 4693698"/>
              <a:gd name="connsiteY102" fmla="*/ 4987925 h 6858000"/>
              <a:gd name="connsiteX103" fmla="*/ 4655067 w 4693698"/>
              <a:gd name="connsiteY103" fmla="*/ 5033962 h 6858000"/>
              <a:gd name="connsiteX104" fmla="*/ 4638271 w 4693698"/>
              <a:gd name="connsiteY104" fmla="*/ 5075237 h 6858000"/>
              <a:gd name="connsiteX105" fmla="*/ 4618116 w 4693698"/>
              <a:gd name="connsiteY105" fmla="*/ 5114925 h 6858000"/>
              <a:gd name="connsiteX106" fmla="*/ 4597961 w 4693698"/>
              <a:gd name="connsiteY106" fmla="*/ 5149850 h 6858000"/>
              <a:gd name="connsiteX107" fmla="*/ 4577806 w 4693698"/>
              <a:gd name="connsiteY107" fmla="*/ 5186362 h 6858000"/>
              <a:gd name="connsiteX108" fmla="*/ 4559330 w 4693698"/>
              <a:gd name="connsiteY108" fmla="*/ 5226050 h 6858000"/>
              <a:gd name="connsiteX109" fmla="*/ 4540854 w 4693698"/>
              <a:gd name="connsiteY109" fmla="*/ 5268912 h 6858000"/>
              <a:gd name="connsiteX110" fmla="*/ 4525739 w 4693698"/>
              <a:gd name="connsiteY110" fmla="*/ 5313362 h 6858000"/>
              <a:gd name="connsiteX111" fmla="*/ 4515661 w 4693698"/>
              <a:gd name="connsiteY111" fmla="*/ 5365750 h 6858000"/>
              <a:gd name="connsiteX112" fmla="*/ 4505583 w 4693698"/>
              <a:gd name="connsiteY112" fmla="*/ 5426075 h 6858000"/>
              <a:gd name="connsiteX113" fmla="*/ 4503903 w 4693698"/>
              <a:gd name="connsiteY113" fmla="*/ 5494337 h 6858000"/>
              <a:gd name="connsiteX114" fmla="*/ 4505583 w 4693698"/>
              <a:gd name="connsiteY114" fmla="*/ 5562600 h 6858000"/>
              <a:gd name="connsiteX115" fmla="*/ 4515661 w 4693698"/>
              <a:gd name="connsiteY115" fmla="*/ 5622925 h 6858000"/>
              <a:gd name="connsiteX116" fmla="*/ 4525739 w 4693698"/>
              <a:gd name="connsiteY116" fmla="*/ 5675312 h 6858000"/>
              <a:gd name="connsiteX117" fmla="*/ 4540854 w 4693698"/>
              <a:gd name="connsiteY117" fmla="*/ 5721350 h 6858000"/>
              <a:gd name="connsiteX118" fmla="*/ 4559330 w 4693698"/>
              <a:gd name="connsiteY118" fmla="*/ 5762625 h 6858000"/>
              <a:gd name="connsiteX119" fmla="*/ 4577806 w 4693698"/>
              <a:gd name="connsiteY119" fmla="*/ 5802312 h 6858000"/>
              <a:gd name="connsiteX120" fmla="*/ 4597961 w 4693698"/>
              <a:gd name="connsiteY120" fmla="*/ 5840412 h 6858000"/>
              <a:gd name="connsiteX121" fmla="*/ 4618116 w 4693698"/>
              <a:gd name="connsiteY121" fmla="*/ 5876925 h 6858000"/>
              <a:gd name="connsiteX122" fmla="*/ 4638271 w 4693698"/>
              <a:gd name="connsiteY122" fmla="*/ 5915025 h 6858000"/>
              <a:gd name="connsiteX123" fmla="*/ 4655067 w 4693698"/>
              <a:gd name="connsiteY123" fmla="*/ 5956300 h 6858000"/>
              <a:gd name="connsiteX124" fmla="*/ 4670184 w 4693698"/>
              <a:gd name="connsiteY124" fmla="*/ 6003925 h 6858000"/>
              <a:gd name="connsiteX125" fmla="*/ 4681941 w 4693698"/>
              <a:gd name="connsiteY125" fmla="*/ 6056312 h 6858000"/>
              <a:gd name="connsiteX126" fmla="*/ 4690339 w 4693698"/>
              <a:gd name="connsiteY126" fmla="*/ 6113462 h 6858000"/>
              <a:gd name="connsiteX127" fmla="*/ 4693698 w 4693698"/>
              <a:gd name="connsiteY127" fmla="*/ 6183312 h 6858000"/>
              <a:gd name="connsiteX128" fmla="*/ 4690339 w 4693698"/>
              <a:gd name="connsiteY128" fmla="*/ 6251575 h 6858000"/>
              <a:gd name="connsiteX129" fmla="*/ 4681941 w 4693698"/>
              <a:gd name="connsiteY129" fmla="*/ 6311900 h 6858000"/>
              <a:gd name="connsiteX130" fmla="*/ 4670184 w 4693698"/>
              <a:gd name="connsiteY130" fmla="*/ 6361112 h 6858000"/>
              <a:gd name="connsiteX131" fmla="*/ 4655067 w 4693698"/>
              <a:gd name="connsiteY131" fmla="*/ 6407150 h 6858000"/>
              <a:gd name="connsiteX132" fmla="*/ 4638271 w 4693698"/>
              <a:gd name="connsiteY132" fmla="*/ 6448425 h 6858000"/>
              <a:gd name="connsiteX133" fmla="*/ 4619796 w 4693698"/>
              <a:gd name="connsiteY133" fmla="*/ 6488112 h 6858000"/>
              <a:gd name="connsiteX134" fmla="*/ 4601320 w 4693698"/>
              <a:gd name="connsiteY134" fmla="*/ 6523037 h 6858000"/>
              <a:gd name="connsiteX135" fmla="*/ 4581165 w 4693698"/>
              <a:gd name="connsiteY135" fmla="*/ 6561137 h 6858000"/>
              <a:gd name="connsiteX136" fmla="*/ 4561010 w 4693698"/>
              <a:gd name="connsiteY136" fmla="*/ 6597650 h 6858000"/>
              <a:gd name="connsiteX137" fmla="*/ 4544214 w 4693698"/>
              <a:gd name="connsiteY137" fmla="*/ 6640512 h 6858000"/>
              <a:gd name="connsiteX138" fmla="*/ 4527418 w 4693698"/>
              <a:gd name="connsiteY138" fmla="*/ 6683375 h 6858000"/>
              <a:gd name="connsiteX139" fmla="*/ 4517340 w 4693698"/>
              <a:gd name="connsiteY139" fmla="*/ 6735762 h 6858000"/>
              <a:gd name="connsiteX140" fmla="*/ 4508943 w 4693698"/>
              <a:gd name="connsiteY140" fmla="*/ 6791325 h 6858000"/>
              <a:gd name="connsiteX141" fmla="*/ 4503903 w 4693698"/>
              <a:gd name="connsiteY141" fmla="*/ 6858000 h 6858000"/>
              <a:gd name="connsiteX142" fmla="*/ 1582057 w 4693698"/>
              <a:gd name="connsiteY142" fmla="*/ 6858000 h 6858000"/>
              <a:gd name="connsiteX143" fmla="*/ 420914 w 4693698"/>
              <a:gd name="connsiteY143" fmla="*/ 6858000 h 6858000"/>
              <a:gd name="connsiteX144" fmla="*/ 0 w 4693698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693698" h="6858000">
                <a:moveTo>
                  <a:pt x="0" y="0"/>
                </a:moveTo>
                <a:lnTo>
                  <a:pt x="420914" y="0"/>
                </a:lnTo>
                <a:lnTo>
                  <a:pt x="1582057" y="0"/>
                </a:lnTo>
                <a:lnTo>
                  <a:pt x="4503903" y="0"/>
                </a:lnTo>
                <a:lnTo>
                  <a:pt x="4508943" y="66675"/>
                </a:lnTo>
                <a:lnTo>
                  <a:pt x="4517340" y="122237"/>
                </a:lnTo>
                <a:lnTo>
                  <a:pt x="4527418" y="174625"/>
                </a:lnTo>
                <a:lnTo>
                  <a:pt x="4544214" y="217487"/>
                </a:lnTo>
                <a:lnTo>
                  <a:pt x="4561010" y="260350"/>
                </a:lnTo>
                <a:lnTo>
                  <a:pt x="4581165" y="296862"/>
                </a:lnTo>
                <a:lnTo>
                  <a:pt x="4601320" y="334962"/>
                </a:lnTo>
                <a:lnTo>
                  <a:pt x="4619796" y="369887"/>
                </a:lnTo>
                <a:lnTo>
                  <a:pt x="4638271" y="409575"/>
                </a:lnTo>
                <a:lnTo>
                  <a:pt x="4655067" y="450850"/>
                </a:lnTo>
                <a:lnTo>
                  <a:pt x="4670184" y="496887"/>
                </a:lnTo>
                <a:lnTo>
                  <a:pt x="4681941" y="546100"/>
                </a:lnTo>
                <a:lnTo>
                  <a:pt x="4690339" y="606425"/>
                </a:lnTo>
                <a:lnTo>
                  <a:pt x="4693698" y="673100"/>
                </a:lnTo>
                <a:lnTo>
                  <a:pt x="4690339" y="744537"/>
                </a:lnTo>
                <a:lnTo>
                  <a:pt x="4681941" y="801687"/>
                </a:lnTo>
                <a:lnTo>
                  <a:pt x="4670184" y="854075"/>
                </a:lnTo>
                <a:lnTo>
                  <a:pt x="4655067" y="901700"/>
                </a:lnTo>
                <a:lnTo>
                  <a:pt x="4638271" y="942975"/>
                </a:lnTo>
                <a:lnTo>
                  <a:pt x="4618116" y="981075"/>
                </a:lnTo>
                <a:lnTo>
                  <a:pt x="4597961" y="1017587"/>
                </a:lnTo>
                <a:lnTo>
                  <a:pt x="4577806" y="1055687"/>
                </a:lnTo>
                <a:lnTo>
                  <a:pt x="4559330" y="1095375"/>
                </a:lnTo>
                <a:lnTo>
                  <a:pt x="4540854" y="1136650"/>
                </a:lnTo>
                <a:lnTo>
                  <a:pt x="4525739" y="1182687"/>
                </a:lnTo>
                <a:lnTo>
                  <a:pt x="4515661" y="1235075"/>
                </a:lnTo>
                <a:lnTo>
                  <a:pt x="4505583" y="1295400"/>
                </a:lnTo>
                <a:lnTo>
                  <a:pt x="4503903" y="1363662"/>
                </a:lnTo>
                <a:lnTo>
                  <a:pt x="4505583" y="1431925"/>
                </a:lnTo>
                <a:lnTo>
                  <a:pt x="4515661" y="1492250"/>
                </a:lnTo>
                <a:lnTo>
                  <a:pt x="4525739" y="1544637"/>
                </a:lnTo>
                <a:lnTo>
                  <a:pt x="4540854" y="1589087"/>
                </a:lnTo>
                <a:lnTo>
                  <a:pt x="4559330" y="1631950"/>
                </a:lnTo>
                <a:lnTo>
                  <a:pt x="4577806" y="1671637"/>
                </a:lnTo>
                <a:lnTo>
                  <a:pt x="4597961" y="1708150"/>
                </a:lnTo>
                <a:lnTo>
                  <a:pt x="4618116" y="1743075"/>
                </a:lnTo>
                <a:lnTo>
                  <a:pt x="4638271" y="1782762"/>
                </a:lnTo>
                <a:lnTo>
                  <a:pt x="4655067" y="1824037"/>
                </a:lnTo>
                <a:lnTo>
                  <a:pt x="4670184" y="1870075"/>
                </a:lnTo>
                <a:lnTo>
                  <a:pt x="4681941" y="1922462"/>
                </a:lnTo>
                <a:lnTo>
                  <a:pt x="4690339" y="1982787"/>
                </a:lnTo>
                <a:lnTo>
                  <a:pt x="4693698" y="2051050"/>
                </a:lnTo>
                <a:lnTo>
                  <a:pt x="4690339" y="2119312"/>
                </a:lnTo>
                <a:lnTo>
                  <a:pt x="4681941" y="2179637"/>
                </a:lnTo>
                <a:lnTo>
                  <a:pt x="4670184" y="2232025"/>
                </a:lnTo>
                <a:lnTo>
                  <a:pt x="4655067" y="2278062"/>
                </a:lnTo>
                <a:lnTo>
                  <a:pt x="4638271" y="2319337"/>
                </a:lnTo>
                <a:lnTo>
                  <a:pt x="4618116" y="2359025"/>
                </a:lnTo>
                <a:lnTo>
                  <a:pt x="4597961" y="2395537"/>
                </a:lnTo>
                <a:lnTo>
                  <a:pt x="4577806" y="2433637"/>
                </a:lnTo>
                <a:lnTo>
                  <a:pt x="4559330" y="2471737"/>
                </a:lnTo>
                <a:lnTo>
                  <a:pt x="4540854" y="2513012"/>
                </a:lnTo>
                <a:lnTo>
                  <a:pt x="4525739" y="2560637"/>
                </a:lnTo>
                <a:lnTo>
                  <a:pt x="4515661" y="2613025"/>
                </a:lnTo>
                <a:lnTo>
                  <a:pt x="4505583" y="2671762"/>
                </a:lnTo>
                <a:lnTo>
                  <a:pt x="4503903" y="2741612"/>
                </a:lnTo>
                <a:lnTo>
                  <a:pt x="4505583" y="2809875"/>
                </a:lnTo>
                <a:lnTo>
                  <a:pt x="4515661" y="2868612"/>
                </a:lnTo>
                <a:lnTo>
                  <a:pt x="4525739" y="2922587"/>
                </a:lnTo>
                <a:lnTo>
                  <a:pt x="4540854" y="2967037"/>
                </a:lnTo>
                <a:lnTo>
                  <a:pt x="4559330" y="3009900"/>
                </a:lnTo>
                <a:lnTo>
                  <a:pt x="4577806" y="3046412"/>
                </a:lnTo>
                <a:lnTo>
                  <a:pt x="4597961" y="3084512"/>
                </a:lnTo>
                <a:lnTo>
                  <a:pt x="4618116" y="3121025"/>
                </a:lnTo>
                <a:lnTo>
                  <a:pt x="4638271" y="3160712"/>
                </a:lnTo>
                <a:lnTo>
                  <a:pt x="4655067" y="3201987"/>
                </a:lnTo>
                <a:lnTo>
                  <a:pt x="4670184" y="3248025"/>
                </a:lnTo>
                <a:lnTo>
                  <a:pt x="4681941" y="3300412"/>
                </a:lnTo>
                <a:lnTo>
                  <a:pt x="4690339" y="3360737"/>
                </a:lnTo>
                <a:lnTo>
                  <a:pt x="4693698" y="3427412"/>
                </a:lnTo>
                <a:lnTo>
                  <a:pt x="4690339" y="3497262"/>
                </a:lnTo>
                <a:lnTo>
                  <a:pt x="4681941" y="3557587"/>
                </a:lnTo>
                <a:lnTo>
                  <a:pt x="4670184" y="3609975"/>
                </a:lnTo>
                <a:lnTo>
                  <a:pt x="4655067" y="3656012"/>
                </a:lnTo>
                <a:lnTo>
                  <a:pt x="4638271" y="3697287"/>
                </a:lnTo>
                <a:lnTo>
                  <a:pt x="4618116" y="3736975"/>
                </a:lnTo>
                <a:lnTo>
                  <a:pt x="4577806" y="3811587"/>
                </a:lnTo>
                <a:lnTo>
                  <a:pt x="4559330" y="3848100"/>
                </a:lnTo>
                <a:lnTo>
                  <a:pt x="4540854" y="3890962"/>
                </a:lnTo>
                <a:lnTo>
                  <a:pt x="4525739" y="3935412"/>
                </a:lnTo>
                <a:lnTo>
                  <a:pt x="4515661" y="3987800"/>
                </a:lnTo>
                <a:lnTo>
                  <a:pt x="4505583" y="4048125"/>
                </a:lnTo>
                <a:lnTo>
                  <a:pt x="4503903" y="4116387"/>
                </a:lnTo>
                <a:lnTo>
                  <a:pt x="4505583" y="4186237"/>
                </a:lnTo>
                <a:lnTo>
                  <a:pt x="4515661" y="4244975"/>
                </a:lnTo>
                <a:lnTo>
                  <a:pt x="4525739" y="4297362"/>
                </a:lnTo>
                <a:lnTo>
                  <a:pt x="4540854" y="4343400"/>
                </a:lnTo>
                <a:lnTo>
                  <a:pt x="4559330" y="4386262"/>
                </a:lnTo>
                <a:lnTo>
                  <a:pt x="4577806" y="4424362"/>
                </a:lnTo>
                <a:lnTo>
                  <a:pt x="4618116" y="4498975"/>
                </a:lnTo>
                <a:lnTo>
                  <a:pt x="4638271" y="4537075"/>
                </a:lnTo>
                <a:lnTo>
                  <a:pt x="4655067" y="4579937"/>
                </a:lnTo>
                <a:lnTo>
                  <a:pt x="4670184" y="4625975"/>
                </a:lnTo>
                <a:lnTo>
                  <a:pt x="4681941" y="4678362"/>
                </a:lnTo>
                <a:lnTo>
                  <a:pt x="4690339" y="4738687"/>
                </a:lnTo>
                <a:lnTo>
                  <a:pt x="4693698" y="4806950"/>
                </a:lnTo>
                <a:lnTo>
                  <a:pt x="4690339" y="4875212"/>
                </a:lnTo>
                <a:lnTo>
                  <a:pt x="4681941" y="4935537"/>
                </a:lnTo>
                <a:lnTo>
                  <a:pt x="4670184" y="4987925"/>
                </a:lnTo>
                <a:lnTo>
                  <a:pt x="4655067" y="5033962"/>
                </a:lnTo>
                <a:lnTo>
                  <a:pt x="4638271" y="5075237"/>
                </a:lnTo>
                <a:lnTo>
                  <a:pt x="4618116" y="5114925"/>
                </a:lnTo>
                <a:lnTo>
                  <a:pt x="4597961" y="5149850"/>
                </a:lnTo>
                <a:lnTo>
                  <a:pt x="4577806" y="5186362"/>
                </a:lnTo>
                <a:lnTo>
                  <a:pt x="4559330" y="5226050"/>
                </a:lnTo>
                <a:lnTo>
                  <a:pt x="4540854" y="5268912"/>
                </a:lnTo>
                <a:lnTo>
                  <a:pt x="4525739" y="5313362"/>
                </a:lnTo>
                <a:lnTo>
                  <a:pt x="4515661" y="5365750"/>
                </a:lnTo>
                <a:lnTo>
                  <a:pt x="4505583" y="5426075"/>
                </a:lnTo>
                <a:lnTo>
                  <a:pt x="4503903" y="5494337"/>
                </a:lnTo>
                <a:lnTo>
                  <a:pt x="4505583" y="5562600"/>
                </a:lnTo>
                <a:lnTo>
                  <a:pt x="4515661" y="5622925"/>
                </a:lnTo>
                <a:lnTo>
                  <a:pt x="4525739" y="5675312"/>
                </a:lnTo>
                <a:lnTo>
                  <a:pt x="4540854" y="5721350"/>
                </a:lnTo>
                <a:lnTo>
                  <a:pt x="4559330" y="5762625"/>
                </a:lnTo>
                <a:lnTo>
                  <a:pt x="4577806" y="5802312"/>
                </a:lnTo>
                <a:lnTo>
                  <a:pt x="4597961" y="5840412"/>
                </a:lnTo>
                <a:lnTo>
                  <a:pt x="4618116" y="5876925"/>
                </a:lnTo>
                <a:lnTo>
                  <a:pt x="4638271" y="5915025"/>
                </a:lnTo>
                <a:lnTo>
                  <a:pt x="4655067" y="5956300"/>
                </a:lnTo>
                <a:lnTo>
                  <a:pt x="4670184" y="6003925"/>
                </a:lnTo>
                <a:lnTo>
                  <a:pt x="4681941" y="6056312"/>
                </a:lnTo>
                <a:lnTo>
                  <a:pt x="4690339" y="6113462"/>
                </a:lnTo>
                <a:lnTo>
                  <a:pt x="4693698" y="6183312"/>
                </a:lnTo>
                <a:lnTo>
                  <a:pt x="4690339" y="6251575"/>
                </a:lnTo>
                <a:lnTo>
                  <a:pt x="4681941" y="6311900"/>
                </a:lnTo>
                <a:lnTo>
                  <a:pt x="4670184" y="6361112"/>
                </a:lnTo>
                <a:lnTo>
                  <a:pt x="4655067" y="6407150"/>
                </a:lnTo>
                <a:lnTo>
                  <a:pt x="4638271" y="6448425"/>
                </a:lnTo>
                <a:lnTo>
                  <a:pt x="4619796" y="6488112"/>
                </a:lnTo>
                <a:lnTo>
                  <a:pt x="4601320" y="6523037"/>
                </a:lnTo>
                <a:lnTo>
                  <a:pt x="4581165" y="6561137"/>
                </a:lnTo>
                <a:lnTo>
                  <a:pt x="4561010" y="6597650"/>
                </a:lnTo>
                <a:lnTo>
                  <a:pt x="4544214" y="6640512"/>
                </a:lnTo>
                <a:lnTo>
                  <a:pt x="4527418" y="6683375"/>
                </a:lnTo>
                <a:lnTo>
                  <a:pt x="4517340" y="6735762"/>
                </a:lnTo>
                <a:lnTo>
                  <a:pt x="4508943" y="6791325"/>
                </a:lnTo>
                <a:lnTo>
                  <a:pt x="4503903" y="6858000"/>
                </a:lnTo>
                <a:lnTo>
                  <a:pt x="1582057" y="6858000"/>
                </a:lnTo>
                <a:lnTo>
                  <a:pt x="42091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B9FAFB2-BEB5-4848-8018-BCAD99E2E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838076" cy="6858000"/>
          </a:xfrm>
          <a:custGeom>
            <a:avLst/>
            <a:gdLst>
              <a:gd name="connsiteX0" fmla="*/ 4838076 w 4838076"/>
              <a:gd name="connsiteY0" fmla="*/ 0 h 6858000"/>
              <a:gd name="connsiteX1" fmla="*/ 4417162 w 4838076"/>
              <a:gd name="connsiteY1" fmla="*/ 0 h 6858000"/>
              <a:gd name="connsiteX2" fmla="*/ 3459219 w 4838076"/>
              <a:gd name="connsiteY2" fmla="*/ 0 h 6858000"/>
              <a:gd name="connsiteX3" fmla="*/ 334174 w 4838076"/>
              <a:gd name="connsiteY3" fmla="*/ 0 h 6858000"/>
              <a:gd name="connsiteX4" fmla="*/ 334173 w 4838076"/>
              <a:gd name="connsiteY4" fmla="*/ 0 h 6858000"/>
              <a:gd name="connsiteX5" fmla="*/ 189795 w 4838076"/>
              <a:gd name="connsiteY5" fmla="*/ 0 h 6858000"/>
              <a:gd name="connsiteX6" fmla="*/ 184756 w 4838076"/>
              <a:gd name="connsiteY6" fmla="*/ 66675 h 6858000"/>
              <a:gd name="connsiteX7" fmla="*/ 176358 w 4838076"/>
              <a:gd name="connsiteY7" fmla="*/ 122237 h 6858000"/>
              <a:gd name="connsiteX8" fmla="*/ 166281 w 4838076"/>
              <a:gd name="connsiteY8" fmla="*/ 174625 h 6858000"/>
              <a:gd name="connsiteX9" fmla="*/ 149485 w 4838076"/>
              <a:gd name="connsiteY9" fmla="*/ 217487 h 6858000"/>
              <a:gd name="connsiteX10" fmla="*/ 132689 w 4838076"/>
              <a:gd name="connsiteY10" fmla="*/ 260350 h 6858000"/>
              <a:gd name="connsiteX11" fmla="*/ 112534 w 4838076"/>
              <a:gd name="connsiteY11" fmla="*/ 296862 h 6858000"/>
              <a:gd name="connsiteX12" fmla="*/ 92379 w 4838076"/>
              <a:gd name="connsiteY12" fmla="*/ 334962 h 6858000"/>
              <a:gd name="connsiteX13" fmla="*/ 73903 w 4838076"/>
              <a:gd name="connsiteY13" fmla="*/ 369887 h 6858000"/>
              <a:gd name="connsiteX14" fmla="*/ 55427 w 4838076"/>
              <a:gd name="connsiteY14" fmla="*/ 409575 h 6858000"/>
              <a:gd name="connsiteX15" fmla="*/ 38632 w 4838076"/>
              <a:gd name="connsiteY15" fmla="*/ 450850 h 6858000"/>
              <a:gd name="connsiteX16" fmla="*/ 23515 w 4838076"/>
              <a:gd name="connsiteY16" fmla="*/ 496887 h 6858000"/>
              <a:gd name="connsiteX17" fmla="*/ 11758 w 4838076"/>
              <a:gd name="connsiteY17" fmla="*/ 546100 h 6858000"/>
              <a:gd name="connsiteX18" fmla="*/ 3359 w 4838076"/>
              <a:gd name="connsiteY18" fmla="*/ 606425 h 6858000"/>
              <a:gd name="connsiteX19" fmla="*/ 0 w 4838076"/>
              <a:gd name="connsiteY19" fmla="*/ 673100 h 6858000"/>
              <a:gd name="connsiteX20" fmla="*/ 3359 w 4838076"/>
              <a:gd name="connsiteY20" fmla="*/ 744537 h 6858000"/>
              <a:gd name="connsiteX21" fmla="*/ 11758 w 4838076"/>
              <a:gd name="connsiteY21" fmla="*/ 801687 h 6858000"/>
              <a:gd name="connsiteX22" fmla="*/ 23515 w 4838076"/>
              <a:gd name="connsiteY22" fmla="*/ 854075 h 6858000"/>
              <a:gd name="connsiteX23" fmla="*/ 38632 w 4838076"/>
              <a:gd name="connsiteY23" fmla="*/ 901700 h 6858000"/>
              <a:gd name="connsiteX24" fmla="*/ 55427 w 4838076"/>
              <a:gd name="connsiteY24" fmla="*/ 942975 h 6858000"/>
              <a:gd name="connsiteX25" fmla="*/ 75583 w 4838076"/>
              <a:gd name="connsiteY25" fmla="*/ 981075 h 6858000"/>
              <a:gd name="connsiteX26" fmla="*/ 95738 w 4838076"/>
              <a:gd name="connsiteY26" fmla="*/ 1017587 h 6858000"/>
              <a:gd name="connsiteX27" fmla="*/ 115893 w 4838076"/>
              <a:gd name="connsiteY27" fmla="*/ 1055687 h 6858000"/>
              <a:gd name="connsiteX28" fmla="*/ 134368 w 4838076"/>
              <a:gd name="connsiteY28" fmla="*/ 1095375 h 6858000"/>
              <a:gd name="connsiteX29" fmla="*/ 152844 w 4838076"/>
              <a:gd name="connsiteY29" fmla="*/ 1136650 h 6858000"/>
              <a:gd name="connsiteX30" fmla="*/ 167960 w 4838076"/>
              <a:gd name="connsiteY30" fmla="*/ 1182687 h 6858000"/>
              <a:gd name="connsiteX31" fmla="*/ 178038 w 4838076"/>
              <a:gd name="connsiteY31" fmla="*/ 1235075 h 6858000"/>
              <a:gd name="connsiteX32" fmla="*/ 188115 w 4838076"/>
              <a:gd name="connsiteY32" fmla="*/ 1295400 h 6858000"/>
              <a:gd name="connsiteX33" fmla="*/ 189795 w 4838076"/>
              <a:gd name="connsiteY33" fmla="*/ 1363662 h 6858000"/>
              <a:gd name="connsiteX34" fmla="*/ 188115 w 4838076"/>
              <a:gd name="connsiteY34" fmla="*/ 1431925 h 6858000"/>
              <a:gd name="connsiteX35" fmla="*/ 178038 w 4838076"/>
              <a:gd name="connsiteY35" fmla="*/ 1492250 h 6858000"/>
              <a:gd name="connsiteX36" fmla="*/ 167960 w 4838076"/>
              <a:gd name="connsiteY36" fmla="*/ 1544637 h 6858000"/>
              <a:gd name="connsiteX37" fmla="*/ 152844 w 4838076"/>
              <a:gd name="connsiteY37" fmla="*/ 1589087 h 6858000"/>
              <a:gd name="connsiteX38" fmla="*/ 134368 w 4838076"/>
              <a:gd name="connsiteY38" fmla="*/ 1631950 h 6858000"/>
              <a:gd name="connsiteX39" fmla="*/ 115893 w 4838076"/>
              <a:gd name="connsiteY39" fmla="*/ 1671637 h 6858000"/>
              <a:gd name="connsiteX40" fmla="*/ 95738 w 4838076"/>
              <a:gd name="connsiteY40" fmla="*/ 1708150 h 6858000"/>
              <a:gd name="connsiteX41" fmla="*/ 75583 w 4838076"/>
              <a:gd name="connsiteY41" fmla="*/ 1743075 h 6858000"/>
              <a:gd name="connsiteX42" fmla="*/ 55427 w 4838076"/>
              <a:gd name="connsiteY42" fmla="*/ 1782762 h 6858000"/>
              <a:gd name="connsiteX43" fmla="*/ 38632 w 4838076"/>
              <a:gd name="connsiteY43" fmla="*/ 1824037 h 6858000"/>
              <a:gd name="connsiteX44" fmla="*/ 23515 w 4838076"/>
              <a:gd name="connsiteY44" fmla="*/ 1870075 h 6858000"/>
              <a:gd name="connsiteX45" fmla="*/ 11758 w 4838076"/>
              <a:gd name="connsiteY45" fmla="*/ 1922462 h 6858000"/>
              <a:gd name="connsiteX46" fmla="*/ 3359 w 4838076"/>
              <a:gd name="connsiteY46" fmla="*/ 1982787 h 6858000"/>
              <a:gd name="connsiteX47" fmla="*/ 0 w 4838076"/>
              <a:gd name="connsiteY47" fmla="*/ 2051050 h 6858000"/>
              <a:gd name="connsiteX48" fmla="*/ 3359 w 4838076"/>
              <a:gd name="connsiteY48" fmla="*/ 2119312 h 6858000"/>
              <a:gd name="connsiteX49" fmla="*/ 11758 w 4838076"/>
              <a:gd name="connsiteY49" fmla="*/ 2179637 h 6858000"/>
              <a:gd name="connsiteX50" fmla="*/ 23515 w 4838076"/>
              <a:gd name="connsiteY50" fmla="*/ 2232025 h 6858000"/>
              <a:gd name="connsiteX51" fmla="*/ 38632 w 4838076"/>
              <a:gd name="connsiteY51" fmla="*/ 2278062 h 6858000"/>
              <a:gd name="connsiteX52" fmla="*/ 55427 w 4838076"/>
              <a:gd name="connsiteY52" fmla="*/ 2319337 h 6858000"/>
              <a:gd name="connsiteX53" fmla="*/ 75583 w 4838076"/>
              <a:gd name="connsiteY53" fmla="*/ 2359025 h 6858000"/>
              <a:gd name="connsiteX54" fmla="*/ 95738 w 4838076"/>
              <a:gd name="connsiteY54" fmla="*/ 2395537 h 6858000"/>
              <a:gd name="connsiteX55" fmla="*/ 115893 w 4838076"/>
              <a:gd name="connsiteY55" fmla="*/ 2433637 h 6858000"/>
              <a:gd name="connsiteX56" fmla="*/ 134368 w 4838076"/>
              <a:gd name="connsiteY56" fmla="*/ 2471737 h 6858000"/>
              <a:gd name="connsiteX57" fmla="*/ 152844 w 4838076"/>
              <a:gd name="connsiteY57" fmla="*/ 2513012 h 6858000"/>
              <a:gd name="connsiteX58" fmla="*/ 167960 w 4838076"/>
              <a:gd name="connsiteY58" fmla="*/ 2560637 h 6858000"/>
              <a:gd name="connsiteX59" fmla="*/ 178038 w 4838076"/>
              <a:gd name="connsiteY59" fmla="*/ 2613025 h 6858000"/>
              <a:gd name="connsiteX60" fmla="*/ 188115 w 4838076"/>
              <a:gd name="connsiteY60" fmla="*/ 2671762 h 6858000"/>
              <a:gd name="connsiteX61" fmla="*/ 189795 w 4838076"/>
              <a:gd name="connsiteY61" fmla="*/ 2741612 h 6858000"/>
              <a:gd name="connsiteX62" fmla="*/ 188115 w 4838076"/>
              <a:gd name="connsiteY62" fmla="*/ 2809875 h 6858000"/>
              <a:gd name="connsiteX63" fmla="*/ 178038 w 4838076"/>
              <a:gd name="connsiteY63" fmla="*/ 2868612 h 6858000"/>
              <a:gd name="connsiteX64" fmla="*/ 167960 w 4838076"/>
              <a:gd name="connsiteY64" fmla="*/ 2922587 h 6858000"/>
              <a:gd name="connsiteX65" fmla="*/ 152844 w 4838076"/>
              <a:gd name="connsiteY65" fmla="*/ 2967037 h 6858000"/>
              <a:gd name="connsiteX66" fmla="*/ 134368 w 4838076"/>
              <a:gd name="connsiteY66" fmla="*/ 3009900 h 6858000"/>
              <a:gd name="connsiteX67" fmla="*/ 115893 w 4838076"/>
              <a:gd name="connsiteY67" fmla="*/ 3046412 h 6858000"/>
              <a:gd name="connsiteX68" fmla="*/ 95738 w 4838076"/>
              <a:gd name="connsiteY68" fmla="*/ 3084512 h 6858000"/>
              <a:gd name="connsiteX69" fmla="*/ 75583 w 4838076"/>
              <a:gd name="connsiteY69" fmla="*/ 3121025 h 6858000"/>
              <a:gd name="connsiteX70" fmla="*/ 55427 w 4838076"/>
              <a:gd name="connsiteY70" fmla="*/ 3160712 h 6858000"/>
              <a:gd name="connsiteX71" fmla="*/ 38632 w 4838076"/>
              <a:gd name="connsiteY71" fmla="*/ 3201987 h 6858000"/>
              <a:gd name="connsiteX72" fmla="*/ 23515 w 4838076"/>
              <a:gd name="connsiteY72" fmla="*/ 3248025 h 6858000"/>
              <a:gd name="connsiteX73" fmla="*/ 11758 w 4838076"/>
              <a:gd name="connsiteY73" fmla="*/ 3300412 h 6858000"/>
              <a:gd name="connsiteX74" fmla="*/ 3359 w 4838076"/>
              <a:gd name="connsiteY74" fmla="*/ 3360737 h 6858000"/>
              <a:gd name="connsiteX75" fmla="*/ 0 w 4838076"/>
              <a:gd name="connsiteY75" fmla="*/ 3427412 h 6858000"/>
              <a:gd name="connsiteX76" fmla="*/ 3359 w 4838076"/>
              <a:gd name="connsiteY76" fmla="*/ 3497262 h 6858000"/>
              <a:gd name="connsiteX77" fmla="*/ 11758 w 4838076"/>
              <a:gd name="connsiteY77" fmla="*/ 3557587 h 6858000"/>
              <a:gd name="connsiteX78" fmla="*/ 23515 w 4838076"/>
              <a:gd name="connsiteY78" fmla="*/ 3609975 h 6858000"/>
              <a:gd name="connsiteX79" fmla="*/ 38632 w 4838076"/>
              <a:gd name="connsiteY79" fmla="*/ 3656012 h 6858000"/>
              <a:gd name="connsiteX80" fmla="*/ 55427 w 4838076"/>
              <a:gd name="connsiteY80" fmla="*/ 3697287 h 6858000"/>
              <a:gd name="connsiteX81" fmla="*/ 75583 w 4838076"/>
              <a:gd name="connsiteY81" fmla="*/ 3736975 h 6858000"/>
              <a:gd name="connsiteX82" fmla="*/ 115893 w 4838076"/>
              <a:gd name="connsiteY82" fmla="*/ 3811587 h 6858000"/>
              <a:gd name="connsiteX83" fmla="*/ 134368 w 4838076"/>
              <a:gd name="connsiteY83" fmla="*/ 3848100 h 6858000"/>
              <a:gd name="connsiteX84" fmla="*/ 152844 w 4838076"/>
              <a:gd name="connsiteY84" fmla="*/ 3890962 h 6858000"/>
              <a:gd name="connsiteX85" fmla="*/ 167960 w 4838076"/>
              <a:gd name="connsiteY85" fmla="*/ 3935412 h 6858000"/>
              <a:gd name="connsiteX86" fmla="*/ 178038 w 4838076"/>
              <a:gd name="connsiteY86" fmla="*/ 3987800 h 6858000"/>
              <a:gd name="connsiteX87" fmla="*/ 188115 w 4838076"/>
              <a:gd name="connsiteY87" fmla="*/ 4048125 h 6858000"/>
              <a:gd name="connsiteX88" fmla="*/ 189795 w 4838076"/>
              <a:gd name="connsiteY88" fmla="*/ 4116387 h 6858000"/>
              <a:gd name="connsiteX89" fmla="*/ 188115 w 4838076"/>
              <a:gd name="connsiteY89" fmla="*/ 4186237 h 6858000"/>
              <a:gd name="connsiteX90" fmla="*/ 178038 w 4838076"/>
              <a:gd name="connsiteY90" fmla="*/ 4244975 h 6858000"/>
              <a:gd name="connsiteX91" fmla="*/ 167960 w 4838076"/>
              <a:gd name="connsiteY91" fmla="*/ 4297362 h 6858000"/>
              <a:gd name="connsiteX92" fmla="*/ 152844 w 4838076"/>
              <a:gd name="connsiteY92" fmla="*/ 4343400 h 6858000"/>
              <a:gd name="connsiteX93" fmla="*/ 134368 w 4838076"/>
              <a:gd name="connsiteY93" fmla="*/ 4386262 h 6858000"/>
              <a:gd name="connsiteX94" fmla="*/ 115893 w 4838076"/>
              <a:gd name="connsiteY94" fmla="*/ 4424362 h 6858000"/>
              <a:gd name="connsiteX95" fmla="*/ 75583 w 4838076"/>
              <a:gd name="connsiteY95" fmla="*/ 4498975 h 6858000"/>
              <a:gd name="connsiteX96" fmla="*/ 55427 w 4838076"/>
              <a:gd name="connsiteY96" fmla="*/ 4537075 h 6858000"/>
              <a:gd name="connsiteX97" fmla="*/ 38632 w 4838076"/>
              <a:gd name="connsiteY97" fmla="*/ 4579937 h 6858000"/>
              <a:gd name="connsiteX98" fmla="*/ 23515 w 4838076"/>
              <a:gd name="connsiteY98" fmla="*/ 4625975 h 6858000"/>
              <a:gd name="connsiteX99" fmla="*/ 11758 w 4838076"/>
              <a:gd name="connsiteY99" fmla="*/ 4678362 h 6858000"/>
              <a:gd name="connsiteX100" fmla="*/ 3359 w 4838076"/>
              <a:gd name="connsiteY100" fmla="*/ 4738687 h 6858000"/>
              <a:gd name="connsiteX101" fmla="*/ 0 w 4838076"/>
              <a:gd name="connsiteY101" fmla="*/ 4806950 h 6858000"/>
              <a:gd name="connsiteX102" fmla="*/ 3359 w 4838076"/>
              <a:gd name="connsiteY102" fmla="*/ 4875212 h 6858000"/>
              <a:gd name="connsiteX103" fmla="*/ 11758 w 4838076"/>
              <a:gd name="connsiteY103" fmla="*/ 4935537 h 6858000"/>
              <a:gd name="connsiteX104" fmla="*/ 23515 w 4838076"/>
              <a:gd name="connsiteY104" fmla="*/ 4987925 h 6858000"/>
              <a:gd name="connsiteX105" fmla="*/ 38632 w 4838076"/>
              <a:gd name="connsiteY105" fmla="*/ 5033962 h 6858000"/>
              <a:gd name="connsiteX106" fmla="*/ 55427 w 4838076"/>
              <a:gd name="connsiteY106" fmla="*/ 5075237 h 6858000"/>
              <a:gd name="connsiteX107" fmla="*/ 75583 w 4838076"/>
              <a:gd name="connsiteY107" fmla="*/ 5114925 h 6858000"/>
              <a:gd name="connsiteX108" fmla="*/ 95738 w 4838076"/>
              <a:gd name="connsiteY108" fmla="*/ 5149850 h 6858000"/>
              <a:gd name="connsiteX109" fmla="*/ 115893 w 4838076"/>
              <a:gd name="connsiteY109" fmla="*/ 5186362 h 6858000"/>
              <a:gd name="connsiteX110" fmla="*/ 134368 w 4838076"/>
              <a:gd name="connsiteY110" fmla="*/ 5226050 h 6858000"/>
              <a:gd name="connsiteX111" fmla="*/ 152844 w 4838076"/>
              <a:gd name="connsiteY111" fmla="*/ 5268912 h 6858000"/>
              <a:gd name="connsiteX112" fmla="*/ 167960 w 4838076"/>
              <a:gd name="connsiteY112" fmla="*/ 5313362 h 6858000"/>
              <a:gd name="connsiteX113" fmla="*/ 178038 w 4838076"/>
              <a:gd name="connsiteY113" fmla="*/ 5365750 h 6858000"/>
              <a:gd name="connsiteX114" fmla="*/ 188115 w 4838076"/>
              <a:gd name="connsiteY114" fmla="*/ 5426075 h 6858000"/>
              <a:gd name="connsiteX115" fmla="*/ 189795 w 4838076"/>
              <a:gd name="connsiteY115" fmla="*/ 5494337 h 6858000"/>
              <a:gd name="connsiteX116" fmla="*/ 188115 w 4838076"/>
              <a:gd name="connsiteY116" fmla="*/ 5562600 h 6858000"/>
              <a:gd name="connsiteX117" fmla="*/ 178038 w 4838076"/>
              <a:gd name="connsiteY117" fmla="*/ 5622925 h 6858000"/>
              <a:gd name="connsiteX118" fmla="*/ 167960 w 4838076"/>
              <a:gd name="connsiteY118" fmla="*/ 5675312 h 6858000"/>
              <a:gd name="connsiteX119" fmla="*/ 152844 w 4838076"/>
              <a:gd name="connsiteY119" fmla="*/ 5721350 h 6858000"/>
              <a:gd name="connsiteX120" fmla="*/ 134368 w 4838076"/>
              <a:gd name="connsiteY120" fmla="*/ 5762625 h 6858000"/>
              <a:gd name="connsiteX121" fmla="*/ 115893 w 4838076"/>
              <a:gd name="connsiteY121" fmla="*/ 5802312 h 6858000"/>
              <a:gd name="connsiteX122" fmla="*/ 95738 w 4838076"/>
              <a:gd name="connsiteY122" fmla="*/ 5840412 h 6858000"/>
              <a:gd name="connsiteX123" fmla="*/ 75583 w 4838076"/>
              <a:gd name="connsiteY123" fmla="*/ 5876925 h 6858000"/>
              <a:gd name="connsiteX124" fmla="*/ 55427 w 4838076"/>
              <a:gd name="connsiteY124" fmla="*/ 5915025 h 6858000"/>
              <a:gd name="connsiteX125" fmla="*/ 38632 w 4838076"/>
              <a:gd name="connsiteY125" fmla="*/ 5956300 h 6858000"/>
              <a:gd name="connsiteX126" fmla="*/ 23515 w 4838076"/>
              <a:gd name="connsiteY126" fmla="*/ 6003925 h 6858000"/>
              <a:gd name="connsiteX127" fmla="*/ 11758 w 4838076"/>
              <a:gd name="connsiteY127" fmla="*/ 6056312 h 6858000"/>
              <a:gd name="connsiteX128" fmla="*/ 3359 w 4838076"/>
              <a:gd name="connsiteY128" fmla="*/ 6113462 h 6858000"/>
              <a:gd name="connsiteX129" fmla="*/ 0 w 4838076"/>
              <a:gd name="connsiteY129" fmla="*/ 6183312 h 6858000"/>
              <a:gd name="connsiteX130" fmla="*/ 3359 w 4838076"/>
              <a:gd name="connsiteY130" fmla="*/ 6251575 h 6858000"/>
              <a:gd name="connsiteX131" fmla="*/ 11758 w 4838076"/>
              <a:gd name="connsiteY131" fmla="*/ 6311900 h 6858000"/>
              <a:gd name="connsiteX132" fmla="*/ 23515 w 4838076"/>
              <a:gd name="connsiteY132" fmla="*/ 6361112 h 6858000"/>
              <a:gd name="connsiteX133" fmla="*/ 38632 w 4838076"/>
              <a:gd name="connsiteY133" fmla="*/ 6407150 h 6858000"/>
              <a:gd name="connsiteX134" fmla="*/ 55427 w 4838076"/>
              <a:gd name="connsiteY134" fmla="*/ 6448425 h 6858000"/>
              <a:gd name="connsiteX135" fmla="*/ 73903 w 4838076"/>
              <a:gd name="connsiteY135" fmla="*/ 6488112 h 6858000"/>
              <a:gd name="connsiteX136" fmla="*/ 92379 w 4838076"/>
              <a:gd name="connsiteY136" fmla="*/ 6523037 h 6858000"/>
              <a:gd name="connsiteX137" fmla="*/ 112534 w 4838076"/>
              <a:gd name="connsiteY137" fmla="*/ 6561137 h 6858000"/>
              <a:gd name="connsiteX138" fmla="*/ 132689 w 4838076"/>
              <a:gd name="connsiteY138" fmla="*/ 6597650 h 6858000"/>
              <a:gd name="connsiteX139" fmla="*/ 149485 w 4838076"/>
              <a:gd name="connsiteY139" fmla="*/ 6640512 h 6858000"/>
              <a:gd name="connsiteX140" fmla="*/ 166281 w 4838076"/>
              <a:gd name="connsiteY140" fmla="*/ 6683375 h 6858000"/>
              <a:gd name="connsiteX141" fmla="*/ 176358 w 4838076"/>
              <a:gd name="connsiteY141" fmla="*/ 6735762 h 6858000"/>
              <a:gd name="connsiteX142" fmla="*/ 184756 w 4838076"/>
              <a:gd name="connsiteY142" fmla="*/ 6791325 h 6858000"/>
              <a:gd name="connsiteX143" fmla="*/ 189795 w 4838076"/>
              <a:gd name="connsiteY143" fmla="*/ 6858000 h 6858000"/>
              <a:gd name="connsiteX144" fmla="*/ 334173 w 4838076"/>
              <a:gd name="connsiteY144" fmla="*/ 6858000 h 6858000"/>
              <a:gd name="connsiteX145" fmla="*/ 334174 w 4838076"/>
              <a:gd name="connsiteY145" fmla="*/ 6858000 h 6858000"/>
              <a:gd name="connsiteX146" fmla="*/ 3459219 w 4838076"/>
              <a:gd name="connsiteY146" fmla="*/ 6858000 h 6858000"/>
              <a:gd name="connsiteX147" fmla="*/ 4417162 w 4838076"/>
              <a:gd name="connsiteY147" fmla="*/ 6858000 h 6858000"/>
              <a:gd name="connsiteX148" fmla="*/ 4838076 w 4838076"/>
              <a:gd name="connsiteY14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</a:cxnLst>
            <a:rect l="l" t="t" r="r" b="b"/>
            <a:pathLst>
              <a:path w="4838076" h="6858000">
                <a:moveTo>
                  <a:pt x="4838076" y="0"/>
                </a:moveTo>
                <a:lnTo>
                  <a:pt x="4417162" y="0"/>
                </a:lnTo>
                <a:lnTo>
                  <a:pt x="3459219" y="0"/>
                </a:ln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3459219" y="6858000"/>
                </a:lnTo>
                <a:lnTo>
                  <a:pt x="4417162" y="6858000"/>
                </a:lnTo>
                <a:lnTo>
                  <a:pt x="4838076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A0DB6F-4C26-49F1-93A4-FFD2ED1A6EB6}"/>
              </a:ext>
            </a:extLst>
          </p:cNvPr>
          <p:cNvSpPr txBox="1"/>
          <p:nvPr/>
        </p:nvSpPr>
        <p:spPr>
          <a:xfrm>
            <a:off x="-439869" y="2743790"/>
            <a:ext cx="5573436" cy="23239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MONOSAKARIDA</a:t>
            </a:r>
          </a:p>
        </p:txBody>
      </p:sp>
      <p:pic>
        <p:nvPicPr>
          <p:cNvPr id="12" name="Picture 11" descr="Diagram&#10;&#10;Description automatically generated">
            <a:extLst>
              <a:ext uri="{FF2B5EF4-FFF2-40B4-BE49-F238E27FC236}">
                <a16:creationId xmlns:a16="http://schemas.microsoft.com/office/drawing/2014/main" id="{640A1D5E-A1C3-4C1E-B93A-F53858A5C0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050" y="0"/>
            <a:ext cx="7219950" cy="48133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93703B3-97CD-4512-AE85-07162DFDF9FF}"/>
              </a:ext>
            </a:extLst>
          </p:cNvPr>
          <p:cNvSpPr txBox="1"/>
          <p:nvPr/>
        </p:nvSpPr>
        <p:spPr>
          <a:xfrm>
            <a:off x="7018638" y="4813300"/>
            <a:ext cx="37317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Ussi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Apriyani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2154051002</a:t>
            </a:r>
            <a:endParaRPr lang="en-ID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3211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46DB73B-EC22-463C-B365-D0952D230593}"/>
              </a:ext>
            </a:extLst>
          </p:cNvPr>
          <p:cNvSpPr/>
          <p:nvPr/>
        </p:nvSpPr>
        <p:spPr>
          <a:xfrm>
            <a:off x="376603" y="174228"/>
            <a:ext cx="11438793" cy="1844256"/>
          </a:xfrm>
          <a:prstGeom prst="rect">
            <a:avLst/>
          </a:prstGeom>
          <a:solidFill>
            <a:srgbClr val="080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D613A78-0EF6-4660-BDA5-231C16243B77}"/>
              </a:ext>
            </a:extLst>
          </p:cNvPr>
          <p:cNvCxnSpPr/>
          <p:nvPr/>
        </p:nvCxnSpPr>
        <p:spPr>
          <a:xfrm>
            <a:off x="2940049" y="1638300"/>
            <a:ext cx="63119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A0BEF5C3-02EE-4CC7-B536-11BC59D22A59}"/>
              </a:ext>
            </a:extLst>
          </p:cNvPr>
          <p:cNvSpPr txBox="1"/>
          <p:nvPr/>
        </p:nvSpPr>
        <p:spPr>
          <a:xfrm>
            <a:off x="-2" y="597727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</a:t>
            </a:r>
            <a:r>
              <a:rPr lang="en-US" sz="6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SAKARIDA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251125-1CB1-4C19-9D31-D61868984738}"/>
              </a:ext>
            </a:extLst>
          </p:cNvPr>
          <p:cNvSpPr/>
          <p:nvPr/>
        </p:nvSpPr>
        <p:spPr>
          <a:xfrm>
            <a:off x="323850" y="124409"/>
            <a:ext cx="11544300" cy="1943894"/>
          </a:xfrm>
          <a:prstGeom prst="rect">
            <a:avLst/>
          </a:prstGeom>
          <a:noFill/>
          <a:ln w="28575">
            <a:solidFill>
              <a:srgbClr val="080E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D5E3C7-6B6B-4270-93EE-6B0EDC129801}"/>
              </a:ext>
            </a:extLst>
          </p:cNvPr>
          <p:cNvSpPr txBox="1"/>
          <p:nvPr/>
        </p:nvSpPr>
        <p:spPr>
          <a:xfrm>
            <a:off x="323850" y="2298357"/>
            <a:ext cx="11544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Monosakarida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merupakan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karbohidrat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terkecil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Sakarida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gula. Gula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jika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dilihat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molekul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kimianya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tersusun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aldehid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pada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rantainya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hidroksil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2A3F66-72E6-4E3E-9591-2A297DB06089}"/>
              </a:ext>
            </a:extLst>
          </p:cNvPr>
          <p:cNvSpPr/>
          <p:nvPr/>
        </p:nvSpPr>
        <p:spPr>
          <a:xfrm>
            <a:off x="4584357" y="3244427"/>
            <a:ext cx="2030627" cy="4146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MONOSAKARIDA</a:t>
            </a:r>
            <a:endParaRPr lang="en-ID" dirty="0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99BBF284-8FF2-4349-9C2E-396BDCBE1D0C}"/>
              </a:ext>
            </a:extLst>
          </p:cNvPr>
          <p:cNvCxnSpPr>
            <a:stCxn id="4" idx="2"/>
          </p:cNvCxnSpPr>
          <p:nvPr/>
        </p:nvCxnSpPr>
        <p:spPr>
          <a:xfrm>
            <a:off x="5599671" y="3659054"/>
            <a:ext cx="10297" cy="4433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3A694BB-8329-4652-B19E-32AE430D3EA3}"/>
              </a:ext>
            </a:extLst>
          </p:cNvPr>
          <p:cNvCxnSpPr/>
          <p:nvPr/>
        </p:nvCxnSpPr>
        <p:spPr>
          <a:xfrm flipH="1">
            <a:off x="4337222" y="3855308"/>
            <a:ext cx="126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D40917F-1C94-447B-B5D2-0A03BDBB896D}"/>
              </a:ext>
            </a:extLst>
          </p:cNvPr>
          <p:cNvCxnSpPr/>
          <p:nvPr/>
        </p:nvCxnSpPr>
        <p:spPr>
          <a:xfrm>
            <a:off x="5599670" y="3855308"/>
            <a:ext cx="120890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DA115288-CB41-4B84-B12F-4096C1CE4E38}"/>
              </a:ext>
            </a:extLst>
          </p:cNvPr>
          <p:cNvSpPr/>
          <p:nvPr/>
        </p:nvSpPr>
        <p:spPr>
          <a:xfrm>
            <a:off x="3085070" y="3687816"/>
            <a:ext cx="1231557" cy="4146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ALDEHID</a:t>
            </a:r>
            <a:endParaRPr lang="en-ID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8477FFC-D954-4671-A92D-65932CD5C50B}"/>
              </a:ext>
            </a:extLst>
          </p:cNvPr>
          <p:cNvSpPr/>
          <p:nvPr/>
        </p:nvSpPr>
        <p:spPr>
          <a:xfrm>
            <a:off x="6808574" y="3659054"/>
            <a:ext cx="1089454" cy="4146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KETON</a:t>
            </a:r>
            <a:endParaRPr lang="en-ID" dirty="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95234E9-F371-40BB-BFA8-AEE47592DC86}"/>
              </a:ext>
            </a:extLst>
          </p:cNvPr>
          <p:cNvCxnSpPr>
            <a:cxnSpLocks/>
          </p:cNvCxnSpPr>
          <p:nvPr/>
        </p:nvCxnSpPr>
        <p:spPr>
          <a:xfrm flipH="1">
            <a:off x="2681416" y="3855308"/>
            <a:ext cx="4036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32AB7069-DD79-4CFE-9818-22A92A77F56E}"/>
              </a:ext>
            </a:extLst>
          </p:cNvPr>
          <p:cNvSpPr txBox="1"/>
          <p:nvPr/>
        </p:nvSpPr>
        <p:spPr>
          <a:xfrm>
            <a:off x="1511642" y="3659054"/>
            <a:ext cx="159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Glukosa</a:t>
            </a:r>
            <a:endParaRPr lang="en-ID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589F61-D436-4CF4-BE53-67706CCEEFCE}"/>
              </a:ext>
            </a:extLst>
          </p:cNvPr>
          <p:cNvSpPr txBox="1"/>
          <p:nvPr/>
        </p:nvSpPr>
        <p:spPr>
          <a:xfrm>
            <a:off x="8091617" y="3638371"/>
            <a:ext cx="1208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/>
              <a:t>Fruktosa</a:t>
            </a:r>
            <a:endParaRPr lang="en-ID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A5A488A-F22D-436E-9CC6-27FCE8BAE944}"/>
              </a:ext>
            </a:extLst>
          </p:cNvPr>
          <p:cNvCxnSpPr>
            <a:cxnSpLocks/>
          </p:cNvCxnSpPr>
          <p:nvPr/>
        </p:nvCxnSpPr>
        <p:spPr>
          <a:xfrm flipH="1">
            <a:off x="7898028" y="3851869"/>
            <a:ext cx="4036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7" name="Picture 26">
            <a:extLst>
              <a:ext uri="{FF2B5EF4-FFF2-40B4-BE49-F238E27FC236}">
                <a16:creationId xmlns:a16="http://schemas.microsoft.com/office/drawing/2014/main" id="{9E885FB1-C449-4C19-9E33-7B3688A545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4577" y="4189044"/>
            <a:ext cx="1162050" cy="2076450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E7B927D1-7BD1-4A7E-9ECA-1CBACE29C3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0155" y="4102443"/>
            <a:ext cx="1409700" cy="2409825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BF2D2FE9-76A0-479F-BF87-7EA8F3D734CF}"/>
              </a:ext>
            </a:extLst>
          </p:cNvPr>
          <p:cNvSpPr/>
          <p:nvPr/>
        </p:nvSpPr>
        <p:spPr>
          <a:xfrm>
            <a:off x="3097427" y="6260273"/>
            <a:ext cx="1231557" cy="4146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Aldoheksosa</a:t>
            </a:r>
            <a:endParaRPr lang="en-ID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643C0311-24C6-47D1-BA3F-E42417DC40F6}"/>
              </a:ext>
            </a:extLst>
          </p:cNvPr>
          <p:cNvSpPr/>
          <p:nvPr/>
        </p:nvSpPr>
        <p:spPr>
          <a:xfrm>
            <a:off x="6835347" y="6333716"/>
            <a:ext cx="1231557" cy="41462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Ketoheksosa</a:t>
            </a:r>
            <a:endParaRPr lang="en-ID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119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9B1164-062E-4AA8-876C-4D94CD38F5DD}"/>
              </a:ext>
            </a:extLst>
          </p:cNvPr>
          <p:cNvSpPr/>
          <p:nvPr/>
        </p:nvSpPr>
        <p:spPr>
          <a:xfrm>
            <a:off x="376603" y="174228"/>
            <a:ext cx="11438793" cy="1844256"/>
          </a:xfrm>
          <a:prstGeom prst="rect">
            <a:avLst/>
          </a:prstGeom>
          <a:solidFill>
            <a:srgbClr val="080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Road rage" pitchFamily="2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A175F43-89FC-467E-B0CE-DD6A63D4C529}"/>
              </a:ext>
            </a:extLst>
          </p:cNvPr>
          <p:cNvCxnSpPr/>
          <p:nvPr/>
        </p:nvCxnSpPr>
        <p:spPr>
          <a:xfrm>
            <a:off x="2940049" y="1638300"/>
            <a:ext cx="63119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7F04C956-54C5-4DD2-9416-7CE6C4F369E1}"/>
              </a:ext>
            </a:extLst>
          </p:cNvPr>
          <p:cNvSpPr/>
          <p:nvPr/>
        </p:nvSpPr>
        <p:spPr>
          <a:xfrm>
            <a:off x="323850" y="124409"/>
            <a:ext cx="11544300" cy="1943894"/>
          </a:xfrm>
          <a:prstGeom prst="rect">
            <a:avLst/>
          </a:prstGeom>
          <a:noFill/>
          <a:ln w="28575">
            <a:solidFill>
              <a:srgbClr val="080E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3D560C-6DD9-46E9-BBB5-7E395D5F4259}"/>
              </a:ext>
            </a:extLst>
          </p:cNvPr>
          <p:cNvSpPr txBox="1"/>
          <p:nvPr/>
        </p:nvSpPr>
        <p:spPr>
          <a:xfrm>
            <a:off x="526072" y="302853"/>
            <a:ext cx="11139854" cy="138735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8000" dirty="0">
                <a:solidFill>
                  <a:srgbClr val="FFFFFF"/>
                </a:solidFill>
                <a:latin typeface="Road rage" pitchFamily="2" charset="0"/>
                <a:ea typeface="+mj-ea"/>
                <a:cs typeface="+mj-cs"/>
              </a:rPr>
              <a:t>PUSAT ASIMETRIK MONOSAKARIDA</a:t>
            </a:r>
          </a:p>
        </p:txBody>
      </p:sp>
      <p:pic>
        <p:nvPicPr>
          <p:cNvPr id="13" name="Picture 12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id="{A662E913-9C90-4C11-AB88-66F2C3C4B8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114" y="1818830"/>
            <a:ext cx="4545616" cy="461407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99E238A-EC1A-42C7-8F9E-CDDB6AD3D748}"/>
              </a:ext>
            </a:extLst>
          </p:cNvPr>
          <p:cNvSpPr txBox="1"/>
          <p:nvPr/>
        </p:nvSpPr>
        <p:spPr>
          <a:xfrm>
            <a:off x="376603" y="2496065"/>
            <a:ext cx="76429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Atom 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asimetris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atom 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kiral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atom yang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mengikat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keempat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karbonnya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274FE82-FE5B-462C-96AB-06EE8486BA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917" y="3384626"/>
            <a:ext cx="2847975" cy="325755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076E716-7FB2-4CFB-8240-1B7B4570F2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785" y="3384626"/>
            <a:ext cx="2638425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051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C232B152-3720-4D3B-97ED-45CE5483F1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11BAB570-FF10-4E96-8A3F-FA9804702B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4693698" cy="6858000"/>
          </a:xfrm>
          <a:custGeom>
            <a:avLst/>
            <a:gdLst>
              <a:gd name="connsiteX0" fmla="*/ 0 w 4693698"/>
              <a:gd name="connsiteY0" fmla="*/ 0 h 6858000"/>
              <a:gd name="connsiteX1" fmla="*/ 420914 w 4693698"/>
              <a:gd name="connsiteY1" fmla="*/ 0 h 6858000"/>
              <a:gd name="connsiteX2" fmla="*/ 1582057 w 4693698"/>
              <a:gd name="connsiteY2" fmla="*/ 0 h 6858000"/>
              <a:gd name="connsiteX3" fmla="*/ 4503903 w 4693698"/>
              <a:gd name="connsiteY3" fmla="*/ 0 h 6858000"/>
              <a:gd name="connsiteX4" fmla="*/ 4508943 w 4693698"/>
              <a:gd name="connsiteY4" fmla="*/ 66675 h 6858000"/>
              <a:gd name="connsiteX5" fmla="*/ 4517340 w 4693698"/>
              <a:gd name="connsiteY5" fmla="*/ 122237 h 6858000"/>
              <a:gd name="connsiteX6" fmla="*/ 4527418 w 4693698"/>
              <a:gd name="connsiteY6" fmla="*/ 174625 h 6858000"/>
              <a:gd name="connsiteX7" fmla="*/ 4544214 w 4693698"/>
              <a:gd name="connsiteY7" fmla="*/ 217487 h 6858000"/>
              <a:gd name="connsiteX8" fmla="*/ 4561010 w 4693698"/>
              <a:gd name="connsiteY8" fmla="*/ 260350 h 6858000"/>
              <a:gd name="connsiteX9" fmla="*/ 4581165 w 4693698"/>
              <a:gd name="connsiteY9" fmla="*/ 296862 h 6858000"/>
              <a:gd name="connsiteX10" fmla="*/ 4601320 w 4693698"/>
              <a:gd name="connsiteY10" fmla="*/ 334962 h 6858000"/>
              <a:gd name="connsiteX11" fmla="*/ 4619796 w 4693698"/>
              <a:gd name="connsiteY11" fmla="*/ 369887 h 6858000"/>
              <a:gd name="connsiteX12" fmla="*/ 4638271 w 4693698"/>
              <a:gd name="connsiteY12" fmla="*/ 409575 h 6858000"/>
              <a:gd name="connsiteX13" fmla="*/ 4655067 w 4693698"/>
              <a:gd name="connsiteY13" fmla="*/ 450850 h 6858000"/>
              <a:gd name="connsiteX14" fmla="*/ 4670184 w 4693698"/>
              <a:gd name="connsiteY14" fmla="*/ 496887 h 6858000"/>
              <a:gd name="connsiteX15" fmla="*/ 4681941 w 4693698"/>
              <a:gd name="connsiteY15" fmla="*/ 546100 h 6858000"/>
              <a:gd name="connsiteX16" fmla="*/ 4690339 w 4693698"/>
              <a:gd name="connsiteY16" fmla="*/ 606425 h 6858000"/>
              <a:gd name="connsiteX17" fmla="*/ 4693698 w 4693698"/>
              <a:gd name="connsiteY17" fmla="*/ 673100 h 6858000"/>
              <a:gd name="connsiteX18" fmla="*/ 4690339 w 4693698"/>
              <a:gd name="connsiteY18" fmla="*/ 744537 h 6858000"/>
              <a:gd name="connsiteX19" fmla="*/ 4681941 w 4693698"/>
              <a:gd name="connsiteY19" fmla="*/ 801687 h 6858000"/>
              <a:gd name="connsiteX20" fmla="*/ 4670184 w 4693698"/>
              <a:gd name="connsiteY20" fmla="*/ 854075 h 6858000"/>
              <a:gd name="connsiteX21" fmla="*/ 4655067 w 4693698"/>
              <a:gd name="connsiteY21" fmla="*/ 901700 h 6858000"/>
              <a:gd name="connsiteX22" fmla="*/ 4638271 w 4693698"/>
              <a:gd name="connsiteY22" fmla="*/ 942975 h 6858000"/>
              <a:gd name="connsiteX23" fmla="*/ 4618116 w 4693698"/>
              <a:gd name="connsiteY23" fmla="*/ 981075 h 6858000"/>
              <a:gd name="connsiteX24" fmla="*/ 4597961 w 4693698"/>
              <a:gd name="connsiteY24" fmla="*/ 1017587 h 6858000"/>
              <a:gd name="connsiteX25" fmla="*/ 4577806 w 4693698"/>
              <a:gd name="connsiteY25" fmla="*/ 1055687 h 6858000"/>
              <a:gd name="connsiteX26" fmla="*/ 4559330 w 4693698"/>
              <a:gd name="connsiteY26" fmla="*/ 1095375 h 6858000"/>
              <a:gd name="connsiteX27" fmla="*/ 4540854 w 4693698"/>
              <a:gd name="connsiteY27" fmla="*/ 1136650 h 6858000"/>
              <a:gd name="connsiteX28" fmla="*/ 4525739 w 4693698"/>
              <a:gd name="connsiteY28" fmla="*/ 1182687 h 6858000"/>
              <a:gd name="connsiteX29" fmla="*/ 4515661 w 4693698"/>
              <a:gd name="connsiteY29" fmla="*/ 1235075 h 6858000"/>
              <a:gd name="connsiteX30" fmla="*/ 4505583 w 4693698"/>
              <a:gd name="connsiteY30" fmla="*/ 1295400 h 6858000"/>
              <a:gd name="connsiteX31" fmla="*/ 4503903 w 4693698"/>
              <a:gd name="connsiteY31" fmla="*/ 1363662 h 6858000"/>
              <a:gd name="connsiteX32" fmla="*/ 4505583 w 4693698"/>
              <a:gd name="connsiteY32" fmla="*/ 1431925 h 6858000"/>
              <a:gd name="connsiteX33" fmla="*/ 4515661 w 4693698"/>
              <a:gd name="connsiteY33" fmla="*/ 1492250 h 6858000"/>
              <a:gd name="connsiteX34" fmla="*/ 4525739 w 4693698"/>
              <a:gd name="connsiteY34" fmla="*/ 1544637 h 6858000"/>
              <a:gd name="connsiteX35" fmla="*/ 4540854 w 4693698"/>
              <a:gd name="connsiteY35" fmla="*/ 1589087 h 6858000"/>
              <a:gd name="connsiteX36" fmla="*/ 4559330 w 4693698"/>
              <a:gd name="connsiteY36" fmla="*/ 1631950 h 6858000"/>
              <a:gd name="connsiteX37" fmla="*/ 4577806 w 4693698"/>
              <a:gd name="connsiteY37" fmla="*/ 1671637 h 6858000"/>
              <a:gd name="connsiteX38" fmla="*/ 4597961 w 4693698"/>
              <a:gd name="connsiteY38" fmla="*/ 1708150 h 6858000"/>
              <a:gd name="connsiteX39" fmla="*/ 4618116 w 4693698"/>
              <a:gd name="connsiteY39" fmla="*/ 1743075 h 6858000"/>
              <a:gd name="connsiteX40" fmla="*/ 4638271 w 4693698"/>
              <a:gd name="connsiteY40" fmla="*/ 1782762 h 6858000"/>
              <a:gd name="connsiteX41" fmla="*/ 4655067 w 4693698"/>
              <a:gd name="connsiteY41" fmla="*/ 1824037 h 6858000"/>
              <a:gd name="connsiteX42" fmla="*/ 4670184 w 4693698"/>
              <a:gd name="connsiteY42" fmla="*/ 1870075 h 6858000"/>
              <a:gd name="connsiteX43" fmla="*/ 4681941 w 4693698"/>
              <a:gd name="connsiteY43" fmla="*/ 1922462 h 6858000"/>
              <a:gd name="connsiteX44" fmla="*/ 4690339 w 4693698"/>
              <a:gd name="connsiteY44" fmla="*/ 1982787 h 6858000"/>
              <a:gd name="connsiteX45" fmla="*/ 4693698 w 4693698"/>
              <a:gd name="connsiteY45" fmla="*/ 2051050 h 6858000"/>
              <a:gd name="connsiteX46" fmla="*/ 4690339 w 4693698"/>
              <a:gd name="connsiteY46" fmla="*/ 2119312 h 6858000"/>
              <a:gd name="connsiteX47" fmla="*/ 4681941 w 4693698"/>
              <a:gd name="connsiteY47" fmla="*/ 2179637 h 6858000"/>
              <a:gd name="connsiteX48" fmla="*/ 4670184 w 4693698"/>
              <a:gd name="connsiteY48" fmla="*/ 2232025 h 6858000"/>
              <a:gd name="connsiteX49" fmla="*/ 4655067 w 4693698"/>
              <a:gd name="connsiteY49" fmla="*/ 2278062 h 6858000"/>
              <a:gd name="connsiteX50" fmla="*/ 4638271 w 4693698"/>
              <a:gd name="connsiteY50" fmla="*/ 2319337 h 6858000"/>
              <a:gd name="connsiteX51" fmla="*/ 4618116 w 4693698"/>
              <a:gd name="connsiteY51" fmla="*/ 2359025 h 6858000"/>
              <a:gd name="connsiteX52" fmla="*/ 4597961 w 4693698"/>
              <a:gd name="connsiteY52" fmla="*/ 2395537 h 6858000"/>
              <a:gd name="connsiteX53" fmla="*/ 4577806 w 4693698"/>
              <a:gd name="connsiteY53" fmla="*/ 2433637 h 6858000"/>
              <a:gd name="connsiteX54" fmla="*/ 4559330 w 4693698"/>
              <a:gd name="connsiteY54" fmla="*/ 2471737 h 6858000"/>
              <a:gd name="connsiteX55" fmla="*/ 4540854 w 4693698"/>
              <a:gd name="connsiteY55" fmla="*/ 2513012 h 6858000"/>
              <a:gd name="connsiteX56" fmla="*/ 4525739 w 4693698"/>
              <a:gd name="connsiteY56" fmla="*/ 2560637 h 6858000"/>
              <a:gd name="connsiteX57" fmla="*/ 4515661 w 4693698"/>
              <a:gd name="connsiteY57" fmla="*/ 2613025 h 6858000"/>
              <a:gd name="connsiteX58" fmla="*/ 4505583 w 4693698"/>
              <a:gd name="connsiteY58" fmla="*/ 2671762 h 6858000"/>
              <a:gd name="connsiteX59" fmla="*/ 4503903 w 4693698"/>
              <a:gd name="connsiteY59" fmla="*/ 2741612 h 6858000"/>
              <a:gd name="connsiteX60" fmla="*/ 4505583 w 4693698"/>
              <a:gd name="connsiteY60" fmla="*/ 2809875 h 6858000"/>
              <a:gd name="connsiteX61" fmla="*/ 4515661 w 4693698"/>
              <a:gd name="connsiteY61" fmla="*/ 2868612 h 6858000"/>
              <a:gd name="connsiteX62" fmla="*/ 4525739 w 4693698"/>
              <a:gd name="connsiteY62" fmla="*/ 2922587 h 6858000"/>
              <a:gd name="connsiteX63" fmla="*/ 4540854 w 4693698"/>
              <a:gd name="connsiteY63" fmla="*/ 2967037 h 6858000"/>
              <a:gd name="connsiteX64" fmla="*/ 4559330 w 4693698"/>
              <a:gd name="connsiteY64" fmla="*/ 3009900 h 6858000"/>
              <a:gd name="connsiteX65" fmla="*/ 4577806 w 4693698"/>
              <a:gd name="connsiteY65" fmla="*/ 3046412 h 6858000"/>
              <a:gd name="connsiteX66" fmla="*/ 4597961 w 4693698"/>
              <a:gd name="connsiteY66" fmla="*/ 3084512 h 6858000"/>
              <a:gd name="connsiteX67" fmla="*/ 4618116 w 4693698"/>
              <a:gd name="connsiteY67" fmla="*/ 3121025 h 6858000"/>
              <a:gd name="connsiteX68" fmla="*/ 4638271 w 4693698"/>
              <a:gd name="connsiteY68" fmla="*/ 3160712 h 6858000"/>
              <a:gd name="connsiteX69" fmla="*/ 4655067 w 4693698"/>
              <a:gd name="connsiteY69" fmla="*/ 3201987 h 6858000"/>
              <a:gd name="connsiteX70" fmla="*/ 4670184 w 4693698"/>
              <a:gd name="connsiteY70" fmla="*/ 3248025 h 6858000"/>
              <a:gd name="connsiteX71" fmla="*/ 4681941 w 4693698"/>
              <a:gd name="connsiteY71" fmla="*/ 3300412 h 6858000"/>
              <a:gd name="connsiteX72" fmla="*/ 4690339 w 4693698"/>
              <a:gd name="connsiteY72" fmla="*/ 3360737 h 6858000"/>
              <a:gd name="connsiteX73" fmla="*/ 4693698 w 4693698"/>
              <a:gd name="connsiteY73" fmla="*/ 3427412 h 6858000"/>
              <a:gd name="connsiteX74" fmla="*/ 4690339 w 4693698"/>
              <a:gd name="connsiteY74" fmla="*/ 3497262 h 6858000"/>
              <a:gd name="connsiteX75" fmla="*/ 4681941 w 4693698"/>
              <a:gd name="connsiteY75" fmla="*/ 3557587 h 6858000"/>
              <a:gd name="connsiteX76" fmla="*/ 4670184 w 4693698"/>
              <a:gd name="connsiteY76" fmla="*/ 3609975 h 6858000"/>
              <a:gd name="connsiteX77" fmla="*/ 4655067 w 4693698"/>
              <a:gd name="connsiteY77" fmla="*/ 3656012 h 6858000"/>
              <a:gd name="connsiteX78" fmla="*/ 4638271 w 4693698"/>
              <a:gd name="connsiteY78" fmla="*/ 3697287 h 6858000"/>
              <a:gd name="connsiteX79" fmla="*/ 4618116 w 4693698"/>
              <a:gd name="connsiteY79" fmla="*/ 3736975 h 6858000"/>
              <a:gd name="connsiteX80" fmla="*/ 4577806 w 4693698"/>
              <a:gd name="connsiteY80" fmla="*/ 3811587 h 6858000"/>
              <a:gd name="connsiteX81" fmla="*/ 4559330 w 4693698"/>
              <a:gd name="connsiteY81" fmla="*/ 3848100 h 6858000"/>
              <a:gd name="connsiteX82" fmla="*/ 4540854 w 4693698"/>
              <a:gd name="connsiteY82" fmla="*/ 3890962 h 6858000"/>
              <a:gd name="connsiteX83" fmla="*/ 4525739 w 4693698"/>
              <a:gd name="connsiteY83" fmla="*/ 3935412 h 6858000"/>
              <a:gd name="connsiteX84" fmla="*/ 4515661 w 4693698"/>
              <a:gd name="connsiteY84" fmla="*/ 3987800 h 6858000"/>
              <a:gd name="connsiteX85" fmla="*/ 4505583 w 4693698"/>
              <a:gd name="connsiteY85" fmla="*/ 4048125 h 6858000"/>
              <a:gd name="connsiteX86" fmla="*/ 4503903 w 4693698"/>
              <a:gd name="connsiteY86" fmla="*/ 4116387 h 6858000"/>
              <a:gd name="connsiteX87" fmla="*/ 4505583 w 4693698"/>
              <a:gd name="connsiteY87" fmla="*/ 4186237 h 6858000"/>
              <a:gd name="connsiteX88" fmla="*/ 4515661 w 4693698"/>
              <a:gd name="connsiteY88" fmla="*/ 4244975 h 6858000"/>
              <a:gd name="connsiteX89" fmla="*/ 4525739 w 4693698"/>
              <a:gd name="connsiteY89" fmla="*/ 4297362 h 6858000"/>
              <a:gd name="connsiteX90" fmla="*/ 4540854 w 4693698"/>
              <a:gd name="connsiteY90" fmla="*/ 4343400 h 6858000"/>
              <a:gd name="connsiteX91" fmla="*/ 4559330 w 4693698"/>
              <a:gd name="connsiteY91" fmla="*/ 4386262 h 6858000"/>
              <a:gd name="connsiteX92" fmla="*/ 4577806 w 4693698"/>
              <a:gd name="connsiteY92" fmla="*/ 4424362 h 6858000"/>
              <a:gd name="connsiteX93" fmla="*/ 4618116 w 4693698"/>
              <a:gd name="connsiteY93" fmla="*/ 4498975 h 6858000"/>
              <a:gd name="connsiteX94" fmla="*/ 4638271 w 4693698"/>
              <a:gd name="connsiteY94" fmla="*/ 4537075 h 6858000"/>
              <a:gd name="connsiteX95" fmla="*/ 4655067 w 4693698"/>
              <a:gd name="connsiteY95" fmla="*/ 4579937 h 6858000"/>
              <a:gd name="connsiteX96" fmla="*/ 4670184 w 4693698"/>
              <a:gd name="connsiteY96" fmla="*/ 4625975 h 6858000"/>
              <a:gd name="connsiteX97" fmla="*/ 4681941 w 4693698"/>
              <a:gd name="connsiteY97" fmla="*/ 4678362 h 6858000"/>
              <a:gd name="connsiteX98" fmla="*/ 4690339 w 4693698"/>
              <a:gd name="connsiteY98" fmla="*/ 4738687 h 6858000"/>
              <a:gd name="connsiteX99" fmla="*/ 4693698 w 4693698"/>
              <a:gd name="connsiteY99" fmla="*/ 4806950 h 6858000"/>
              <a:gd name="connsiteX100" fmla="*/ 4690339 w 4693698"/>
              <a:gd name="connsiteY100" fmla="*/ 4875212 h 6858000"/>
              <a:gd name="connsiteX101" fmla="*/ 4681941 w 4693698"/>
              <a:gd name="connsiteY101" fmla="*/ 4935537 h 6858000"/>
              <a:gd name="connsiteX102" fmla="*/ 4670184 w 4693698"/>
              <a:gd name="connsiteY102" fmla="*/ 4987925 h 6858000"/>
              <a:gd name="connsiteX103" fmla="*/ 4655067 w 4693698"/>
              <a:gd name="connsiteY103" fmla="*/ 5033962 h 6858000"/>
              <a:gd name="connsiteX104" fmla="*/ 4638271 w 4693698"/>
              <a:gd name="connsiteY104" fmla="*/ 5075237 h 6858000"/>
              <a:gd name="connsiteX105" fmla="*/ 4618116 w 4693698"/>
              <a:gd name="connsiteY105" fmla="*/ 5114925 h 6858000"/>
              <a:gd name="connsiteX106" fmla="*/ 4597961 w 4693698"/>
              <a:gd name="connsiteY106" fmla="*/ 5149850 h 6858000"/>
              <a:gd name="connsiteX107" fmla="*/ 4577806 w 4693698"/>
              <a:gd name="connsiteY107" fmla="*/ 5186362 h 6858000"/>
              <a:gd name="connsiteX108" fmla="*/ 4559330 w 4693698"/>
              <a:gd name="connsiteY108" fmla="*/ 5226050 h 6858000"/>
              <a:gd name="connsiteX109" fmla="*/ 4540854 w 4693698"/>
              <a:gd name="connsiteY109" fmla="*/ 5268912 h 6858000"/>
              <a:gd name="connsiteX110" fmla="*/ 4525739 w 4693698"/>
              <a:gd name="connsiteY110" fmla="*/ 5313362 h 6858000"/>
              <a:gd name="connsiteX111" fmla="*/ 4515661 w 4693698"/>
              <a:gd name="connsiteY111" fmla="*/ 5365750 h 6858000"/>
              <a:gd name="connsiteX112" fmla="*/ 4505583 w 4693698"/>
              <a:gd name="connsiteY112" fmla="*/ 5426075 h 6858000"/>
              <a:gd name="connsiteX113" fmla="*/ 4503903 w 4693698"/>
              <a:gd name="connsiteY113" fmla="*/ 5494337 h 6858000"/>
              <a:gd name="connsiteX114" fmla="*/ 4505583 w 4693698"/>
              <a:gd name="connsiteY114" fmla="*/ 5562600 h 6858000"/>
              <a:gd name="connsiteX115" fmla="*/ 4515661 w 4693698"/>
              <a:gd name="connsiteY115" fmla="*/ 5622925 h 6858000"/>
              <a:gd name="connsiteX116" fmla="*/ 4525739 w 4693698"/>
              <a:gd name="connsiteY116" fmla="*/ 5675312 h 6858000"/>
              <a:gd name="connsiteX117" fmla="*/ 4540854 w 4693698"/>
              <a:gd name="connsiteY117" fmla="*/ 5721350 h 6858000"/>
              <a:gd name="connsiteX118" fmla="*/ 4559330 w 4693698"/>
              <a:gd name="connsiteY118" fmla="*/ 5762625 h 6858000"/>
              <a:gd name="connsiteX119" fmla="*/ 4577806 w 4693698"/>
              <a:gd name="connsiteY119" fmla="*/ 5802312 h 6858000"/>
              <a:gd name="connsiteX120" fmla="*/ 4597961 w 4693698"/>
              <a:gd name="connsiteY120" fmla="*/ 5840412 h 6858000"/>
              <a:gd name="connsiteX121" fmla="*/ 4618116 w 4693698"/>
              <a:gd name="connsiteY121" fmla="*/ 5876925 h 6858000"/>
              <a:gd name="connsiteX122" fmla="*/ 4638271 w 4693698"/>
              <a:gd name="connsiteY122" fmla="*/ 5915025 h 6858000"/>
              <a:gd name="connsiteX123" fmla="*/ 4655067 w 4693698"/>
              <a:gd name="connsiteY123" fmla="*/ 5956300 h 6858000"/>
              <a:gd name="connsiteX124" fmla="*/ 4670184 w 4693698"/>
              <a:gd name="connsiteY124" fmla="*/ 6003925 h 6858000"/>
              <a:gd name="connsiteX125" fmla="*/ 4681941 w 4693698"/>
              <a:gd name="connsiteY125" fmla="*/ 6056312 h 6858000"/>
              <a:gd name="connsiteX126" fmla="*/ 4690339 w 4693698"/>
              <a:gd name="connsiteY126" fmla="*/ 6113462 h 6858000"/>
              <a:gd name="connsiteX127" fmla="*/ 4693698 w 4693698"/>
              <a:gd name="connsiteY127" fmla="*/ 6183312 h 6858000"/>
              <a:gd name="connsiteX128" fmla="*/ 4690339 w 4693698"/>
              <a:gd name="connsiteY128" fmla="*/ 6251575 h 6858000"/>
              <a:gd name="connsiteX129" fmla="*/ 4681941 w 4693698"/>
              <a:gd name="connsiteY129" fmla="*/ 6311900 h 6858000"/>
              <a:gd name="connsiteX130" fmla="*/ 4670184 w 4693698"/>
              <a:gd name="connsiteY130" fmla="*/ 6361112 h 6858000"/>
              <a:gd name="connsiteX131" fmla="*/ 4655067 w 4693698"/>
              <a:gd name="connsiteY131" fmla="*/ 6407150 h 6858000"/>
              <a:gd name="connsiteX132" fmla="*/ 4638271 w 4693698"/>
              <a:gd name="connsiteY132" fmla="*/ 6448425 h 6858000"/>
              <a:gd name="connsiteX133" fmla="*/ 4619796 w 4693698"/>
              <a:gd name="connsiteY133" fmla="*/ 6488112 h 6858000"/>
              <a:gd name="connsiteX134" fmla="*/ 4601320 w 4693698"/>
              <a:gd name="connsiteY134" fmla="*/ 6523037 h 6858000"/>
              <a:gd name="connsiteX135" fmla="*/ 4581165 w 4693698"/>
              <a:gd name="connsiteY135" fmla="*/ 6561137 h 6858000"/>
              <a:gd name="connsiteX136" fmla="*/ 4561010 w 4693698"/>
              <a:gd name="connsiteY136" fmla="*/ 6597650 h 6858000"/>
              <a:gd name="connsiteX137" fmla="*/ 4544214 w 4693698"/>
              <a:gd name="connsiteY137" fmla="*/ 6640512 h 6858000"/>
              <a:gd name="connsiteX138" fmla="*/ 4527418 w 4693698"/>
              <a:gd name="connsiteY138" fmla="*/ 6683375 h 6858000"/>
              <a:gd name="connsiteX139" fmla="*/ 4517340 w 4693698"/>
              <a:gd name="connsiteY139" fmla="*/ 6735762 h 6858000"/>
              <a:gd name="connsiteX140" fmla="*/ 4508943 w 4693698"/>
              <a:gd name="connsiteY140" fmla="*/ 6791325 h 6858000"/>
              <a:gd name="connsiteX141" fmla="*/ 4503903 w 4693698"/>
              <a:gd name="connsiteY141" fmla="*/ 6858000 h 6858000"/>
              <a:gd name="connsiteX142" fmla="*/ 1582057 w 4693698"/>
              <a:gd name="connsiteY142" fmla="*/ 6858000 h 6858000"/>
              <a:gd name="connsiteX143" fmla="*/ 420914 w 4693698"/>
              <a:gd name="connsiteY143" fmla="*/ 6858000 h 6858000"/>
              <a:gd name="connsiteX144" fmla="*/ 0 w 4693698"/>
              <a:gd name="connsiteY14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</a:cxnLst>
            <a:rect l="l" t="t" r="r" b="b"/>
            <a:pathLst>
              <a:path w="4693698" h="6858000">
                <a:moveTo>
                  <a:pt x="0" y="0"/>
                </a:moveTo>
                <a:lnTo>
                  <a:pt x="420914" y="0"/>
                </a:lnTo>
                <a:lnTo>
                  <a:pt x="1582057" y="0"/>
                </a:lnTo>
                <a:lnTo>
                  <a:pt x="4503903" y="0"/>
                </a:lnTo>
                <a:lnTo>
                  <a:pt x="4508943" y="66675"/>
                </a:lnTo>
                <a:lnTo>
                  <a:pt x="4517340" y="122237"/>
                </a:lnTo>
                <a:lnTo>
                  <a:pt x="4527418" y="174625"/>
                </a:lnTo>
                <a:lnTo>
                  <a:pt x="4544214" y="217487"/>
                </a:lnTo>
                <a:lnTo>
                  <a:pt x="4561010" y="260350"/>
                </a:lnTo>
                <a:lnTo>
                  <a:pt x="4581165" y="296862"/>
                </a:lnTo>
                <a:lnTo>
                  <a:pt x="4601320" y="334962"/>
                </a:lnTo>
                <a:lnTo>
                  <a:pt x="4619796" y="369887"/>
                </a:lnTo>
                <a:lnTo>
                  <a:pt x="4638271" y="409575"/>
                </a:lnTo>
                <a:lnTo>
                  <a:pt x="4655067" y="450850"/>
                </a:lnTo>
                <a:lnTo>
                  <a:pt x="4670184" y="496887"/>
                </a:lnTo>
                <a:lnTo>
                  <a:pt x="4681941" y="546100"/>
                </a:lnTo>
                <a:lnTo>
                  <a:pt x="4690339" y="606425"/>
                </a:lnTo>
                <a:lnTo>
                  <a:pt x="4693698" y="673100"/>
                </a:lnTo>
                <a:lnTo>
                  <a:pt x="4690339" y="744537"/>
                </a:lnTo>
                <a:lnTo>
                  <a:pt x="4681941" y="801687"/>
                </a:lnTo>
                <a:lnTo>
                  <a:pt x="4670184" y="854075"/>
                </a:lnTo>
                <a:lnTo>
                  <a:pt x="4655067" y="901700"/>
                </a:lnTo>
                <a:lnTo>
                  <a:pt x="4638271" y="942975"/>
                </a:lnTo>
                <a:lnTo>
                  <a:pt x="4618116" y="981075"/>
                </a:lnTo>
                <a:lnTo>
                  <a:pt x="4597961" y="1017587"/>
                </a:lnTo>
                <a:lnTo>
                  <a:pt x="4577806" y="1055687"/>
                </a:lnTo>
                <a:lnTo>
                  <a:pt x="4559330" y="1095375"/>
                </a:lnTo>
                <a:lnTo>
                  <a:pt x="4540854" y="1136650"/>
                </a:lnTo>
                <a:lnTo>
                  <a:pt x="4525739" y="1182687"/>
                </a:lnTo>
                <a:lnTo>
                  <a:pt x="4515661" y="1235075"/>
                </a:lnTo>
                <a:lnTo>
                  <a:pt x="4505583" y="1295400"/>
                </a:lnTo>
                <a:lnTo>
                  <a:pt x="4503903" y="1363662"/>
                </a:lnTo>
                <a:lnTo>
                  <a:pt x="4505583" y="1431925"/>
                </a:lnTo>
                <a:lnTo>
                  <a:pt x="4515661" y="1492250"/>
                </a:lnTo>
                <a:lnTo>
                  <a:pt x="4525739" y="1544637"/>
                </a:lnTo>
                <a:lnTo>
                  <a:pt x="4540854" y="1589087"/>
                </a:lnTo>
                <a:lnTo>
                  <a:pt x="4559330" y="1631950"/>
                </a:lnTo>
                <a:lnTo>
                  <a:pt x="4577806" y="1671637"/>
                </a:lnTo>
                <a:lnTo>
                  <a:pt x="4597961" y="1708150"/>
                </a:lnTo>
                <a:lnTo>
                  <a:pt x="4618116" y="1743075"/>
                </a:lnTo>
                <a:lnTo>
                  <a:pt x="4638271" y="1782762"/>
                </a:lnTo>
                <a:lnTo>
                  <a:pt x="4655067" y="1824037"/>
                </a:lnTo>
                <a:lnTo>
                  <a:pt x="4670184" y="1870075"/>
                </a:lnTo>
                <a:lnTo>
                  <a:pt x="4681941" y="1922462"/>
                </a:lnTo>
                <a:lnTo>
                  <a:pt x="4690339" y="1982787"/>
                </a:lnTo>
                <a:lnTo>
                  <a:pt x="4693698" y="2051050"/>
                </a:lnTo>
                <a:lnTo>
                  <a:pt x="4690339" y="2119312"/>
                </a:lnTo>
                <a:lnTo>
                  <a:pt x="4681941" y="2179637"/>
                </a:lnTo>
                <a:lnTo>
                  <a:pt x="4670184" y="2232025"/>
                </a:lnTo>
                <a:lnTo>
                  <a:pt x="4655067" y="2278062"/>
                </a:lnTo>
                <a:lnTo>
                  <a:pt x="4638271" y="2319337"/>
                </a:lnTo>
                <a:lnTo>
                  <a:pt x="4618116" y="2359025"/>
                </a:lnTo>
                <a:lnTo>
                  <a:pt x="4597961" y="2395537"/>
                </a:lnTo>
                <a:lnTo>
                  <a:pt x="4577806" y="2433637"/>
                </a:lnTo>
                <a:lnTo>
                  <a:pt x="4559330" y="2471737"/>
                </a:lnTo>
                <a:lnTo>
                  <a:pt x="4540854" y="2513012"/>
                </a:lnTo>
                <a:lnTo>
                  <a:pt x="4525739" y="2560637"/>
                </a:lnTo>
                <a:lnTo>
                  <a:pt x="4515661" y="2613025"/>
                </a:lnTo>
                <a:lnTo>
                  <a:pt x="4505583" y="2671762"/>
                </a:lnTo>
                <a:lnTo>
                  <a:pt x="4503903" y="2741612"/>
                </a:lnTo>
                <a:lnTo>
                  <a:pt x="4505583" y="2809875"/>
                </a:lnTo>
                <a:lnTo>
                  <a:pt x="4515661" y="2868612"/>
                </a:lnTo>
                <a:lnTo>
                  <a:pt x="4525739" y="2922587"/>
                </a:lnTo>
                <a:lnTo>
                  <a:pt x="4540854" y="2967037"/>
                </a:lnTo>
                <a:lnTo>
                  <a:pt x="4559330" y="3009900"/>
                </a:lnTo>
                <a:lnTo>
                  <a:pt x="4577806" y="3046412"/>
                </a:lnTo>
                <a:lnTo>
                  <a:pt x="4597961" y="3084512"/>
                </a:lnTo>
                <a:lnTo>
                  <a:pt x="4618116" y="3121025"/>
                </a:lnTo>
                <a:lnTo>
                  <a:pt x="4638271" y="3160712"/>
                </a:lnTo>
                <a:lnTo>
                  <a:pt x="4655067" y="3201987"/>
                </a:lnTo>
                <a:lnTo>
                  <a:pt x="4670184" y="3248025"/>
                </a:lnTo>
                <a:lnTo>
                  <a:pt x="4681941" y="3300412"/>
                </a:lnTo>
                <a:lnTo>
                  <a:pt x="4690339" y="3360737"/>
                </a:lnTo>
                <a:lnTo>
                  <a:pt x="4693698" y="3427412"/>
                </a:lnTo>
                <a:lnTo>
                  <a:pt x="4690339" y="3497262"/>
                </a:lnTo>
                <a:lnTo>
                  <a:pt x="4681941" y="3557587"/>
                </a:lnTo>
                <a:lnTo>
                  <a:pt x="4670184" y="3609975"/>
                </a:lnTo>
                <a:lnTo>
                  <a:pt x="4655067" y="3656012"/>
                </a:lnTo>
                <a:lnTo>
                  <a:pt x="4638271" y="3697287"/>
                </a:lnTo>
                <a:lnTo>
                  <a:pt x="4618116" y="3736975"/>
                </a:lnTo>
                <a:lnTo>
                  <a:pt x="4577806" y="3811587"/>
                </a:lnTo>
                <a:lnTo>
                  <a:pt x="4559330" y="3848100"/>
                </a:lnTo>
                <a:lnTo>
                  <a:pt x="4540854" y="3890962"/>
                </a:lnTo>
                <a:lnTo>
                  <a:pt x="4525739" y="3935412"/>
                </a:lnTo>
                <a:lnTo>
                  <a:pt x="4515661" y="3987800"/>
                </a:lnTo>
                <a:lnTo>
                  <a:pt x="4505583" y="4048125"/>
                </a:lnTo>
                <a:lnTo>
                  <a:pt x="4503903" y="4116387"/>
                </a:lnTo>
                <a:lnTo>
                  <a:pt x="4505583" y="4186237"/>
                </a:lnTo>
                <a:lnTo>
                  <a:pt x="4515661" y="4244975"/>
                </a:lnTo>
                <a:lnTo>
                  <a:pt x="4525739" y="4297362"/>
                </a:lnTo>
                <a:lnTo>
                  <a:pt x="4540854" y="4343400"/>
                </a:lnTo>
                <a:lnTo>
                  <a:pt x="4559330" y="4386262"/>
                </a:lnTo>
                <a:lnTo>
                  <a:pt x="4577806" y="4424362"/>
                </a:lnTo>
                <a:lnTo>
                  <a:pt x="4618116" y="4498975"/>
                </a:lnTo>
                <a:lnTo>
                  <a:pt x="4638271" y="4537075"/>
                </a:lnTo>
                <a:lnTo>
                  <a:pt x="4655067" y="4579937"/>
                </a:lnTo>
                <a:lnTo>
                  <a:pt x="4670184" y="4625975"/>
                </a:lnTo>
                <a:lnTo>
                  <a:pt x="4681941" y="4678362"/>
                </a:lnTo>
                <a:lnTo>
                  <a:pt x="4690339" y="4738687"/>
                </a:lnTo>
                <a:lnTo>
                  <a:pt x="4693698" y="4806950"/>
                </a:lnTo>
                <a:lnTo>
                  <a:pt x="4690339" y="4875212"/>
                </a:lnTo>
                <a:lnTo>
                  <a:pt x="4681941" y="4935537"/>
                </a:lnTo>
                <a:lnTo>
                  <a:pt x="4670184" y="4987925"/>
                </a:lnTo>
                <a:lnTo>
                  <a:pt x="4655067" y="5033962"/>
                </a:lnTo>
                <a:lnTo>
                  <a:pt x="4638271" y="5075237"/>
                </a:lnTo>
                <a:lnTo>
                  <a:pt x="4618116" y="5114925"/>
                </a:lnTo>
                <a:lnTo>
                  <a:pt x="4597961" y="5149850"/>
                </a:lnTo>
                <a:lnTo>
                  <a:pt x="4577806" y="5186362"/>
                </a:lnTo>
                <a:lnTo>
                  <a:pt x="4559330" y="5226050"/>
                </a:lnTo>
                <a:lnTo>
                  <a:pt x="4540854" y="5268912"/>
                </a:lnTo>
                <a:lnTo>
                  <a:pt x="4525739" y="5313362"/>
                </a:lnTo>
                <a:lnTo>
                  <a:pt x="4515661" y="5365750"/>
                </a:lnTo>
                <a:lnTo>
                  <a:pt x="4505583" y="5426075"/>
                </a:lnTo>
                <a:lnTo>
                  <a:pt x="4503903" y="5494337"/>
                </a:lnTo>
                <a:lnTo>
                  <a:pt x="4505583" y="5562600"/>
                </a:lnTo>
                <a:lnTo>
                  <a:pt x="4515661" y="5622925"/>
                </a:lnTo>
                <a:lnTo>
                  <a:pt x="4525739" y="5675312"/>
                </a:lnTo>
                <a:lnTo>
                  <a:pt x="4540854" y="5721350"/>
                </a:lnTo>
                <a:lnTo>
                  <a:pt x="4559330" y="5762625"/>
                </a:lnTo>
                <a:lnTo>
                  <a:pt x="4577806" y="5802312"/>
                </a:lnTo>
                <a:lnTo>
                  <a:pt x="4597961" y="5840412"/>
                </a:lnTo>
                <a:lnTo>
                  <a:pt x="4618116" y="5876925"/>
                </a:lnTo>
                <a:lnTo>
                  <a:pt x="4638271" y="5915025"/>
                </a:lnTo>
                <a:lnTo>
                  <a:pt x="4655067" y="5956300"/>
                </a:lnTo>
                <a:lnTo>
                  <a:pt x="4670184" y="6003925"/>
                </a:lnTo>
                <a:lnTo>
                  <a:pt x="4681941" y="6056312"/>
                </a:lnTo>
                <a:lnTo>
                  <a:pt x="4690339" y="6113462"/>
                </a:lnTo>
                <a:lnTo>
                  <a:pt x="4693698" y="6183312"/>
                </a:lnTo>
                <a:lnTo>
                  <a:pt x="4690339" y="6251575"/>
                </a:lnTo>
                <a:lnTo>
                  <a:pt x="4681941" y="6311900"/>
                </a:lnTo>
                <a:lnTo>
                  <a:pt x="4670184" y="6361112"/>
                </a:lnTo>
                <a:lnTo>
                  <a:pt x="4655067" y="6407150"/>
                </a:lnTo>
                <a:lnTo>
                  <a:pt x="4638271" y="6448425"/>
                </a:lnTo>
                <a:lnTo>
                  <a:pt x="4619796" y="6488112"/>
                </a:lnTo>
                <a:lnTo>
                  <a:pt x="4601320" y="6523037"/>
                </a:lnTo>
                <a:lnTo>
                  <a:pt x="4581165" y="6561137"/>
                </a:lnTo>
                <a:lnTo>
                  <a:pt x="4561010" y="6597650"/>
                </a:lnTo>
                <a:lnTo>
                  <a:pt x="4544214" y="6640512"/>
                </a:lnTo>
                <a:lnTo>
                  <a:pt x="4527418" y="6683375"/>
                </a:lnTo>
                <a:lnTo>
                  <a:pt x="4517340" y="6735762"/>
                </a:lnTo>
                <a:lnTo>
                  <a:pt x="4508943" y="6791325"/>
                </a:lnTo>
                <a:lnTo>
                  <a:pt x="4503903" y="6858000"/>
                </a:lnTo>
                <a:lnTo>
                  <a:pt x="1582057" y="6858000"/>
                </a:lnTo>
                <a:lnTo>
                  <a:pt x="42091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B9FAFB2-BEB5-4848-8018-BCAD99E2E1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838076" cy="6858000"/>
          </a:xfrm>
          <a:custGeom>
            <a:avLst/>
            <a:gdLst>
              <a:gd name="connsiteX0" fmla="*/ 4838076 w 4838076"/>
              <a:gd name="connsiteY0" fmla="*/ 0 h 6858000"/>
              <a:gd name="connsiteX1" fmla="*/ 4417162 w 4838076"/>
              <a:gd name="connsiteY1" fmla="*/ 0 h 6858000"/>
              <a:gd name="connsiteX2" fmla="*/ 3459219 w 4838076"/>
              <a:gd name="connsiteY2" fmla="*/ 0 h 6858000"/>
              <a:gd name="connsiteX3" fmla="*/ 334174 w 4838076"/>
              <a:gd name="connsiteY3" fmla="*/ 0 h 6858000"/>
              <a:gd name="connsiteX4" fmla="*/ 334173 w 4838076"/>
              <a:gd name="connsiteY4" fmla="*/ 0 h 6858000"/>
              <a:gd name="connsiteX5" fmla="*/ 189795 w 4838076"/>
              <a:gd name="connsiteY5" fmla="*/ 0 h 6858000"/>
              <a:gd name="connsiteX6" fmla="*/ 184756 w 4838076"/>
              <a:gd name="connsiteY6" fmla="*/ 66675 h 6858000"/>
              <a:gd name="connsiteX7" fmla="*/ 176358 w 4838076"/>
              <a:gd name="connsiteY7" fmla="*/ 122237 h 6858000"/>
              <a:gd name="connsiteX8" fmla="*/ 166281 w 4838076"/>
              <a:gd name="connsiteY8" fmla="*/ 174625 h 6858000"/>
              <a:gd name="connsiteX9" fmla="*/ 149485 w 4838076"/>
              <a:gd name="connsiteY9" fmla="*/ 217487 h 6858000"/>
              <a:gd name="connsiteX10" fmla="*/ 132689 w 4838076"/>
              <a:gd name="connsiteY10" fmla="*/ 260350 h 6858000"/>
              <a:gd name="connsiteX11" fmla="*/ 112534 w 4838076"/>
              <a:gd name="connsiteY11" fmla="*/ 296862 h 6858000"/>
              <a:gd name="connsiteX12" fmla="*/ 92379 w 4838076"/>
              <a:gd name="connsiteY12" fmla="*/ 334962 h 6858000"/>
              <a:gd name="connsiteX13" fmla="*/ 73903 w 4838076"/>
              <a:gd name="connsiteY13" fmla="*/ 369887 h 6858000"/>
              <a:gd name="connsiteX14" fmla="*/ 55427 w 4838076"/>
              <a:gd name="connsiteY14" fmla="*/ 409575 h 6858000"/>
              <a:gd name="connsiteX15" fmla="*/ 38632 w 4838076"/>
              <a:gd name="connsiteY15" fmla="*/ 450850 h 6858000"/>
              <a:gd name="connsiteX16" fmla="*/ 23515 w 4838076"/>
              <a:gd name="connsiteY16" fmla="*/ 496887 h 6858000"/>
              <a:gd name="connsiteX17" fmla="*/ 11758 w 4838076"/>
              <a:gd name="connsiteY17" fmla="*/ 546100 h 6858000"/>
              <a:gd name="connsiteX18" fmla="*/ 3359 w 4838076"/>
              <a:gd name="connsiteY18" fmla="*/ 606425 h 6858000"/>
              <a:gd name="connsiteX19" fmla="*/ 0 w 4838076"/>
              <a:gd name="connsiteY19" fmla="*/ 673100 h 6858000"/>
              <a:gd name="connsiteX20" fmla="*/ 3359 w 4838076"/>
              <a:gd name="connsiteY20" fmla="*/ 744537 h 6858000"/>
              <a:gd name="connsiteX21" fmla="*/ 11758 w 4838076"/>
              <a:gd name="connsiteY21" fmla="*/ 801687 h 6858000"/>
              <a:gd name="connsiteX22" fmla="*/ 23515 w 4838076"/>
              <a:gd name="connsiteY22" fmla="*/ 854075 h 6858000"/>
              <a:gd name="connsiteX23" fmla="*/ 38632 w 4838076"/>
              <a:gd name="connsiteY23" fmla="*/ 901700 h 6858000"/>
              <a:gd name="connsiteX24" fmla="*/ 55427 w 4838076"/>
              <a:gd name="connsiteY24" fmla="*/ 942975 h 6858000"/>
              <a:gd name="connsiteX25" fmla="*/ 75583 w 4838076"/>
              <a:gd name="connsiteY25" fmla="*/ 981075 h 6858000"/>
              <a:gd name="connsiteX26" fmla="*/ 95738 w 4838076"/>
              <a:gd name="connsiteY26" fmla="*/ 1017587 h 6858000"/>
              <a:gd name="connsiteX27" fmla="*/ 115893 w 4838076"/>
              <a:gd name="connsiteY27" fmla="*/ 1055687 h 6858000"/>
              <a:gd name="connsiteX28" fmla="*/ 134368 w 4838076"/>
              <a:gd name="connsiteY28" fmla="*/ 1095375 h 6858000"/>
              <a:gd name="connsiteX29" fmla="*/ 152844 w 4838076"/>
              <a:gd name="connsiteY29" fmla="*/ 1136650 h 6858000"/>
              <a:gd name="connsiteX30" fmla="*/ 167960 w 4838076"/>
              <a:gd name="connsiteY30" fmla="*/ 1182687 h 6858000"/>
              <a:gd name="connsiteX31" fmla="*/ 178038 w 4838076"/>
              <a:gd name="connsiteY31" fmla="*/ 1235075 h 6858000"/>
              <a:gd name="connsiteX32" fmla="*/ 188115 w 4838076"/>
              <a:gd name="connsiteY32" fmla="*/ 1295400 h 6858000"/>
              <a:gd name="connsiteX33" fmla="*/ 189795 w 4838076"/>
              <a:gd name="connsiteY33" fmla="*/ 1363662 h 6858000"/>
              <a:gd name="connsiteX34" fmla="*/ 188115 w 4838076"/>
              <a:gd name="connsiteY34" fmla="*/ 1431925 h 6858000"/>
              <a:gd name="connsiteX35" fmla="*/ 178038 w 4838076"/>
              <a:gd name="connsiteY35" fmla="*/ 1492250 h 6858000"/>
              <a:gd name="connsiteX36" fmla="*/ 167960 w 4838076"/>
              <a:gd name="connsiteY36" fmla="*/ 1544637 h 6858000"/>
              <a:gd name="connsiteX37" fmla="*/ 152844 w 4838076"/>
              <a:gd name="connsiteY37" fmla="*/ 1589087 h 6858000"/>
              <a:gd name="connsiteX38" fmla="*/ 134368 w 4838076"/>
              <a:gd name="connsiteY38" fmla="*/ 1631950 h 6858000"/>
              <a:gd name="connsiteX39" fmla="*/ 115893 w 4838076"/>
              <a:gd name="connsiteY39" fmla="*/ 1671637 h 6858000"/>
              <a:gd name="connsiteX40" fmla="*/ 95738 w 4838076"/>
              <a:gd name="connsiteY40" fmla="*/ 1708150 h 6858000"/>
              <a:gd name="connsiteX41" fmla="*/ 75583 w 4838076"/>
              <a:gd name="connsiteY41" fmla="*/ 1743075 h 6858000"/>
              <a:gd name="connsiteX42" fmla="*/ 55427 w 4838076"/>
              <a:gd name="connsiteY42" fmla="*/ 1782762 h 6858000"/>
              <a:gd name="connsiteX43" fmla="*/ 38632 w 4838076"/>
              <a:gd name="connsiteY43" fmla="*/ 1824037 h 6858000"/>
              <a:gd name="connsiteX44" fmla="*/ 23515 w 4838076"/>
              <a:gd name="connsiteY44" fmla="*/ 1870075 h 6858000"/>
              <a:gd name="connsiteX45" fmla="*/ 11758 w 4838076"/>
              <a:gd name="connsiteY45" fmla="*/ 1922462 h 6858000"/>
              <a:gd name="connsiteX46" fmla="*/ 3359 w 4838076"/>
              <a:gd name="connsiteY46" fmla="*/ 1982787 h 6858000"/>
              <a:gd name="connsiteX47" fmla="*/ 0 w 4838076"/>
              <a:gd name="connsiteY47" fmla="*/ 2051050 h 6858000"/>
              <a:gd name="connsiteX48" fmla="*/ 3359 w 4838076"/>
              <a:gd name="connsiteY48" fmla="*/ 2119312 h 6858000"/>
              <a:gd name="connsiteX49" fmla="*/ 11758 w 4838076"/>
              <a:gd name="connsiteY49" fmla="*/ 2179637 h 6858000"/>
              <a:gd name="connsiteX50" fmla="*/ 23515 w 4838076"/>
              <a:gd name="connsiteY50" fmla="*/ 2232025 h 6858000"/>
              <a:gd name="connsiteX51" fmla="*/ 38632 w 4838076"/>
              <a:gd name="connsiteY51" fmla="*/ 2278062 h 6858000"/>
              <a:gd name="connsiteX52" fmla="*/ 55427 w 4838076"/>
              <a:gd name="connsiteY52" fmla="*/ 2319337 h 6858000"/>
              <a:gd name="connsiteX53" fmla="*/ 75583 w 4838076"/>
              <a:gd name="connsiteY53" fmla="*/ 2359025 h 6858000"/>
              <a:gd name="connsiteX54" fmla="*/ 95738 w 4838076"/>
              <a:gd name="connsiteY54" fmla="*/ 2395537 h 6858000"/>
              <a:gd name="connsiteX55" fmla="*/ 115893 w 4838076"/>
              <a:gd name="connsiteY55" fmla="*/ 2433637 h 6858000"/>
              <a:gd name="connsiteX56" fmla="*/ 134368 w 4838076"/>
              <a:gd name="connsiteY56" fmla="*/ 2471737 h 6858000"/>
              <a:gd name="connsiteX57" fmla="*/ 152844 w 4838076"/>
              <a:gd name="connsiteY57" fmla="*/ 2513012 h 6858000"/>
              <a:gd name="connsiteX58" fmla="*/ 167960 w 4838076"/>
              <a:gd name="connsiteY58" fmla="*/ 2560637 h 6858000"/>
              <a:gd name="connsiteX59" fmla="*/ 178038 w 4838076"/>
              <a:gd name="connsiteY59" fmla="*/ 2613025 h 6858000"/>
              <a:gd name="connsiteX60" fmla="*/ 188115 w 4838076"/>
              <a:gd name="connsiteY60" fmla="*/ 2671762 h 6858000"/>
              <a:gd name="connsiteX61" fmla="*/ 189795 w 4838076"/>
              <a:gd name="connsiteY61" fmla="*/ 2741612 h 6858000"/>
              <a:gd name="connsiteX62" fmla="*/ 188115 w 4838076"/>
              <a:gd name="connsiteY62" fmla="*/ 2809875 h 6858000"/>
              <a:gd name="connsiteX63" fmla="*/ 178038 w 4838076"/>
              <a:gd name="connsiteY63" fmla="*/ 2868612 h 6858000"/>
              <a:gd name="connsiteX64" fmla="*/ 167960 w 4838076"/>
              <a:gd name="connsiteY64" fmla="*/ 2922587 h 6858000"/>
              <a:gd name="connsiteX65" fmla="*/ 152844 w 4838076"/>
              <a:gd name="connsiteY65" fmla="*/ 2967037 h 6858000"/>
              <a:gd name="connsiteX66" fmla="*/ 134368 w 4838076"/>
              <a:gd name="connsiteY66" fmla="*/ 3009900 h 6858000"/>
              <a:gd name="connsiteX67" fmla="*/ 115893 w 4838076"/>
              <a:gd name="connsiteY67" fmla="*/ 3046412 h 6858000"/>
              <a:gd name="connsiteX68" fmla="*/ 95738 w 4838076"/>
              <a:gd name="connsiteY68" fmla="*/ 3084512 h 6858000"/>
              <a:gd name="connsiteX69" fmla="*/ 75583 w 4838076"/>
              <a:gd name="connsiteY69" fmla="*/ 3121025 h 6858000"/>
              <a:gd name="connsiteX70" fmla="*/ 55427 w 4838076"/>
              <a:gd name="connsiteY70" fmla="*/ 3160712 h 6858000"/>
              <a:gd name="connsiteX71" fmla="*/ 38632 w 4838076"/>
              <a:gd name="connsiteY71" fmla="*/ 3201987 h 6858000"/>
              <a:gd name="connsiteX72" fmla="*/ 23515 w 4838076"/>
              <a:gd name="connsiteY72" fmla="*/ 3248025 h 6858000"/>
              <a:gd name="connsiteX73" fmla="*/ 11758 w 4838076"/>
              <a:gd name="connsiteY73" fmla="*/ 3300412 h 6858000"/>
              <a:gd name="connsiteX74" fmla="*/ 3359 w 4838076"/>
              <a:gd name="connsiteY74" fmla="*/ 3360737 h 6858000"/>
              <a:gd name="connsiteX75" fmla="*/ 0 w 4838076"/>
              <a:gd name="connsiteY75" fmla="*/ 3427412 h 6858000"/>
              <a:gd name="connsiteX76" fmla="*/ 3359 w 4838076"/>
              <a:gd name="connsiteY76" fmla="*/ 3497262 h 6858000"/>
              <a:gd name="connsiteX77" fmla="*/ 11758 w 4838076"/>
              <a:gd name="connsiteY77" fmla="*/ 3557587 h 6858000"/>
              <a:gd name="connsiteX78" fmla="*/ 23515 w 4838076"/>
              <a:gd name="connsiteY78" fmla="*/ 3609975 h 6858000"/>
              <a:gd name="connsiteX79" fmla="*/ 38632 w 4838076"/>
              <a:gd name="connsiteY79" fmla="*/ 3656012 h 6858000"/>
              <a:gd name="connsiteX80" fmla="*/ 55427 w 4838076"/>
              <a:gd name="connsiteY80" fmla="*/ 3697287 h 6858000"/>
              <a:gd name="connsiteX81" fmla="*/ 75583 w 4838076"/>
              <a:gd name="connsiteY81" fmla="*/ 3736975 h 6858000"/>
              <a:gd name="connsiteX82" fmla="*/ 115893 w 4838076"/>
              <a:gd name="connsiteY82" fmla="*/ 3811587 h 6858000"/>
              <a:gd name="connsiteX83" fmla="*/ 134368 w 4838076"/>
              <a:gd name="connsiteY83" fmla="*/ 3848100 h 6858000"/>
              <a:gd name="connsiteX84" fmla="*/ 152844 w 4838076"/>
              <a:gd name="connsiteY84" fmla="*/ 3890962 h 6858000"/>
              <a:gd name="connsiteX85" fmla="*/ 167960 w 4838076"/>
              <a:gd name="connsiteY85" fmla="*/ 3935412 h 6858000"/>
              <a:gd name="connsiteX86" fmla="*/ 178038 w 4838076"/>
              <a:gd name="connsiteY86" fmla="*/ 3987800 h 6858000"/>
              <a:gd name="connsiteX87" fmla="*/ 188115 w 4838076"/>
              <a:gd name="connsiteY87" fmla="*/ 4048125 h 6858000"/>
              <a:gd name="connsiteX88" fmla="*/ 189795 w 4838076"/>
              <a:gd name="connsiteY88" fmla="*/ 4116387 h 6858000"/>
              <a:gd name="connsiteX89" fmla="*/ 188115 w 4838076"/>
              <a:gd name="connsiteY89" fmla="*/ 4186237 h 6858000"/>
              <a:gd name="connsiteX90" fmla="*/ 178038 w 4838076"/>
              <a:gd name="connsiteY90" fmla="*/ 4244975 h 6858000"/>
              <a:gd name="connsiteX91" fmla="*/ 167960 w 4838076"/>
              <a:gd name="connsiteY91" fmla="*/ 4297362 h 6858000"/>
              <a:gd name="connsiteX92" fmla="*/ 152844 w 4838076"/>
              <a:gd name="connsiteY92" fmla="*/ 4343400 h 6858000"/>
              <a:gd name="connsiteX93" fmla="*/ 134368 w 4838076"/>
              <a:gd name="connsiteY93" fmla="*/ 4386262 h 6858000"/>
              <a:gd name="connsiteX94" fmla="*/ 115893 w 4838076"/>
              <a:gd name="connsiteY94" fmla="*/ 4424362 h 6858000"/>
              <a:gd name="connsiteX95" fmla="*/ 75583 w 4838076"/>
              <a:gd name="connsiteY95" fmla="*/ 4498975 h 6858000"/>
              <a:gd name="connsiteX96" fmla="*/ 55427 w 4838076"/>
              <a:gd name="connsiteY96" fmla="*/ 4537075 h 6858000"/>
              <a:gd name="connsiteX97" fmla="*/ 38632 w 4838076"/>
              <a:gd name="connsiteY97" fmla="*/ 4579937 h 6858000"/>
              <a:gd name="connsiteX98" fmla="*/ 23515 w 4838076"/>
              <a:gd name="connsiteY98" fmla="*/ 4625975 h 6858000"/>
              <a:gd name="connsiteX99" fmla="*/ 11758 w 4838076"/>
              <a:gd name="connsiteY99" fmla="*/ 4678362 h 6858000"/>
              <a:gd name="connsiteX100" fmla="*/ 3359 w 4838076"/>
              <a:gd name="connsiteY100" fmla="*/ 4738687 h 6858000"/>
              <a:gd name="connsiteX101" fmla="*/ 0 w 4838076"/>
              <a:gd name="connsiteY101" fmla="*/ 4806950 h 6858000"/>
              <a:gd name="connsiteX102" fmla="*/ 3359 w 4838076"/>
              <a:gd name="connsiteY102" fmla="*/ 4875212 h 6858000"/>
              <a:gd name="connsiteX103" fmla="*/ 11758 w 4838076"/>
              <a:gd name="connsiteY103" fmla="*/ 4935537 h 6858000"/>
              <a:gd name="connsiteX104" fmla="*/ 23515 w 4838076"/>
              <a:gd name="connsiteY104" fmla="*/ 4987925 h 6858000"/>
              <a:gd name="connsiteX105" fmla="*/ 38632 w 4838076"/>
              <a:gd name="connsiteY105" fmla="*/ 5033962 h 6858000"/>
              <a:gd name="connsiteX106" fmla="*/ 55427 w 4838076"/>
              <a:gd name="connsiteY106" fmla="*/ 5075237 h 6858000"/>
              <a:gd name="connsiteX107" fmla="*/ 75583 w 4838076"/>
              <a:gd name="connsiteY107" fmla="*/ 5114925 h 6858000"/>
              <a:gd name="connsiteX108" fmla="*/ 95738 w 4838076"/>
              <a:gd name="connsiteY108" fmla="*/ 5149850 h 6858000"/>
              <a:gd name="connsiteX109" fmla="*/ 115893 w 4838076"/>
              <a:gd name="connsiteY109" fmla="*/ 5186362 h 6858000"/>
              <a:gd name="connsiteX110" fmla="*/ 134368 w 4838076"/>
              <a:gd name="connsiteY110" fmla="*/ 5226050 h 6858000"/>
              <a:gd name="connsiteX111" fmla="*/ 152844 w 4838076"/>
              <a:gd name="connsiteY111" fmla="*/ 5268912 h 6858000"/>
              <a:gd name="connsiteX112" fmla="*/ 167960 w 4838076"/>
              <a:gd name="connsiteY112" fmla="*/ 5313362 h 6858000"/>
              <a:gd name="connsiteX113" fmla="*/ 178038 w 4838076"/>
              <a:gd name="connsiteY113" fmla="*/ 5365750 h 6858000"/>
              <a:gd name="connsiteX114" fmla="*/ 188115 w 4838076"/>
              <a:gd name="connsiteY114" fmla="*/ 5426075 h 6858000"/>
              <a:gd name="connsiteX115" fmla="*/ 189795 w 4838076"/>
              <a:gd name="connsiteY115" fmla="*/ 5494337 h 6858000"/>
              <a:gd name="connsiteX116" fmla="*/ 188115 w 4838076"/>
              <a:gd name="connsiteY116" fmla="*/ 5562600 h 6858000"/>
              <a:gd name="connsiteX117" fmla="*/ 178038 w 4838076"/>
              <a:gd name="connsiteY117" fmla="*/ 5622925 h 6858000"/>
              <a:gd name="connsiteX118" fmla="*/ 167960 w 4838076"/>
              <a:gd name="connsiteY118" fmla="*/ 5675312 h 6858000"/>
              <a:gd name="connsiteX119" fmla="*/ 152844 w 4838076"/>
              <a:gd name="connsiteY119" fmla="*/ 5721350 h 6858000"/>
              <a:gd name="connsiteX120" fmla="*/ 134368 w 4838076"/>
              <a:gd name="connsiteY120" fmla="*/ 5762625 h 6858000"/>
              <a:gd name="connsiteX121" fmla="*/ 115893 w 4838076"/>
              <a:gd name="connsiteY121" fmla="*/ 5802312 h 6858000"/>
              <a:gd name="connsiteX122" fmla="*/ 95738 w 4838076"/>
              <a:gd name="connsiteY122" fmla="*/ 5840412 h 6858000"/>
              <a:gd name="connsiteX123" fmla="*/ 75583 w 4838076"/>
              <a:gd name="connsiteY123" fmla="*/ 5876925 h 6858000"/>
              <a:gd name="connsiteX124" fmla="*/ 55427 w 4838076"/>
              <a:gd name="connsiteY124" fmla="*/ 5915025 h 6858000"/>
              <a:gd name="connsiteX125" fmla="*/ 38632 w 4838076"/>
              <a:gd name="connsiteY125" fmla="*/ 5956300 h 6858000"/>
              <a:gd name="connsiteX126" fmla="*/ 23515 w 4838076"/>
              <a:gd name="connsiteY126" fmla="*/ 6003925 h 6858000"/>
              <a:gd name="connsiteX127" fmla="*/ 11758 w 4838076"/>
              <a:gd name="connsiteY127" fmla="*/ 6056312 h 6858000"/>
              <a:gd name="connsiteX128" fmla="*/ 3359 w 4838076"/>
              <a:gd name="connsiteY128" fmla="*/ 6113462 h 6858000"/>
              <a:gd name="connsiteX129" fmla="*/ 0 w 4838076"/>
              <a:gd name="connsiteY129" fmla="*/ 6183312 h 6858000"/>
              <a:gd name="connsiteX130" fmla="*/ 3359 w 4838076"/>
              <a:gd name="connsiteY130" fmla="*/ 6251575 h 6858000"/>
              <a:gd name="connsiteX131" fmla="*/ 11758 w 4838076"/>
              <a:gd name="connsiteY131" fmla="*/ 6311900 h 6858000"/>
              <a:gd name="connsiteX132" fmla="*/ 23515 w 4838076"/>
              <a:gd name="connsiteY132" fmla="*/ 6361112 h 6858000"/>
              <a:gd name="connsiteX133" fmla="*/ 38632 w 4838076"/>
              <a:gd name="connsiteY133" fmla="*/ 6407150 h 6858000"/>
              <a:gd name="connsiteX134" fmla="*/ 55427 w 4838076"/>
              <a:gd name="connsiteY134" fmla="*/ 6448425 h 6858000"/>
              <a:gd name="connsiteX135" fmla="*/ 73903 w 4838076"/>
              <a:gd name="connsiteY135" fmla="*/ 6488112 h 6858000"/>
              <a:gd name="connsiteX136" fmla="*/ 92379 w 4838076"/>
              <a:gd name="connsiteY136" fmla="*/ 6523037 h 6858000"/>
              <a:gd name="connsiteX137" fmla="*/ 112534 w 4838076"/>
              <a:gd name="connsiteY137" fmla="*/ 6561137 h 6858000"/>
              <a:gd name="connsiteX138" fmla="*/ 132689 w 4838076"/>
              <a:gd name="connsiteY138" fmla="*/ 6597650 h 6858000"/>
              <a:gd name="connsiteX139" fmla="*/ 149485 w 4838076"/>
              <a:gd name="connsiteY139" fmla="*/ 6640512 h 6858000"/>
              <a:gd name="connsiteX140" fmla="*/ 166281 w 4838076"/>
              <a:gd name="connsiteY140" fmla="*/ 6683375 h 6858000"/>
              <a:gd name="connsiteX141" fmla="*/ 176358 w 4838076"/>
              <a:gd name="connsiteY141" fmla="*/ 6735762 h 6858000"/>
              <a:gd name="connsiteX142" fmla="*/ 184756 w 4838076"/>
              <a:gd name="connsiteY142" fmla="*/ 6791325 h 6858000"/>
              <a:gd name="connsiteX143" fmla="*/ 189795 w 4838076"/>
              <a:gd name="connsiteY143" fmla="*/ 6858000 h 6858000"/>
              <a:gd name="connsiteX144" fmla="*/ 334173 w 4838076"/>
              <a:gd name="connsiteY144" fmla="*/ 6858000 h 6858000"/>
              <a:gd name="connsiteX145" fmla="*/ 334174 w 4838076"/>
              <a:gd name="connsiteY145" fmla="*/ 6858000 h 6858000"/>
              <a:gd name="connsiteX146" fmla="*/ 3459219 w 4838076"/>
              <a:gd name="connsiteY146" fmla="*/ 6858000 h 6858000"/>
              <a:gd name="connsiteX147" fmla="*/ 4417162 w 4838076"/>
              <a:gd name="connsiteY147" fmla="*/ 6858000 h 6858000"/>
              <a:gd name="connsiteX148" fmla="*/ 4838076 w 4838076"/>
              <a:gd name="connsiteY148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</a:cxnLst>
            <a:rect l="l" t="t" r="r" b="b"/>
            <a:pathLst>
              <a:path w="4838076" h="6858000">
                <a:moveTo>
                  <a:pt x="4838076" y="0"/>
                </a:moveTo>
                <a:lnTo>
                  <a:pt x="4417162" y="0"/>
                </a:lnTo>
                <a:lnTo>
                  <a:pt x="3459219" y="0"/>
                </a:lnTo>
                <a:lnTo>
                  <a:pt x="334174" y="0"/>
                </a:lnTo>
                <a:lnTo>
                  <a:pt x="334173" y="0"/>
                </a:lnTo>
                <a:lnTo>
                  <a:pt x="189795" y="0"/>
                </a:lnTo>
                <a:lnTo>
                  <a:pt x="184756" y="66675"/>
                </a:lnTo>
                <a:lnTo>
                  <a:pt x="176358" y="122237"/>
                </a:lnTo>
                <a:lnTo>
                  <a:pt x="166281" y="174625"/>
                </a:lnTo>
                <a:lnTo>
                  <a:pt x="149485" y="217487"/>
                </a:lnTo>
                <a:lnTo>
                  <a:pt x="132689" y="260350"/>
                </a:lnTo>
                <a:lnTo>
                  <a:pt x="112534" y="296862"/>
                </a:lnTo>
                <a:lnTo>
                  <a:pt x="92379" y="334962"/>
                </a:lnTo>
                <a:lnTo>
                  <a:pt x="73903" y="369887"/>
                </a:lnTo>
                <a:lnTo>
                  <a:pt x="55427" y="409575"/>
                </a:lnTo>
                <a:lnTo>
                  <a:pt x="38632" y="450850"/>
                </a:lnTo>
                <a:lnTo>
                  <a:pt x="23515" y="496887"/>
                </a:lnTo>
                <a:lnTo>
                  <a:pt x="11758" y="546100"/>
                </a:lnTo>
                <a:lnTo>
                  <a:pt x="3359" y="606425"/>
                </a:lnTo>
                <a:lnTo>
                  <a:pt x="0" y="673100"/>
                </a:lnTo>
                <a:lnTo>
                  <a:pt x="3359" y="744537"/>
                </a:lnTo>
                <a:lnTo>
                  <a:pt x="11758" y="801687"/>
                </a:lnTo>
                <a:lnTo>
                  <a:pt x="23515" y="854075"/>
                </a:lnTo>
                <a:lnTo>
                  <a:pt x="38632" y="901700"/>
                </a:lnTo>
                <a:lnTo>
                  <a:pt x="55427" y="942975"/>
                </a:lnTo>
                <a:lnTo>
                  <a:pt x="75583" y="981075"/>
                </a:lnTo>
                <a:lnTo>
                  <a:pt x="95738" y="1017587"/>
                </a:lnTo>
                <a:lnTo>
                  <a:pt x="115893" y="1055687"/>
                </a:lnTo>
                <a:lnTo>
                  <a:pt x="134368" y="1095375"/>
                </a:lnTo>
                <a:lnTo>
                  <a:pt x="152844" y="1136650"/>
                </a:lnTo>
                <a:lnTo>
                  <a:pt x="167960" y="1182687"/>
                </a:lnTo>
                <a:lnTo>
                  <a:pt x="178038" y="1235075"/>
                </a:lnTo>
                <a:lnTo>
                  <a:pt x="188115" y="1295400"/>
                </a:lnTo>
                <a:lnTo>
                  <a:pt x="189795" y="1363662"/>
                </a:lnTo>
                <a:lnTo>
                  <a:pt x="188115" y="1431925"/>
                </a:lnTo>
                <a:lnTo>
                  <a:pt x="178038" y="1492250"/>
                </a:lnTo>
                <a:lnTo>
                  <a:pt x="167960" y="1544637"/>
                </a:lnTo>
                <a:lnTo>
                  <a:pt x="152844" y="1589087"/>
                </a:lnTo>
                <a:lnTo>
                  <a:pt x="134368" y="1631950"/>
                </a:lnTo>
                <a:lnTo>
                  <a:pt x="115893" y="1671637"/>
                </a:lnTo>
                <a:lnTo>
                  <a:pt x="95738" y="1708150"/>
                </a:lnTo>
                <a:lnTo>
                  <a:pt x="75583" y="1743075"/>
                </a:lnTo>
                <a:lnTo>
                  <a:pt x="55427" y="1782762"/>
                </a:lnTo>
                <a:lnTo>
                  <a:pt x="38632" y="1824037"/>
                </a:lnTo>
                <a:lnTo>
                  <a:pt x="23515" y="1870075"/>
                </a:lnTo>
                <a:lnTo>
                  <a:pt x="11758" y="1922462"/>
                </a:lnTo>
                <a:lnTo>
                  <a:pt x="3359" y="1982787"/>
                </a:lnTo>
                <a:lnTo>
                  <a:pt x="0" y="2051050"/>
                </a:lnTo>
                <a:lnTo>
                  <a:pt x="3359" y="2119312"/>
                </a:lnTo>
                <a:lnTo>
                  <a:pt x="11758" y="2179637"/>
                </a:lnTo>
                <a:lnTo>
                  <a:pt x="23515" y="2232025"/>
                </a:lnTo>
                <a:lnTo>
                  <a:pt x="38632" y="2278062"/>
                </a:lnTo>
                <a:lnTo>
                  <a:pt x="55427" y="2319337"/>
                </a:lnTo>
                <a:lnTo>
                  <a:pt x="75583" y="2359025"/>
                </a:lnTo>
                <a:lnTo>
                  <a:pt x="95738" y="2395537"/>
                </a:lnTo>
                <a:lnTo>
                  <a:pt x="115893" y="2433637"/>
                </a:lnTo>
                <a:lnTo>
                  <a:pt x="134368" y="2471737"/>
                </a:lnTo>
                <a:lnTo>
                  <a:pt x="152844" y="2513012"/>
                </a:lnTo>
                <a:lnTo>
                  <a:pt x="167960" y="2560637"/>
                </a:lnTo>
                <a:lnTo>
                  <a:pt x="178038" y="2613025"/>
                </a:lnTo>
                <a:lnTo>
                  <a:pt x="188115" y="2671762"/>
                </a:lnTo>
                <a:lnTo>
                  <a:pt x="189795" y="2741612"/>
                </a:lnTo>
                <a:lnTo>
                  <a:pt x="188115" y="2809875"/>
                </a:lnTo>
                <a:lnTo>
                  <a:pt x="178038" y="2868612"/>
                </a:lnTo>
                <a:lnTo>
                  <a:pt x="167960" y="2922587"/>
                </a:lnTo>
                <a:lnTo>
                  <a:pt x="152844" y="2967037"/>
                </a:lnTo>
                <a:lnTo>
                  <a:pt x="134368" y="3009900"/>
                </a:lnTo>
                <a:lnTo>
                  <a:pt x="115893" y="3046412"/>
                </a:lnTo>
                <a:lnTo>
                  <a:pt x="95738" y="3084512"/>
                </a:lnTo>
                <a:lnTo>
                  <a:pt x="75583" y="3121025"/>
                </a:lnTo>
                <a:lnTo>
                  <a:pt x="55427" y="3160712"/>
                </a:lnTo>
                <a:lnTo>
                  <a:pt x="38632" y="3201987"/>
                </a:lnTo>
                <a:lnTo>
                  <a:pt x="23515" y="3248025"/>
                </a:lnTo>
                <a:lnTo>
                  <a:pt x="11758" y="3300412"/>
                </a:lnTo>
                <a:lnTo>
                  <a:pt x="3359" y="3360737"/>
                </a:lnTo>
                <a:lnTo>
                  <a:pt x="0" y="3427412"/>
                </a:lnTo>
                <a:lnTo>
                  <a:pt x="3359" y="3497262"/>
                </a:lnTo>
                <a:lnTo>
                  <a:pt x="11758" y="3557587"/>
                </a:lnTo>
                <a:lnTo>
                  <a:pt x="23515" y="3609975"/>
                </a:lnTo>
                <a:lnTo>
                  <a:pt x="38632" y="3656012"/>
                </a:lnTo>
                <a:lnTo>
                  <a:pt x="55427" y="3697287"/>
                </a:lnTo>
                <a:lnTo>
                  <a:pt x="75583" y="3736975"/>
                </a:lnTo>
                <a:lnTo>
                  <a:pt x="115893" y="3811587"/>
                </a:lnTo>
                <a:lnTo>
                  <a:pt x="134368" y="3848100"/>
                </a:lnTo>
                <a:lnTo>
                  <a:pt x="152844" y="3890962"/>
                </a:lnTo>
                <a:lnTo>
                  <a:pt x="167960" y="3935412"/>
                </a:lnTo>
                <a:lnTo>
                  <a:pt x="178038" y="3987800"/>
                </a:lnTo>
                <a:lnTo>
                  <a:pt x="188115" y="4048125"/>
                </a:lnTo>
                <a:lnTo>
                  <a:pt x="189795" y="4116387"/>
                </a:lnTo>
                <a:lnTo>
                  <a:pt x="188115" y="4186237"/>
                </a:lnTo>
                <a:lnTo>
                  <a:pt x="178038" y="4244975"/>
                </a:lnTo>
                <a:lnTo>
                  <a:pt x="167960" y="4297362"/>
                </a:lnTo>
                <a:lnTo>
                  <a:pt x="152844" y="4343400"/>
                </a:lnTo>
                <a:lnTo>
                  <a:pt x="134368" y="4386262"/>
                </a:lnTo>
                <a:lnTo>
                  <a:pt x="115893" y="4424362"/>
                </a:lnTo>
                <a:lnTo>
                  <a:pt x="75583" y="4498975"/>
                </a:lnTo>
                <a:lnTo>
                  <a:pt x="55427" y="4537075"/>
                </a:lnTo>
                <a:lnTo>
                  <a:pt x="38632" y="4579937"/>
                </a:lnTo>
                <a:lnTo>
                  <a:pt x="23515" y="4625975"/>
                </a:lnTo>
                <a:lnTo>
                  <a:pt x="11758" y="4678362"/>
                </a:lnTo>
                <a:lnTo>
                  <a:pt x="3359" y="4738687"/>
                </a:lnTo>
                <a:lnTo>
                  <a:pt x="0" y="4806950"/>
                </a:lnTo>
                <a:lnTo>
                  <a:pt x="3359" y="4875212"/>
                </a:lnTo>
                <a:lnTo>
                  <a:pt x="11758" y="4935537"/>
                </a:lnTo>
                <a:lnTo>
                  <a:pt x="23515" y="4987925"/>
                </a:lnTo>
                <a:lnTo>
                  <a:pt x="38632" y="5033962"/>
                </a:lnTo>
                <a:lnTo>
                  <a:pt x="55427" y="5075237"/>
                </a:lnTo>
                <a:lnTo>
                  <a:pt x="75583" y="5114925"/>
                </a:lnTo>
                <a:lnTo>
                  <a:pt x="95738" y="5149850"/>
                </a:lnTo>
                <a:lnTo>
                  <a:pt x="115893" y="5186362"/>
                </a:lnTo>
                <a:lnTo>
                  <a:pt x="134368" y="5226050"/>
                </a:lnTo>
                <a:lnTo>
                  <a:pt x="152844" y="5268912"/>
                </a:lnTo>
                <a:lnTo>
                  <a:pt x="167960" y="5313362"/>
                </a:lnTo>
                <a:lnTo>
                  <a:pt x="178038" y="5365750"/>
                </a:lnTo>
                <a:lnTo>
                  <a:pt x="188115" y="5426075"/>
                </a:lnTo>
                <a:lnTo>
                  <a:pt x="189795" y="5494337"/>
                </a:lnTo>
                <a:lnTo>
                  <a:pt x="188115" y="5562600"/>
                </a:lnTo>
                <a:lnTo>
                  <a:pt x="178038" y="5622925"/>
                </a:lnTo>
                <a:lnTo>
                  <a:pt x="167960" y="5675312"/>
                </a:lnTo>
                <a:lnTo>
                  <a:pt x="152844" y="5721350"/>
                </a:lnTo>
                <a:lnTo>
                  <a:pt x="134368" y="5762625"/>
                </a:lnTo>
                <a:lnTo>
                  <a:pt x="115893" y="5802312"/>
                </a:lnTo>
                <a:lnTo>
                  <a:pt x="95738" y="5840412"/>
                </a:lnTo>
                <a:lnTo>
                  <a:pt x="75583" y="5876925"/>
                </a:lnTo>
                <a:lnTo>
                  <a:pt x="55427" y="5915025"/>
                </a:lnTo>
                <a:lnTo>
                  <a:pt x="38632" y="5956300"/>
                </a:lnTo>
                <a:lnTo>
                  <a:pt x="23515" y="6003925"/>
                </a:lnTo>
                <a:lnTo>
                  <a:pt x="11758" y="6056312"/>
                </a:lnTo>
                <a:lnTo>
                  <a:pt x="3359" y="6113462"/>
                </a:lnTo>
                <a:lnTo>
                  <a:pt x="0" y="6183312"/>
                </a:lnTo>
                <a:lnTo>
                  <a:pt x="3359" y="6251575"/>
                </a:lnTo>
                <a:lnTo>
                  <a:pt x="11758" y="6311900"/>
                </a:lnTo>
                <a:lnTo>
                  <a:pt x="23515" y="6361112"/>
                </a:lnTo>
                <a:lnTo>
                  <a:pt x="38632" y="6407150"/>
                </a:lnTo>
                <a:lnTo>
                  <a:pt x="55427" y="6448425"/>
                </a:lnTo>
                <a:lnTo>
                  <a:pt x="73903" y="6488112"/>
                </a:lnTo>
                <a:lnTo>
                  <a:pt x="92379" y="6523037"/>
                </a:lnTo>
                <a:lnTo>
                  <a:pt x="112534" y="6561137"/>
                </a:lnTo>
                <a:lnTo>
                  <a:pt x="132689" y="6597650"/>
                </a:lnTo>
                <a:lnTo>
                  <a:pt x="149485" y="6640512"/>
                </a:lnTo>
                <a:lnTo>
                  <a:pt x="166281" y="6683375"/>
                </a:lnTo>
                <a:lnTo>
                  <a:pt x="176358" y="6735762"/>
                </a:lnTo>
                <a:lnTo>
                  <a:pt x="184756" y="6791325"/>
                </a:lnTo>
                <a:lnTo>
                  <a:pt x="189795" y="6858000"/>
                </a:lnTo>
                <a:lnTo>
                  <a:pt x="334173" y="6858000"/>
                </a:lnTo>
                <a:lnTo>
                  <a:pt x="334174" y="6858000"/>
                </a:lnTo>
                <a:lnTo>
                  <a:pt x="3459219" y="6858000"/>
                </a:lnTo>
                <a:lnTo>
                  <a:pt x="4417162" y="6858000"/>
                </a:lnTo>
                <a:lnTo>
                  <a:pt x="4838076" y="6858000"/>
                </a:lnTo>
                <a:close/>
              </a:path>
            </a:pathLst>
          </a:custGeom>
          <a:solidFill>
            <a:schemeClr val="accent1">
              <a:lumMod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1" name="Google Shape;1320;p54">
            <a:extLst>
              <a:ext uri="{FF2B5EF4-FFF2-40B4-BE49-F238E27FC236}">
                <a16:creationId xmlns:a16="http://schemas.microsoft.com/office/drawing/2014/main" id="{C083628B-C325-4D50-A666-BDAB5A96877A}"/>
              </a:ext>
            </a:extLst>
          </p:cNvPr>
          <p:cNvSpPr txBox="1">
            <a:spLocks noGrp="1"/>
          </p:cNvSpPr>
          <p:nvPr/>
        </p:nvSpPr>
        <p:spPr>
          <a:xfrm>
            <a:off x="4862755" y="5120911"/>
            <a:ext cx="7294845" cy="9541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Hammersmith One"/>
              <a:buNone/>
              <a:defRPr sz="5500" b="1" i="0" u="none" strike="noStrike" cap="none">
                <a:solidFill>
                  <a:srgbClr val="806860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200"/>
              <a:buFont typeface="Hammersmith One"/>
              <a:buNone/>
              <a:defRPr sz="5200" b="1" i="0" u="none" strike="noStrike" cap="none">
                <a:solidFill>
                  <a:schemeClr val="accent2"/>
                </a:solidFill>
                <a:latin typeface="Hammersmith One"/>
                <a:ea typeface="Hammersmith One"/>
                <a:cs typeface="Hammersmith One"/>
                <a:sym typeface="Hammersmith One"/>
              </a:defRPr>
            </a:lvl9pPr>
          </a:lstStyle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L=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Levo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Kiri</a:t>
            </a:r>
          </a:p>
          <a:p>
            <a:pPr algn="just"/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Ketika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hidroksil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(OH)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terjauh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keton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aldehid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terletak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sebelah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kiri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US" sz="20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D=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Dextro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Kanan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Digunakan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Ketika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posisi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hidroksil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(OH)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terjauh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keton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aldehid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terletak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sebelah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kanan</a:t>
            </a:r>
            <a:r>
              <a:rPr lang="en-US" sz="20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" name="Gambar 4" descr="WhatsApp Image 2022-03-04 at 12.22.08">
            <a:extLst>
              <a:ext uri="{FF2B5EF4-FFF2-40B4-BE49-F238E27FC236}">
                <a16:creationId xmlns:a16="http://schemas.microsoft.com/office/drawing/2014/main" id="{84DC2F60-E095-480B-B08A-B0778E1290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2210" y="420370"/>
            <a:ext cx="4605655" cy="300863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B6FF6A8-530B-45D8-ADB4-2A8033B5F46B}"/>
              </a:ext>
            </a:extLst>
          </p:cNvPr>
          <p:cNvSpPr txBox="1"/>
          <p:nvPr/>
        </p:nvSpPr>
        <p:spPr>
          <a:xfrm>
            <a:off x="478860" y="2726435"/>
            <a:ext cx="37359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NOTASI L DAN NOTASI D</a:t>
            </a:r>
            <a:endParaRPr lang="en-ID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7439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919B1164-062E-4AA8-876C-4D94CD38F5DD}"/>
              </a:ext>
            </a:extLst>
          </p:cNvPr>
          <p:cNvSpPr/>
          <p:nvPr/>
        </p:nvSpPr>
        <p:spPr>
          <a:xfrm>
            <a:off x="376603" y="174228"/>
            <a:ext cx="11438793" cy="1844256"/>
          </a:xfrm>
          <a:prstGeom prst="rect">
            <a:avLst/>
          </a:prstGeom>
          <a:solidFill>
            <a:srgbClr val="080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A175F43-89FC-467E-B0CE-DD6A63D4C529}"/>
              </a:ext>
            </a:extLst>
          </p:cNvPr>
          <p:cNvCxnSpPr/>
          <p:nvPr/>
        </p:nvCxnSpPr>
        <p:spPr>
          <a:xfrm>
            <a:off x="2940049" y="1638300"/>
            <a:ext cx="63119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7F04C956-54C5-4DD2-9416-7CE6C4F369E1}"/>
              </a:ext>
            </a:extLst>
          </p:cNvPr>
          <p:cNvSpPr/>
          <p:nvPr/>
        </p:nvSpPr>
        <p:spPr>
          <a:xfrm>
            <a:off x="323850" y="124409"/>
            <a:ext cx="11544300" cy="1943894"/>
          </a:xfrm>
          <a:prstGeom prst="rect">
            <a:avLst/>
          </a:prstGeom>
          <a:noFill/>
          <a:ln w="28575">
            <a:solidFill>
              <a:srgbClr val="080E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078505-8130-466C-8ED3-B577CABE6E33}"/>
              </a:ext>
            </a:extLst>
          </p:cNvPr>
          <p:cNvSpPr txBox="1"/>
          <p:nvPr/>
        </p:nvSpPr>
        <p:spPr>
          <a:xfrm>
            <a:off x="0" y="613512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bg1"/>
                </a:solidFill>
                <a:latin typeface="Road rage" pitchFamily="2" charset="0"/>
                <a:cs typeface="Aldhabi" panose="01000000000000000000" pitchFamily="2" charset="-78"/>
              </a:rPr>
              <a:t>SIKLISASI MONOSAKARIDA</a:t>
            </a:r>
          </a:p>
        </p:txBody>
      </p:sp>
      <p:sp>
        <p:nvSpPr>
          <p:cNvPr id="22" name="Google Shape;1339;p56">
            <a:extLst>
              <a:ext uri="{FF2B5EF4-FFF2-40B4-BE49-F238E27FC236}">
                <a16:creationId xmlns:a16="http://schemas.microsoft.com/office/drawing/2014/main" id="{9BE45503-86FC-43CF-A3A1-82418BA02D2F}"/>
              </a:ext>
            </a:extLst>
          </p:cNvPr>
          <p:cNvSpPr txBox="1">
            <a:spLocks noGrp="1"/>
          </p:cNvSpPr>
          <p:nvPr/>
        </p:nvSpPr>
        <p:spPr>
          <a:xfrm>
            <a:off x="3917994" y="5305107"/>
            <a:ext cx="1923600" cy="102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800"/>
              <a:buFont typeface="Manjari"/>
              <a:buNone/>
              <a:defRPr sz="1600" b="0" i="0" u="none" strike="noStrike" cap="none">
                <a:solidFill>
                  <a:srgbClr val="000000"/>
                </a:solidFill>
                <a:latin typeface="Manjari"/>
                <a:ea typeface="Manjari"/>
                <a:cs typeface="Manjari"/>
                <a:sym typeface="Manjari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None/>
              <a:defRPr sz="1400" b="0" i="0" u="none" strike="noStrike" cap="none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None/>
              <a:defRPr sz="1400" b="0" i="0" u="none" strike="noStrike" cap="none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None/>
              <a:defRPr sz="1400" b="0" i="0" u="none" strike="noStrike" cap="none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None/>
              <a:defRPr sz="1400" b="0" i="0" u="none" strike="noStrike" cap="none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None/>
              <a:defRPr sz="1400" b="0" i="0" u="none" strike="noStrike" cap="none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None/>
              <a:defRPr sz="1400" b="0" i="0" u="none" strike="noStrike" cap="none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None/>
              <a:defRPr sz="1400" b="0" i="0" u="none" strike="noStrike" cap="none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Manjari"/>
              <a:buNone/>
              <a:defRPr sz="1400" b="0" i="0" u="none" strike="noStrike" cap="none">
                <a:solidFill>
                  <a:schemeClr val="accent2"/>
                </a:solidFill>
                <a:latin typeface="Manjari"/>
                <a:ea typeface="Manjari"/>
                <a:cs typeface="Manjari"/>
                <a:sym typeface="Manja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chemeClr val="tx1"/>
              </a:solidFill>
              <a:latin typeface="+mn-lt"/>
              <a:cs typeface="Dubai Medium" panose="020B0603030403030204" pitchFamily="34" charset="-78"/>
            </a:endParaRPr>
          </a:p>
        </p:txBody>
      </p:sp>
      <p:pic>
        <p:nvPicPr>
          <p:cNvPr id="31" name="Gambar 3" descr="WhatsApp Image 2022-03-04 at 12.37.57 (2)">
            <a:extLst>
              <a:ext uri="{FF2B5EF4-FFF2-40B4-BE49-F238E27FC236}">
                <a16:creationId xmlns:a16="http://schemas.microsoft.com/office/drawing/2014/main" id="{0DCB3E2B-DE93-460F-A594-39B8AF1CE6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3726" y="2457768"/>
            <a:ext cx="3201670" cy="1564640"/>
          </a:xfrm>
          <a:prstGeom prst="rect">
            <a:avLst/>
          </a:prstGeom>
        </p:spPr>
      </p:pic>
      <p:pic>
        <p:nvPicPr>
          <p:cNvPr id="32" name="Gambar 6" descr="WhatsApp Image 2022-03-04 at 12.37.57 (3)">
            <a:extLst>
              <a:ext uri="{FF2B5EF4-FFF2-40B4-BE49-F238E27FC236}">
                <a16:creationId xmlns:a16="http://schemas.microsoft.com/office/drawing/2014/main" id="{313B8FB2-7052-45AC-B373-C09288A992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0371" y="4538979"/>
            <a:ext cx="3548380" cy="153225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919DB3B-2AF1-42A6-89FD-48B003C23E8B}"/>
              </a:ext>
            </a:extLst>
          </p:cNvPr>
          <p:cNvSpPr txBox="1"/>
          <p:nvPr/>
        </p:nvSpPr>
        <p:spPr>
          <a:xfrm>
            <a:off x="773723" y="3240088"/>
            <a:ext cx="677593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Ketika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monosakarida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atom C&gt;5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membentuk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struktur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siklik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karena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interaksi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gugus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karbonil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membentuk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ikatan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kovalen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oksigen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karboksil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ID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4317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ambar 4" descr="WhatsApp Image 2022-03-04 at 12.51.53">
            <a:extLst>
              <a:ext uri="{FF2B5EF4-FFF2-40B4-BE49-F238E27FC236}">
                <a16:creationId xmlns:a16="http://schemas.microsoft.com/office/drawing/2014/main" id="{9EFC764A-7FC6-476E-9955-EA8DCC1104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6815" y="2961739"/>
            <a:ext cx="4191000" cy="272796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19B1164-062E-4AA8-876C-4D94CD38F5DD}"/>
              </a:ext>
            </a:extLst>
          </p:cNvPr>
          <p:cNvSpPr/>
          <p:nvPr/>
        </p:nvSpPr>
        <p:spPr>
          <a:xfrm>
            <a:off x="376603" y="174228"/>
            <a:ext cx="11438793" cy="1844256"/>
          </a:xfrm>
          <a:prstGeom prst="rect">
            <a:avLst/>
          </a:prstGeom>
          <a:solidFill>
            <a:srgbClr val="080E1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6A175F43-89FC-467E-B0CE-DD6A63D4C529}"/>
              </a:ext>
            </a:extLst>
          </p:cNvPr>
          <p:cNvCxnSpPr/>
          <p:nvPr/>
        </p:nvCxnSpPr>
        <p:spPr>
          <a:xfrm>
            <a:off x="2940049" y="1638300"/>
            <a:ext cx="63119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7F04C956-54C5-4DD2-9416-7CE6C4F369E1}"/>
              </a:ext>
            </a:extLst>
          </p:cNvPr>
          <p:cNvSpPr/>
          <p:nvPr/>
        </p:nvSpPr>
        <p:spPr>
          <a:xfrm>
            <a:off x="323850" y="124409"/>
            <a:ext cx="11544300" cy="1943894"/>
          </a:xfrm>
          <a:prstGeom prst="rect">
            <a:avLst/>
          </a:prstGeom>
          <a:noFill/>
          <a:ln w="28575">
            <a:solidFill>
              <a:srgbClr val="080E1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B96FCE-8CE6-4F44-9B32-34C1FFC5F13C}"/>
              </a:ext>
            </a:extLst>
          </p:cNvPr>
          <p:cNvSpPr txBox="1"/>
          <p:nvPr/>
        </p:nvSpPr>
        <p:spPr>
          <a:xfrm>
            <a:off x="2333938" y="345503"/>
            <a:ext cx="752412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PRINSIP SIKLISASI GLUKOSA DAN FRUKTOSA</a:t>
            </a:r>
          </a:p>
        </p:txBody>
      </p:sp>
      <p:pic>
        <p:nvPicPr>
          <p:cNvPr id="19" name="Picture 18" descr="Background pattern&#10;&#10;Description automatically generated">
            <a:extLst>
              <a:ext uri="{FF2B5EF4-FFF2-40B4-BE49-F238E27FC236}">
                <a16:creationId xmlns:a16="http://schemas.microsoft.com/office/drawing/2014/main" id="{3BF6F7F5-C260-4D68-929C-08895C3D09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8202" y="2084650"/>
            <a:ext cx="4323034" cy="4773350"/>
          </a:xfrm>
          <a:prstGeom prst="rect">
            <a:avLst/>
          </a:prstGeom>
        </p:spPr>
      </p:pic>
      <p:pic>
        <p:nvPicPr>
          <p:cNvPr id="20" name="Gambar 3" descr="WhatsApp Image 2022-03-04 at 12.51.53 (1)">
            <a:extLst>
              <a:ext uri="{FF2B5EF4-FFF2-40B4-BE49-F238E27FC236}">
                <a16:creationId xmlns:a16="http://schemas.microsoft.com/office/drawing/2014/main" id="{FC63378B-0268-416C-9DBB-CBB5E2367A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181" y="2931098"/>
            <a:ext cx="4286885" cy="272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0919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161</Words>
  <Application>Microsoft Office PowerPoint</Application>
  <PresentationFormat>Widescreen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Hammersmith One</vt:lpstr>
      <vt:lpstr>Manjari</vt:lpstr>
      <vt:lpstr>Road rage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Geni Bode</dc:creator>
  <cp:lastModifiedBy>ussiapriyani04@gmail.com</cp:lastModifiedBy>
  <cp:revision>5</cp:revision>
  <dcterms:created xsi:type="dcterms:W3CDTF">2022-02-28T09:20:11Z</dcterms:created>
  <dcterms:modified xsi:type="dcterms:W3CDTF">2022-03-04T08:04:18Z</dcterms:modified>
</cp:coreProperties>
</file>