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8"/>
  </p:notesMasterIdLst>
  <p:sldIdLst>
    <p:sldId id="256" r:id="rId2"/>
    <p:sldId id="261" r:id="rId3"/>
    <p:sldId id="262" r:id="rId4"/>
    <p:sldId id="264" r:id="rId5"/>
    <p:sldId id="284" r:id="rId6"/>
    <p:sldId id="286" r:id="rId7"/>
  </p:sldIdLst>
  <p:sldSz cx="9144000" cy="5143500" type="screen16x9"/>
  <p:notesSz cx="6858000" cy="9144000"/>
  <p:embeddedFontLst>
    <p:embeddedFont>
      <p:font typeface="Roboto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DM Sans" charset="0"/>
      <p:regular r:id="rId17"/>
    </p:embeddedFont>
    <p:embeddedFont>
      <p:font typeface="Lexend Deca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06">
          <p15:clr>
            <a:srgbClr val="9AA0A6"/>
          </p15:clr>
        </p15:guide>
        <p15:guide id="2" orient="horz" pos="70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F4C77B6-B519-43AA-8041-7FB17610BD36}">
  <a:tblStyle styleId="{CF4C77B6-B519-43AA-8041-7FB17610BD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366" y="-84"/>
      </p:cViewPr>
      <p:guideLst>
        <p:guide orient="horz" pos="606"/>
        <p:guide orient="horz" pos="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40188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095195a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095195a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f94f842b85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f94f842b85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cfeb3bdc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cfeb3bdc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0ad005257f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10ad005257f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0d4275dda6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0d4275dda6_0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10d4275dda6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10d4275dda6_0_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154100" y="3667856"/>
            <a:ext cx="3212922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35975" y="3436975"/>
            <a:ext cx="2644500" cy="677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35975" y="1035775"/>
            <a:ext cx="42933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736975" y="4353281"/>
            <a:ext cx="1215300" cy="12153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899999">
            <a:off x="4821272" y="280788"/>
            <a:ext cx="596232" cy="51718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01025">
            <a:off x="8392867" y="2061425"/>
            <a:ext cx="1381878" cy="1198646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 rot="-177409">
            <a:off x="1047241" y="453943"/>
            <a:ext cx="7037169" cy="4235665"/>
          </a:xfrm>
          <a:prstGeom prst="roundRect">
            <a:avLst>
              <a:gd name="adj" fmla="val 29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894800" y="1826350"/>
            <a:ext cx="53544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Karla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Font typeface="Karla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1894800" y="1087450"/>
            <a:ext cx="5354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"/>
          <p:cNvSpPr/>
          <p:nvPr/>
        </p:nvSpPr>
        <p:spPr>
          <a:xfrm flipH="1">
            <a:off x="5495850" y="3102025"/>
            <a:ext cx="4311387" cy="207624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"/>
          <p:cNvSpPr/>
          <p:nvPr/>
        </p:nvSpPr>
        <p:spPr>
          <a:xfrm rot="-99686">
            <a:off x="581577" y="952116"/>
            <a:ext cx="7956945" cy="3612917"/>
          </a:xfrm>
          <a:prstGeom prst="roundRect">
            <a:avLst>
              <a:gd name="adj" fmla="val 1869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9"/>
          <p:cNvSpPr txBox="1">
            <a:spLocks noGrp="1"/>
          </p:cNvSpPr>
          <p:nvPr>
            <p:ph type="subTitle" idx="1"/>
          </p:nvPr>
        </p:nvSpPr>
        <p:spPr>
          <a:xfrm>
            <a:off x="1934400" y="2291077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5" name="Google Shape;275;p19"/>
          <p:cNvSpPr txBox="1">
            <a:spLocks noGrp="1"/>
          </p:cNvSpPr>
          <p:nvPr>
            <p:ph type="subTitle" idx="2"/>
          </p:nvPr>
        </p:nvSpPr>
        <p:spPr>
          <a:xfrm>
            <a:off x="5876160" y="2291074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6" name="Google Shape;276;p19"/>
          <p:cNvSpPr txBox="1">
            <a:spLocks noGrp="1"/>
          </p:cNvSpPr>
          <p:nvPr>
            <p:ph type="subTitle" idx="3"/>
          </p:nvPr>
        </p:nvSpPr>
        <p:spPr>
          <a:xfrm>
            <a:off x="1934400" y="3637714"/>
            <a:ext cx="23133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7" name="Google Shape;277;p19"/>
          <p:cNvSpPr txBox="1">
            <a:spLocks noGrp="1"/>
          </p:cNvSpPr>
          <p:nvPr>
            <p:ph type="subTitle" idx="4"/>
          </p:nvPr>
        </p:nvSpPr>
        <p:spPr>
          <a:xfrm>
            <a:off x="5876160" y="3637714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278" name="Google Shape;278;p19"/>
          <p:cNvSpPr txBox="1">
            <a:spLocks noGrp="1"/>
          </p:cNvSpPr>
          <p:nvPr>
            <p:ph type="title"/>
          </p:nvPr>
        </p:nvSpPr>
        <p:spPr>
          <a:xfrm>
            <a:off x="2140025" y="457050"/>
            <a:ext cx="48639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9"/>
          <p:cNvSpPr txBox="1">
            <a:spLocks noGrp="1"/>
          </p:cNvSpPr>
          <p:nvPr>
            <p:ph type="title" idx="5"/>
          </p:nvPr>
        </p:nvSpPr>
        <p:spPr>
          <a:xfrm>
            <a:off x="1934400" y="1852054"/>
            <a:ext cx="23133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 idx="6"/>
          </p:nvPr>
        </p:nvSpPr>
        <p:spPr>
          <a:xfrm>
            <a:off x="5876160" y="1852054"/>
            <a:ext cx="23121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title" idx="7"/>
          </p:nvPr>
        </p:nvSpPr>
        <p:spPr>
          <a:xfrm>
            <a:off x="1934400" y="3198690"/>
            <a:ext cx="23106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title" idx="8"/>
          </p:nvPr>
        </p:nvSpPr>
        <p:spPr>
          <a:xfrm>
            <a:off x="5876160" y="3198690"/>
            <a:ext cx="2312100" cy="5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3" name="Google Shape;283;p19"/>
          <p:cNvSpPr/>
          <p:nvPr/>
        </p:nvSpPr>
        <p:spPr>
          <a:xfrm>
            <a:off x="8117330" y="-957827"/>
            <a:ext cx="1689900" cy="1689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9"/>
          <p:cNvSpPr/>
          <p:nvPr/>
        </p:nvSpPr>
        <p:spPr>
          <a:xfrm>
            <a:off x="-214108" y="24657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" name="Google Shape;285;p19"/>
          <p:cNvGrpSpPr/>
          <p:nvPr/>
        </p:nvGrpSpPr>
        <p:grpSpPr>
          <a:xfrm>
            <a:off x="8156742" y="297686"/>
            <a:ext cx="547954" cy="547954"/>
            <a:chOff x="3796125" y="-35750"/>
            <a:chExt cx="773400" cy="773400"/>
          </a:xfrm>
        </p:grpSpPr>
        <p:sp>
          <p:nvSpPr>
            <p:cNvPr id="286" name="Google Shape;286;p1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9"/>
          <p:cNvGrpSpPr/>
          <p:nvPr/>
        </p:nvGrpSpPr>
        <p:grpSpPr>
          <a:xfrm>
            <a:off x="-175883" y="4234686"/>
            <a:ext cx="547954" cy="547954"/>
            <a:chOff x="3796125" y="-35750"/>
            <a:chExt cx="773400" cy="773400"/>
          </a:xfrm>
        </p:grpSpPr>
        <p:sp>
          <p:nvSpPr>
            <p:cNvPr id="289" name="Google Shape;289;p19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19"/>
          <p:cNvSpPr/>
          <p:nvPr/>
        </p:nvSpPr>
        <p:spPr>
          <a:xfrm>
            <a:off x="-1003645" y="4467973"/>
            <a:ext cx="1689900" cy="1689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2"/>
          <p:cNvSpPr/>
          <p:nvPr/>
        </p:nvSpPr>
        <p:spPr>
          <a:xfrm rot="301059">
            <a:off x="83464" y="1248354"/>
            <a:ext cx="425107" cy="36873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"/>
          <p:cNvSpPr/>
          <p:nvPr/>
        </p:nvSpPr>
        <p:spPr>
          <a:xfrm rot="10800000" flipH="1">
            <a:off x="-658577" y="49"/>
            <a:ext cx="2388018" cy="115000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"/>
          <p:cNvSpPr/>
          <p:nvPr/>
        </p:nvSpPr>
        <p:spPr>
          <a:xfrm rot="301044">
            <a:off x="8751312" y="3601116"/>
            <a:ext cx="590447" cy="512125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2"/>
          <p:cNvSpPr/>
          <p:nvPr/>
        </p:nvSpPr>
        <p:spPr>
          <a:xfrm flipH="1">
            <a:off x="7620017" y="4288550"/>
            <a:ext cx="1793556" cy="863725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22"/>
          <p:cNvGrpSpPr/>
          <p:nvPr/>
        </p:nvGrpSpPr>
        <p:grpSpPr>
          <a:xfrm>
            <a:off x="1471197" y="68718"/>
            <a:ext cx="383606" cy="383606"/>
            <a:chOff x="3796125" y="-35750"/>
            <a:chExt cx="773400" cy="773400"/>
          </a:xfrm>
        </p:grpSpPr>
        <p:sp>
          <p:nvSpPr>
            <p:cNvPr id="309" name="Google Shape;309;p22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22"/>
          <p:cNvGrpSpPr/>
          <p:nvPr/>
        </p:nvGrpSpPr>
        <p:grpSpPr>
          <a:xfrm>
            <a:off x="6382447" y="4873543"/>
            <a:ext cx="383606" cy="383606"/>
            <a:chOff x="3796125" y="-35750"/>
            <a:chExt cx="773400" cy="773400"/>
          </a:xfrm>
        </p:grpSpPr>
        <p:sp>
          <p:nvSpPr>
            <p:cNvPr id="312" name="Google Shape;312;p22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22"/>
          <p:cNvSpPr/>
          <p:nvPr/>
        </p:nvSpPr>
        <p:spPr>
          <a:xfrm>
            <a:off x="-658575" y="4288550"/>
            <a:ext cx="1371900" cy="1371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"/>
          <p:cNvSpPr/>
          <p:nvPr/>
        </p:nvSpPr>
        <p:spPr>
          <a:xfrm>
            <a:off x="8572525" y="-146575"/>
            <a:ext cx="1371900" cy="1371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3"/>
          <p:cNvSpPr/>
          <p:nvPr/>
        </p:nvSpPr>
        <p:spPr>
          <a:xfrm>
            <a:off x="8591275" y="3687150"/>
            <a:ext cx="1371900" cy="137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"/>
          <p:cNvSpPr/>
          <p:nvPr/>
        </p:nvSpPr>
        <p:spPr>
          <a:xfrm>
            <a:off x="293414" y="94579"/>
            <a:ext cx="839970" cy="304695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3"/>
          <p:cNvSpPr/>
          <p:nvPr/>
        </p:nvSpPr>
        <p:spPr>
          <a:xfrm flipH="1">
            <a:off x="-1088449" y="755187"/>
            <a:ext cx="1692326" cy="613826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"/>
          <p:cNvSpPr/>
          <p:nvPr/>
        </p:nvSpPr>
        <p:spPr>
          <a:xfrm>
            <a:off x="8237964" y="4405504"/>
            <a:ext cx="839970" cy="304695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3"/>
          <p:cNvSpPr/>
          <p:nvPr/>
        </p:nvSpPr>
        <p:spPr>
          <a:xfrm>
            <a:off x="6686776" y="4710212"/>
            <a:ext cx="1692326" cy="613826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23"/>
          <p:cNvGrpSpPr/>
          <p:nvPr/>
        </p:nvGrpSpPr>
        <p:grpSpPr>
          <a:xfrm>
            <a:off x="8699187" y="2681099"/>
            <a:ext cx="701087" cy="701087"/>
            <a:chOff x="3796125" y="-35750"/>
            <a:chExt cx="773400" cy="773400"/>
          </a:xfrm>
        </p:grpSpPr>
        <p:sp>
          <p:nvSpPr>
            <p:cNvPr id="324" name="Google Shape;324;p2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23"/>
          <p:cNvGrpSpPr/>
          <p:nvPr/>
        </p:nvGrpSpPr>
        <p:grpSpPr>
          <a:xfrm>
            <a:off x="163895" y="665197"/>
            <a:ext cx="439987" cy="439987"/>
            <a:chOff x="3796125" y="-35750"/>
            <a:chExt cx="773400" cy="773400"/>
          </a:xfrm>
        </p:grpSpPr>
        <p:sp>
          <p:nvSpPr>
            <p:cNvPr id="327" name="Google Shape;327;p2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23"/>
          <p:cNvGrpSpPr/>
          <p:nvPr/>
        </p:nvGrpSpPr>
        <p:grpSpPr>
          <a:xfrm>
            <a:off x="-127000" y="4491635"/>
            <a:ext cx="840522" cy="492496"/>
            <a:chOff x="-127000" y="3412135"/>
            <a:chExt cx="840522" cy="492496"/>
          </a:xfrm>
        </p:grpSpPr>
        <p:cxnSp>
          <p:nvCxnSpPr>
            <p:cNvPr id="330" name="Google Shape;330;p23"/>
            <p:cNvCxnSpPr/>
            <p:nvPr/>
          </p:nvCxnSpPr>
          <p:spPr>
            <a:xfrm rot="10800000" flipH="1">
              <a:off x="-127000" y="3582050"/>
              <a:ext cx="406200" cy="298500"/>
            </a:xfrm>
            <a:prstGeom prst="straightConnector1">
              <a:avLst/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1" name="Google Shape;331;p23"/>
            <p:cNvSpPr/>
            <p:nvPr/>
          </p:nvSpPr>
          <p:spPr>
            <a:xfrm>
              <a:off x="93867" y="3412135"/>
              <a:ext cx="333600" cy="333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2" name="Google Shape;332;p23"/>
            <p:cNvCxnSpPr/>
            <p:nvPr/>
          </p:nvCxnSpPr>
          <p:spPr>
            <a:xfrm rot="10800000">
              <a:off x="293425" y="3602978"/>
              <a:ext cx="258300" cy="164700"/>
            </a:xfrm>
            <a:prstGeom prst="straightConnector1">
              <a:avLst/>
            </a:prstGeom>
            <a:noFill/>
            <a:ln w="3810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3" name="Google Shape;333;p23"/>
            <p:cNvSpPr/>
            <p:nvPr/>
          </p:nvSpPr>
          <p:spPr>
            <a:xfrm>
              <a:off x="467822" y="3658931"/>
              <a:ext cx="245700" cy="245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23"/>
          <p:cNvGrpSpPr/>
          <p:nvPr/>
        </p:nvGrpSpPr>
        <p:grpSpPr>
          <a:xfrm rot="10800000">
            <a:off x="8459600" y="172710"/>
            <a:ext cx="840522" cy="492496"/>
            <a:chOff x="-127000" y="3412135"/>
            <a:chExt cx="840522" cy="492496"/>
          </a:xfrm>
        </p:grpSpPr>
        <p:cxnSp>
          <p:nvCxnSpPr>
            <p:cNvPr id="335" name="Google Shape;335;p23"/>
            <p:cNvCxnSpPr/>
            <p:nvPr/>
          </p:nvCxnSpPr>
          <p:spPr>
            <a:xfrm rot="10800000" flipH="1">
              <a:off x="-127000" y="3582050"/>
              <a:ext cx="406200" cy="298500"/>
            </a:xfrm>
            <a:prstGeom prst="straightConnector1">
              <a:avLst/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6" name="Google Shape;336;p23"/>
            <p:cNvSpPr/>
            <p:nvPr/>
          </p:nvSpPr>
          <p:spPr>
            <a:xfrm>
              <a:off x="93867" y="3412135"/>
              <a:ext cx="333600" cy="33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7" name="Google Shape;337;p23"/>
            <p:cNvCxnSpPr/>
            <p:nvPr/>
          </p:nvCxnSpPr>
          <p:spPr>
            <a:xfrm rot="10800000">
              <a:off x="293425" y="3602978"/>
              <a:ext cx="258300" cy="164700"/>
            </a:xfrm>
            <a:prstGeom prst="straightConnector1">
              <a:avLst/>
            </a:prstGeom>
            <a:noFill/>
            <a:ln w="3810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8" name="Google Shape;338;p23"/>
            <p:cNvSpPr/>
            <p:nvPr/>
          </p:nvSpPr>
          <p:spPr>
            <a:xfrm>
              <a:off x="467822" y="3658931"/>
              <a:ext cx="245700" cy="245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9_1_1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/>
          <p:nvPr/>
        </p:nvSpPr>
        <p:spPr>
          <a:xfrm rot="10800000">
            <a:off x="3775362" y="-37478"/>
            <a:ext cx="5952915" cy="286675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7"/>
          <p:cNvSpPr txBox="1">
            <a:spLocks noGrp="1"/>
          </p:cNvSpPr>
          <p:nvPr>
            <p:ph type="subTitle" idx="1"/>
          </p:nvPr>
        </p:nvSpPr>
        <p:spPr>
          <a:xfrm>
            <a:off x="2485050" y="2537338"/>
            <a:ext cx="4103100" cy="101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27"/>
          <p:cNvSpPr txBox="1">
            <a:spLocks noGrp="1"/>
          </p:cNvSpPr>
          <p:nvPr>
            <p:ph type="title"/>
          </p:nvPr>
        </p:nvSpPr>
        <p:spPr>
          <a:xfrm>
            <a:off x="2485100" y="1401588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p27"/>
          <p:cNvSpPr/>
          <p:nvPr/>
        </p:nvSpPr>
        <p:spPr>
          <a:xfrm flipH="1">
            <a:off x="7108274" y="4064725"/>
            <a:ext cx="1487005" cy="53938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7"/>
          <p:cNvSpPr/>
          <p:nvPr/>
        </p:nvSpPr>
        <p:spPr>
          <a:xfrm>
            <a:off x="231224" y="1959700"/>
            <a:ext cx="1487005" cy="539387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7"/>
          <p:cNvSpPr/>
          <p:nvPr/>
        </p:nvSpPr>
        <p:spPr>
          <a:xfrm>
            <a:off x="-491820" y="-391502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3"/>
          <p:cNvSpPr/>
          <p:nvPr/>
        </p:nvSpPr>
        <p:spPr>
          <a:xfrm rot="10800000">
            <a:off x="4719476" y="-16512"/>
            <a:ext cx="4569674" cy="2200624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3"/>
          <p:cNvGrpSpPr/>
          <p:nvPr/>
        </p:nvGrpSpPr>
        <p:grpSpPr>
          <a:xfrm rot="544898">
            <a:off x="7445424" y="2480334"/>
            <a:ext cx="1480057" cy="2886420"/>
            <a:chOff x="6945350" y="145425"/>
            <a:chExt cx="317325" cy="618850"/>
          </a:xfrm>
        </p:grpSpPr>
        <p:sp>
          <p:nvSpPr>
            <p:cNvPr id="507" name="Google Shape;507;p33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33"/>
          <p:cNvGrpSpPr/>
          <p:nvPr/>
        </p:nvGrpSpPr>
        <p:grpSpPr>
          <a:xfrm rot="-2019428">
            <a:off x="173931" y="276323"/>
            <a:ext cx="1078938" cy="1614954"/>
            <a:chOff x="7166500" y="-57275"/>
            <a:chExt cx="414050" cy="619750"/>
          </a:xfrm>
        </p:grpSpPr>
        <p:sp>
          <p:nvSpPr>
            <p:cNvPr id="512" name="Google Shape;512;p33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3"/>
          <p:cNvSpPr/>
          <p:nvPr/>
        </p:nvSpPr>
        <p:spPr>
          <a:xfrm>
            <a:off x="7713080" y="-667727"/>
            <a:ext cx="1734900" cy="17349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3"/>
          <p:cNvGrpSpPr/>
          <p:nvPr/>
        </p:nvGrpSpPr>
        <p:grpSpPr>
          <a:xfrm>
            <a:off x="6882210" y="4033046"/>
            <a:ext cx="609207" cy="609207"/>
            <a:chOff x="3796125" y="-35750"/>
            <a:chExt cx="773400" cy="773400"/>
          </a:xfrm>
        </p:grpSpPr>
        <p:sp>
          <p:nvSpPr>
            <p:cNvPr id="518" name="Google Shape;518;p3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0" name="Google Shape;520;p33"/>
          <p:cNvSpPr/>
          <p:nvPr/>
        </p:nvSpPr>
        <p:spPr>
          <a:xfrm>
            <a:off x="-259350" y="2819350"/>
            <a:ext cx="4452000" cy="445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4"/>
          <p:cNvSpPr/>
          <p:nvPr/>
        </p:nvSpPr>
        <p:spPr>
          <a:xfrm>
            <a:off x="-200000" y="-5365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4"/>
          <p:cNvGrpSpPr/>
          <p:nvPr/>
        </p:nvGrpSpPr>
        <p:grpSpPr>
          <a:xfrm>
            <a:off x="278749" y="1353426"/>
            <a:ext cx="331557" cy="331557"/>
            <a:chOff x="3796125" y="-35750"/>
            <a:chExt cx="773400" cy="773400"/>
          </a:xfrm>
        </p:grpSpPr>
        <p:sp>
          <p:nvSpPr>
            <p:cNvPr id="524" name="Google Shape;524;p34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4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34"/>
          <p:cNvSpPr/>
          <p:nvPr/>
        </p:nvSpPr>
        <p:spPr>
          <a:xfrm>
            <a:off x="-171698" y="4082950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4"/>
          <p:cNvSpPr/>
          <p:nvPr/>
        </p:nvSpPr>
        <p:spPr>
          <a:xfrm rot="10800000">
            <a:off x="7088327" y="-2331"/>
            <a:ext cx="2220466" cy="1069313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4"/>
          <p:cNvSpPr/>
          <p:nvPr/>
        </p:nvSpPr>
        <p:spPr>
          <a:xfrm rot="-301037" flipH="1">
            <a:off x="6397992" y="13357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4"/>
          <p:cNvSpPr/>
          <p:nvPr/>
        </p:nvSpPr>
        <p:spPr>
          <a:xfrm rot="-301037" flipH="1">
            <a:off x="2319892" y="4776120"/>
            <a:ext cx="566797" cy="491612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" name="Google Shape;530;p34"/>
          <p:cNvGrpSpPr/>
          <p:nvPr/>
        </p:nvGrpSpPr>
        <p:grpSpPr>
          <a:xfrm>
            <a:off x="-171691" y="2850450"/>
            <a:ext cx="1577723" cy="893906"/>
            <a:chOff x="3467026" y="90021"/>
            <a:chExt cx="2493241" cy="1412619"/>
          </a:xfrm>
        </p:grpSpPr>
        <p:grpSp>
          <p:nvGrpSpPr>
            <p:cNvPr id="531" name="Google Shape;531;p34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532" name="Google Shape;532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34" name="Google Shape;534;p34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5" name="Google Shape;535;p34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536" name="Google Shape;536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38" name="Google Shape;538;p34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39" name="Google Shape;539;p34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540" name="Google Shape;540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4"/>
              <p:cNvSpPr/>
              <p:nvPr/>
            </p:nvSpPr>
            <p:spPr>
              <a:xfrm rot="301067">
                <a:off x="3918082" y="92788"/>
                <a:ext cx="257035" cy="222951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2" name="Google Shape;542;p34"/>
          <p:cNvGrpSpPr/>
          <p:nvPr/>
        </p:nvGrpSpPr>
        <p:grpSpPr>
          <a:xfrm rot="10800000" flipH="1">
            <a:off x="7944681" y="1412600"/>
            <a:ext cx="1413169" cy="800673"/>
            <a:chOff x="3467026" y="90021"/>
            <a:chExt cx="2493241" cy="1412619"/>
          </a:xfrm>
        </p:grpSpPr>
        <p:grpSp>
          <p:nvGrpSpPr>
            <p:cNvPr id="543" name="Google Shape;543;p34"/>
            <p:cNvGrpSpPr/>
            <p:nvPr/>
          </p:nvGrpSpPr>
          <p:grpSpPr>
            <a:xfrm>
              <a:off x="3467026" y="259199"/>
              <a:ext cx="835891" cy="835891"/>
              <a:chOff x="3796125" y="-35750"/>
              <a:chExt cx="773400" cy="773400"/>
            </a:xfrm>
          </p:grpSpPr>
          <p:sp>
            <p:nvSpPr>
              <p:cNvPr id="544" name="Google Shape;544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4"/>
              <p:cNvSpPr/>
              <p:nvPr/>
            </p:nvSpPr>
            <p:spPr>
              <a:xfrm rot="-5669579">
                <a:off x="3906531" y="380700"/>
                <a:ext cx="257038" cy="222948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46" name="Google Shape;546;p34"/>
            <p:cNvCxnSpPr/>
            <p:nvPr/>
          </p:nvCxnSpPr>
          <p:spPr>
            <a:xfrm rot="10800000" flipH="1">
              <a:off x="4029075" y="352350"/>
              <a:ext cx="1095300" cy="3144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47" name="Google Shape;547;p34"/>
            <p:cNvGrpSpPr/>
            <p:nvPr/>
          </p:nvGrpSpPr>
          <p:grpSpPr>
            <a:xfrm>
              <a:off x="4724445" y="90021"/>
              <a:ext cx="576724" cy="576724"/>
              <a:chOff x="3796125" y="-35750"/>
              <a:chExt cx="773400" cy="773400"/>
            </a:xfrm>
          </p:grpSpPr>
          <p:sp>
            <p:nvSpPr>
              <p:cNvPr id="548" name="Google Shape;548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4"/>
              <p:cNvSpPr/>
              <p:nvPr/>
            </p:nvSpPr>
            <p:spPr>
              <a:xfrm rot="-5213359">
                <a:off x="3901403" y="295076"/>
                <a:ext cx="257038" cy="222954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50" name="Google Shape;550;p34"/>
            <p:cNvCxnSpPr/>
            <p:nvPr/>
          </p:nvCxnSpPr>
          <p:spPr>
            <a:xfrm rot="10800000">
              <a:off x="5119650" y="520050"/>
              <a:ext cx="347700" cy="451500"/>
            </a:xfrm>
            <a:prstGeom prst="straightConnector1">
              <a:avLst/>
            </a:prstGeom>
            <a:noFill/>
            <a:ln w="2857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51" name="Google Shape;551;p34"/>
            <p:cNvGrpSpPr/>
            <p:nvPr/>
          </p:nvGrpSpPr>
          <p:grpSpPr>
            <a:xfrm>
              <a:off x="5124376" y="666749"/>
              <a:ext cx="835891" cy="835891"/>
              <a:chOff x="3796125" y="-35750"/>
              <a:chExt cx="773400" cy="773400"/>
            </a:xfrm>
          </p:grpSpPr>
          <p:sp>
            <p:nvSpPr>
              <p:cNvPr id="552" name="Google Shape;552;p34"/>
              <p:cNvSpPr/>
              <p:nvPr/>
            </p:nvSpPr>
            <p:spPr>
              <a:xfrm>
                <a:off x="3796125" y="-35750"/>
                <a:ext cx="773400" cy="773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4"/>
              <p:cNvSpPr/>
              <p:nvPr/>
            </p:nvSpPr>
            <p:spPr>
              <a:xfrm rot="-5772885">
                <a:off x="3915516" y="355915"/>
                <a:ext cx="257036" cy="222952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459" extrusionOk="0">
                    <a:moveTo>
                      <a:pt x="1758" y="1"/>
                    </a:moveTo>
                    <a:cubicBezTo>
                      <a:pt x="1525" y="1"/>
                      <a:pt x="1293" y="53"/>
                      <a:pt x="1084" y="154"/>
                    </a:cubicBezTo>
                    <a:cubicBezTo>
                      <a:pt x="572" y="381"/>
                      <a:pt x="203" y="857"/>
                      <a:pt x="72" y="1393"/>
                    </a:cubicBezTo>
                    <a:cubicBezTo>
                      <a:pt x="13" y="1631"/>
                      <a:pt x="1" y="1881"/>
                      <a:pt x="108" y="2107"/>
                    </a:cubicBezTo>
                    <a:cubicBezTo>
                      <a:pt x="246" y="2330"/>
                      <a:pt x="507" y="2458"/>
                      <a:pt x="773" y="2458"/>
                    </a:cubicBezTo>
                    <a:cubicBezTo>
                      <a:pt x="805" y="2458"/>
                      <a:pt x="838" y="2456"/>
                      <a:pt x="870" y="2452"/>
                    </a:cubicBezTo>
                    <a:cubicBezTo>
                      <a:pt x="1168" y="2440"/>
                      <a:pt x="1441" y="2297"/>
                      <a:pt x="1691" y="2131"/>
                    </a:cubicBezTo>
                    <a:cubicBezTo>
                      <a:pt x="2299" y="1714"/>
                      <a:pt x="2834" y="1000"/>
                      <a:pt x="2644" y="285"/>
                    </a:cubicBezTo>
                    <a:cubicBezTo>
                      <a:pt x="2385" y="94"/>
                      <a:pt x="2071" y="1"/>
                      <a:pt x="1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4" name="Google Shape;554;p34"/>
          <p:cNvSpPr/>
          <p:nvPr/>
        </p:nvSpPr>
        <p:spPr>
          <a:xfrm>
            <a:off x="7973425" y="3612075"/>
            <a:ext cx="2151900" cy="21519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 Deca"/>
              <a:buNone/>
              <a:defRPr sz="3400" b="1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5" r:id="rId4"/>
    <p:sldLayoutId id="2147483668" r:id="rId5"/>
    <p:sldLayoutId id="2147483669" r:id="rId6"/>
    <p:sldLayoutId id="2147483673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8"/>
          <p:cNvSpPr txBox="1">
            <a:spLocks noGrp="1"/>
          </p:cNvSpPr>
          <p:nvPr>
            <p:ph type="ctrTitle"/>
          </p:nvPr>
        </p:nvSpPr>
        <p:spPr>
          <a:xfrm>
            <a:off x="4135974" y="1035775"/>
            <a:ext cx="4748144" cy="22148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Monosakarida</a:t>
            </a:r>
            <a:endParaRPr dirty="0"/>
          </a:p>
        </p:txBody>
      </p:sp>
      <p:sp>
        <p:nvSpPr>
          <p:cNvPr id="566" name="Google Shape;566;p38"/>
          <p:cNvSpPr txBox="1">
            <a:spLocks noGrp="1"/>
          </p:cNvSpPr>
          <p:nvPr>
            <p:ph type="subTitle" idx="1"/>
          </p:nvPr>
        </p:nvSpPr>
        <p:spPr>
          <a:xfrm>
            <a:off x="4135975" y="3436975"/>
            <a:ext cx="26445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Wanda </a:t>
            </a:r>
            <a:r>
              <a:rPr lang="en-US" dirty="0" err="1" smtClean="0"/>
              <a:t>Rahma</a:t>
            </a:r>
            <a:r>
              <a:rPr lang="en-US" dirty="0" smtClean="0"/>
              <a:t> </a:t>
            </a:r>
            <a:r>
              <a:rPr lang="en-US" dirty="0" err="1" smtClean="0"/>
              <a:t>Azzahra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2114051035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THP B</a:t>
            </a:r>
            <a:endParaRPr dirty="0"/>
          </a:p>
        </p:txBody>
      </p:sp>
      <p:sp>
        <p:nvSpPr>
          <p:cNvPr id="567" name="Google Shape;567;p38"/>
          <p:cNvSpPr/>
          <p:nvPr/>
        </p:nvSpPr>
        <p:spPr>
          <a:xfrm>
            <a:off x="2883888" y="-268094"/>
            <a:ext cx="1215300" cy="12153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8"/>
          <p:cNvSpPr/>
          <p:nvPr/>
        </p:nvSpPr>
        <p:spPr>
          <a:xfrm>
            <a:off x="-881150" y="-431337"/>
            <a:ext cx="2281500" cy="22815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" name="Google Shape;569;p38"/>
          <p:cNvGrpSpPr/>
          <p:nvPr/>
        </p:nvGrpSpPr>
        <p:grpSpPr>
          <a:xfrm>
            <a:off x="-1037150" y="1085800"/>
            <a:ext cx="4452000" cy="4452000"/>
            <a:chOff x="-1037150" y="1085800"/>
            <a:chExt cx="4452000" cy="4452000"/>
          </a:xfrm>
        </p:grpSpPr>
        <p:sp>
          <p:nvSpPr>
            <p:cNvPr id="570" name="Google Shape;570;p38"/>
            <p:cNvSpPr/>
            <p:nvPr/>
          </p:nvSpPr>
          <p:spPr>
            <a:xfrm>
              <a:off x="-1037150" y="1085800"/>
              <a:ext cx="4452000" cy="44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-881150" y="1241800"/>
              <a:ext cx="4140000" cy="41400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8"/>
          <p:cNvGrpSpPr/>
          <p:nvPr/>
        </p:nvGrpSpPr>
        <p:grpSpPr>
          <a:xfrm rot="1315341">
            <a:off x="280580" y="1793108"/>
            <a:ext cx="2880247" cy="2060933"/>
            <a:chOff x="3698375" y="764675"/>
            <a:chExt cx="1508825" cy="1079625"/>
          </a:xfrm>
        </p:grpSpPr>
        <p:sp>
          <p:nvSpPr>
            <p:cNvPr id="573" name="Google Shape;573;p38"/>
            <p:cNvSpPr/>
            <p:nvPr/>
          </p:nvSpPr>
          <p:spPr>
            <a:xfrm>
              <a:off x="4393700" y="1763775"/>
              <a:ext cx="111350" cy="80525"/>
            </a:xfrm>
            <a:custGeom>
              <a:avLst/>
              <a:gdLst/>
              <a:ahLst/>
              <a:cxnLst/>
              <a:rect l="l" t="t" r="r" b="b"/>
              <a:pathLst>
                <a:path w="4454" h="3221" extrusionOk="0">
                  <a:moveTo>
                    <a:pt x="2922" y="0"/>
                  </a:moveTo>
                  <a:cubicBezTo>
                    <a:pt x="1905" y="0"/>
                    <a:pt x="876" y="599"/>
                    <a:pt x="322" y="1606"/>
                  </a:cubicBezTo>
                  <a:cubicBezTo>
                    <a:pt x="143" y="1952"/>
                    <a:pt x="0" y="2416"/>
                    <a:pt x="214" y="2738"/>
                  </a:cubicBezTo>
                  <a:cubicBezTo>
                    <a:pt x="322" y="2904"/>
                    <a:pt x="500" y="2999"/>
                    <a:pt x="679" y="3059"/>
                  </a:cubicBezTo>
                  <a:cubicBezTo>
                    <a:pt x="993" y="3161"/>
                    <a:pt x="1324" y="3220"/>
                    <a:pt x="1657" y="3220"/>
                  </a:cubicBezTo>
                  <a:cubicBezTo>
                    <a:pt x="1792" y="3220"/>
                    <a:pt x="1926" y="3211"/>
                    <a:pt x="2060" y="3190"/>
                  </a:cubicBezTo>
                  <a:cubicBezTo>
                    <a:pt x="3001" y="3059"/>
                    <a:pt x="3858" y="2345"/>
                    <a:pt x="4310" y="1368"/>
                  </a:cubicBezTo>
                  <a:cubicBezTo>
                    <a:pt x="4394" y="1214"/>
                    <a:pt x="4453" y="1011"/>
                    <a:pt x="4429" y="809"/>
                  </a:cubicBezTo>
                  <a:cubicBezTo>
                    <a:pt x="4382" y="463"/>
                    <a:pt x="4072" y="249"/>
                    <a:pt x="3786" y="154"/>
                  </a:cubicBezTo>
                  <a:cubicBezTo>
                    <a:pt x="3507" y="50"/>
                    <a:pt x="3215" y="0"/>
                    <a:pt x="2922" y="0"/>
                  </a:cubicBezTo>
                  <a:close/>
                </a:path>
              </a:pathLst>
            </a:custGeom>
            <a:solidFill>
              <a:srgbClr val="364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3698375" y="963450"/>
              <a:ext cx="711125" cy="872650"/>
            </a:xfrm>
            <a:custGeom>
              <a:avLst/>
              <a:gdLst/>
              <a:ahLst/>
              <a:cxnLst/>
              <a:rect l="l" t="t" r="r" b="b"/>
              <a:pathLst>
                <a:path w="28445" h="34906" extrusionOk="0">
                  <a:moveTo>
                    <a:pt x="10311" y="1"/>
                  </a:moveTo>
                  <a:cubicBezTo>
                    <a:pt x="6847" y="1"/>
                    <a:pt x="3385" y="574"/>
                    <a:pt x="12" y="1532"/>
                  </a:cubicBezTo>
                  <a:lnTo>
                    <a:pt x="0" y="33477"/>
                  </a:lnTo>
                  <a:cubicBezTo>
                    <a:pt x="4306" y="32454"/>
                    <a:pt x="8702" y="31938"/>
                    <a:pt x="13097" y="31938"/>
                  </a:cubicBezTo>
                  <a:cubicBezTo>
                    <a:pt x="15507" y="31938"/>
                    <a:pt x="17917" y="32093"/>
                    <a:pt x="20312" y="32405"/>
                  </a:cubicBezTo>
                  <a:cubicBezTo>
                    <a:pt x="23110" y="32762"/>
                    <a:pt x="25980" y="33381"/>
                    <a:pt x="28432" y="34905"/>
                  </a:cubicBezTo>
                  <a:lnTo>
                    <a:pt x="28444" y="6771"/>
                  </a:lnTo>
                  <a:cubicBezTo>
                    <a:pt x="24110" y="2770"/>
                    <a:pt x="18622" y="627"/>
                    <a:pt x="13085" y="127"/>
                  </a:cubicBezTo>
                  <a:cubicBezTo>
                    <a:pt x="12161" y="42"/>
                    <a:pt x="11236" y="1"/>
                    <a:pt x="10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3726650" y="928050"/>
              <a:ext cx="772425" cy="894350"/>
            </a:xfrm>
            <a:custGeom>
              <a:avLst/>
              <a:gdLst/>
              <a:ahLst/>
              <a:cxnLst/>
              <a:rect l="l" t="t" r="r" b="b"/>
              <a:pathLst>
                <a:path w="30897" h="35774" extrusionOk="0">
                  <a:moveTo>
                    <a:pt x="12477" y="0"/>
                  </a:moveTo>
                  <a:cubicBezTo>
                    <a:pt x="9021" y="0"/>
                    <a:pt x="5565" y="575"/>
                    <a:pt x="2191" y="1543"/>
                  </a:cubicBezTo>
                  <a:lnTo>
                    <a:pt x="2191" y="1758"/>
                  </a:lnTo>
                  <a:cubicBezTo>
                    <a:pt x="1465" y="1936"/>
                    <a:pt x="750" y="2115"/>
                    <a:pt x="36" y="2329"/>
                  </a:cubicBezTo>
                  <a:lnTo>
                    <a:pt x="0" y="34262"/>
                  </a:lnTo>
                  <a:cubicBezTo>
                    <a:pt x="4315" y="33245"/>
                    <a:pt x="8724" y="32736"/>
                    <a:pt x="13127" y="32736"/>
                  </a:cubicBezTo>
                  <a:cubicBezTo>
                    <a:pt x="15529" y="32736"/>
                    <a:pt x="17930" y="32887"/>
                    <a:pt x="20312" y="33190"/>
                  </a:cubicBezTo>
                  <a:cubicBezTo>
                    <a:pt x="23098" y="33547"/>
                    <a:pt x="25670" y="34250"/>
                    <a:pt x="28135" y="35774"/>
                  </a:cubicBezTo>
                  <a:cubicBezTo>
                    <a:pt x="28135" y="35774"/>
                    <a:pt x="30016" y="34678"/>
                    <a:pt x="30897" y="34583"/>
                  </a:cubicBezTo>
                  <a:lnTo>
                    <a:pt x="30576" y="6782"/>
                  </a:lnTo>
                  <a:cubicBezTo>
                    <a:pt x="26242" y="2770"/>
                    <a:pt x="20777" y="626"/>
                    <a:pt x="15240" y="126"/>
                  </a:cubicBezTo>
                  <a:cubicBezTo>
                    <a:pt x="14320" y="41"/>
                    <a:pt x="13399" y="0"/>
                    <a:pt x="12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4498775" y="919275"/>
              <a:ext cx="708425" cy="872175"/>
            </a:xfrm>
            <a:custGeom>
              <a:avLst/>
              <a:gdLst/>
              <a:ahLst/>
              <a:cxnLst/>
              <a:rect l="l" t="t" r="r" b="b"/>
              <a:pathLst>
                <a:path w="28337" h="34887" extrusionOk="0">
                  <a:moveTo>
                    <a:pt x="17978" y="0"/>
                  </a:moveTo>
                  <a:cubicBezTo>
                    <a:pt x="17073" y="0"/>
                    <a:pt x="16167" y="39"/>
                    <a:pt x="15264" y="120"/>
                  </a:cubicBezTo>
                  <a:cubicBezTo>
                    <a:pt x="9727" y="608"/>
                    <a:pt x="4358" y="2751"/>
                    <a:pt x="24" y="6740"/>
                  </a:cubicBezTo>
                  <a:lnTo>
                    <a:pt x="0" y="34886"/>
                  </a:lnTo>
                  <a:cubicBezTo>
                    <a:pt x="2453" y="33362"/>
                    <a:pt x="5227" y="33005"/>
                    <a:pt x="7989" y="32398"/>
                  </a:cubicBezTo>
                  <a:cubicBezTo>
                    <a:pt x="10346" y="31881"/>
                    <a:pt x="12712" y="31660"/>
                    <a:pt x="15075" y="31660"/>
                  </a:cubicBezTo>
                  <a:cubicBezTo>
                    <a:pt x="19517" y="31660"/>
                    <a:pt x="23949" y="32441"/>
                    <a:pt x="28301" y="33505"/>
                  </a:cubicBezTo>
                  <a:lnTo>
                    <a:pt x="28337" y="1561"/>
                  </a:lnTo>
                  <a:cubicBezTo>
                    <a:pt x="24944" y="578"/>
                    <a:pt x="21461" y="0"/>
                    <a:pt x="17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4499050" y="919275"/>
              <a:ext cx="536125" cy="871875"/>
            </a:xfrm>
            <a:custGeom>
              <a:avLst/>
              <a:gdLst/>
              <a:ahLst/>
              <a:cxnLst/>
              <a:rect l="l" t="t" r="r" b="b"/>
              <a:pathLst>
                <a:path w="21445" h="34875" extrusionOk="0">
                  <a:moveTo>
                    <a:pt x="17950" y="1"/>
                  </a:moveTo>
                  <a:cubicBezTo>
                    <a:pt x="17053" y="1"/>
                    <a:pt x="16154" y="40"/>
                    <a:pt x="15253" y="120"/>
                  </a:cubicBezTo>
                  <a:cubicBezTo>
                    <a:pt x="9716" y="608"/>
                    <a:pt x="4347" y="2751"/>
                    <a:pt x="13" y="6740"/>
                  </a:cubicBezTo>
                  <a:lnTo>
                    <a:pt x="1" y="34874"/>
                  </a:lnTo>
                  <a:cubicBezTo>
                    <a:pt x="2454" y="33350"/>
                    <a:pt x="5228" y="32993"/>
                    <a:pt x="7990" y="32386"/>
                  </a:cubicBezTo>
                  <a:cubicBezTo>
                    <a:pt x="10342" y="31868"/>
                    <a:pt x="12697" y="31648"/>
                    <a:pt x="15048" y="31648"/>
                  </a:cubicBezTo>
                  <a:cubicBezTo>
                    <a:pt x="17185" y="31648"/>
                    <a:pt x="19318" y="31830"/>
                    <a:pt x="21444" y="32136"/>
                  </a:cubicBezTo>
                  <a:cubicBezTo>
                    <a:pt x="21170" y="21480"/>
                    <a:pt x="20968" y="10800"/>
                    <a:pt x="20837" y="132"/>
                  </a:cubicBezTo>
                  <a:cubicBezTo>
                    <a:pt x="19875" y="46"/>
                    <a:pt x="18913" y="1"/>
                    <a:pt x="179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4498775" y="764675"/>
              <a:ext cx="459000" cy="1027375"/>
            </a:xfrm>
            <a:custGeom>
              <a:avLst/>
              <a:gdLst/>
              <a:ahLst/>
              <a:cxnLst/>
              <a:rect l="l" t="t" r="r" b="b"/>
              <a:pathLst>
                <a:path w="18360" h="41095" extrusionOk="0">
                  <a:moveTo>
                    <a:pt x="17924" y="0"/>
                  </a:moveTo>
                  <a:cubicBezTo>
                    <a:pt x="15322" y="0"/>
                    <a:pt x="12651" y="612"/>
                    <a:pt x="9989" y="2089"/>
                  </a:cubicBezTo>
                  <a:cubicBezTo>
                    <a:pt x="6429" y="4066"/>
                    <a:pt x="2810" y="7685"/>
                    <a:pt x="24" y="12841"/>
                  </a:cubicBezTo>
                  <a:lnTo>
                    <a:pt x="0" y="41094"/>
                  </a:lnTo>
                  <a:cubicBezTo>
                    <a:pt x="1560" y="38927"/>
                    <a:pt x="3524" y="37308"/>
                    <a:pt x="5310" y="36201"/>
                  </a:cubicBezTo>
                  <a:cubicBezTo>
                    <a:pt x="9656" y="33522"/>
                    <a:pt x="14061" y="32045"/>
                    <a:pt x="18336" y="31843"/>
                  </a:cubicBezTo>
                  <a:lnTo>
                    <a:pt x="18360" y="6"/>
                  </a:lnTo>
                  <a:cubicBezTo>
                    <a:pt x="18215" y="2"/>
                    <a:pt x="18069" y="0"/>
                    <a:pt x="17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3788850" y="919850"/>
              <a:ext cx="710525" cy="872775"/>
            </a:xfrm>
            <a:custGeom>
              <a:avLst/>
              <a:gdLst/>
              <a:ahLst/>
              <a:cxnLst/>
              <a:rect l="l" t="t" r="r" b="b"/>
              <a:pathLst>
                <a:path w="28421" h="34911" extrusionOk="0">
                  <a:moveTo>
                    <a:pt x="10377" y="1"/>
                  </a:moveTo>
                  <a:cubicBezTo>
                    <a:pt x="6895" y="1"/>
                    <a:pt x="3415" y="575"/>
                    <a:pt x="24" y="1538"/>
                  </a:cubicBezTo>
                  <a:lnTo>
                    <a:pt x="1" y="33482"/>
                  </a:lnTo>
                  <a:cubicBezTo>
                    <a:pt x="4307" y="32460"/>
                    <a:pt x="8697" y="31943"/>
                    <a:pt x="13092" y="31943"/>
                  </a:cubicBezTo>
                  <a:cubicBezTo>
                    <a:pt x="15502" y="31943"/>
                    <a:pt x="17913" y="32099"/>
                    <a:pt x="20313" y="32411"/>
                  </a:cubicBezTo>
                  <a:cubicBezTo>
                    <a:pt x="23111" y="32768"/>
                    <a:pt x="25956" y="33387"/>
                    <a:pt x="28397" y="34911"/>
                  </a:cubicBezTo>
                  <a:lnTo>
                    <a:pt x="28421" y="6777"/>
                  </a:lnTo>
                  <a:cubicBezTo>
                    <a:pt x="24099" y="2776"/>
                    <a:pt x="18634" y="633"/>
                    <a:pt x="13098" y="121"/>
                  </a:cubicBezTo>
                  <a:cubicBezTo>
                    <a:pt x="12192" y="40"/>
                    <a:pt x="11284" y="1"/>
                    <a:pt x="10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3932625" y="1036200"/>
              <a:ext cx="453350" cy="78375"/>
            </a:xfrm>
            <a:custGeom>
              <a:avLst/>
              <a:gdLst/>
              <a:ahLst/>
              <a:cxnLst/>
              <a:rect l="l" t="t" r="r" b="b"/>
              <a:pathLst>
                <a:path w="18134" h="3135" extrusionOk="0">
                  <a:moveTo>
                    <a:pt x="5724" y="0"/>
                  </a:moveTo>
                  <a:cubicBezTo>
                    <a:pt x="3859" y="0"/>
                    <a:pt x="1968" y="158"/>
                    <a:pt x="0" y="468"/>
                  </a:cubicBezTo>
                  <a:cubicBezTo>
                    <a:pt x="0" y="801"/>
                    <a:pt x="24" y="944"/>
                    <a:pt x="24" y="1277"/>
                  </a:cubicBezTo>
                  <a:cubicBezTo>
                    <a:pt x="1988" y="967"/>
                    <a:pt x="3878" y="810"/>
                    <a:pt x="5743" y="810"/>
                  </a:cubicBezTo>
                  <a:cubicBezTo>
                    <a:pt x="9825" y="810"/>
                    <a:pt x="13786" y="1565"/>
                    <a:pt x="18134" y="3135"/>
                  </a:cubicBezTo>
                  <a:cubicBezTo>
                    <a:pt x="18134" y="2813"/>
                    <a:pt x="18134" y="2658"/>
                    <a:pt x="18122" y="2325"/>
                  </a:cubicBezTo>
                  <a:cubicBezTo>
                    <a:pt x="13766" y="756"/>
                    <a:pt x="9808" y="0"/>
                    <a:pt x="5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3934400" y="1110475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13" y="1"/>
                  </a:moveTo>
                  <a:cubicBezTo>
                    <a:pt x="3851" y="1"/>
                    <a:pt x="1963" y="160"/>
                    <a:pt x="1" y="473"/>
                  </a:cubicBezTo>
                  <a:cubicBezTo>
                    <a:pt x="1" y="807"/>
                    <a:pt x="13" y="949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7" y="813"/>
                    <a:pt x="13782" y="1566"/>
                    <a:pt x="18122" y="3140"/>
                  </a:cubicBezTo>
                  <a:cubicBezTo>
                    <a:pt x="18122" y="2819"/>
                    <a:pt x="18122" y="2652"/>
                    <a:pt x="18110" y="2342"/>
                  </a:cubicBezTo>
                  <a:cubicBezTo>
                    <a:pt x="13753" y="765"/>
                    <a:pt x="9794" y="1"/>
                    <a:pt x="5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3935900" y="1185025"/>
              <a:ext cx="453050" cy="78075"/>
            </a:xfrm>
            <a:custGeom>
              <a:avLst/>
              <a:gdLst/>
              <a:ahLst/>
              <a:cxnLst/>
              <a:rect l="l" t="t" r="r" b="b"/>
              <a:pathLst>
                <a:path w="18122" h="3123" extrusionOk="0">
                  <a:moveTo>
                    <a:pt x="5710" y="1"/>
                  </a:moveTo>
                  <a:cubicBezTo>
                    <a:pt x="3848" y="1"/>
                    <a:pt x="1962" y="158"/>
                    <a:pt x="0" y="468"/>
                  </a:cubicBezTo>
                  <a:cubicBezTo>
                    <a:pt x="0" y="801"/>
                    <a:pt x="12" y="944"/>
                    <a:pt x="12" y="1277"/>
                  </a:cubicBezTo>
                  <a:cubicBezTo>
                    <a:pt x="1979" y="963"/>
                    <a:pt x="3872" y="804"/>
                    <a:pt x="5740" y="804"/>
                  </a:cubicBezTo>
                  <a:cubicBezTo>
                    <a:pt x="9819" y="804"/>
                    <a:pt x="13777" y="1563"/>
                    <a:pt x="18122" y="3123"/>
                  </a:cubicBezTo>
                  <a:cubicBezTo>
                    <a:pt x="18122" y="2813"/>
                    <a:pt x="18110" y="2647"/>
                    <a:pt x="18110" y="2337"/>
                  </a:cubicBezTo>
                  <a:cubicBezTo>
                    <a:pt x="13751" y="759"/>
                    <a:pt x="9792" y="1"/>
                    <a:pt x="5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3937375" y="1259000"/>
              <a:ext cx="453075" cy="78525"/>
            </a:xfrm>
            <a:custGeom>
              <a:avLst/>
              <a:gdLst/>
              <a:ahLst/>
              <a:cxnLst/>
              <a:rect l="l" t="t" r="r" b="b"/>
              <a:pathLst>
                <a:path w="18123" h="3141" extrusionOk="0">
                  <a:moveTo>
                    <a:pt x="5720" y="1"/>
                  </a:moveTo>
                  <a:cubicBezTo>
                    <a:pt x="3855" y="1"/>
                    <a:pt x="1966" y="160"/>
                    <a:pt x="1" y="473"/>
                  </a:cubicBezTo>
                  <a:cubicBezTo>
                    <a:pt x="1" y="807"/>
                    <a:pt x="13" y="950"/>
                    <a:pt x="13" y="1283"/>
                  </a:cubicBezTo>
                  <a:cubicBezTo>
                    <a:pt x="1984" y="972"/>
                    <a:pt x="3881" y="813"/>
                    <a:pt x="5753" y="813"/>
                  </a:cubicBezTo>
                  <a:cubicBezTo>
                    <a:pt x="9828" y="813"/>
                    <a:pt x="13782" y="1566"/>
                    <a:pt x="18122" y="3140"/>
                  </a:cubicBezTo>
                  <a:cubicBezTo>
                    <a:pt x="18110" y="2831"/>
                    <a:pt x="18110" y="2664"/>
                    <a:pt x="18110" y="2331"/>
                  </a:cubicBezTo>
                  <a:cubicBezTo>
                    <a:pt x="13755" y="762"/>
                    <a:pt x="9798" y="1"/>
                    <a:pt x="5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3938875" y="1333425"/>
              <a:ext cx="453050" cy="78500"/>
            </a:xfrm>
            <a:custGeom>
              <a:avLst/>
              <a:gdLst/>
              <a:ahLst/>
              <a:cxnLst/>
              <a:rect l="l" t="t" r="r" b="b"/>
              <a:pathLst>
                <a:path w="18122" h="3140" extrusionOk="0">
                  <a:moveTo>
                    <a:pt x="5719" y="0"/>
                  </a:moveTo>
                  <a:cubicBezTo>
                    <a:pt x="3855" y="0"/>
                    <a:pt x="1965" y="159"/>
                    <a:pt x="0" y="473"/>
                  </a:cubicBezTo>
                  <a:cubicBezTo>
                    <a:pt x="0" y="806"/>
                    <a:pt x="12" y="949"/>
                    <a:pt x="12" y="1283"/>
                  </a:cubicBezTo>
                  <a:cubicBezTo>
                    <a:pt x="1984" y="971"/>
                    <a:pt x="3881" y="813"/>
                    <a:pt x="5753" y="813"/>
                  </a:cubicBezTo>
                  <a:cubicBezTo>
                    <a:pt x="9827" y="813"/>
                    <a:pt x="13782" y="1565"/>
                    <a:pt x="18122" y="3140"/>
                  </a:cubicBezTo>
                  <a:cubicBezTo>
                    <a:pt x="18110" y="2807"/>
                    <a:pt x="18110" y="2664"/>
                    <a:pt x="18110" y="2330"/>
                  </a:cubicBezTo>
                  <a:cubicBezTo>
                    <a:pt x="13755" y="761"/>
                    <a:pt x="9798" y="0"/>
                    <a:pt x="5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3940075" y="140782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8" y="160"/>
                    <a:pt x="0" y="473"/>
                  </a:cubicBezTo>
                  <a:cubicBezTo>
                    <a:pt x="0" y="807"/>
                    <a:pt x="24" y="950"/>
                    <a:pt x="24" y="1283"/>
                  </a:cubicBezTo>
                  <a:cubicBezTo>
                    <a:pt x="1995" y="972"/>
                    <a:pt x="3892" y="813"/>
                    <a:pt x="5764" y="813"/>
                  </a:cubicBezTo>
                  <a:cubicBezTo>
                    <a:pt x="9839" y="813"/>
                    <a:pt x="13793" y="1566"/>
                    <a:pt x="18133" y="3140"/>
                  </a:cubicBezTo>
                  <a:cubicBezTo>
                    <a:pt x="18121" y="2807"/>
                    <a:pt x="18121" y="2664"/>
                    <a:pt x="18121" y="2331"/>
                  </a:cubicBezTo>
                  <a:cubicBezTo>
                    <a:pt x="13766" y="762"/>
                    <a:pt x="9809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3941250" y="14822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2" y="0"/>
                  </a:moveTo>
                  <a:cubicBezTo>
                    <a:pt x="3856" y="0"/>
                    <a:pt x="1965" y="159"/>
                    <a:pt x="1" y="473"/>
                  </a:cubicBezTo>
                  <a:cubicBezTo>
                    <a:pt x="1" y="806"/>
                    <a:pt x="13" y="949"/>
                    <a:pt x="13" y="1283"/>
                  </a:cubicBezTo>
                  <a:cubicBezTo>
                    <a:pt x="1988" y="972"/>
                    <a:pt x="3886" y="813"/>
                    <a:pt x="5759" y="813"/>
                  </a:cubicBezTo>
                  <a:cubicBezTo>
                    <a:pt x="9834" y="813"/>
                    <a:pt x="13786" y="1565"/>
                    <a:pt x="18134" y="3140"/>
                  </a:cubicBezTo>
                  <a:cubicBezTo>
                    <a:pt x="18134" y="2807"/>
                    <a:pt x="18134" y="2652"/>
                    <a:pt x="18110" y="2330"/>
                  </a:cubicBezTo>
                  <a:cubicBezTo>
                    <a:pt x="13763" y="762"/>
                    <a:pt x="9803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3942750" y="1556350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1"/>
                  </a:moveTo>
                  <a:cubicBezTo>
                    <a:pt x="3861" y="1"/>
                    <a:pt x="1969" y="160"/>
                    <a:pt x="0" y="474"/>
                  </a:cubicBezTo>
                  <a:cubicBezTo>
                    <a:pt x="0" y="795"/>
                    <a:pt x="24" y="950"/>
                    <a:pt x="24" y="1271"/>
                  </a:cubicBezTo>
                  <a:cubicBezTo>
                    <a:pt x="1984" y="966"/>
                    <a:pt x="3870" y="810"/>
                    <a:pt x="5731" y="810"/>
                  </a:cubicBezTo>
                  <a:cubicBezTo>
                    <a:pt x="9813" y="810"/>
                    <a:pt x="13774" y="1562"/>
                    <a:pt x="18133" y="3141"/>
                  </a:cubicBezTo>
                  <a:cubicBezTo>
                    <a:pt x="18133" y="2819"/>
                    <a:pt x="18133" y="2664"/>
                    <a:pt x="18110" y="2331"/>
                  </a:cubicBezTo>
                  <a:cubicBezTo>
                    <a:pt x="13763" y="762"/>
                    <a:pt x="9808" y="1"/>
                    <a:pt x="5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3944225" y="1630775"/>
              <a:ext cx="453350" cy="78525"/>
            </a:xfrm>
            <a:custGeom>
              <a:avLst/>
              <a:gdLst/>
              <a:ahLst/>
              <a:cxnLst/>
              <a:rect l="l" t="t" r="r" b="b"/>
              <a:pathLst>
                <a:path w="18134" h="3141" extrusionOk="0">
                  <a:moveTo>
                    <a:pt x="5727" y="0"/>
                  </a:moveTo>
                  <a:cubicBezTo>
                    <a:pt x="3861" y="0"/>
                    <a:pt x="1969" y="159"/>
                    <a:pt x="1" y="473"/>
                  </a:cubicBezTo>
                  <a:cubicBezTo>
                    <a:pt x="1" y="795"/>
                    <a:pt x="25" y="949"/>
                    <a:pt x="25" y="1271"/>
                  </a:cubicBezTo>
                  <a:cubicBezTo>
                    <a:pt x="1985" y="965"/>
                    <a:pt x="3871" y="809"/>
                    <a:pt x="5731" y="809"/>
                  </a:cubicBezTo>
                  <a:cubicBezTo>
                    <a:pt x="9814" y="809"/>
                    <a:pt x="13774" y="1562"/>
                    <a:pt x="18134" y="3140"/>
                  </a:cubicBezTo>
                  <a:cubicBezTo>
                    <a:pt x="18134" y="2819"/>
                    <a:pt x="18122" y="2664"/>
                    <a:pt x="18122" y="2331"/>
                  </a:cubicBezTo>
                  <a:cubicBezTo>
                    <a:pt x="13767" y="762"/>
                    <a:pt x="9810" y="0"/>
                    <a:pt x="5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4557400" y="881250"/>
              <a:ext cx="347975" cy="229750"/>
            </a:xfrm>
            <a:custGeom>
              <a:avLst/>
              <a:gdLst/>
              <a:ahLst/>
              <a:cxnLst/>
              <a:rect l="l" t="t" r="r" b="b"/>
              <a:pathLst>
                <a:path w="13919" h="9190" extrusionOk="0">
                  <a:moveTo>
                    <a:pt x="13021" y="0"/>
                  </a:moveTo>
                  <a:cubicBezTo>
                    <a:pt x="6999" y="0"/>
                    <a:pt x="3045" y="4692"/>
                    <a:pt x="1" y="8452"/>
                  </a:cubicBezTo>
                  <a:lnTo>
                    <a:pt x="1" y="9190"/>
                  </a:lnTo>
                  <a:cubicBezTo>
                    <a:pt x="3038" y="5450"/>
                    <a:pt x="6981" y="771"/>
                    <a:pt x="12992" y="771"/>
                  </a:cubicBezTo>
                  <a:cubicBezTo>
                    <a:pt x="13295" y="771"/>
                    <a:pt x="13604" y="783"/>
                    <a:pt x="13919" y="808"/>
                  </a:cubicBezTo>
                  <a:cubicBezTo>
                    <a:pt x="13919" y="498"/>
                    <a:pt x="13907" y="343"/>
                    <a:pt x="13907" y="34"/>
                  </a:cubicBezTo>
                  <a:cubicBezTo>
                    <a:pt x="13607" y="11"/>
                    <a:pt x="13312" y="0"/>
                    <a:pt x="13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4558000" y="952875"/>
              <a:ext cx="348875" cy="225700"/>
            </a:xfrm>
            <a:custGeom>
              <a:avLst/>
              <a:gdLst/>
              <a:ahLst/>
              <a:cxnLst/>
              <a:rect l="l" t="t" r="r" b="b"/>
              <a:pathLst>
                <a:path w="13955" h="9028" extrusionOk="0">
                  <a:moveTo>
                    <a:pt x="12870" y="1"/>
                  </a:moveTo>
                  <a:cubicBezTo>
                    <a:pt x="6929" y="1"/>
                    <a:pt x="3014" y="4602"/>
                    <a:pt x="12" y="8301"/>
                  </a:cubicBezTo>
                  <a:cubicBezTo>
                    <a:pt x="0" y="8599"/>
                    <a:pt x="0" y="8742"/>
                    <a:pt x="12" y="9027"/>
                  </a:cubicBezTo>
                  <a:cubicBezTo>
                    <a:pt x="3015" y="5364"/>
                    <a:pt x="6914" y="793"/>
                    <a:pt x="12821" y="793"/>
                  </a:cubicBezTo>
                  <a:cubicBezTo>
                    <a:pt x="13191" y="793"/>
                    <a:pt x="13569" y="811"/>
                    <a:pt x="13955" y="848"/>
                  </a:cubicBezTo>
                  <a:cubicBezTo>
                    <a:pt x="13955" y="526"/>
                    <a:pt x="13943" y="372"/>
                    <a:pt x="13943" y="50"/>
                  </a:cubicBezTo>
                  <a:cubicBezTo>
                    <a:pt x="13578" y="17"/>
                    <a:pt x="13220" y="1"/>
                    <a:pt x="12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4558600" y="1025050"/>
              <a:ext cx="349775" cy="221675"/>
            </a:xfrm>
            <a:custGeom>
              <a:avLst/>
              <a:gdLst/>
              <a:ahLst/>
              <a:cxnLst/>
              <a:rect l="l" t="t" r="r" b="b"/>
              <a:pathLst>
                <a:path w="13991" h="8867" extrusionOk="0">
                  <a:moveTo>
                    <a:pt x="12720" y="0"/>
                  </a:moveTo>
                  <a:cubicBezTo>
                    <a:pt x="6871" y="0"/>
                    <a:pt x="2993" y="4501"/>
                    <a:pt x="0" y="8117"/>
                  </a:cubicBezTo>
                  <a:lnTo>
                    <a:pt x="0" y="8867"/>
                  </a:lnTo>
                  <a:cubicBezTo>
                    <a:pt x="2987" y="5259"/>
                    <a:pt x="6863" y="781"/>
                    <a:pt x="12691" y="781"/>
                  </a:cubicBezTo>
                  <a:cubicBezTo>
                    <a:pt x="13114" y="781"/>
                    <a:pt x="13547" y="805"/>
                    <a:pt x="13990" y="854"/>
                  </a:cubicBezTo>
                  <a:cubicBezTo>
                    <a:pt x="13990" y="545"/>
                    <a:pt x="13978" y="378"/>
                    <a:pt x="13978" y="68"/>
                  </a:cubicBezTo>
                  <a:cubicBezTo>
                    <a:pt x="13549" y="22"/>
                    <a:pt x="13130" y="0"/>
                    <a:pt x="12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4558600" y="1097725"/>
              <a:ext cx="350950" cy="217475"/>
            </a:xfrm>
            <a:custGeom>
              <a:avLst/>
              <a:gdLst/>
              <a:ahLst/>
              <a:cxnLst/>
              <a:rect l="l" t="t" r="r" b="b"/>
              <a:pathLst>
                <a:path w="14038" h="8699" extrusionOk="0">
                  <a:moveTo>
                    <a:pt x="12583" y="0"/>
                  </a:moveTo>
                  <a:cubicBezTo>
                    <a:pt x="6813" y="0"/>
                    <a:pt x="2974" y="4404"/>
                    <a:pt x="0" y="7972"/>
                  </a:cubicBezTo>
                  <a:cubicBezTo>
                    <a:pt x="12" y="8270"/>
                    <a:pt x="12" y="8413"/>
                    <a:pt x="12" y="8698"/>
                  </a:cubicBezTo>
                  <a:cubicBezTo>
                    <a:pt x="2972" y="5157"/>
                    <a:pt x="6791" y="788"/>
                    <a:pt x="12518" y="788"/>
                  </a:cubicBezTo>
                  <a:cubicBezTo>
                    <a:pt x="13010" y="788"/>
                    <a:pt x="13517" y="820"/>
                    <a:pt x="14038" y="888"/>
                  </a:cubicBezTo>
                  <a:cubicBezTo>
                    <a:pt x="14038" y="566"/>
                    <a:pt x="14026" y="412"/>
                    <a:pt x="14026" y="90"/>
                  </a:cubicBezTo>
                  <a:cubicBezTo>
                    <a:pt x="13532" y="29"/>
                    <a:pt x="13051" y="0"/>
                    <a:pt x="1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4559475" y="1170875"/>
              <a:ext cx="351575" cy="213075"/>
            </a:xfrm>
            <a:custGeom>
              <a:avLst/>
              <a:gdLst/>
              <a:ahLst/>
              <a:cxnLst/>
              <a:rect l="l" t="t" r="r" b="b"/>
              <a:pathLst>
                <a:path w="14063" h="8523" extrusionOk="0">
                  <a:moveTo>
                    <a:pt x="12412" y="0"/>
                  </a:moveTo>
                  <a:cubicBezTo>
                    <a:pt x="6738" y="0"/>
                    <a:pt x="2941" y="4312"/>
                    <a:pt x="1" y="7796"/>
                  </a:cubicBezTo>
                  <a:lnTo>
                    <a:pt x="1" y="8523"/>
                  </a:lnTo>
                  <a:cubicBezTo>
                    <a:pt x="2945" y="5058"/>
                    <a:pt x="6721" y="780"/>
                    <a:pt x="12378" y="780"/>
                  </a:cubicBezTo>
                  <a:cubicBezTo>
                    <a:pt x="12922" y="780"/>
                    <a:pt x="13483" y="819"/>
                    <a:pt x="14062" y="903"/>
                  </a:cubicBezTo>
                  <a:cubicBezTo>
                    <a:pt x="14062" y="593"/>
                    <a:pt x="14050" y="427"/>
                    <a:pt x="14050" y="117"/>
                  </a:cubicBezTo>
                  <a:cubicBezTo>
                    <a:pt x="13487" y="38"/>
                    <a:pt x="12942" y="0"/>
                    <a:pt x="124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4559775" y="1243700"/>
              <a:ext cx="352750" cy="209600"/>
            </a:xfrm>
            <a:custGeom>
              <a:avLst/>
              <a:gdLst/>
              <a:ahLst/>
              <a:cxnLst/>
              <a:rect l="l" t="t" r="r" b="b"/>
              <a:pathLst>
                <a:path w="14110" h="8384" extrusionOk="0">
                  <a:moveTo>
                    <a:pt x="12276" y="0"/>
                  </a:moveTo>
                  <a:cubicBezTo>
                    <a:pt x="6672" y="0"/>
                    <a:pt x="2922" y="4217"/>
                    <a:pt x="1" y="7634"/>
                  </a:cubicBezTo>
                  <a:lnTo>
                    <a:pt x="1" y="8384"/>
                  </a:lnTo>
                  <a:cubicBezTo>
                    <a:pt x="2911" y="4979"/>
                    <a:pt x="6645" y="800"/>
                    <a:pt x="12225" y="800"/>
                  </a:cubicBezTo>
                  <a:cubicBezTo>
                    <a:pt x="12831" y="800"/>
                    <a:pt x="13459" y="849"/>
                    <a:pt x="14110" y="954"/>
                  </a:cubicBezTo>
                  <a:cubicBezTo>
                    <a:pt x="14110" y="645"/>
                    <a:pt x="14098" y="478"/>
                    <a:pt x="14098" y="145"/>
                  </a:cubicBezTo>
                  <a:cubicBezTo>
                    <a:pt x="13469" y="47"/>
                    <a:pt x="12863" y="0"/>
                    <a:pt x="12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4560075" y="1317350"/>
              <a:ext cx="353950" cy="205325"/>
            </a:xfrm>
            <a:custGeom>
              <a:avLst/>
              <a:gdLst/>
              <a:ahLst/>
              <a:cxnLst/>
              <a:rect l="l" t="t" r="r" b="b"/>
              <a:pathLst>
                <a:path w="14158" h="8213" extrusionOk="0">
                  <a:moveTo>
                    <a:pt x="12147" y="1"/>
                  </a:moveTo>
                  <a:cubicBezTo>
                    <a:pt x="6628" y="1"/>
                    <a:pt x="2914" y="4124"/>
                    <a:pt x="13" y="7474"/>
                  </a:cubicBezTo>
                  <a:cubicBezTo>
                    <a:pt x="1" y="7772"/>
                    <a:pt x="1" y="7914"/>
                    <a:pt x="13" y="8212"/>
                  </a:cubicBezTo>
                  <a:cubicBezTo>
                    <a:pt x="2912" y="4888"/>
                    <a:pt x="6607" y="796"/>
                    <a:pt x="12087" y="796"/>
                  </a:cubicBezTo>
                  <a:cubicBezTo>
                    <a:pt x="12750" y="796"/>
                    <a:pt x="13440" y="856"/>
                    <a:pt x="14157" y="985"/>
                  </a:cubicBezTo>
                  <a:cubicBezTo>
                    <a:pt x="14157" y="652"/>
                    <a:pt x="14145" y="509"/>
                    <a:pt x="14145" y="175"/>
                  </a:cubicBezTo>
                  <a:cubicBezTo>
                    <a:pt x="13454" y="56"/>
                    <a:pt x="12789" y="1"/>
                    <a:pt x="12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4560975" y="1391175"/>
              <a:ext cx="354525" cy="201425"/>
            </a:xfrm>
            <a:custGeom>
              <a:avLst/>
              <a:gdLst/>
              <a:ahLst/>
              <a:cxnLst/>
              <a:rect l="l" t="t" r="r" b="b"/>
              <a:pathLst>
                <a:path w="14181" h="8057" extrusionOk="0">
                  <a:moveTo>
                    <a:pt x="11984" y="0"/>
                  </a:moveTo>
                  <a:cubicBezTo>
                    <a:pt x="6552" y="0"/>
                    <a:pt x="2870" y="4038"/>
                    <a:pt x="0" y="7319"/>
                  </a:cubicBezTo>
                  <a:lnTo>
                    <a:pt x="0" y="8057"/>
                  </a:lnTo>
                  <a:cubicBezTo>
                    <a:pt x="2859" y="4799"/>
                    <a:pt x="6526" y="798"/>
                    <a:pt x="11933" y="798"/>
                  </a:cubicBezTo>
                  <a:cubicBezTo>
                    <a:pt x="12651" y="798"/>
                    <a:pt x="13399" y="868"/>
                    <a:pt x="14181" y="1020"/>
                  </a:cubicBezTo>
                  <a:cubicBezTo>
                    <a:pt x="14181" y="699"/>
                    <a:pt x="14169" y="532"/>
                    <a:pt x="14169" y="211"/>
                  </a:cubicBezTo>
                  <a:cubicBezTo>
                    <a:pt x="13410" y="67"/>
                    <a:pt x="12683" y="0"/>
                    <a:pt x="11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4560975" y="1465175"/>
              <a:ext cx="355725" cy="197375"/>
            </a:xfrm>
            <a:custGeom>
              <a:avLst/>
              <a:gdLst/>
              <a:ahLst/>
              <a:cxnLst/>
              <a:rect l="l" t="t" r="r" b="b"/>
              <a:pathLst>
                <a:path w="14229" h="7895" extrusionOk="0">
                  <a:moveTo>
                    <a:pt x="11824" y="0"/>
                  </a:moveTo>
                  <a:cubicBezTo>
                    <a:pt x="6479" y="0"/>
                    <a:pt x="2847" y="3933"/>
                    <a:pt x="0" y="7145"/>
                  </a:cubicBezTo>
                  <a:cubicBezTo>
                    <a:pt x="12" y="7454"/>
                    <a:pt x="12" y="7597"/>
                    <a:pt x="12" y="7895"/>
                  </a:cubicBezTo>
                  <a:cubicBezTo>
                    <a:pt x="2865" y="4699"/>
                    <a:pt x="6500" y="793"/>
                    <a:pt x="11825" y="793"/>
                  </a:cubicBezTo>
                  <a:cubicBezTo>
                    <a:pt x="12590" y="793"/>
                    <a:pt x="13391" y="874"/>
                    <a:pt x="14228" y="1049"/>
                  </a:cubicBezTo>
                  <a:cubicBezTo>
                    <a:pt x="14228" y="727"/>
                    <a:pt x="14205" y="561"/>
                    <a:pt x="14205" y="251"/>
                  </a:cubicBezTo>
                  <a:cubicBezTo>
                    <a:pt x="13375" y="80"/>
                    <a:pt x="12582" y="0"/>
                    <a:pt x="1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38"/>
          <p:cNvGrpSpPr/>
          <p:nvPr/>
        </p:nvGrpSpPr>
        <p:grpSpPr>
          <a:xfrm>
            <a:off x="-744483" y="3013235"/>
            <a:ext cx="2915757" cy="2130254"/>
            <a:chOff x="2868800" y="2088975"/>
            <a:chExt cx="1181425" cy="863150"/>
          </a:xfrm>
        </p:grpSpPr>
        <p:sp>
          <p:nvSpPr>
            <p:cNvPr id="599" name="Google Shape;599;p38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8"/>
          <p:cNvGrpSpPr/>
          <p:nvPr/>
        </p:nvGrpSpPr>
        <p:grpSpPr>
          <a:xfrm rot="1458948">
            <a:off x="43650" y="372788"/>
            <a:ext cx="563060" cy="1364873"/>
            <a:chOff x="2541375" y="3220475"/>
            <a:chExt cx="427450" cy="1036150"/>
          </a:xfrm>
        </p:grpSpPr>
        <p:sp>
          <p:nvSpPr>
            <p:cNvPr id="608" name="Google Shape;608;p38"/>
            <p:cNvSpPr/>
            <p:nvPr/>
          </p:nvSpPr>
          <p:spPr>
            <a:xfrm>
              <a:off x="2541375" y="3220475"/>
              <a:ext cx="427450" cy="1035850"/>
            </a:xfrm>
            <a:custGeom>
              <a:avLst/>
              <a:gdLst/>
              <a:ahLst/>
              <a:cxnLst/>
              <a:rect l="l" t="t" r="r" b="b"/>
              <a:pathLst>
                <a:path w="17098" h="41434" extrusionOk="0">
                  <a:moveTo>
                    <a:pt x="2715" y="0"/>
                  </a:moveTo>
                  <a:cubicBezTo>
                    <a:pt x="1215" y="0"/>
                    <a:pt x="1" y="1215"/>
                    <a:pt x="1" y="2727"/>
                  </a:cubicBezTo>
                  <a:lnTo>
                    <a:pt x="1" y="38707"/>
                  </a:lnTo>
                  <a:cubicBezTo>
                    <a:pt x="1" y="40219"/>
                    <a:pt x="1215" y="41434"/>
                    <a:pt x="2715" y="41434"/>
                  </a:cubicBezTo>
                  <a:lnTo>
                    <a:pt x="14371" y="41434"/>
                  </a:lnTo>
                  <a:cubicBezTo>
                    <a:pt x="15860" y="41434"/>
                    <a:pt x="17086" y="40219"/>
                    <a:pt x="17098" y="38731"/>
                  </a:cubicBezTo>
                  <a:lnTo>
                    <a:pt x="17098" y="2727"/>
                  </a:lnTo>
                  <a:cubicBezTo>
                    <a:pt x="17098" y="1226"/>
                    <a:pt x="15872" y="0"/>
                    <a:pt x="143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2541375" y="3636600"/>
              <a:ext cx="427450" cy="620025"/>
            </a:xfrm>
            <a:custGeom>
              <a:avLst/>
              <a:gdLst/>
              <a:ahLst/>
              <a:cxnLst/>
              <a:rect l="l" t="t" r="r" b="b"/>
              <a:pathLst>
                <a:path w="17098" h="24801" extrusionOk="0">
                  <a:moveTo>
                    <a:pt x="17098" y="0"/>
                  </a:moveTo>
                  <a:cubicBezTo>
                    <a:pt x="11371" y="2322"/>
                    <a:pt x="5620" y="4584"/>
                    <a:pt x="1" y="7060"/>
                  </a:cubicBezTo>
                  <a:lnTo>
                    <a:pt x="1" y="22086"/>
                  </a:lnTo>
                  <a:cubicBezTo>
                    <a:pt x="1" y="23586"/>
                    <a:pt x="1215" y="24801"/>
                    <a:pt x="2715" y="24801"/>
                  </a:cubicBezTo>
                  <a:lnTo>
                    <a:pt x="14371" y="24801"/>
                  </a:lnTo>
                  <a:cubicBezTo>
                    <a:pt x="15872" y="24801"/>
                    <a:pt x="17098" y="23586"/>
                    <a:pt x="17098" y="22086"/>
                  </a:cubicBezTo>
                  <a:lnTo>
                    <a:pt x="170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2664300" y="3334775"/>
              <a:ext cx="181000" cy="796850"/>
            </a:xfrm>
            <a:custGeom>
              <a:avLst/>
              <a:gdLst/>
              <a:ahLst/>
              <a:cxnLst/>
              <a:rect l="l" t="t" r="r" b="b"/>
              <a:pathLst>
                <a:path w="7240" h="31874" extrusionOk="0">
                  <a:moveTo>
                    <a:pt x="2465" y="0"/>
                  </a:moveTo>
                  <a:lnTo>
                    <a:pt x="2465" y="24837"/>
                  </a:lnTo>
                  <a:cubicBezTo>
                    <a:pt x="1037" y="25313"/>
                    <a:pt x="1" y="26670"/>
                    <a:pt x="1" y="28266"/>
                  </a:cubicBezTo>
                  <a:cubicBezTo>
                    <a:pt x="1" y="30254"/>
                    <a:pt x="1632" y="31873"/>
                    <a:pt x="3620" y="31873"/>
                  </a:cubicBezTo>
                  <a:cubicBezTo>
                    <a:pt x="5621" y="31873"/>
                    <a:pt x="7240" y="30254"/>
                    <a:pt x="7240" y="28266"/>
                  </a:cubicBezTo>
                  <a:cubicBezTo>
                    <a:pt x="7240" y="26670"/>
                    <a:pt x="6216" y="25325"/>
                    <a:pt x="4763" y="24837"/>
                  </a:cubicBezTo>
                  <a:lnTo>
                    <a:pt x="47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2693175" y="3987250"/>
              <a:ext cx="70875" cy="61475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2726225" y="3334775"/>
              <a:ext cx="57775" cy="278925"/>
            </a:xfrm>
            <a:custGeom>
              <a:avLst/>
              <a:gdLst/>
              <a:ahLst/>
              <a:cxnLst/>
              <a:rect l="l" t="t" r="r" b="b"/>
              <a:pathLst>
                <a:path w="2311" h="11157" extrusionOk="0">
                  <a:moveTo>
                    <a:pt x="0" y="0"/>
                  </a:moveTo>
                  <a:lnTo>
                    <a:pt x="0" y="11156"/>
                  </a:lnTo>
                  <a:lnTo>
                    <a:pt x="2310" y="1115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38"/>
          <p:cNvGrpSpPr/>
          <p:nvPr/>
        </p:nvGrpSpPr>
        <p:grpSpPr>
          <a:xfrm>
            <a:off x="2403090" y="3959107"/>
            <a:ext cx="1732881" cy="1793702"/>
            <a:chOff x="5556925" y="2802275"/>
            <a:chExt cx="757875" cy="784475"/>
          </a:xfrm>
        </p:grpSpPr>
        <p:sp>
          <p:nvSpPr>
            <p:cNvPr id="614" name="Google Shape;614;p38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38"/>
          <p:cNvGrpSpPr/>
          <p:nvPr/>
        </p:nvGrpSpPr>
        <p:grpSpPr>
          <a:xfrm rot="544886">
            <a:off x="3061109" y="1595211"/>
            <a:ext cx="860873" cy="1678882"/>
            <a:chOff x="6945350" y="145425"/>
            <a:chExt cx="317325" cy="618850"/>
          </a:xfrm>
        </p:grpSpPr>
        <p:sp>
          <p:nvSpPr>
            <p:cNvPr id="636" name="Google Shape;636;p38"/>
            <p:cNvSpPr/>
            <p:nvPr/>
          </p:nvSpPr>
          <p:spPr>
            <a:xfrm>
              <a:off x="6945350" y="145425"/>
              <a:ext cx="317325" cy="618850"/>
            </a:xfrm>
            <a:custGeom>
              <a:avLst/>
              <a:gdLst/>
              <a:ahLst/>
              <a:cxnLst/>
              <a:rect l="l" t="t" r="r" b="b"/>
              <a:pathLst>
                <a:path w="12693" h="24754" extrusionOk="0">
                  <a:moveTo>
                    <a:pt x="4786" y="1"/>
                  </a:moveTo>
                  <a:cubicBezTo>
                    <a:pt x="4524" y="1"/>
                    <a:pt x="4298" y="227"/>
                    <a:pt x="4298" y="489"/>
                  </a:cubicBezTo>
                  <a:cubicBezTo>
                    <a:pt x="4298" y="763"/>
                    <a:pt x="4524" y="977"/>
                    <a:pt x="4786" y="977"/>
                  </a:cubicBezTo>
                  <a:lnTo>
                    <a:pt x="5084" y="977"/>
                  </a:lnTo>
                  <a:lnTo>
                    <a:pt x="5084" y="14657"/>
                  </a:lnTo>
                  <a:lnTo>
                    <a:pt x="583" y="22468"/>
                  </a:lnTo>
                  <a:cubicBezTo>
                    <a:pt x="0" y="23492"/>
                    <a:pt x="726" y="24754"/>
                    <a:pt x="1905" y="24754"/>
                  </a:cubicBezTo>
                  <a:lnTo>
                    <a:pt x="10799" y="24754"/>
                  </a:lnTo>
                  <a:cubicBezTo>
                    <a:pt x="11966" y="24754"/>
                    <a:pt x="12692" y="23492"/>
                    <a:pt x="12109" y="22468"/>
                  </a:cubicBezTo>
                  <a:lnTo>
                    <a:pt x="7596" y="14657"/>
                  </a:lnTo>
                  <a:lnTo>
                    <a:pt x="7596" y="977"/>
                  </a:lnTo>
                  <a:lnTo>
                    <a:pt x="7894" y="977"/>
                  </a:lnTo>
                  <a:cubicBezTo>
                    <a:pt x="8168" y="977"/>
                    <a:pt x="8394" y="763"/>
                    <a:pt x="8394" y="489"/>
                  </a:cubicBezTo>
                  <a:cubicBezTo>
                    <a:pt x="8394" y="227"/>
                    <a:pt x="8168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6978075" y="577025"/>
              <a:ext cx="252150" cy="162550"/>
            </a:xfrm>
            <a:custGeom>
              <a:avLst/>
              <a:gdLst/>
              <a:ahLst/>
              <a:cxnLst/>
              <a:rect l="l" t="t" r="r" b="b"/>
              <a:pathLst>
                <a:path w="10086" h="6502" extrusionOk="0">
                  <a:moveTo>
                    <a:pt x="3418" y="1"/>
                  </a:moveTo>
                  <a:lnTo>
                    <a:pt x="132" y="5704"/>
                  </a:lnTo>
                  <a:cubicBezTo>
                    <a:pt x="1" y="5942"/>
                    <a:pt x="84" y="6168"/>
                    <a:pt x="132" y="6240"/>
                  </a:cubicBezTo>
                  <a:cubicBezTo>
                    <a:pt x="179" y="6323"/>
                    <a:pt x="310" y="6502"/>
                    <a:pt x="596" y="6502"/>
                  </a:cubicBezTo>
                  <a:lnTo>
                    <a:pt x="9490" y="6502"/>
                  </a:lnTo>
                  <a:cubicBezTo>
                    <a:pt x="9776" y="6502"/>
                    <a:pt x="9907" y="6311"/>
                    <a:pt x="9954" y="6240"/>
                  </a:cubicBezTo>
                  <a:cubicBezTo>
                    <a:pt x="10002" y="6144"/>
                    <a:pt x="10085" y="5942"/>
                    <a:pt x="9954" y="5704"/>
                  </a:cubicBezTo>
                  <a:lnTo>
                    <a:pt x="66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107550" y="577025"/>
              <a:ext cx="51225" cy="162250"/>
            </a:xfrm>
            <a:custGeom>
              <a:avLst/>
              <a:gdLst/>
              <a:ahLst/>
              <a:cxnLst/>
              <a:rect l="l" t="t" r="r" b="b"/>
              <a:pathLst>
                <a:path w="2049" h="6490" extrusionOk="0">
                  <a:moveTo>
                    <a:pt x="1" y="1"/>
                  </a:moveTo>
                  <a:lnTo>
                    <a:pt x="1025" y="6490"/>
                  </a:lnTo>
                  <a:lnTo>
                    <a:pt x="2049" y="649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125425" y="577025"/>
              <a:ext cx="104800" cy="162250"/>
            </a:xfrm>
            <a:custGeom>
              <a:avLst/>
              <a:gdLst/>
              <a:ahLst/>
              <a:cxnLst/>
              <a:rect l="l" t="t" r="r" b="b"/>
              <a:pathLst>
                <a:path w="4192" h="6490" extrusionOk="0">
                  <a:moveTo>
                    <a:pt x="0" y="1"/>
                  </a:moveTo>
                  <a:lnTo>
                    <a:pt x="2382" y="6490"/>
                  </a:lnTo>
                  <a:lnTo>
                    <a:pt x="3596" y="6490"/>
                  </a:lnTo>
                  <a:cubicBezTo>
                    <a:pt x="3882" y="6490"/>
                    <a:pt x="4013" y="6311"/>
                    <a:pt x="4060" y="6228"/>
                  </a:cubicBezTo>
                  <a:cubicBezTo>
                    <a:pt x="4108" y="6144"/>
                    <a:pt x="4191" y="5942"/>
                    <a:pt x="4060" y="5704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38"/>
          <p:cNvGrpSpPr/>
          <p:nvPr/>
        </p:nvGrpSpPr>
        <p:grpSpPr>
          <a:xfrm rot="-2019428">
            <a:off x="1543819" y="247748"/>
            <a:ext cx="1078938" cy="1614954"/>
            <a:chOff x="7166500" y="-57275"/>
            <a:chExt cx="414050" cy="619750"/>
          </a:xfrm>
        </p:grpSpPr>
        <p:sp>
          <p:nvSpPr>
            <p:cNvPr id="641" name="Google Shape;641;p38"/>
            <p:cNvSpPr/>
            <p:nvPr/>
          </p:nvSpPr>
          <p:spPr>
            <a:xfrm>
              <a:off x="7166500" y="-57275"/>
              <a:ext cx="414050" cy="619750"/>
            </a:xfrm>
            <a:custGeom>
              <a:avLst/>
              <a:gdLst/>
              <a:ahLst/>
              <a:cxnLst/>
              <a:rect l="l" t="t" r="r" b="b"/>
              <a:pathLst>
                <a:path w="16562" h="24790" extrusionOk="0">
                  <a:moveTo>
                    <a:pt x="6716" y="1"/>
                  </a:moveTo>
                  <a:cubicBezTo>
                    <a:pt x="6454" y="1"/>
                    <a:pt x="6227" y="227"/>
                    <a:pt x="6227" y="489"/>
                  </a:cubicBezTo>
                  <a:cubicBezTo>
                    <a:pt x="6227" y="763"/>
                    <a:pt x="6454" y="977"/>
                    <a:pt x="6716" y="977"/>
                  </a:cubicBezTo>
                  <a:lnTo>
                    <a:pt x="7013" y="977"/>
                  </a:lnTo>
                  <a:lnTo>
                    <a:pt x="7013" y="8335"/>
                  </a:lnTo>
                  <a:cubicBezTo>
                    <a:pt x="3048" y="8930"/>
                    <a:pt x="0" y="12371"/>
                    <a:pt x="12" y="16514"/>
                  </a:cubicBezTo>
                  <a:cubicBezTo>
                    <a:pt x="12" y="21086"/>
                    <a:pt x="3715" y="24789"/>
                    <a:pt x="8287" y="24789"/>
                  </a:cubicBezTo>
                  <a:cubicBezTo>
                    <a:pt x="12847" y="24789"/>
                    <a:pt x="16562" y="21086"/>
                    <a:pt x="16562" y="16514"/>
                  </a:cubicBezTo>
                  <a:cubicBezTo>
                    <a:pt x="16562" y="12371"/>
                    <a:pt x="13502" y="8942"/>
                    <a:pt x="9537" y="8335"/>
                  </a:cubicBezTo>
                  <a:lnTo>
                    <a:pt x="9537" y="977"/>
                  </a:lnTo>
                  <a:lnTo>
                    <a:pt x="9835" y="977"/>
                  </a:lnTo>
                  <a:cubicBezTo>
                    <a:pt x="10097" y="977"/>
                    <a:pt x="10323" y="763"/>
                    <a:pt x="10323" y="489"/>
                  </a:cubicBezTo>
                  <a:cubicBezTo>
                    <a:pt x="10323" y="227"/>
                    <a:pt x="10097" y="1"/>
                    <a:pt x="9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7190900" y="241575"/>
              <a:ext cx="364650" cy="296500"/>
            </a:xfrm>
            <a:custGeom>
              <a:avLst/>
              <a:gdLst/>
              <a:ahLst/>
              <a:cxnLst/>
              <a:rect l="l" t="t" r="r" b="b"/>
              <a:pathLst>
                <a:path w="14586" h="11860" extrusionOk="0">
                  <a:moveTo>
                    <a:pt x="1620" y="0"/>
                  </a:moveTo>
                  <a:cubicBezTo>
                    <a:pt x="608" y="1262"/>
                    <a:pt x="1" y="2846"/>
                    <a:pt x="1" y="4560"/>
                  </a:cubicBezTo>
                  <a:cubicBezTo>
                    <a:pt x="1" y="8585"/>
                    <a:pt x="3275" y="11859"/>
                    <a:pt x="7287" y="11859"/>
                  </a:cubicBezTo>
                  <a:cubicBezTo>
                    <a:pt x="11312" y="11859"/>
                    <a:pt x="14586" y="8585"/>
                    <a:pt x="14586" y="4560"/>
                  </a:cubicBezTo>
                  <a:cubicBezTo>
                    <a:pt x="14586" y="2846"/>
                    <a:pt x="13979" y="1262"/>
                    <a:pt x="12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7231675" y="254700"/>
              <a:ext cx="66700" cy="68150"/>
            </a:xfrm>
            <a:custGeom>
              <a:avLst/>
              <a:gdLst/>
              <a:ahLst/>
              <a:cxnLst/>
              <a:rect l="l" t="t" r="r" b="b"/>
              <a:pathLst>
                <a:path w="2668" h="2726" extrusionOk="0">
                  <a:moveTo>
                    <a:pt x="1277" y="1"/>
                  </a:moveTo>
                  <a:cubicBezTo>
                    <a:pt x="1114" y="1"/>
                    <a:pt x="954" y="26"/>
                    <a:pt x="810" y="95"/>
                  </a:cubicBezTo>
                  <a:cubicBezTo>
                    <a:pt x="560" y="214"/>
                    <a:pt x="370" y="440"/>
                    <a:pt x="263" y="678"/>
                  </a:cubicBezTo>
                  <a:cubicBezTo>
                    <a:pt x="108" y="976"/>
                    <a:pt x="25" y="1297"/>
                    <a:pt x="1" y="1630"/>
                  </a:cubicBezTo>
                  <a:cubicBezTo>
                    <a:pt x="1" y="1928"/>
                    <a:pt x="60" y="2238"/>
                    <a:pt x="263" y="2452"/>
                  </a:cubicBezTo>
                  <a:cubicBezTo>
                    <a:pt x="431" y="2630"/>
                    <a:pt x="673" y="2726"/>
                    <a:pt x="921" y="2726"/>
                  </a:cubicBezTo>
                  <a:cubicBezTo>
                    <a:pt x="971" y="2726"/>
                    <a:pt x="1022" y="2722"/>
                    <a:pt x="1072" y="2714"/>
                  </a:cubicBezTo>
                  <a:cubicBezTo>
                    <a:pt x="1370" y="2690"/>
                    <a:pt x="1656" y="2535"/>
                    <a:pt x="1894" y="2345"/>
                  </a:cubicBezTo>
                  <a:cubicBezTo>
                    <a:pt x="2239" y="2071"/>
                    <a:pt x="2525" y="1714"/>
                    <a:pt x="2596" y="1297"/>
                  </a:cubicBezTo>
                  <a:cubicBezTo>
                    <a:pt x="2668" y="880"/>
                    <a:pt x="2501" y="392"/>
                    <a:pt x="2132" y="190"/>
                  </a:cubicBezTo>
                  <a:cubicBezTo>
                    <a:pt x="1989" y="106"/>
                    <a:pt x="1823" y="71"/>
                    <a:pt x="1644" y="35"/>
                  </a:cubicBezTo>
                  <a:cubicBezTo>
                    <a:pt x="1522" y="15"/>
                    <a:pt x="1399" y="1"/>
                    <a:pt x="1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7249250" y="241575"/>
              <a:ext cx="306300" cy="296500"/>
            </a:xfrm>
            <a:custGeom>
              <a:avLst/>
              <a:gdLst/>
              <a:ahLst/>
              <a:cxnLst/>
              <a:rect l="l" t="t" r="r" b="b"/>
              <a:pathLst>
                <a:path w="12252" h="11860" extrusionOk="0">
                  <a:moveTo>
                    <a:pt x="7489" y="0"/>
                  </a:moveTo>
                  <a:cubicBezTo>
                    <a:pt x="8930" y="1524"/>
                    <a:pt x="9859" y="3525"/>
                    <a:pt x="9394" y="5775"/>
                  </a:cubicBezTo>
                  <a:cubicBezTo>
                    <a:pt x="9216" y="7573"/>
                    <a:pt x="7954" y="9192"/>
                    <a:pt x="6323" y="10097"/>
                  </a:cubicBezTo>
                  <a:cubicBezTo>
                    <a:pt x="5384" y="10495"/>
                    <a:pt x="4417" y="10675"/>
                    <a:pt x="3460" y="10675"/>
                  </a:cubicBezTo>
                  <a:cubicBezTo>
                    <a:pt x="2268" y="10675"/>
                    <a:pt x="1090" y="10395"/>
                    <a:pt x="0" y="9906"/>
                  </a:cubicBezTo>
                  <a:lnTo>
                    <a:pt x="0" y="9906"/>
                  </a:lnTo>
                  <a:cubicBezTo>
                    <a:pt x="1298" y="11109"/>
                    <a:pt x="3048" y="11859"/>
                    <a:pt x="4953" y="11859"/>
                  </a:cubicBezTo>
                  <a:cubicBezTo>
                    <a:pt x="8978" y="11859"/>
                    <a:pt x="12252" y="8585"/>
                    <a:pt x="12252" y="4560"/>
                  </a:cubicBezTo>
                  <a:cubicBezTo>
                    <a:pt x="12252" y="2858"/>
                    <a:pt x="11645" y="1262"/>
                    <a:pt x="10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5" name="Google Shape;645;p38"/>
          <p:cNvGrpSpPr/>
          <p:nvPr/>
        </p:nvGrpSpPr>
        <p:grpSpPr>
          <a:xfrm>
            <a:off x="3043492" y="693849"/>
            <a:ext cx="547954" cy="547954"/>
            <a:chOff x="3796125" y="-35750"/>
            <a:chExt cx="773400" cy="773400"/>
          </a:xfrm>
        </p:grpSpPr>
        <p:sp>
          <p:nvSpPr>
            <p:cNvPr id="646" name="Google Shape;646;p3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-599330" y="2889646"/>
            <a:ext cx="979588" cy="979588"/>
            <a:chOff x="3796125" y="-35750"/>
            <a:chExt cx="773400" cy="773400"/>
          </a:xfrm>
        </p:grpSpPr>
        <p:sp>
          <p:nvSpPr>
            <p:cNvPr id="649" name="Google Shape;649;p38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3"/>
          <p:cNvSpPr/>
          <p:nvPr/>
        </p:nvSpPr>
        <p:spPr>
          <a:xfrm rot="-275237">
            <a:off x="2111323" y="695380"/>
            <a:ext cx="4921365" cy="3752735"/>
          </a:xfrm>
          <a:prstGeom prst="roundRect">
            <a:avLst>
              <a:gd name="adj" fmla="val 2931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3"/>
          <p:cNvSpPr txBox="1">
            <a:spLocks noGrp="1"/>
          </p:cNvSpPr>
          <p:nvPr>
            <p:ph type="title"/>
          </p:nvPr>
        </p:nvSpPr>
        <p:spPr>
          <a:xfrm>
            <a:off x="2578924" y="56148"/>
            <a:ext cx="4103100" cy="12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/>
              <a:t>Monosakarida</a:t>
            </a:r>
            <a:endParaRPr sz="3200" dirty="0"/>
          </a:p>
        </p:txBody>
      </p:sp>
      <p:sp>
        <p:nvSpPr>
          <p:cNvPr id="770" name="Google Shape;770;p43"/>
          <p:cNvSpPr txBox="1">
            <a:spLocks noGrp="1"/>
          </p:cNvSpPr>
          <p:nvPr>
            <p:ph type="subTitle" idx="1"/>
          </p:nvPr>
        </p:nvSpPr>
        <p:spPr>
          <a:xfrm>
            <a:off x="2181210" y="1448112"/>
            <a:ext cx="4161838" cy="17243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Arial" pitchFamily="34" charset="0"/>
              <a:buChar char="•"/>
            </a:pPr>
            <a:endParaRPr lang="en-US" sz="1400" dirty="0" smtClean="0"/>
          </a:p>
          <a:p>
            <a:pPr marL="285750" lvl="0" indent="-285750" algn="l">
              <a:buFont typeface="Arial" pitchFamily="34" charset="0"/>
              <a:buChar char="•"/>
            </a:pPr>
            <a:r>
              <a:rPr lang="en-US" sz="1400" dirty="0" err="1" smtClean="0"/>
              <a:t>jenis</a:t>
            </a:r>
            <a:r>
              <a:rPr lang="en-US" sz="1400" dirty="0" smtClean="0"/>
              <a:t> </a:t>
            </a:r>
            <a:r>
              <a:rPr lang="en-US" sz="1400" dirty="0" err="1"/>
              <a:t>karbohidrat</a:t>
            </a:r>
            <a:r>
              <a:rPr lang="en-US" sz="1400" dirty="0"/>
              <a:t> </a:t>
            </a:r>
            <a:r>
              <a:rPr lang="en-US" sz="1400" dirty="0" err="1"/>
              <a:t>terkecil</a:t>
            </a:r>
            <a:r>
              <a:rPr lang="en-US" sz="1400" dirty="0"/>
              <a:t> yang </a:t>
            </a:r>
            <a:r>
              <a:rPr lang="en-US" sz="1400" dirty="0" err="1"/>
              <a:t>tersusun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gugus</a:t>
            </a:r>
            <a:r>
              <a:rPr lang="en-US" sz="1400" dirty="0"/>
              <a:t> </a:t>
            </a:r>
            <a:r>
              <a:rPr lang="en-US" sz="1400" dirty="0" err="1"/>
              <a:t>aldehid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gugus</a:t>
            </a:r>
            <a:r>
              <a:rPr lang="en-US" sz="1400" dirty="0"/>
              <a:t> </a:t>
            </a:r>
            <a:r>
              <a:rPr lang="en-US" sz="1400" dirty="0" err="1"/>
              <a:t>keton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terikat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gugus</a:t>
            </a:r>
            <a:r>
              <a:rPr lang="en-US" sz="1400" dirty="0"/>
              <a:t> </a:t>
            </a:r>
            <a:r>
              <a:rPr lang="en-US" sz="1400" dirty="0" err="1" smtClean="0"/>
              <a:t>hidroksil</a:t>
            </a:r>
            <a:r>
              <a:rPr lang="en-US" sz="1400" dirty="0" smtClean="0"/>
              <a:t>.</a:t>
            </a:r>
          </a:p>
          <a:p>
            <a:pPr marL="285750" lvl="0" indent="-285750" algn="l">
              <a:buFont typeface="Arial" pitchFamily="34" charset="0"/>
              <a:buChar char="•"/>
            </a:pPr>
            <a:endParaRPr lang="en-US" sz="1400" dirty="0"/>
          </a:p>
          <a:p>
            <a:pPr marL="285750" lvl="0" indent="-285750" algn="l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gugus</a:t>
            </a:r>
            <a:r>
              <a:rPr lang="en-US" sz="1400" dirty="0"/>
              <a:t> </a:t>
            </a:r>
            <a:r>
              <a:rPr lang="en-US" sz="1400" dirty="0" err="1"/>
              <a:t>fungsinya</a:t>
            </a:r>
            <a:r>
              <a:rPr lang="en-US" sz="1400" dirty="0"/>
              <a:t>,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monosakarida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aldosa</a:t>
            </a:r>
            <a:r>
              <a:rPr lang="en-US" sz="1400" dirty="0"/>
              <a:t> (</a:t>
            </a:r>
            <a:r>
              <a:rPr lang="en-US" sz="1400" dirty="0" err="1"/>
              <a:t>contohnya</a:t>
            </a:r>
            <a:r>
              <a:rPr lang="en-US" sz="1400" dirty="0"/>
              <a:t> </a:t>
            </a:r>
            <a:r>
              <a:rPr lang="en-US" sz="1400" dirty="0" err="1"/>
              <a:t>glukosa</a:t>
            </a:r>
            <a:r>
              <a:rPr lang="en-US" sz="1400" dirty="0"/>
              <a:t>)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ketosa</a:t>
            </a:r>
            <a:r>
              <a:rPr lang="en-US" sz="1400" dirty="0"/>
              <a:t> (</a:t>
            </a:r>
            <a:r>
              <a:rPr lang="en-US" sz="1400" dirty="0" err="1"/>
              <a:t>contohnya</a:t>
            </a:r>
            <a:r>
              <a:rPr lang="en-US" sz="1400" dirty="0"/>
              <a:t> </a:t>
            </a:r>
            <a:r>
              <a:rPr lang="en-US" sz="1400" dirty="0" err="1"/>
              <a:t>fruktosa</a:t>
            </a:r>
            <a:r>
              <a:rPr lang="en-US" sz="1400" dirty="0"/>
              <a:t>)</a:t>
            </a:r>
          </a:p>
          <a:p>
            <a:pPr marL="285750" lvl="0" indent="-285750" algn="l">
              <a:buFont typeface="Arial" pitchFamily="34" charset="0"/>
              <a:buChar char="•"/>
            </a:pPr>
            <a:endParaRPr lang="en-US" sz="1400" dirty="0"/>
          </a:p>
          <a:p>
            <a:pPr marL="285750" lvl="0" indent="-285750" algn="l">
              <a:buFont typeface="Arial" pitchFamily="34" charset="0"/>
              <a:buChar char="•"/>
            </a:pPr>
            <a:endParaRPr lang="en-US" sz="1400" dirty="0" smtClean="0"/>
          </a:p>
          <a:p>
            <a:pPr marL="285750" lvl="0" indent="-285750" algn="l">
              <a:buFont typeface="Arial" pitchFamily="34" charset="0"/>
              <a:buChar char="•"/>
            </a:pPr>
            <a:endParaRPr sz="1400" dirty="0"/>
          </a:p>
        </p:txBody>
      </p:sp>
      <p:sp>
        <p:nvSpPr>
          <p:cNvPr id="771" name="Google Shape;771;p43"/>
          <p:cNvSpPr/>
          <p:nvPr/>
        </p:nvSpPr>
        <p:spPr>
          <a:xfrm>
            <a:off x="-491825" y="3172450"/>
            <a:ext cx="4311387" cy="2076241"/>
          </a:xfrm>
          <a:custGeom>
            <a:avLst/>
            <a:gdLst/>
            <a:ahLst/>
            <a:cxnLst/>
            <a:rect l="l" t="t" r="r" b="b"/>
            <a:pathLst>
              <a:path w="107062" h="51558" extrusionOk="0">
                <a:moveTo>
                  <a:pt x="23266" y="0"/>
                </a:moveTo>
                <a:cubicBezTo>
                  <a:pt x="18767" y="0"/>
                  <a:pt x="14164" y="1727"/>
                  <a:pt x="10645" y="4766"/>
                </a:cubicBezTo>
                <a:cubicBezTo>
                  <a:pt x="4454" y="10123"/>
                  <a:pt x="1299" y="18708"/>
                  <a:pt x="644" y="27185"/>
                </a:cubicBezTo>
                <a:cubicBezTo>
                  <a:pt x="1" y="35365"/>
                  <a:pt x="6633" y="43532"/>
                  <a:pt x="8300" y="51533"/>
                </a:cubicBezTo>
                <a:lnTo>
                  <a:pt x="106205" y="51533"/>
                </a:lnTo>
                <a:lnTo>
                  <a:pt x="106205" y="51557"/>
                </a:lnTo>
                <a:cubicBezTo>
                  <a:pt x="107062" y="47545"/>
                  <a:pt x="106621" y="43235"/>
                  <a:pt x="104919" y="39544"/>
                </a:cubicBezTo>
                <a:cubicBezTo>
                  <a:pt x="102954" y="35269"/>
                  <a:pt x="99323" y="31912"/>
                  <a:pt x="95096" y="30424"/>
                </a:cubicBezTo>
                <a:cubicBezTo>
                  <a:pt x="91441" y="29138"/>
                  <a:pt x="87286" y="29150"/>
                  <a:pt x="84142" y="26768"/>
                </a:cubicBezTo>
                <a:cubicBezTo>
                  <a:pt x="79558" y="23292"/>
                  <a:pt x="78868" y="16017"/>
                  <a:pt x="74558" y="12148"/>
                </a:cubicBezTo>
                <a:cubicBezTo>
                  <a:pt x="72192" y="10011"/>
                  <a:pt x="69211" y="9279"/>
                  <a:pt x="66087" y="9279"/>
                </a:cubicBezTo>
                <a:cubicBezTo>
                  <a:pt x="63379" y="9279"/>
                  <a:pt x="60564" y="9829"/>
                  <a:pt x="57949" y="10493"/>
                </a:cubicBezTo>
                <a:cubicBezTo>
                  <a:pt x="54613" y="11341"/>
                  <a:pt x="51063" y="12273"/>
                  <a:pt x="47668" y="12273"/>
                </a:cubicBezTo>
                <a:cubicBezTo>
                  <a:pt x="45344" y="12273"/>
                  <a:pt x="43091" y="11836"/>
                  <a:pt x="41030" y="10635"/>
                </a:cubicBezTo>
                <a:cubicBezTo>
                  <a:pt x="37863" y="8790"/>
                  <a:pt x="35720" y="5444"/>
                  <a:pt x="32815" y="3170"/>
                </a:cubicBezTo>
                <a:cubicBezTo>
                  <a:pt x="30039" y="996"/>
                  <a:pt x="26683" y="0"/>
                  <a:pt x="232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43"/>
          <p:cNvGrpSpPr/>
          <p:nvPr/>
        </p:nvGrpSpPr>
        <p:grpSpPr>
          <a:xfrm>
            <a:off x="1767124" y="970724"/>
            <a:ext cx="756849" cy="756849"/>
            <a:chOff x="3796125" y="-35750"/>
            <a:chExt cx="773400" cy="773400"/>
          </a:xfrm>
        </p:grpSpPr>
        <p:sp>
          <p:nvSpPr>
            <p:cNvPr id="773" name="Google Shape;773;p4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43"/>
          <p:cNvGrpSpPr/>
          <p:nvPr/>
        </p:nvGrpSpPr>
        <p:grpSpPr>
          <a:xfrm>
            <a:off x="6682024" y="4225674"/>
            <a:ext cx="756849" cy="756849"/>
            <a:chOff x="3796125" y="-35750"/>
            <a:chExt cx="773400" cy="773400"/>
          </a:xfrm>
        </p:grpSpPr>
        <p:sp>
          <p:nvSpPr>
            <p:cNvPr id="776" name="Google Shape;776;p43"/>
            <p:cNvSpPr/>
            <p:nvPr/>
          </p:nvSpPr>
          <p:spPr>
            <a:xfrm>
              <a:off x="3796125" y="-35750"/>
              <a:ext cx="773400" cy="773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3"/>
            <p:cNvSpPr/>
            <p:nvPr/>
          </p:nvSpPr>
          <p:spPr>
            <a:xfrm rot="301067">
              <a:off x="3918082" y="92788"/>
              <a:ext cx="257035" cy="222951"/>
            </a:xfrm>
            <a:custGeom>
              <a:avLst/>
              <a:gdLst/>
              <a:ahLst/>
              <a:cxnLst/>
              <a:rect l="l" t="t" r="r" b="b"/>
              <a:pathLst>
                <a:path w="2835" h="2459" extrusionOk="0">
                  <a:moveTo>
                    <a:pt x="1758" y="1"/>
                  </a:moveTo>
                  <a:cubicBezTo>
                    <a:pt x="1525" y="1"/>
                    <a:pt x="1293" y="53"/>
                    <a:pt x="1084" y="154"/>
                  </a:cubicBezTo>
                  <a:cubicBezTo>
                    <a:pt x="572" y="381"/>
                    <a:pt x="203" y="857"/>
                    <a:pt x="72" y="1393"/>
                  </a:cubicBezTo>
                  <a:cubicBezTo>
                    <a:pt x="13" y="1631"/>
                    <a:pt x="1" y="1881"/>
                    <a:pt x="108" y="2107"/>
                  </a:cubicBezTo>
                  <a:cubicBezTo>
                    <a:pt x="246" y="2330"/>
                    <a:pt x="507" y="2458"/>
                    <a:pt x="773" y="2458"/>
                  </a:cubicBezTo>
                  <a:cubicBezTo>
                    <a:pt x="805" y="2458"/>
                    <a:pt x="838" y="2456"/>
                    <a:pt x="870" y="2452"/>
                  </a:cubicBezTo>
                  <a:cubicBezTo>
                    <a:pt x="1168" y="2440"/>
                    <a:pt x="1441" y="2297"/>
                    <a:pt x="1691" y="2131"/>
                  </a:cubicBezTo>
                  <a:cubicBezTo>
                    <a:pt x="2299" y="1714"/>
                    <a:pt x="2834" y="1000"/>
                    <a:pt x="2644" y="285"/>
                  </a:cubicBezTo>
                  <a:cubicBezTo>
                    <a:pt x="2385" y="94"/>
                    <a:pt x="2071" y="1"/>
                    <a:pt x="17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887;p71"/>
          <p:cNvGrpSpPr/>
          <p:nvPr/>
        </p:nvGrpSpPr>
        <p:grpSpPr>
          <a:xfrm rot="-55">
            <a:off x="6583680" y="2201322"/>
            <a:ext cx="2438419" cy="2781186"/>
            <a:chOff x="3336600" y="3468450"/>
            <a:chExt cx="336250" cy="668300"/>
          </a:xfrm>
        </p:grpSpPr>
        <p:sp>
          <p:nvSpPr>
            <p:cNvPr id="13" name="Google Shape;1888;p71"/>
            <p:cNvSpPr/>
            <p:nvPr/>
          </p:nvSpPr>
          <p:spPr>
            <a:xfrm>
              <a:off x="3336600" y="3468450"/>
              <a:ext cx="336250" cy="668300"/>
            </a:xfrm>
            <a:custGeom>
              <a:avLst/>
              <a:gdLst/>
              <a:ahLst/>
              <a:cxnLst/>
              <a:rect l="l" t="t" r="r" b="b"/>
              <a:pathLst>
                <a:path w="13450" h="26732" extrusionOk="0">
                  <a:moveTo>
                    <a:pt x="12354" y="461"/>
                  </a:moveTo>
                  <a:cubicBezTo>
                    <a:pt x="12730" y="461"/>
                    <a:pt x="13031" y="762"/>
                    <a:pt x="13031" y="1139"/>
                  </a:cubicBezTo>
                  <a:lnTo>
                    <a:pt x="13031" y="24221"/>
                  </a:lnTo>
                  <a:cubicBezTo>
                    <a:pt x="13031" y="24598"/>
                    <a:pt x="12730" y="24899"/>
                    <a:pt x="12354" y="24899"/>
                  </a:cubicBezTo>
                  <a:lnTo>
                    <a:pt x="1097" y="24899"/>
                  </a:lnTo>
                  <a:cubicBezTo>
                    <a:pt x="720" y="24899"/>
                    <a:pt x="419" y="24598"/>
                    <a:pt x="419" y="24221"/>
                  </a:cubicBezTo>
                  <a:lnTo>
                    <a:pt x="419" y="1139"/>
                  </a:lnTo>
                  <a:cubicBezTo>
                    <a:pt x="419" y="762"/>
                    <a:pt x="720" y="461"/>
                    <a:pt x="1097" y="461"/>
                  </a:cubicBezTo>
                  <a:close/>
                  <a:moveTo>
                    <a:pt x="1022" y="0"/>
                  </a:moveTo>
                  <a:cubicBezTo>
                    <a:pt x="461" y="0"/>
                    <a:pt x="1" y="452"/>
                    <a:pt x="1" y="1021"/>
                  </a:cubicBezTo>
                  <a:lnTo>
                    <a:pt x="1" y="25711"/>
                  </a:lnTo>
                  <a:cubicBezTo>
                    <a:pt x="1" y="26280"/>
                    <a:pt x="461" y="26732"/>
                    <a:pt x="1022" y="26732"/>
                  </a:cubicBezTo>
                  <a:lnTo>
                    <a:pt x="12429" y="26732"/>
                  </a:lnTo>
                  <a:cubicBezTo>
                    <a:pt x="12998" y="26732"/>
                    <a:pt x="13450" y="26271"/>
                    <a:pt x="13450" y="25711"/>
                  </a:cubicBezTo>
                  <a:lnTo>
                    <a:pt x="13450" y="1021"/>
                  </a:lnTo>
                  <a:cubicBezTo>
                    <a:pt x="13450" y="452"/>
                    <a:pt x="12998" y="0"/>
                    <a:pt x="12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89;p71"/>
            <p:cNvSpPr/>
            <p:nvPr/>
          </p:nvSpPr>
          <p:spPr>
            <a:xfrm>
              <a:off x="3490375" y="4105350"/>
              <a:ext cx="18250" cy="18225"/>
            </a:xfrm>
            <a:custGeom>
              <a:avLst/>
              <a:gdLst/>
              <a:ahLst/>
              <a:cxnLst/>
              <a:rect l="l" t="t" r="r" b="b"/>
              <a:pathLst>
                <a:path w="730" h="729" extrusionOk="0">
                  <a:moveTo>
                    <a:pt x="511" y="84"/>
                  </a:moveTo>
                  <a:cubicBezTo>
                    <a:pt x="587" y="84"/>
                    <a:pt x="645" y="143"/>
                    <a:pt x="645" y="218"/>
                  </a:cubicBezTo>
                  <a:lnTo>
                    <a:pt x="645" y="511"/>
                  </a:lnTo>
                  <a:cubicBezTo>
                    <a:pt x="645" y="586"/>
                    <a:pt x="587" y="653"/>
                    <a:pt x="511" y="653"/>
                  </a:cubicBezTo>
                  <a:lnTo>
                    <a:pt x="219" y="653"/>
                  </a:lnTo>
                  <a:cubicBezTo>
                    <a:pt x="143" y="653"/>
                    <a:pt x="76" y="586"/>
                    <a:pt x="76" y="511"/>
                  </a:cubicBezTo>
                  <a:lnTo>
                    <a:pt x="76" y="218"/>
                  </a:lnTo>
                  <a:cubicBezTo>
                    <a:pt x="76" y="143"/>
                    <a:pt x="143" y="84"/>
                    <a:pt x="219" y="84"/>
                  </a:cubicBezTo>
                  <a:close/>
                  <a:moveTo>
                    <a:pt x="219" y="0"/>
                  </a:moveTo>
                  <a:cubicBezTo>
                    <a:pt x="101" y="0"/>
                    <a:pt x="1" y="101"/>
                    <a:pt x="1" y="218"/>
                  </a:cubicBezTo>
                  <a:lnTo>
                    <a:pt x="1" y="511"/>
                  </a:lnTo>
                  <a:cubicBezTo>
                    <a:pt x="1" y="628"/>
                    <a:pt x="101" y="729"/>
                    <a:pt x="219" y="729"/>
                  </a:cubicBezTo>
                  <a:lnTo>
                    <a:pt x="511" y="729"/>
                  </a:lnTo>
                  <a:cubicBezTo>
                    <a:pt x="629" y="729"/>
                    <a:pt x="729" y="628"/>
                    <a:pt x="729" y="511"/>
                  </a:cubicBezTo>
                  <a:lnTo>
                    <a:pt x="729" y="218"/>
                  </a:lnTo>
                  <a:cubicBezTo>
                    <a:pt x="729" y="101"/>
                    <a:pt x="629" y="0"/>
                    <a:pt x="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02" y="2201302"/>
            <a:ext cx="2387026" cy="26505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4"/>
          <p:cNvSpPr/>
          <p:nvPr/>
        </p:nvSpPr>
        <p:spPr>
          <a:xfrm flipH="1">
            <a:off x="5517534" y="3667850"/>
            <a:ext cx="4068217" cy="1475650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4"/>
          <p:cNvSpPr txBox="1">
            <a:spLocks noGrp="1"/>
          </p:cNvSpPr>
          <p:nvPr>
            <p:ph type="body" idx="1"/>
          </p:nvPr>
        </p:nvSpPr>
        <p:spPr>
          <a:xfrm>
            <a:off x="1894800" y="1826350"/>
            <a:ext cx="53544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buFont typeface="Arial" pitchFamily="34" charset="0"/>
              <a:buChar char="•"/>
            </a:pP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Atom C </a:t>
            </a:r>
            <a:r>
              <a:rPr lang="en-US" altLang="id-ID" dirty="0" err="1">
                <a:solidFill>
                  <a:schemeClr val="tx1"/>
                </a:solidFill>
                <a:latin typeface="Roboto" charset="0"/>
                <a:ea typeface="Roboto" charset="0"/>
              </a:rPr>
              <a:t>asimetris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altLang="id-ID" dirty="0" err="1">
                <a:solidFill>
                  <a:schemeClr val="tx1"/>
                </a:solidFill>
                <a:latin typeface="Roboto" charset="0"/>
                <a:ea typeface="Roboto" charset="0"/>
              </a:rPr>
              <a:t>atau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atom C </a:t>
            </a:r>
            <a:r>
              <a:rPr lang="en-US" altLang="id-ID" dirty="0" err="1">
                <a:solidFill>
                  <a:schemeClr val="tx1"/>
                </a:solidFill>
                <a:latin typeface="Roboto" charset="0"/>
                <a:ea typeface="Roboto" charset="0"/>
              </a:rPr>
              <a:t>kiral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altLang="id-ID" dirty="0" err="1">
                <a:solidFill>
                  <a:schemeClr val="tx1"/>
                </a:solidFill>
                <a:latin typeface="Roboto" charset="0"/>
                <a:ea typeface="Roboto" charset="0"/>
              </a:rPr>
              <a:t>adalah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atom yang </a:t>
            </a:r>
            <a:r>
              <a:rPr lang="en-US" altLang="id-ID" dirty="0" err="1">
                <a:solidFill>
                  <a:schemeClr val="tx1"/>
                </a:solidFill>
                <a:latin typeface="Roboto" charset="0"/>
                <a:ea typeface="Roboto" charset="0"/>
              </a:rPr>
              <a:t>mengikat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4 </a:t>
            </a:r>
            <a:r>
              <a:rPr lang="en-US" altLang="id-ID" dirty="0" err="1">
                <a:solidFill>
                  <a:schemeClr val="tx1"/>
                </a:solidFill>
                <a:latin typeface="Roboto" charset="0"/>
                <a:ea typeface="Roboto" charset="0"/>
              </a:rPr>
              <a:t>gugus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altLang="id-ID" dirty="0" err="1">
                <a:solidFill>
                  <a:schemeClr val="tx1"/>
                </a:solidFill>
                <a:latin typeface="Roboto" charset="0"/>
                <a:ea typeface="Roboto" charset="0"/>
              </a:rPr>
              <a:t>berbeda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altLang="id-ID" dirty="0" err="1">
                <a:solidFill>
                  <a:schemeClr val="tx1"/>
                </a:solidFill>
                <a:latin typeface="Roboto" charset="0"/>
                <a:ea typeface="Roboto" charset="0"/>
              </a:rPr>
              <a:t>pada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altLang="id-ID" dirty="0" err="1">
                <a:solidFill>
                  <a:schemeClr val="tx1"/>
                </a:solidFill>
                <a:latin typeface="Roboto" charset="0"/>
                <a:ea typeface="Roboto" charset="0"/>
              </a:rPr>
              <a:t>keempat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altLang="id-ID" dirty="0" err="1">
                <a:solidFill>
                  <a:schemeClr val="tx1"/>
                </a:solidFill>
                <a:latin typeface="Roboto" charset="0"/>
                <a:ea typeface="Roboto" charset="0"/>
              </a:rPr>
              <a:t>tangan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atom </a:t>
            </a:r>
            <a:r>
              <a:rPr lang="en-US" altLang="id-ID" dirty="0" err="1">
                <a:solidFill>
                  <a:schemeClr val="tx1"/>
                </a:solidFill>
                <a:latin typeface="Roboto" charset="0"/>
                <a:ea typeface="Roboto" charset="0"/>
              </a:rPr>
              <a:t>karbon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altLang="id-ID" dirty="0" err="1" smtClean="0">
                <a:solidFill>
                  <a:schemeClr val="tx1"/>
                </a:solidFill>
                <a:latin typeface="Roboto" charset="0"/>
                <a:ea typeface="Roboto" charset="0"/>
              </a:rPr>
              <a:t>nya</a:t>
            </a:r>
            <a:r>
              <a:rPr lang="en-US" altLang="id-ID" dirty="0" smtClean="0">
                <a:solidFill>
                  <a:schemeClr val="tx1"/>
                </a:solidFill>
                <a:latin typeface="Roboto" charset="0"/>
                <a:ea typeface="Roboto" charset="0"/>
              </a:rPr>
              <a:t>.</a:t>
            </a:r>
          </a:p>
          <a:p>
            <a:pPr marL="114300" indent="0">
              <a:buNone/>
            </a:pPr>
            <a:endParaRPr lang="en-US" altLang="id-ID" dirty="0" smtClean="0">
              <a:solidFill>
                <a:schemeClr val="tx1"/>
              </a:solidFill>
              <a:latin typeface="Roboto" charset="0"/>
              <a:ea typeface="Roboto" charset="0"/>
            </a:endParaRPr>
          </a:p>
          <a:p>
            <a:pPr marL="400050" indent="-285750"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Karena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C-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Asimetrik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maka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fisika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monosakarida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senyawa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menghantarkan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polarisasi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cahaya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Optik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oboto" charset="0"/>
                <a:ea typeface="Roboto" charset="0"/>
              </a:rPr>
              <a:t>Aktif</a:t>
            </a:r>
            <a:r>
              <a:rPr lang="en-US" dirty="0">
                <a:solidFill>
                  <a:schemeClr val="tx1"/>
                </a:solidFill>
                <a:latin typeface="Roboto" charset="0"/>
                <a:ea typeface="Roboto" charset="0"/>
              </a:rPr>
              <a:t>).</a:t>
            </a:r>
          </a:p>
          <a:p>
            <a:pPr marL="114300" indent="0">
              <a:buNone/>
            </a:pPr>
            <a:endParaRPr lang="en-US" altLang="id-ID" dirty="0">
              <a:solidFill>
                <a:schemeClr val="tx1"/>
              </a:solidFill>
              <a:latin typeface="Roboto" charset="0"/>
              <a:ea typeface="Roboto" charset="0"/>
            </a:endParaRPr>
          </a:p>
          <a:p>
            <a:pPr marL="114300" indent="0">
              <a:buNone/>
            </a:pPr>
            <a:r>
              <a:rPr lang="en-US" altLang="id-ID" i="1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  <a:r>
              <a:rPr lang="en-US" altLang="id-ID" dirty="0">
                <a:solidFill>
                  <a:schemeClr val="tx1"/>
                </a:solidFill>
                <a:latin typeface="Roboto" charset="0"/>
                <a:ea typeface="Roboto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100"/>
              <a:buFont typeface="Arial"/>
              <a:buNone/>
            </a:pPr>
            <a:endParaRPr dirty="0">
              <a:solidFill>
                <a:schemeClr val="tx1"/>
              </a:solidFill>
              <a:latin typeface="Roboto" charset="0"/>
              <a:ea typeface="Roboto" charset="0"/>
            </a:endParaRPr>
          </a:p>
        </p:txBody>
      </p:sp>
      <p:sp>
        <p:nvSpPr>
          <p:cNvPr id="784" name="Google Shape;784;p44"/>
          <p:cNvSpPr txBox="1">
            <a:spLocks noGrp="1"/>
          </p:cNvSpPr>
          <p:nvPr>
            <p:ph type="title"/>
          </p:nvPr>
        </p:nvSpPr>
        <p:spPr>
          <a:xfrm>
            <a:off x="1894800" y="1087450"/>
            <a:ext cx="5354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Asimetrik</a:t>
            </a:r>
            <a:endParaRPr dirty="0"/>
          </a:p>
        </p:txBody>
      </p:sp>
      <p:grpSp>
        <p:nvGrpSpPr>
          <p:cNvPr id="785" name="Google Shape;785;p44"/>
          <p:cNvGrpSpPr/>
          <p:nvPr/>
        </p:nvGrpSpPr>
        <p:grpSpPr>
          <a:xfrm>
            <a:off x="-535225" y="3241755"/>
            <a:ext cx="2716603" cy="2811951"/>
            <a:chOff x="5556925" y="2802275"/>
            <a:chExt cx="757875" cy="784475"/>
          </a:xfrm>
        </p:grpSpPr>
        <p:sp>
          <p:nvSpPr>
            <p:cNvPr id="786" name="Google Shape;786;p44"/>
            <p:cNvSpPr/>
            <p:nvPr/>
          </p:nvSpPr>
          <p:spPr>
            <a:xfrm>
              <a:off x="5878400" y="2851075"/>
              <a:ext cx="92900" cy="225350"/>
            </a:xfrm>
            <a:custGeom>
              <a:avLst/>
              <a:gdLst/>
              <a:ahLst/>
              <a:cxnLst/>
              <a:rect l="l" t="t" r="r" b="b"/>
              <a:pathLst>
                <a:path w="3716" h="9014" extrusionOk="0">
                  <a:moveTo>
                    <a:pt x="3310" y="1"/>
                  </a:moveTo>
                  <a:lnTo>
                    <a:pt x="1" y="8871"/>
                  </a:lnTo>
                  <a:lnTo>
                    <a:pt x="405" y="9014"/>
                  </a:lnTo>
                  <a:lnTo>
                    <a:pt x="3715" y="143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4"/>
            <p:cNvSpPr/>
            <p:nvPr/>
          </p:nvSpPr>
          <p:spPr>
            <a:xfrm>
              <a:off x="5637000" y="3063900"/>
              <a:ext cx="214350" cy="51825"/>
            </a:xfrm>
            <a:custGeom>
              <a:avLst/>
              <a:gdLst/>
              <a:ahLst/>
              <a:cxnLst/>
              <a:rect l="l" t="t" r="r" b="b"/>
              <a:pathLst>
                <a:path w="8574" h="2073" extrusionOk="0">
                  <a:moveTo>
                    <a:pt x="84" y="0"/>
                  </a:moveTo>
                  <a:lnTo>
                    <a:pt x="1" y="417"/>
                  </a:lnTo>
                  <a:lnTo>
                    <a:pt x="8490" y="2072"/>
                  </a:lnTo>
                  <a:lnTo>
                    <a:pt x="8573" y="165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5753675" y="3146650"/>
              <a:ext cx="117600" cy="339950"/>
            </a:xfrm>
            <a:custGeom>
              <a:avLst/>
              <a:gdLst/>
              <a:ahLst/>
              <a:cxnLst/>
              <a:rect l="l" t="t" r="r" b="b"/>
              <a:pathLst>
                <a:path w="4704" h="13598" extrusionOk="0">
                  <a:moveTo>
                    <a:pt x="4287" y="0"/>
                  </a:moveTo>
                  <a:lnTo>
                    <a:pt x="1" y="13466"/>
                  </a:lnTo>
                  <a:lnTo>
                    <a:pt x="406" y="13597"/>
                  </a:lnTo>
                  <a:lnTo>
                    <a:pt x="4704" y="131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5664675" y="3415775"/>
              <a:ext cx="195600" cy="170975"/>
            </a:xfrm>
            <a:custGeom>
              <a:avLst/>
              <a:gdLst/>
              <a:ahLst/>
              <a:cxnLst/>
              <a:rect l="l" t="t" r="r" b="b"/>
              <a:pathLst>
                <a:path w="7824" h="6839" extrusionOk="0">
                  <a:moveTo>
                    <a:pt x="3899" y="0"/>
                  </a:moveTo>
                  <a:cubicBezTo>
                    <a:pt x="3396" y="0"/>
                    <a:pt x="2886" y="111"/>
                    <a:pt x="2406" y="344"/>
                  </a:cubicBezTo>
                  <a:cubicBezTo>
                    <a:pt x="703" y="1177"/>
                    <a:pt x="1" y="3237"/>
                    <a:pt x="834" y="4928"/>
                  </a:cubicBezTo>
                  <a:cubicBezTo>
                    <a:pt x="1429" y="6135"/>
                    <a:pt x="2650" y="6839"/>
                    <a:pt x="3915" y="6839"/>
                  </a:cubicBezTo>
                  <a:cubicBezTo>
                    <a:pt x="4421" y="6839"/>
                    <a:pt x="4935" y="6726"/>
                    <a:pt x="5418" y="6488"/>
                  </a:cubicBezTo>
                  <a:cubicBezTo>
                    <a:pt x="7121" y="5654"/>
                    <a:pt x="7823" y="3606"/>
                    <a:pt x="6990" y="1904"/>
                  </a:cubicBezTo>
                  <a:cubicBezTo>
                    <a:pt x="6393" y="702"/>
                    <a:pt x="5168" y="0"/>
                    <a:pt x="3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4"/>
            <p:cNvSpPr/>
            <p:nvPr/>
          </p:nvSpPr>
          <p:spPr>
            <a:xfrm>
              <a:off x="5756350" y="3001250"/>
              <a:ext cx="240850" cy="211000"/>
            </a:xfrm>
            <a:custGeom>
              <a:avLst/>
              <a:gdLst/>
              <a:ahLst/>
              <a:cxnLst/>
              <a:rect l="l" t="t" r="r" b="b"/>
              <a:pathLst>
                <a:path w="9634" h="8440" extrusionOk="0">
                  <a:moveTo>
                    <a:pt x="4818" y="0"/>
                  </a:moveTo>
                  <a:cubicBezTo>
                    <a:pt x="4188" y="0"/>
                    <a:pt x="3548" y="140"/>
                    <a:pt x="2942" y="435"/>
                  </a:cubicBezTo>
                  <a:cubicBezTo>
                    <a:pt x="858" y="1483"/>
                    <a:pt x="1" y="4007"/>
                    <a:pt x="1025" y="6090"/>
                  </a:cubicBezTo>
                  <a:cubicBezTo>
                    <a:pt x="1773" y="7577"/>
                    <a:pt x="3272" y="8439"/>
                    <a:pt x="4827" y="8439"/>
                  </a:cubicBezTo>
                  <a:cubicBezTo>
                    <a:pt x="5451" y="8439"/>
                    <a:pt x="6084" y="8300"/>
                    <a:pt x="6680" y="8007"/>
                  </a:cubicBezTo>
                  <a:cubicBezTo>
                    <a:pt x="8764" y="6971"/>
                    <a:pt x="9633" y="4435"/>
                    <a:pt x="8597" y="2352"/>
                  </a:cubicBezTo>
                  <a:cubicBezTo>
                    <a:pt x="7868" y="859"/>
                    <a:pt x="6377" y="0"/>
                    <a:pt x="4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5893875" y="3126400"/>
              <a:ext cx="177725" cy="172675"/>
            </a:xfrm>
            <a:custGeom>
              <a:avLst/>
              <a:gdLst/>
              <a:ahLst/>
              <a:cxnLst/>
              <a:rect l="l" t="t" r="r" b="b"/>
              <a:pathLst>
                <a:path w="7109" h="6907" extrusionOk="0">
                  <a:moveTo>
                    <a:pt x="298" y="1"/>
                  </a:moveTo>
                  <a:lnTo>
                    <a:pt x="1" y="310"/>
                  </a:lnTo>
                  <a:lnTo>
                    <a:pt x="6811" y="6906"/>
                  </a:lnTo>
                  <a:lnTo>
                    <a:pt x="7109" y="6597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4"/>
            <p:cNvSpPr/>
            <p:nvPr/>
          </p:nvSpPr>
          <p:spPr>
            <a:xfrm>
              <a:off x="6001025" y="3244325"/>
              <a:ext cx="142025" cy="124000"/>
            </a:xfrm>
            <a:custGeom>
              <a:avLst/>
              <a:gdLst/>
              <a:ahLst/>
              <a:cxnLst/>
              <a:rect l="l" t="t" r="r" b="b"/>
              <a:pathLst>
                <a:path w="5681" h="4960" extrusionOk="0">
                  <a:moveTo>
                    <a:pt x="2831" y="0"/>
                  </a:moveTo>
                  <a:cubicBezTo>
                    <a:pt x="2468" y="0"/>
                    <a:pt x="2099" y="80"/>
                    <a:pt x="1751" y="249"/>
                  </a:cubicBezTo>
                  <a:cubicBezTo>
                    <a:pt x="513" y="856"/>
                    <a:pt x="1" y="2356"/>
                    <a:pt x="620" y="3571"/>
                  </a:cubicBezTo>
                  <a:cubicBezTo>
                    <a:pt x="1052" y="4452"/>
                    <a:pt x="1931" y="4960"/>
                    <a:pt x="2840" y="4960"/>
                  </a:cubicBezTo>
                  <a:cubicBezTo>
                    <a:pt x="3208" y="4960"/>
                    <a:pt x="3580" y="4876"/>
                    <a:pt x="3930" y="4702"/>
                  </a:cubicBezTo>
                  <a:cubicBezTo>
                    <a:pt x="5168" y="4094"/>
                    <a:pt x="5680" y="2606"/>
                    <a:pt x="5061" y="1380"/>
                  </a:cubicBezTo>
                  <a:cubicBezTo>
                    <a:pt x="4635" y="510"/>
                    <a:pt x="3750" y="0"/>
                    <a:pt x="2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4"/>
            <p:cNvSpPr/>
            <p:nvPr/>
          </p:nvSpPr>
          <p:spPr>
            <a:xfrm>
              <a:off x="5616475" y="2837375"/>
              <a:ext cx="347675" cy="225950"/>
            </a:xfrm>
            <a:custGeom>
              <a:avLst/>
              <a:gdLst/>
              <a:ahLst/>
              <a:cxnLst/>
              <a:rect l="l" t="t" r="r" b="b"/>
              <a:pathLst>
                <a:path w="13907" h="9038" extrusionOk="0">
                  <a:moveTo>
                    <a:pt x="13668" y="1"/>
                  </a:moveTo>
                  <a:lnTo>
                    <a:pt x="0" y="8680"/>
                  </a:lnTo>
                  <a:lnTo>
                    <a:pt x="226" y="9038"/>
                  </a:lnTo>
                  <a:lnTo>
                    <a:pt x="13907" y="358"/>
                  </a:lnTo>
                  <a:lnTo>
                    <a:pt x="1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4"/>
            <p:cNvSpPr/>
            <p:nvPr/>
          </p:nvSpPr>
          <p:spPr>
            <a:xfrm>
              <a:off x="5917700" y="2802275"/>
              <a:ext cx="104200" cy="90975"/>
            </a:xfrm>
            <a:custGeom>
              <a:avLst/>
              <a:gdLst/>
              <a:ahLst/>
              <a:cxnLst/>
              <a:rect l="l" t="t" r="r" b="b"/>
              <a:pathLst>
                <a:path w="4168" h="3639" extrusionOk="0">
                  <a:moveTo>
                    <a:pt x="2081" y="0"/>
                  </a:moveTo>
                  <a:cubicBezTo>
                    <a:pt x="1813" y="0"/>
                    <a:pt x="1542" y="57"/>
                    <a:pt x="1286" y="178"/>
                  </a:cubicBezTo>
                  <a:cubicBezTo>
                    <a:pt x="381" y="619"/>
                    <a:pt x="0" y="1714"/>
                    <a:pt x="453" y="2619"/>
                  </a:cubicBezTo>
                  <a:cubicBezTo>
                    <a:pt x="767" y="3265"/>
                    <a:pt x="1416" y="3638"/>
                    <a:pt x="2090" y="3638"/>
                  </a:cubicBezTo>
                  <a:cubicBezTo>
                    <a:pt x="2360" y="3638"/>
                    <a:pt x="2635" y="3579"/>
                    <a:pt x="2893" y="3453"/>
                  </a:cubicBezTo>
                  <a:cubicBezTo>
                    <a:pt x="3798" y="3000"/>
                    <a:pt x="4167" y="1917"/>
                    <a:pt x="3727" y="1012"/>
                  </a:cubicBezTo>
                  <a:cubicBezTo>
                    <a:pt x="3419" y="371"/>
                    <a:pt x="2762" y="0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5977825" y="2857925"/>
              <a:ext cx="148250" cy="125325"/>
            </a:xfrm>
            <a:custGeom>
              <a:avLst/>
              <a:gdLst/>
              <a:ahLst/>
              <a:cxnLst/>
              <a:rect l="l" t="t" r="r" b="b"/>
              <a:pathLst>
                <a:path w="5930" h="5013" extrusionOk="0">
                  <a:moveTo>
                    <a:pt x="274" y="0"/>
                  </a:moveTo>
                  <a:lnTo>
                    <a:pt x="0" y="334"/>
                  </a:lnTo>
                  <a:lnTo>
                    <a:pt x="5656" y="5013"/>
                  </a:lnTo>
                  <a:lnTo>
                    <a:pt x="5930" y="468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4"/>
            <p:cNvSpPr/>
            <p:nvPr/>
          </p:nvSpPr>
          <p:spPr>
            <a:xfrm>
              <a:off x="6060875" y="3230000"/>
              <a:ext cx="174150" cy="69975"/>
            </a:xfrm>
            <a:custGeom>
              <a:avLst/>
              <a:gdLst/>
              <a:ahLst/>
              <a:cxnLst/>
              <a:rect l="l" t="t" r="r" b="b"/>
              <a:pathLst>
                <a:path w="6966" h="2799" extrusionOk="0">
                  <a:moveTo>
                    <a:pt x="6822" y="0"/>
                  </a:moveTo>
                  <a:lnTo>
                    <a:pt x="0" y="2393"/>
                  </a:lnTo>
                  <a:lnTo>
                    <a:pt x="143" y="2798"/>
                  </a:lnTo>
                  <a:lnTo>
                    <a:pt x="6965" y="40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4"/>
            <p:cNvSpPr/>
            <p:nvPr/>
          </p:nvSpPr>
          <p:spPr>
            <a:xfrm>
              <a:off x="6082000" y="2947025"/>
              <a:ext cx="85750" cy="74950"/>
            </a:xfrm>
            <a:custGeom>
              <a:avLst/>
              <a:gdLst/>
              <a:ahLst/>
              <a:cxnLst/>
              <a:rect l="l" t="t" r="r" b="b"/>
              <a:pathLst>
                <a:path w="3430" h="2998" extrusionOk="0">
                  <a:moveTo>
                    <a:pt x="1711" y="0"/>
                  </a:moveTo>
                  <a:cubicBezTo>
                    <a:pt x="1489" y="0"/>
                    <a:pt x="1263" y="49"/>
                    <a:pt x="1048" y="151"/>
                  </a:cubicBezTo>
                  <a:cubicBezTo>
                    <a:pt x="310" y="508"/>
                    <a:pt x="0" y="1413"/>
                    <a:pt x="370" y="2163"/>
                  </a:cubicBezTo>
                  <a:cubicBezTo>
                    <a:pt x="624" y="2689"/>
                    <a:pt x="1157" y="2998"/>
                    <a:pt x="1714" y="2998"/>
                  </a:cubicBezTo>
                  <a:cubicBezTo>
                    <a:pt x="1938" y="2998"/>
                    <a:pt x="2166" y="2948"/>
                    <a:pt x="2382" y="2842"/>
                  </a:cubicBezTo>
                  <a:cubicBezTo>
                    <a:pt x="3120" y="2485"/>
                    <a:pt x="3429" y="1580"/>
                    <a:pt x="3060" y="830"/>
                  </a:cubicBezTo>
                  <a:cubicBezTo>
                    <a:pt x="2797" y="303"/>
                    <a:pt x="2266" y="0"/>
                    <a:pt x="1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4"/>
            <p:cNvSpPr/>
            <p:nvPr/>
          </p:nvSpPr>
          <p:spPr>
            <a:xfrm>
              <a:off x="6195700" y="3176125"/>
              <a:ext cx="119100" cy="104400"/>
            </a:xfrm>
            <a:custGeom>
              <a:avLst/>
              <a:gdLst/>
              <a:ahLst/>
              <a:cxnLst/>
              <a:rect l="l" t="t" r="r" b="b"/>
              <a:pathLst>
                <a:path w="4764" h="4176" extrusionOk="0">
                  <a:moveTo>
                    <a:pt x="2379" y="0"/>
                  </a:moveTo>
                  <a:cubicBezTo>
                    <a:pt x="2072" y="0"/>
                    <a:pt x="1760" y="69"/>
                    <a:pt x="1465" y="214"/>
                  </a:cubicBezTo>
                  <a:cubicBezTo>
                    <a:pt x="417" y="738"/>
                    <a:pt x="1" y="1988"/>
                    <a:pt x="513" y="3012"/>
                  </a:cubicBezTo>
                  <a:cubicBezTo>
                    <a:pt x="878" y="3752"/>
                    <a:pt x="1620" y="4176"/>
                    <a:pt x="2391" y="4176"/>
                  </a:cubicBezTo>
                  <a:cubicBezTo>
                    <a:pt x="2700" y="4176"/>
                    <a:pt x="3014" y="4108"/>
                    <a:pt x="3311" y="3965"/>
                  </a:cubicBezTo>
                  <a:cubicBezTo>
                    <a:pt x="4346" y="3441"/>
                    <a:pt x="4763" y="2191"/>
                    <a:pt x="4263" y="1167"/>
                  </a:cubicBezTo>
                  <a:cubicBezTo>
                    <a:pt x="3897" y="434"/>
                    <a:pt x="3152" y="0"/>
                    <a:pt x="2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4"/>
            <p:cNvSpPr/>
            <p:nvPr/>
          </p:nvSpPr>
          <p:spPr>
            <a:xfrm>
              <a:off x="5556925" y="3001650"/>
              <a:ext cx="140225" cy="127325"/>
            </a:xfrm>
            <a:custGeom>
              <a:avLst/>
              <a:gdLst/>
              <a:ahLst/>
              <a:cxnLst/>
              <a:rect l="l" t="t" r="r" b="b"/>
              <a:pathLst>
                <a:path w="5609" h="5093" extrusionOk="0">
                  <a:moveTo>
                    <a:pt x="2808" y="0"/>
                  </a:moveTo>
                  <a:cubicBezTo>
                    <a:pt x="2608" y="0"/>
                    <a:pt x="2405" y="24"/>
                    <a:pt x="2203" y="74"/>
                  </a:cubicBezTo>
                  <a:cubicBezTo>
                    <a:pt x="834" y="419"/>
                    <a:pt x="1" y="1788"/>
                    <a:pt x="334" y="3157"/>
                  </a:cubicBezTo>
                  <a:cubicBezTo>
                    <a:pt x="617" y="4317"/>
                    <a:pt x="1651" y="5093"/>
                    <a:pt x="2793" y="5093"/>
                  </a:cubicBezTo>
                  <a:cubicBezTo>
                    <a:pt x="2999" y="5093"/>
                    <a:pt x="3209" y="5067"/>
                    <a:pt x="3418" y="5015"/>
                  </a:cubicBezTo>
                  <a:cubicBezTo>
                    <a:pt x="4775" y="4681"/>
                    <a:pt x="5609" y="3300"/>
                    <a:pt x="5275" y="1943"/>
                  </a:cubicBezTo>
                  <a:cubicBezTo>
                    <a:pt x="4992" y="777"/>
                    <a:pt x="3949" y="0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4"/>
            <p:cNvSpPr/>
            <p:nvPr/>
          </p:nvSpPr>
          <p:spPr>
            <a:xfrm>
              <a:off x="5785225" y="3026075"/>
              <a:ext cx="90525" cy="133400"/>
            </a:xfrm>
            <a:custGeom>
              <a:avLst/>
              <a:gdLst/>
              <a:ahLst/>
              <a:cxnLst/>
              <a:rect l="l" t="t" r="r" b="b"/>
              <a:pathLst>
                <a:path w="3621" h="5336" extrusionOk="0">
                  <a:moveTo>
                    <a:pt x="3533" y="0"/>
                  </a:moveTo>
                  <a:cubicBezTo>
                    <a:pt x="2324" y="0"/>
                    <a:pt x="1119" y="718"/>
                    <a:pt x="572" y="1811"/>
                  </a:cubicBezTo>
                  <a:cubicBezTo>
                    <a:pt x="1" y="2930"/>
                    <a:pt x="168" y="4371"/>
                    <a:pt x="941" y="5335"/>
                  </a:cubicBezTo>
                  <a:lnTo>
                    <a:pt x="1168" y="5157"/>
                  </a:lnTo>
                  <a:cubicBezTo>
                    <a:pt x="453" y="4276"/>
                    <a:pt x="322" y="2954"/>
                    <a:pt x="822" y="1942"/>
                  </a:cubicBezTo>
                  <a:cubicBezTo>
                    <a:pt x="1321" y="956"/>
                    <a:pt x="2419" y="298"/>
                    <a:pt x="3522" y="298"/>
                  </a:cubicBezTo>
                  <a:cubicBezTo>
                    <a:pt x="3551" y="298"/>
                    <a:pt x="3580" y="298"/>
                    <a:pt x="3608" y="299"/>
                  </a:cubicBezTo>
                  <a:lnTo>
                    <a:pt x="3620" y="1"/>
                  </a:lnTo>
                  <a:cubicBezTo>
                    <a:pt x="3591" y="1"/>
                    <a:pt x="3562" y="0"/>
                    <a:pt x="3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4"/>
            <p:cNvSpPr/>
            <p:nvPr/>
          </p:nvSpPr>
          <p:spPr>
            <a:xfrm>
              <a:off x="5943600" y="2818925"/>
              <a:ext cx="25025" cy="32175"/>
            </a:xfrm>
            <a:custGeom>
              <a:avLst/>
              <a:gdLst/>
              <a:ahLst/>
              <a:cxnLst/>
              <a:rect l="l" t="t" r="r" b="b"/>
              <a:pathLst>
                <a:path w="1001" h="1287" extrusionOk="0">
                  <a:moveTo>
                    <a:pt x="929" y="1"/>
                  </a:moveTo>
                  <a:cubicBezTo>
                    <a:pt x="381" y="167"/>
                    <a:pt x="0" y="715"/>
                    <a:pt x="24" y="1287"/>
                  </a:cubicBezTo>
                  <a:lnTo>
                    <a:pt x="321" y="1275"/>
                  </a:lnTo>
                  <a:cubicBezTo>
                    <a:pt x="298" y="834"/>
                    <a:pt x="607" y="405"/>
                    <a:pt x="1000" y="286"/>
                  </a:cubicBezTo>
                  <a:lnTo>
                    <a:pt x="9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4"/>
            <p:cNvSpPr/>
            <p:nvPr/>
          </p:nvSpPr>
          <p:spPr>
            <a:xfrm>
              <a:off x="5575100" y="3016500"/>
              <a:ext cx="59250" cy="51600"/>
            </a:xfrm>
            <a:custGeom>
              <a:avLst/>
              <a:gdLst/>
              <a:ahLst/>
              <a:cxnLst/>
              <a:rect l="l" t="t" r="r" b="b"/>
              <a:pathLst>
                <a:path w="2370" h="2064" extrusionOk="0">
                  <a:moveTo>
                    <a:pt x="2268" y="1"/>
                  </a:moveTo>
                  <a:cubicBezTo>
                    <a:pt x="1173" y="1"/>
                    <a:pt x="116" y="930"/>
                    <a:pt x="0" y="2027"/>
                  </a:cubicBezTo>
                  <a:lnTo>
                    <a:pt x="286" y="2063"/>
                  </a:lnTo>
                  <a:cubicBezTo>
                    <a:pt x="389" y="1097"/>
                    <a:pt x="1292" y="298"/>
                    <a:pt x="2255" y="298"/>
                  </a:cubicBezTo>
                  <a:cubicBezTo>
                    <a:pt x="2289" y="298"/>
                    <a:pt x="2323" y="299"/>
                    <a:pt x="2358" y="301"/>
                  </a:cubicBezTo>
                  <a:lnTo>
                    <a:pt x="2369" y="3"/>
                  </a:lnTo>
                  <a:cubicBezTo>
                    <a:pt x="2336" y="2"/>
                    <a:pt x="2302" y="1"/>
                    <a:pt x="2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4"/>
            <p:cNvSpPr/>
            <p:nvPr/>
          </p:nvSpPr>
          <p:spPr>
            <a:xfrm>
              <a:off x="6127550" y="2964175"/>
              <a:ext cx="21450" cy="23550"/>
            </a:xfrm>
            <a:custGeom>
              <a:avLst/>
              <a:gdLst/>
              <a:ahLst/>
              <a:cxnLst/>
              <a:rect l="l" t="t" r="r" b="b"/>
              <a:pathLst>
                <a:path w="858" h="942" extrusionOk="0">
                  <a:moveTo>
                    <a:pt x="155" y="1"/>
                  </a:moveTo>
                  <a:lnTo>
                    <a:pt x="0" y="251"/>
                  </a:lnTo>
                  <a:cubicBezTo>
                    <a:pt x="274" y="406"/>
                    <a:pt x="476" y="656"/>
                    <a:pt x="583" y="941"/>
                  </a:cubicBezTo>
                  <a:lnTo>
                    <a:pt x="857" y="834"/>
                  </a:lnTo>
                  <a:cubicBezTo>
                    <a:pt x="714" y="489"/>
                    <a:pt x="464" y="19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4"/>
            <p:cNvSpPr/>
            <p:nvPr/>
          </p:nvSpPr>
          <p:spPr>
            <a:xfrm>
              <a:off x="6225175" y="3191750"/>
              <a:ext cx="34850" cy="24575"/>
            </a:xfrm>
            <a:custGeom>
              <a:avLst/>
              <a:gdLst/>
              <a:ahLst/>
              <a:cxnLst/>
              <a:rect l="l" t="t" r="r" b="b"/>
              <a:pathLst>
                <a:path w="1394" h="983" extrusionOk="0">
                  <a:moveTo>
                    <a:pt x="1196" y="1"/>
                  </a:moveTo>
                  <a:cubicBezTo>
                    <a:pt x="655" y="1"/>
                    <a:pt x="138" y="380"/>
                    <a:pt x="0" y="911"/>
                  </a:cubicBezTo>
                  <a:lnTo>
                    <a:pt x="286" y="982"/>
                  </a:lnTo>
                  <a:cubicBezTo>
                    <a:pt x="392" y="589"/>
                    <a:pt x="793" y="291"/>
                    <a:pt x="1208" y="291"/>
                  </a:cubicBezTo>
                  <a:cubicBezTo>
                    <a:pt x="1258" y="291"/>
                    <a:pt x="1308" y="295"/>
                    <a:pt x="1358" y="304"/>
                  </a:cubicBezTo>
                  <a:lnTo>
                    <a:pt x="1393" y="18"/>
                  </a:lnTo>
                  <a:cubicBezTo>
                    <a:pt x="1328" y="6"/>
                    <a:pt x="1262" y="1"/>
                    <a:pt x="1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4"/>
            <p:cNvSpPr/>
            <p:nvPr/>
          </p:nvSpPr>
          <p:spPr>
            <a:xfrm>
              <a:off x="6023950" y="3281475"/>
              <a:ext cx="48250" cy="69725"/>
            </a:xfrm>
            <a:custGeom>
              <a:avLst/>
              <a:gdLst/>
              <a:ahLst/>
              <a:cxnLst/>
              <a:rect l="l" t="t" r="r" b="b"/>
              <a:pathLst>
                <a:path w="1930" h="2789" extrusionOk="0">
                  <a:moveTo>
                    <a:pt x="394" y="1"/>
                  </a:moveTo>
                  <a:cubicBezTo>
                    <a:pt x="25" y="537"/>
                    <a:pt x="1" y="1287"/>
                    <a:pt x="310" y="1858"/>
                  </a:cubicBezTo>
                  <a:cubicBezTo>
                    <a:pt x="610" y="2424"/>
                    <a:pt x="1235" y="2788"/>
                    <a:pt x="1870" y="2788"/>
                  </a:cubicBezTo>
                  <a:cubicBezTo>
                    <a:pt x="1890" y="2788"/>
                    <a:pt x="1910" y="2788"/>
                    <a:pt x="1930" y="2787"/>
                  </a:cubicBezTo>
                  <a:lnTo>
                    <a:pt x="1918" y="2489"/>
                  </a:lnTo>
                  <a:cubicBezTo>
                    <a:pt x="1898" y="2490"/>
                    <a:pt x="1879" y="2491"/>
                    <a:pt x="1860" y="2491"/>
                  </a:cubicBezTo>
                  <a:cubicBezTo>
                    <a:pt x="1342" y="2491"/>
                    <a:pt x="813" y="2186"/>
                    <a:pt x="560" y="1727"/>
                  </a:cubicBezTo>
                  <a:cubicBezTo>
                    <a:pt x="286" y="1239"/>
                    <a:pt x="322" y="608"/>
                    <a:pt x="632" y="168"/>
                  </a:cubicBezTo>
                  <a:lnTo>
                    <a:pt x="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4"/>
            <p:cNvSpPr/>
            <p:nvPr/>
          </p:nvSpPr>
          <p:spPr>
            <a:xfrm>
              <a:off x="5706950" y="3441025"/>
              <a:ext cx="102725" cy="36950"/>
            </a:xfrm>
            <a:custGeom>
              <a:avLst/>
              <a:gdLst/>
              <a:ahLst/>
              <a:cxnLst/>
              <a:rect l="l" t="t" r="r" b="b"/>
              <a:pathLst>
                <a:path w="4109" h="1478" extrusionOk="0">
                  <a:moveTo>
                    <a:pt x="2055" y="0"/>
                  </a:moveTo>
                  <a:cubicBezTo>
                    <a:pt x="2045" y="0"/>
                    <a:pt x="2035" y="1"/>
                    <a:pt x="2025" y="1"/>
                  </a:cubicBezTo>
                  <a:cubicBezTo>
                    <a:pt x="1155" y="36"/>
                    <a:pt x="334" y="572"/>
                    <a:pt x="1" y="1358"/>
                  </a:cubicBezTo>
                  <a:lnTo>
                    <a:pt x="262" y="1477"/>
                  </a:lnTo>
                  <a:cubicBezTo>
                    <a:pt x="560" y="810"/>
                    <a:pt x="1275" y="322"/>
                    <a:pt x="2025" y="298"/>
                  </a:cubicBezTo>
                  <a:cubicBezTo>
                    <a:pt x="2034" y="298"/>
                    <a:pt x="2043" y="298"/>
                    <a:pt x="2053" y="298"/>
                  </a:cubicBezTo>
                  <a:cubicBezTo>
                    <a:pt x="2770" y="298"/>
                    <a:pt x="3517" y="747"/>
                    <a:pt x="3834" y="1394"/>
                  </a:cubicBezTo>
                  <a:lnTo>
                    <a:pt x="4108" y="1251"/>
                  </a:lnTo>
                  <a:cubicBezTo>
                    <a:pt x="3720" y="486"/>
                    <a:pt x="2902" y="0"/>
                    <a:pt x="20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44"/>
          <p:cNvGrpSpPr/>
          <p:nvPr/>
        </p:nvGrpSpPr>
        <p:grpSpPr>
          <a:xfrm flipH="1">
            <a:off x="7115717" y="-263365"/>
            <a:ext cx="2915757" cy="2130254"/>
            <a:chOff x="2868800" y="2088975"/>
            <a:chExt cx="1181425" cy="863150"/>
          </a:xfrm>
        </p:grpSpPr>
        <p:sp>
          <p:nvSpPr>
            <p:cNvPr id="808" name="Google Shape;808;p44"/>
            <p:cNvSpPr/>
            <p:nvPr/>
          </p:nvSpPr>
          <p:spPr>
            <a:xfrm>
              <a:off x="3482575" y="2133900"/>
              <a:ext cx="526875" cy="564500"/>
            </a:xfrm>
            <a:custGeom>
              <a:avLst/>
              <a:gdLst/>
              <a:ahLst/>
              <a:cxnLst/>
              <a:rect l="l" t="t" r="r" b="b"/>
              <a:pathLst>
                <a:path w="21075" h="22580" extrusionOk="0">
                  <a:moveTo>
                    <a:pt x="9900" y="0"/>
                  </a:moveTo>
                  <a:cubicBezTo>
                    <a:pt x="9501" y="0"/>
                    <a:pt x="9101" y="25"/>
                    <a:pt x="8704" y="77"/>
                  </a:cubicBezTo>
                  <a:cubicBezTo>
                    <a:pt x="6227" y="410"/>
                    <a:pt x="3882" y="1768"/>
                    <a:pt x="2441" y="3804"/>
                  </a:cubicBezTo>
                  <a:cubicBezTo>
                    <a:pt x="0" y="7256"/>
                    <a:pt x="405" y="12102"/>
                    <a:pt x="2322" y="15888"/>
                  </a:cubicBezTo>
                  <a:cubicBezTo>
                    <a:pt x="4145" y="19487"/>
                    <a:pt x="7640" y="22580"/>
                    <a:pt x="11670" y="22580"/>
                  </a:cubicBezTo>
                  <a:cubicBezTo>
                    <a:pt x="11693" y="22580"/>
                    <a:pt x="11717" y="22580"/>
                    <a:pt x="11740" y="22580"/>
                  </a:cubicBezTo>
                  <a:cubicBezTo>
                    <a:pt x="14990" y="22556"/>
                    <a:pt x="18026" y="20425"/>
                    <a:pt x="19514" y="17555"/>
                  </a:cubicBezTo>
                  <a:cubicBezTo>
                    <a:pt x="21015" y="14686"/>
                    <a:pt x="21074" y="11185"/>
                    <a:pt x="20062" y="8102"/>
                  </a:cubicBezTo>
                  <a:cubicBezTo>
                    <a:pt x="19276" y="5697"/>
                    <a:pt x="17836" y="3446"/>
                    <a:pt x="15788" y="1958"/>
                  </a:cubicBezTo>
                  <a:cubicBezTo>
                    <a:pt x="14087" y="698"/>
                    <a:pt x="12000" y="0"/>
                    <a:pt x="9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4"/>
            <p:cNvSpPr/>
            <p:nvPr/>
          </p:nvSpPr>
          <p:spPr>
            <a:xfrm>
              <a:off x="3804025" y="2297725"/>
              <a:ext cx="173875" cy="397700"/>
            </a:xfrm>
            <a:custGeom>
              <a:avLst/>
              <a:gdLst/>
              <a:ahLst/>
              <a:cxnLst/>
              <a:rect l="l" t="t" r="r" b="b"/>
              <a:pathLst>
                <a:path w="6955" h="15908" extrusionOk="0">
                  <a:moveTo>
                    <a:pt x="6609" y="1"/>
                  </a:moveTo>
                  <a:cubicBezTo>
                    <a:pt x="4561" y="5371"/>
                    <a:pt x="2382" y="10705"/>
                    <a:pt x="1" y="15908"/>
                  </a:cubicBezTo>
                  <a:cubicBezTo>
                    <a:pt x="501" y="15824"/>
                    <a:pt x="1013" y="15705"/>
                    <a:pt x="1501" y="15527"/>
                  </a:cubicBezTo>
                  <a:cubicBezTo>
                    <a:pt x="3406" y="10645"/>
                    <a:pt x="5204" y="5728"/>
                    <a:pt x="6954" y="787"/>
                  </a:cubicBezTo>
                  <a:cubicBezTo>
                    <a:pt x="6847" y="525"/>
                    <a:pt x="6728" y="275"/>
                    <a:pt x="6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4"/>
            <p:cNvSpPr/>
            <p:nvPr/>
          </p:nvSpPr>
          <p:spPr>
            <a:xfrm>
              <a:off x="3543575" y="2133775"/>
              <a:ext cx="306925" cy="523550"/>
            </a:xfrm>
            <a:custGeom>
              <a:avLst/>
              <a:gdLst/>
              <a:ahLst/>
              <a:cxnLst/>
              <a:rect l="l" t="t" r="r" b="b"/>
              <a:pathLst>
                <a:path w="12277" h="20942" extrusionOk="0">
                  <a:moveTo>
                    <a:pt x="7425" y="0"/>
                  </a:moveTo>
                  <a:cubicBezTo>
                    <a:pt x="7209" y="0"/>
                    <a:pt x="6992" y="7"/>
                    <a:pt x="6776" y="22"/>
                  </a:cubicBezTo>
                  <a:cubicBezTo>
                    <a:pt x="4632" y="5440"/>
                    <a:pt x="2394" y="10797"/>
                    <a:pt x="1" y="16120"/>
                  </a:cubicBezTo>
                  <a:cubicBezTo>
                    <a:pt x="1001" y="18001"/>
                    <a:pt x="2454" y="19727"/>
                    <a:pt x="4216" y="20942"/>
                  </a:cubicBezTo>
                  <a:cubicBezTo>
                    <a:pt x="4918" y="19418"/>
                    <a:pt x="5597" y="17905"/>
                    <a:pt x="6264" y="16381"/>
                  </a:cubicBezTo>
                  <a:cubicBezTo>
                    <a:pt x="6287" y="16334"/>
                    <a:pt x="6311" y="16274"/>
                    <a:pt x="6347" y="16203"/>
                  </a:cubicBezTo>
                  <a:cubicBezTo>
                    <a:pt x="6478" y="15905"/>
                    <a:pt x="6597" y="15596"/>
                    <a:pt x="6728" y="15298"/>
                  </a:cubicBezTo>
                  <a:cubicBezTo>
                    <a:pt x="6942" y="14786"/>
                    <a:pt x="7157" y="14286"/>
                    <a:pt x="7371" y="13774"/>
                  </a:cubicBezTo>
                  <a:cubicBezTo>
                    <a:pt x="7835" y="12679"/>
                    <a:pt x="8288" y="11559"/>
                    <a:pt x="8740" y="10440"/>
                  </a:cubicBezTo>
                  <a:cubicBezTo>
                    <a:pt x="9955" y="7392"/>
                    <a:pt x="11133" y="4344"/>
                    <a:pt x="12276" y="1261"/>
                  </a:cubicBezTo>
                  <a:cubicBezTo>
                    <a:pt x="10799" y="448"/>
                    <a:pt x="9115" y="0"/>
                    <a:pt x="7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4"/>
            <p:cNvSpPr/>
            <p:nvPr/>
          </p:nvSpPr>
          <p:spPr>
            <a:xfrm>
              <a:off x="3417975" y="2099875"/>
              <a:ext cx="610225" cy="653600"/>
            </a:xfrm>
            <a:custGeom>
              <a:avLst/>
              <a:gdLst/>
              <a:ahLst/>
              <a:cxnLst/>
              <a:rect l="l" t="t" r="r" b="b"/>
              <a:pathLst>
                <a:path w="24409" h="26144" extrusionOk="0">
                  <a:moveTo>
                    <a:pt x="12539" y="1905"/>
                  </a:moveTo>
                  <a:cubicBezTo>
                    <a:pt x="14569" y="1905"/>
                    <a:pt x="16590" y="2573"/>
                    <a:pt x="18229" y="3760"/>
                  </a:cubicBezTo>
                  <a:cubicBezTo>
                    <a:pt x="20193" y="5212"/>
                    <a:pt x="21575" y="7355"/>
                    <a:pt x="22325" y="9653"/>
                  </a:cubicBezTo>
                  <a:cubicBezTo>
                    <a:pt x="23289" y="12618"/>
                    <a:pt x="23230" y="15963"/>
                    <a:pt x="21789" y="18726"/>
                  </a:cubicBezTo>
                  <a:cubicBezTo>
                    <a:pt x="20360" y="21476"/>
                    <a:pt x="17443" y="23512"/>
                    <a:pt x="14324" y="23548"/>
                  </a:cubicBezTo>
                  <a:cubicBezTo>
                    <a:pt x="14308" y="23548"/>
                    <a:pt x="14293" y="23548"/>
                    <a:pt x="14277" y="23548"/>
                  </a:cubicBezTo>
                  <a:cubicBezTo>
                    <a:pt x="10415" y="23548"/>
                    <a:pt x="7054" y="20581"/>
                    <a:pt x="5299" y="17130"/>
                  </a:cubicBezTo>
                  <a:cubicBezTo>
                    <a:pt x="3453" y="13511"/>
                    <a:pt x="3060" y="8855"/>
                    <a:pt x="5406" y="5546"/>
                  </a:cubicBezTo>
                  <a:cubicBezTo>
                    <a:pt x="6799" y="3581"/>
                    <a:pt x="9037" y="2295"/>
                    <a:pt x="11419" y="1974"/>
                  </a:cubicBezTo>
                  <a:cubicBezTo>
                    <a:pt x="11791" y="1927"/>
                    <a:pt x="12165" y="1905"/>
                    <a:pt x="12539" y="1905"/>
                  </a:cubicBezTo>
                  <a:close/>
                  <a:moveTo>
                    <a:pt x="11485" y="1"/>
                  </a:moveTo>
                  <a:cubicBezTo>
                    <a:pt x="11017" y="1"/>
                    <a:pt x="10549" y="31"/>
                    <a:pt x="10085" y="92"/>
                  </a:cubicBezTo>
                  <a:cubicBezTo>
                    <a:pt x="7216" y="462"/>
                    <a:pt x="4501" y="2033"/>
                    <a:pt x="2822" y="4403"/>
                  </a:cubicBezTo>
                  <a:cubicBezTo>
                    <a:pt x="0" y="8403"/>
                    <a:pt x="453" y="14023"/>
                    <a:pt x="2691" y="18392"/>
                  </a:cubicBezTo>
                  <a:cubicBezTo>
                    <a:pt x="4809" y="22568"/>
                    <a:pt x="8841" y="26144"/>
                    <a:pt x="13505" y="26144"/>
                  </a:cubicBezTo>
                  <a:cubicBezTo>
                    <a:pt x="13536" y="26144"/>
                    <a:pt x="13567" y="26144"/>
                    <a:pt x="13597" y="26143"/>
                  </a:cubicBezTo>
                  <a:cubicBezTo>
                    <a:pt x="17348" y="26119"/>
                    <a:pt x="20860" y="23643"/>
                    <a:pt x="22599" y="20333"/>
                  </a:cubicBezTo>
                  <a:cubicBezTo>
                    <a:pt x="24325" y="16999"/>
                    <a:pt x="24408" y="12939"/>
                    <a:pt x="23241" y="9367"/>
                  </a:cubicBezTo>
                  <a:cubicBezTo>
                    <a:pt x="22337" y="6569"/>
                    <a:pt x="20670" y="3986"/>
                    <a:pt x="18288" y="2247"/>
                  </a:cubicBezTo>
                  <a:cubicBezTo>
                    <a:pt x="16332" y="810"/>
                    <a:pt x="13908" y="1"/>
                    <a:pt x="1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4"/>
            <p:cNvSpPr/>
            <p:nvPr/>
          </p:nvSpPr>
          <p:spPr>
            <a:xfrm>
              <a:off x="3440300" y="2088975"/>
              <a:ext cx="609925" cy="653800"/>
            </a:xfrm>
            <a:custGeom>
              <a:avLst/>
              <a:gdLst/>
              <a:ahLst/>
              <a:cxnLst/>
              <a:rect l="l" t="t" r="r" b="b"/>
              <a:pathLst>
                <a:path w="24397" h="26152" extrusionOk="0">
                  <a:moveTo>
                    <a:pt x="12573" y="1918"/>
                  </a:moveTo>
                  <a:cubicBezTo>
                    <a:pt x="14594" y="1918"/>
                    <a:pt x="16590" y="2581"/>
                    <a:pt x="18217" y="3779"/>
                  </a:cubicBezTo>
                  <a:cubicBezTo>
                    <a:pt x="20182" y="5231"/>
                    <a:pt x="21563" y="7375"/>
                    <a:pt x="22301" y="9672"/>
                  </a:cubicBezTo>
                  <a:cubicBezTo>
                    <a:pt x="23277" y="12637"/>
                    <a:pt x="23218" y="15983"/>
                    <a:pt x="21765" y="18745"/>
                  </a:cubicBezTo>
                  <a:cubicBezTo>
                    <a:pt x="20336" y="21495"/>
                    <a:pt x="17419" y="23531"/>
                    <a:pt x="14312" y="23567"/>
                  </a:cubicBezTo>
                  <a:cubicBezTo>
                    <a:pt x="14296" y="23567"/>
                    <a:pt x="14281" y="23567"/>
                    <a:pt x="14265" y="23567"/>
                  </a:cubicBezTo>
                  <a:cubicBezTo>
                    <a:pt x="10403" y="23567"/>
                    <a:pt x="7042" y="20600"/>
                    <a:pt x="5275" y="17150"/>
                  </a:cubicBezTo>
                  <a:cubicBezTo>
                    <a:pt x="3429" y="13530"/>
                    <a:pt x="3048" y="8875"/>
                    <a:pt x="5394" y="5565"/>
                  </a:cubicBezTo>
                  <a:cubicBezTo>
                    <a:pt x="6775" y="3600"/>
                    <a:pt x="9025" y="2314"/>
                    <a:pt x="11407" y="1993"/>
                  </a:cubicBezTo>
                  <a:cubicBezTo>
                    <a:pt x="11795" y="1943"/>
                    <a:pt x="12185" y="1918"/>
                    <a:pt x="12573" y="1918"/>
                  </a:cubicBezTo>
                  <a:close/>
                  <a:moveTo>
                    <a:pt x="11453" y="1"/>
                  </a:moveTo>
                  <a:cubicBezTo>
                    <a:pt x="10996" y="1"/>
                    <a:pt x="10539" y="30"/>
                    <a:pt x="10085" y="88"/>
                  </a:cubicBezTo>
                  <a:cubicBezTo>
                    <a:pt x="7216" y="469"/>
                    <a:pt x="4501" y="2041"/>
                    <a:pt x="2822" y="4410"/>
                  </a:cubicBezTo>
                  <a:cubicBezTo>
                    <a:pt x="0" y="8410"/>
                    <a:pt x="453" y="14018"/>
                    <a:pt x="2691" y="18400"/>
                  </a:cubicBezTo>
                  <a:cubicBezTo>
                    <a:pt x="4809" y="22563"/>
                    <a:pt x="8841" y="26151"/>
                    <a:pt x="13505" y="26151"/>
                  </a:cubicBezTo>
                  <a:cubicBezTo>
                    <a:pt x="13536" y="26151"/>
                    <a:pt x="13567" y="26151"/>
                    <a:pt x="13597" y="26151"/>
                  </a:cubicBezTo>
                  <a:cubicBezTo>
                    <a:pt x="17348" y="26127"/>
                    <a:pt x="20860" y="23650"/>
                    <a:pt x="22599" y="20329"/>
                  </a:cubicBezTo>
                  <a:cubicBezTo>
                    <a:pt x="24325" y="16995"/>
                    <a:pt x="24396" y="12947"/>
                    <a:pt x="23241" y="9375"/>
                  </a:cubicBezTo>
                  <a:cubicBezTo>
                    <a:pt x="22337" y="6577"/>
                    <a:pt x="20670" y="3993"/>
                    <a:pt x="18288" y="2255"/>
                  </a:cubicBezTo>
                  <a:cubicBezTo>
                    <a:pt x="16324" y="811"/>
                    <a:pt x="13887" y="1"/>
                    <a:pt x="114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4"/>
            <p:cNvSpPr/>
            <p:nvPr/>
          </p:nvSpPr>
          <p:spPr>
            <a:xfrm>
              <a:off x="3403975" y="2527825"/>
              <a:ext cx="117600" cy="86650"/>
            </a:xfrm>
            <a:custGeom>
              <a:avLst/>
              <a:gdLst/>
              <a:ahLst/>
              <a:cxnLst/>
              <a:rect l="l" t="t" r="r" b="b"/>
              <a:pathLst>
                <a:path w="4704" h="3466" extrusionOk="0">
                  <a:moveTo>
                    <a:pt x="2894" y="0"/>
                  </a:moveTo>
                  <a:lnTo>
                    <a:pt x="1" y="1453"/>
                  </a:lnTo>
                  <a:lnTo>
                    <a:pt x="1477" y="3465"/>
                  </a:lnTo>
                  <a:lnTo>
                    <a:pt x="1573" y="3417"/>
                  </a:lnTo>
                  <a:lnTo>
                    <a:pt x="3966" y="1858"/>
                  </a:lnTo>
                  <a:cubicBezTo>
                    <a:pt x="3966" y="1858"/>
                    <a:pt x="4704" y="393"/>
                    <a:pt x="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4"/>
            <p:cNvSpPr/>
            <p:nvPr/>
          </p:nvSpPr>
          <p:spPr>
            <a:xfrm>
              <a:off x="2869100" y="2543250"/>
              <a:ext cx="601000" cy="408875"/>
            </a:xfrm>
            <a:custGeom>
              <a:avLst/>
              <a:gdLst/>
              <a:ahLst/>
              <a:cxnLst/>
              <a:rect l="l" t="t" r="r" b="b"/>
              <a:pathLst>
                <a:path w="24040" h="16355" extrusionOk="0">
                  <a:moveTo>
                    <a:pt x="21467" y="1"/>
                  </a:moveTo>
                  <a:cubicBezTo>
                    <a:pt x="21314" y="1"/>
                    <a:pt x="21163" y="13"/>
                    <a:pt x="21015" y="38"/>
                  </a:cubicBezTo>
                  <a:cubicBezTo>
                    <a:pt x="19753" y="241"/>
                    <a:pt x="18693" y="1062"/>
                    <a:pt x="17645" y="1788"/>
                  </a:cubicBezTo>
                  <a:cubicBezTo>
                    <a:pt x="13954" y="4336"/>
                    <a:pt x="9740" y="5991"/>
                    <a:pt x="5596" y="7634"/>
                  </a:cubicBezTo>
                  <a:cubicBezTo>
                    <a:pt x="4239" y="8170"/>
                    <a:pt x="2870" y="8742"/>
                    <a:pt x="1786" y="9718"/>
                  </a:cubicBezTo>
                  <a:cubicBezTo>
                    <a:pt x="715" y="10706"/>
                    <a:pt x="0" y="12206"/>
                    <a:pt x="334" y="13623"/>
                  </a:cubicBezTo>
                  <a:cubicBezTo>
                    <a:pt x="758" y="15331"/>
                    <a:pt x="2605" y="16354"/>
                    <a:pt x="4356" y="16354"/>
                  </a:cubicBezTo>
                  <a:cubicBezTo>
                    <a:pt x="4425" y="16354"/>
                    <a:pt x="4493" y="16353"/>
                    <a:pt x="4560" y="16350"/>
                  </a:cubicBezTo>
                  <a:cubicBezTo>
                    <a:pt x="6382" y="16254"/>
                    <a:pt x="8037" y="15302"/>
                    <a:pt x="9525" y="14266"/>
                  </a:cubicBezTo>
                  <a:cubicBezTo>
                    <a:pt x="13633" y="11373"/>
                    <a:pt x="17086" y="7599"/>
                    <a:pt x="21384" y="5003"/>
                  </a:cubicBezTo>
                  <a:cubicBezTo>
                    <a:pt x="22003" y="4634"/>
                    <a:pt x="22646" y="4277"/>
                    <a:pt x="23158" y="3765"/>
                  </a:cubicBezTo>
                  <a:cubicBezTo>
                    <a:pt x="23658" y="3229"/>
                    <a:pt x="24039" y="2515"/>
                    <a:pt x="23944" y="1800"/>
                  </a:cubicBezTo>
                  <a:cubicBezTo>
                    <a:pt x="23797" y="688"/>
                    <a:pt x="22604" y="1"/>
                    <a:pt x="214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4"/>
            <p:cNvSpPr/>
            <p:nvPr/>
          </p:nvSpPr>
          <p:spPr>
            <a:xfrm>
              <a:off x="2868800" y="2543175"/>
              <a:ext cx="569150" cy="383825"/>
            </a:xfrm>
            <a:custGeom>
              <a:avLst/>
              <a:gdLst/>
              <a:ahLst/>
              <a:cxnLst/>
              <a:rect l="l" t="t" r="r" b="b"/>
              <a:pathLst>
                <a:path w="22766" h="15353" extrusionOk="0">
                  <a:moveTo>
                    <a:pt x="21471" y="0"/>
                  </a:moveTo>
                  <a:cubicBezTo>
                    <a:pt x="21316" y="0"/>
                    <a:pt x="21163" y="13"/>
                    <a:pt x="21015" y="41"/>
                  </a:cubicBezTo>
                  <a:cubicBezTo>
                    <a:pt x="19741" y="244"/>
                    <a:pt x="18693" y="1065"/>
                    <a:pt x="17646" y="1791"/>
                  </a:cubicBezTo>
                  <a:cubicBezTo>
                    <a:pt x="13955" y="4339"/>
                    <a:pt x="9740" y="5994"/>
                    <a:pt x="5596" y="7637"/>
                  </a:cubicBezTo>
                  <a:cubicBezTo>
                    <a:pt x="4239" y="8173"/>
                    <a:pt x="2870" y="8745"/>
                    <a:pt x="1786" y="9721"/>
                  </a:cubicBezTo>
                  <a:cubicBezTo>
                    <a:pt x="715" y="10709"/>
                    <a:pt x="0" y="12209"/>
                    <a:pt x="334" y="13626"/>
                  </a:cubicBezTo>
                  <a:cubicBezTo>
                    <a:pt x="501" y="14329"/>
                    <a:pt x="917" y="14900"/>
                    <a:pt x="1465" y="15353"/>
                  </a:cubicBezTo>
                  <a:cubicBezTo>
                    <a:pt x="1227" y="13471"/>
                    <a:pt x="1548" y="11185"/>
                    <a:pt x="3358" y="10662"/>
                  </a:cubicBezTo>
                  <a:cubicBezTo>
                    <a:pt x="10061" y="7983"/>
                    <a:pt x="15431" y="4232"/>
                    <a:pt x="21586" y="732"/>
                  </a:cubicBezTo>
                  <a:cubicBezTo>
                    <a:pt x="21884" y="529"/>
                    <a:pt x="22301" y="363"/>
                    <a:pt x="22765" y="303"/>
                  </a:cubicBezTo>
                  <a:cubicBezTo>
                    <a:pt x="22368" y="109"/>
                    <a:pt x="21913" y="0"/>
                    <a:pt x="21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" name="Google Shape;816;p44"/>
          <p:cNvSpPr/>
          <p:nvPr/>
        </p:nvSpPr>
        <p:spPr>
          <a:xfrm>
            <a:off x="326355" y="253625"/>
            <a:ext cx="1855030" cy="672933"/>
          </a:xfrm>
          <a:custGeom>
            <a:avLst/>
            <a:gdLst/>
            <a:ahLst/>
            <a:cxnLst/>
            <a:rect l="l" t="t" r="r" b="b"/>
            <a:pathLst>
              <a:path w="83976" h="38569" extrusionOk="0">
                <a:moveTo>
                  <a:pt x="28830" y="0"/>
                </a:moveTo>
                <a:cubicBezTo>
                  <a:pt x="25275" y="0"/>
                  <a:pt x="21679" y="966"/>
                  <a:pt x="18444" y="2493"/>
                </a:cubicBezTo>
                <a:cubicBezTo>
                  <a:pt x="12264" y="5410"/>
                  <a:pt x="7061" y="10363"/>
                  <a:pt x="3858" y="16411"/>
                </a:cubicBezTo>
                <a:cubicBezTo>
                  <a:pt x="1299" y="21245"/>
                  <a:pt x="1" y="31294"/>
                  <a:pt x="132" y="38569"/>
                </a:cubicBezTo>
                <a:lnTo>
                  <a:pt x="83976" y="38569"/>
                </a:lnTo>
                <a:cubicBezTo>
                  <a:pt x="82748" y="36249"/>
                  <a:pt x="80081" y="34802"/>
                  <a:pt x="77461" y="34802"/>
                </a:cubicBezTo>
                <a:cubicBezTo>
                  <a:pt x="76397" y="34802"/>
                  <a:pt x="75340" y="35041"/>
                  <a:pt x="74391" y="35557"/>
                </a:cubicBezTo>
                <a:cubicBezTo>
                  <a:pt x="73700" y="29877"/>
                  <a:pt x="71117" y="24281"/>
                  <a:pt x="66616" y="20721"/>
                </a:cubicBezTo>
                <a:cubicBezTo>
                  <a:pt x="63732" y="18434"/>
                  <a:pt x="60028" y="17120"/>
                  <a:pt x="56374" y="17120"/>
                </a:cubicBezTo>
                <a:cubicBezTo>
                  <a:pt x="54341" y="17120"/>
                  <a:pt x="52323" y="17527"/>
                  <a:pt x="50471" y="18400"/>
                </a:cubicBezTo>
                <a:cubicBezTo>
                  <a:pt x="48590" y="14756"/>
                  <a:pt x="46649" y="11113"/>
                  <a:pt x="44042" y="7922"/>
                </a:cubicBezTo>
                <a:cubicBezTo>
                  <a:pt x="41434" y="4755"/>
                  <a:pt x="38113" y="2064"/>
                  <a:pt x="34207" y="814"/>
                </a:cubicBezTo>
                <a:cubicBezTo>
                  <a:pt x="32461" y="254"/>
                  <a:pt x="30651" y="0"/>
                  <a:pt x="288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46"/>
          <p:cNvSpPr/>
          <p:nvPr/>
        </p:nvSpPr>
        <p:spPr>
          <a:xfrm>
            <a:off x="1707625" y="391625"/>
            <a:ext cx="5704800" cy="135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46"/>
          <p:cNvSpPr/>
          <p:nvPr/>
        </p:nvSpPr>
        <p:spPr>
          <a:xfrm rot="1024801">
            <a:off x="2035538" y="475953"/>
            <a:ext cx="357528" cy="387324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46"/>
          <p:cNvSpPr txBox="1">
            <a:spLocks noGrp="1"/>
          </p:cNvSpPr>
          <p:nvPr>
            <p:ph type="title"/>
          </p:nvPr>
        </p:nvSpPr>
        <p:spPr>
          <a:xfrm>
            <a:off x="2140025" y="457050"/>
            <a:ext cx="48639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Notasi</a:t>
            </a:r>
            <a:r>
              <a:rPr lang="en-US" dirty="0" smtClean="0"/>
              <a:t> L </a:t>
            </a:r>
            <a:r>
              <a:rPr lang="en-US" dirty="0" err="1" smtClean="0"/>
              <a:t>dan</a:t>
            </a:r>
            <a:r>
              <a:rPr lang="en-US" dirty="0" smtClean="0"/>
              <a:t> D</a:t>
            </a:r>
            <a:endParaRPr dirty="0"/>
          </a:p>
        </p:txBody>
      </p:sp>
      <p:sp>
        <p:nvSpPr>
          <p:cNvPr id="853" name="Google Shape;853;p46"/>
          <p:cNvSpPr txBox="1">
            <a:spLocks noGrp="1"/>
          </p:cNvSpPr>
          <p:nvPr>
            <p:ph type="subTitle" idx="1"/>
          </p:nvPr>
        </p:nvSpPr>
        <p:spPr>
          <a:xfrm>
            <a:off x="1847773" y="2098572"/>
            <a:ext cx="23154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Roboto" charset="0"/>
                <a:ea typeface="Roboto" charset="0"/>
              </a:rPr>
              <a:t>Notasi</a:t>
            </a:r>
            <a:r>
              <a:rPr lang="en-US" dirty="0" smtClean="0">
                <a:latin typeface="Roboto" charset="0"/>
                <a:ea typeface="Roboto" charset="0"/>
              </a:rPr>
              <a:t> L </a:t>
            </a:r>
            <a:r>
              <a:rPr lang="en-US" dirty="0" err="1" smtClean="0">
                <a:latin typeface="Roboto" charset="0"/>
                <a:ea typeface="Roboto" charset="0"/>
              </a:rPr>
              <a:t>dan</a:t>
            </a:r>
            <a:r>
              <a:rPr lang="en-US" dirty="0" smtClean="0">
                <a:latin typeface="Roboto" charset="0"/>
                <a:ea typeface="Roboto" charset="0"/>
              </a:rPr>
              <a:t> D </a:t>
            </a:r>
            <a:r>
              <a:rPr lang="en-US" dirty="0" err="1" smtClean="0">
                <a:latin typeface="Roboto" charset="0"/>
                <a:ea typeface="Roboto" charset="0"/>
              </a:rPr>
              <a:t>adalah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singkatan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kanan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dan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kiri</a:t>
            </a:r>
            <a:r>
              <a:rPr lang="en-US" dirty="0" smtClean="0">
                <a:latin typeface="Roboto" charset="0"/>
                <a:ea typeface="Roboto" charset="0"/>
              </a:rPr>
              <a:t>. </a:t>
            </a:r>
            <a:r>
              <a:rPr lang="en-US" dirty="0" err="1" smtClean="0">
                <a:latin typeface="Roboto" charset="0"/>
                <a:ea typeface="Roboto" charset="0"/>
              </a:rPr>
              <a:t>Ditentukan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berdasarkan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gugus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hidroksil</a:t>
            </a:r>
            <a:r>
              <a:rPr lang="en-US" dirty="0" smtClean="0">
                <a:latin typeface="Roboto" charset="0"/>
                <a:ea typeface="Roboto" charset="0"/>
              </a:rPr>
              <a:t>. </a:t>
            </a:r>
            <a:r>
              <a:rPr lang="en-US" dirty="0" err="1" smtClean="0">
                <a:latin typeface="Roboto" charset="0"/>
                <a:ea typeface="Roboto" charset="0"/>
              </a:rPr>
              <a:t>Jika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gugus</a:t>
            </a:r>
            <a:r>
              <a:rPr lang="en-US" dirty="0" smtClean="0">
                <a:latin typeface="Roboto" charset="0"/>
                <a:ea typeface="Roboto" charset="0"/>
              </a:rPr>
              <a:t> OH di </a:t>
            </a:r>
            <a:r>
              <a:rPr lang="en-US" dirty="0" err="1" smtClean="0">
                <a:latin typeface="Roboto" charset="0"/>
                <a:ea typeface="Roboto" charset="0"/>
              </a:rPr>
              <a:t>sebelah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kanan</a:t>
            </a:r>
            <a:r>
              <a:rPr lang="en-US" dirty="0" smtClean="0">
                <a:latin typeface="Roboto" charset="0"/>
                <a:ea typeface="Roboto" charset="0"/>
              </a:rPr>
              <a:t>, </a:t>
            </a:r>
            <a:r>
              <a:rPr lang="en-US" dirty="0" err="1" smtClean="0">
                <a:latin typeface="Roboto" charset="0"/>
                <a:ea typeface="Roboto" charset="0"/>
              </a:rPr>
              <a:t>maka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notasinya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adalah</a:t>
            </a:r>
            <a:r>
              <a:rPr lang="en-US" dirty="0" smtClean="0">
                <a:latin typeface="Roboto" charset="0"/>
                <a:ea typeface="Roboto" charset="0"/>
              </a:rPr>
              <a:t> D (</a:t>
            </a:r>
            <a:r>
              <a:rPr lang="en-US" dirty="0" err="1" smtClean="0">
                <a:latin typeface="Roboto" charset="0"/>
                <a:ea typeface="Roboto" charset="0"/>
              </a:rPr>
              <a:t>dextro</a:t>
            </a:r>
            <a:r>
              <a:rPr lang="en-US" dirty="0" smtClean="0">
                <a:latin typeface="Roboto" charset="0"/>
                <a:ea typeface="Roboto" charset="0"/>
              </a:rPr>
              <a:t>). </a:t>
            </a:r>
            <a:r>
              <a:rPr lang="en-US" dirty="0" err="1" smtClean="0">
                <a:latin typeface="Roboto" charset="0"/>
                <a:ea typeface="Roboto" charset="0"/>
              </a:rPr>
              <a:t>Jika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gugus</a:t>
            </a:r>
            <a:r>
              <a:rPr lang="en-US" dirty="0" smtClean="0">
                <a:latin typeface="Roboto" charset="0"/>
                <a:ea typeface="Roboto" charset="0"/>
              </a:rPr>
              <a:t> OH di </a:t>
            </a:r>
            <a:r>
              <a:rPr lang="en-US" dirty="0" err="1" smtClean="0">
                <a:latin typeface="Roboto" charset="0"/>
                <a:ea typeface="Roboto" charset="0"/>
              </a:rPr>
              <a:t>sebelah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kiri</a:t>
            </a:r>
            <a:r>
              <a:rPr lang="en-US" dirty="0" smtClean="0">
                <a:latin typeface="Roboto" charset="0"/>
                <a:ea typeface="Roboto" charset="0"/>
              </a:rPr>
              <a:t>, </a:t>
            </a:r>
            <a:r>
              <a:rPr lang="en-US" dirty="0" err="1" smtClean="0">
                <a:latin typeface="Roboto" charset="0"/>
                <a:ea typeface="Roboto" charset="0"/>
              </a:rPr>
              <a:t>maka</a:t>
            </a:r>
            <a:r>
              <a:rPr lang="en-US" dirty="0" smtClean="0">
                <a:latin typeface="Roboto" charset="0"/>
                <a:ea typeface="Roboto" charset="0"/>
              </a:rPr>
              <a:t> </a:t>
            </a:r>
            <a:r>
              <a:rPr lang="en-US" dirty="0" err="1" smtClean="0">
                <a:latin typeface="Roboto" charset="0"/>
                <a:ea typeface="Roboto" charset="0"/>
              </a:rPr>
              <a:t>notasinya</a:t>
            </a:r>
            <a:r>
              <a:rPr lang="en-US" dirty="0" smtClean="0">
                <a:latin typeface="Roboto" charset="0"/>
                <a:ea typeface="Roboto" charset="0"/>
              </a:rPr>
              <a:t> L (</a:t>
            </a:r>
            <a:r>
              <a:rPr lang="en-US" dirty="0" err="1" smtClean="0">
                <a:latin typeface="Roboto" charset="0"/>
                <a:ea typeface="Roboto" charset="0"/>
              </a:rPr>
              <a:t>levi</a:t>
            </a:r>
            <a:r>
              <a:rPr lang="en-US" dirty="0" smtClean="0">
                <a:latin typeface="Roboto" charset="0"/>
                <a:ea typeface="Roboto" charset="0"/>
              </a:rPr>
              <a:t>)</a:t>
            </a:r>
            <a:endParaRPr dirty="0">
              <a:latin typeface="Roboto" charset="0"/>
              <a:ea typeface="Roboto" charset="0"/>
            </a:endParaRPr>
          </a:p>
        </p:txBody>
      </p:sp>
      <p:grpSp>
        <p:nvGrpSpPr>
          <p:cNvPr id="860" name="Google Shape;860;p46"/>
          <p:cNvGrpSpPr/>
          <p:nvPr/>
        </p:nvGrpSpPr>
        <p:grpSpPr>
          <a:xfrm>
            <a:off x="8691013" y="-87089"/>
            <a:ext cx="790257" cy="790251"/>
            <a:chOff x="4676175" y="4247075"/>
            <a:chExt cx="425075" cy="424775"/>
          </a:xfrm>
        </p:grpSpPr>
        <p:sp>
          <p:nvSpPr>
            <p:cNvPr id="861" name="Google Shape;861;p46"/>
            <p:cNvSpPr/>
            <p:nvPr/>
          </p:nvSpPr>
          <p:spPr>
            <a:xfrm>
              <a:off x="4676175" y="4247075"/>
              <a:ext cx="425075" cy="424775"/>
            </a:xfrm>
            <a:custGeom>
              <a:avLst/>
              <a:gdLst/>
              <a:ahLst/>
              <a:cxnLst/>
              <a:rect l="l" t="t" r="r" b="b"/>
              <a:pathLst>
                <a:path w="17003" h="16991" extrusionOk="0">
                  <a:moveTo>
                    <a:pt x="8501" y="1"/>
                  </a:moveTo>
                  <a:cubicBezTo>
                    <a:pt x="3810" y="1"/>
                    <a:pt x="0" y="3799"/>
                    <a:pt x="0" y="8502"/>
                  </a:cubicBezTo>
                  <a:cubicBezTo>
                    <a:pt x="0" y="13193"/>
                    <a:pt x="3810" y="16991"/>
                    <a:pt x="8501" y="16991"/>
                  </a:cubicBezTo>
                  <a:cubicBezTo>
                    <a:pt x="13192" y="16991"/>
                    <a:pt x="17002" y="13193"/>
                    <a:pt x="17002" y="8502"/>
                  </a:cubicBezTo>
                  <a:cubicBezTo>
                    <a:pt x="17002" y="3799"/>
                    <a:pt x="13192" y="1"/>
                    <a:pt x="8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4676175" y="4250350"/>
              <a:ext cx="281300" cy="204825"/>
            </a:xfrm>
            <a:custGeom>
              <a:avLst/>
              <a:gdLst/>
              <a:ahLst/>
              <a:cxnLst/>
              <a:rect l="l" t="t" r="r" b="b"/>
              <a:pathLst>
                <a:path w="11252" h="8193" extrusionOk="0">
                  <a:moveTo>
                    <a:pt x="10001" y="1"/>
                  </a:moveTo>
                  <a:cubicBezTo>
                    <a:pt x="6537" y="1525"/>
                    <a:pt x="3215" y="3513"/>
                    <a:pt x="345" y="5954"/>
                  </a:cubicBezTo>
                  <a:cubicBezTo>
                    <a:pt x="131" y="6668"/>
                    <a:pt x="12" y="7406"/>
                    <a:pt x="0" y="8192"/>
                  </a:cubicBezTo>
                  <a:cubicBezTo>
                    <a:pt x="3215" y="4989"/>
                    <a:pt x="7251" y="2394"/>
                    <a:pt x="11252" y="334"/>
                  </a:cubicBezTo>
                  <a:cubicBezTo>
                    <a:pt x="10847" y="191"/>
                    <a:pt x="10430" y="72"/>
                    <a:pt x="10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6"/>
            <p:cNvSpPr/>
            <p:nvPr/>
          </p:nvSpPr>
          <p:spPr>
            <a:xfrm>
              <a:off x="4681525" y="4278925"/>
              <a:ext cx="355125" cy="297100"/>
            </a:xfrm>
            <a:custGeom>
              <a:avLst/>
              <a:gdLst/>
              <a:ahLst/>
              <a:cxnLst/>
              <a:rect l="l" t="t" r="r" b="b"/>
              <a:pathLst>
                <a:path w="14205" h="11884" extrusionOk="0">
                  <a:moveTo>
                    <a:pt x="12764" y="1"/>
                  </a:moveTo>
                  <a:cubicBezTo>
                    <a:pt x="8168" y="2287"/>
                    <a:pt x="3453" y="5228"/>
                    <a:pt x="1" y="9026"/>
                  </a:cubicBezTo>
                  <a:cubicBezTo>
                    <a:pt x="215" y="10061"/>
                    <a:pt x="655" y="11038"/>
                    <a:pt x="1215" y="11883"/>
                  </a:cubicBezTo>
                  <a:cubicBezTo>
                    <a:pt x="2263" y="10776"/>
                    <a:pt x="3394" y="9752"/>
                    <a:pt x="4561" y="8799"/>
                  </a:cubicBezTo>
                  <a:cubicBezTo>
                    <a:pt x="5025" y="8371"/>
                    <a:pt x="5477" y="7954"/>
                    <a:pt x="5954" y="7537"/>
                  </a:cubicBezTo>
                  <a:cubicBezTo>
                    <a:pt x="8228" y="5513"/>
                    <a:pt x="10621" y="3596"/>
                    <a:pt x="13157" y="1870"/>
                  </a:cubicBezTo>
                  <a:cubicBezTo>
                    <a:pt x="13514" y="1632"/>
                    <a:pt x="13847" y="1370"/>
                    <a:pt x="14205" y="1132"/>
                  </a:cubicBezTo>
                  <a:cubicBezTo>
                    <a:pt x="13764" y="703"/>
                    <a:pt x="13288" y="334"/>
                    <a:pt x="12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6"/>
            <p:cNvSpPr/>
            <p:nvPr/>
          </p:nvSpPr>
          <p:spPr>
            <a:xfrm>
              <a:off x="4795525" y="4512300"/>
              <a:ext cx="298875" cy="159250"/>
            </a:xfrm>
            <a:custGeom>
              <a:avLst/>
              <a:gdLst/>
              <a:ahLst/>
              <a:cxnLst/>
              <a:rect l="l" t="t" r="r" b="b"/>
              <a:pathLst>
                <a:path w="11955" h="6370" extrusionOk="0">
                  <a:moveTo>
                    <a:pt x="11954" y="0"/>
                  </a:moveTo>
                  <a:cubicBezTo>
                    <a:pt x="7787" y="1477"/>
                    <a:pt x="3489" y="2929"/>
                    <a:pt x="1" y="5513"/>
                  </a:cubicBezTo>
                  <a:cubicBezTo>
                    <a:pt x="1132" y="6060"/>
                    <a:pt x="2406" y="6370"/>
                    <a:pt x="3739" y="6370"/>
                  </a:cubicBezTo>
                  <a:cubicBezTo>
                    <a:pt x="7692" y="6370"/>
                    <a:pt x="11014" y="3667"/>
                    <a:pt x="119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4824400" y="4387575"/>
              <a:ext cx="276250" cy="171175"/>
            </a:xfrm>
            <a:custGeom>
              <a:avLst/>
              <a:gdLst/>
              <a:ahLst/>
              <a:cxnLst/>
              <a:rect l="l" t="t" r="r" b="b"/>
              <a:pathLst>
                <a:path w="11050" h="6847" extrusionOk="0">
                  <a:moveTo>
                    <a:pt x="10573" y="0"/>
                  </a:moveTo>
                  <a:cubicBezTo>
                    <a:pt x="6906" y="2060"/>
                    <a:pt x="3346" y="4322"/>
                    <a:pt x="1" y="6847"/>
                  </a:cubicBezTo>
                  <a:cubicBezTo>
                    <a:pt x="727" y="6454"/>
                    <a:pt x="1465" y="6049"/>
                    <a:pt x="2227" y="5680"/>
                  </a:cubicBezTo>
                  <a:cubicBezTo>
                    <a:pt x="4382" y="4596"/>
                    <a:pt x="6632" y="3727"/>
                    <a:pt x="8906" y="2917"/>
                  </a:cubicBezTo>
                  <a:cubicBezTo>
                    <a:pt x="9621" y="2667"/>
                    <a:pt x="10335" y="2429"/>
                    <a:pt x="11050" y="2191"/>
                  </a:cubicBezTo>
                  <a:cubicBezTo>
                    <a:pt x="10990" y="1429"/>
                    <a:pt x="10835" y="691"/>
                    <a:pt x="10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4732725" y="4255125"/>
              <a:ext cx="97650" cy="60150"/>
            </a:xfrm>
            <a:custGeom>
              <a:avLst/>
              <a:gdLst/>
              <a:ahLst/>
              <a:cxnLst/>
              <a:rect l="l" t="t" r="r" b="b"/>
              <a:pathLst>
                <a:path w="3906" h="2406" extrusionOk="0">
                  <a:moveTo>
                    <a:pt x="3906" y="0"/>
                  </a:moveTo>
                  <a:cubicBezTo>
                    <a:pt x="2382" y="441"/>
                    <a:pt x="1048" y="1286"/>
                    <a:pt x="0" y="2405"/>
                  </a:cubicBezTo>
                  <a:cubicBezTo>
                    <a:pt x="1251" y="1536"/>
                    <a:pt x="2560" y="738"/>
                    <a:pt x="3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6"/>
          <p:cNvGrpSpPr/>
          <p:nvPr/>
        </p:nvGrpSpPr>
        <p:grpSpPr>
          <a:xfrm>
            <a:off x="8276934" y="4008943"/>
            <a:ext cx="867066" cy="790245"/>
            <a:chOff x="4658600" y="2876225"/>
            <a:chExt cx="557850" cy="508425"/>
          </a:xfrm>
        </p:grpSpPr>
        <p:sp>
          <p:nvSpPr>
            <p:cNvPr id="868" name="Google Shape;868;p46"/>
            <p:cNvSpPr/>
            <p:nvPr/>
          </p:nvSpPr>
          <p:spPr>
            <a:xfrm>
              <a:off x="4658600" y="2876225"/>
              <a:ext cx="557850" cy="508425"/>
            </a:xfrm>
            <a:custGeom>
              <a:avLst/>
              <a:gdLst/>
              <a:ahLst/>
              <a:cxnLst/>
              <a:rect l="l" t="t" r="r" b="b"/>
              <a:pathLst>
                <a:path w="22314" h="20337" extrusionOk="0">
                  <a:moveTo>
                    <a:pt x="11151" y="1"/>
                  </a:moveTo>
                  <a:cubicBezTo>
                    <a:pt x="8549" y="1"/>
                    <a:pt x="5948" y="995"/>
                    <a:pt x="3966" y="2983"/>
                  </a:cubicBezTo>
                  <a:cubicBezTo>
                    <a:pt x="1" y="6948"/>
                    <a:pt x="1" y="13389"/>
                    <a:pt x="3966" y="17354"/>
                  </a:cubicBezTo>
                  <a:cubicBezTo>
                    <a:pt x="5948" y="19342"/>
                    <a:pt x="8549" y="20336"/>
                    <a:pt x="11151" y="20336"/>
                  </a:cubicBezTo>
                  <a:cubicBezTo>
                    <a:pt x="13752" y="20336"/>
                    <a:pt x="16354" y="19342"/>
                    <a:pt x="18336" y="17354"/>
                  </a:cubicBezTo>
                  <a:cubicBezTo>
                    <a:pt x="22313" y="13389"/>
                    <a:pt x="22313" y="6948"/>
                    <a:pt x="18336" y="2983"/>
                  </a:cubicBezTo>
                  <a:cubicBezTo>
                    <a:pt x="16354" y="995"/>
                    <a:pt x="13752" y="1"/>
                    <a:pt x="1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4791950" y="2887100"/>
              <a:ext cx="72650" cy="35450"/>
            </a:xfrm>
            <a:custGeom>
              <a:avLst/>
              <a:gdLst/>
              <a:ahLst/>
              <a:cxnLst/>
              <a:rect l="l" t="t" r="r" b="b"/>
              <a:pathLst>
                <a:path w="2906" h="1418" extrusionOk="0">
                  <a:moveTo>
                    <a:pt x="2906" y="0"/>
                  </a:moveTo>
                  <a:lnTo>
                    <a:pt x="2906" y="0"/>
                  </a:lnTo>
                  <a:cubicBezTo>
                    <a:pt x="1858" y="310"/>
                    <a:pt x="882" y="786"/>
                    <a:pt x="1" y="1417"/>
                  </a:cubicBezTo>
                  <a:cubicBezTo>
                    <a:pt x="941" y="953"/>
                    <a:pt x="1906" y="465"/>
                    <a:pt x="2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4683900" y="2884700"/>
              <a:ext cx="368225" cy="233100"/>
            </a:xfrm>
            <a:custGeom>
              <a:avLst/>
              <a:gdLst/>
              <a:ahLst/>
              <a:cxnLst/>
              <a:rect l="l" t="t" r="r" b="b"/>
              <a:pathLst>
                <a:path w="14729" h="9324" extrusionOk="0">
                  <a:moveTo>
                    <a:pt x="12729" y="1"/>
                  </a:moveTo>
                  <a:cubicBezTo>
                    <a:pt x="12086" y="203"/>
                    <a:pt x="11455" y="441"/>
                    <a:pt x="10859" y="656"/>
                  </a:cubicBezTo>
                  <a:cubicBezTo>
                    <a:pt x="8752" y="1453"/>
                    <a:pt x="6633" y="2263"/>
                    <a:pt x="4585" y="3239"/>
                  </a:cubicBezTo>
                  <a:cubicBezTo>
                    <a:pt x="3442" y="3775"/>
                    <a:pt x="2311" y="4371"/>
                    <a:pt x="1215" y="4990"/>
                  </a:cubicBezTo>
                  <a:cubicBezTo>
                    <a:pt x="513" y="6287"/>
                    <a:pt x="84" y="7764"/>
                    <a:pt x="1" y="9323"/>
                  </a:cubicBezTo>
                  <a:cubicBezTo>
                    <a:pt x="691" y="8704"/>
                    <a:pt x="1406" y="8085"/>
                    <a:pt x="2132" y="7526"/>
                  </a:cubicBezTo>
                  <a:cubicBezTo>
                    <a:pt x="3561" y="6216"/>
                    <a:pt x="5097" y="4990"/>
                    <a:pt x="6775" y="4025"/>
                  </a:cubicBezTo>
                  <a:cubicBezTo>
                    <a:pt x="9276" y="2585"/>
                    <a:pt x="11955" y="1537"/>
                    <a:pt x="14729" y="763"/>
                  </a:cubicBezTo>
                  <a:cubicBezTo>
                    <a:pt x="14098" y="453"/>
                    <a:pt x="13431" y="191"/>
                    <a:pt x="127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4695525" y="2925500"/>
              <a:ext cx="483700" cy="370900"/>
            </a:xfrm>
            <a:custGeom>
              <a:avLst/>
              <a:gdLst/>
              <a:ahLst/>
              <a:cxnLst/>
              <a:rect l="l" t="t" r="r" b="b"/>
              <a:pathLst>
                <a:path w="19348" h="14836" extrusionOk="0">
                  <a:moveTo>
                    <a:pt x="15669" y="0"/>
                  </a:moveTo>
                  <a:cubicBezTo>
                    <a:pt x="12645" y="1024"/>
                    <a:pt x="9763" y="2667"/>
                    <a:pt x="7263" y="4370"/>
                  </a:cubicBezTo>
                  <a:cubicBezTo>
                    <a:pt x="4453" y="6298"/>
                    <a:pt x="2096" y="8692"/>
                    <a:pt x="0" y="11323"/>
                  </a:cubicBezTo>
                  <a:cubicBezTo>
                    <a:pt x="417" y="12633"/>
                    <a:pt x="1095" y="13823"/>
                    <a:pt x="1988" y="14835"/>
                  </a:cubicBezTo>
                  <a:cubicBezTo>
                    <a:pt x="6620" y="10013"/>
                    <a:pt x="12847" y="7001"/>
                    <a:pt x="19348" y="5108"/>
                  </a:cubicBezTo>
                  <a:cubicBezTo>
                    <a:pt x="19157" y="4513"/>
                    <a:pt x="18919" y="3929"/>
                    <a:pt x="18621" y="3381"/>
                  </a:cubicBezTo>
                  <a:cubicBezTo>
                    <a:pt x="15788" y="3953"/>
                    <a:pt x="12990" y="4620"/>
                    <a:pt x="10228" y="5477"/>
                  </a:cubicBezTo>
                  <a:cubicBezTo>
                    <a:pt x="10158" y="5498"/>
                    <a:pt x="10094" y="5507"/>
                    <a:pt x="10034" y="5507"/>
                  </a:cubicBezTo>
                  <a:cubicBezTo>
                    <a:pt x="9508" y="5507"/>
                    <a:pt x="9359" y="4771"/>
                    <a:pt x="9787" y="4429"/>
                  </a:cubicBezTo>
                  <a:cubicBezTo>
                    <a:pt x="11835" y="2869"/>
                    <a:pt x="14395" y="1834"/>
                    <a:pt x="17014" y="1179"/>
                  </a:cubicBezTo>
                  <a:cubicBezTo>
                    <a:pt x="16597" y="738"/>
                    <a:pt x="16145" y="357"/>
                    <a:pt x="15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6"/>
            <p:cNvSpPr/>
            <p:nvPr/>
          </p:nvSpPr>
          <p:spPr>
            <a:xfrm>
              <a:off x="4773200" y="3093950"/>
              <a:ext cx="417925" cy="257800"/>
            </a:xfrm>
            <a:custGeom>
              <a:avLst/>
              <a:gdLst/>
              <a:ahLst/>
              <a:cxnLst/>
              <a:rect l="l" t="t" r="r" b="b"/>
              <a:pathLst>
                <a:path w="16717" h="10312" extrusionOk="0">
                  <a:moveTo>
                    <a:pt x="16610" y="1"/>
                  </a:moveTo>
                  <a:cubicBezTo>
                    <a:pt x="10561" y="2073"/>
                    <a:pt x="4620" y="4894"/>
                    <a:pt x="1" y="9216"/>
                  </a:cubicBezTo>
                  <a:cubicBezTo>
                    <a:pt x="501" y="9633"/>
                    <a:pt x="1036" y="10002"/>
                    <a:pt x="1596" y="10312"/>
                  </a:cubicBezTo>
                  <a:cubicBezTo>
                    <a:pt x="4394" y="7800"/>
                    <a:pt x="8073" y="6073"/>
                    <a:pt x="11419" y="4680"/>
                  </a:cubicBezTo>
                  <a:cubicBezTo>
                    <a:pt x="13121" y="3966"/>
                    <a:pt x="14860" y="3370"/>
                    <a:pt x="16610" y="2894"/>
                  </a:cubicBezTo>
                  <a:cubicBezTo>
                    <a:pt x="16669" y="2430"/>
                    <a:pt x="16717" y="1954"/>
                    <a:pt x="16717" y="1454"/>
                  </a:cubicBezTo>
                  <a:cubicBezTo>
                    <a:pt x="16717" y="965"/>
                    <a:pt x="16669" y="477"/>
                    <a:pt x="16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6"/>
            <p:cNvSpPr/>
            <p:nvPr/>
          </p:nvSpPr>
          <p:spPr>
            <a:xfrm>
              <a:off x="4893150" y="3256775"/>
              <a:ext cx="264050" cy="127350"/>
            </a:xfrm>
            <a:custGeom>
              <a:avLst/>
              <a:gdLst/>
              <a:ahLst/>
              <a:cxnLst/>
              <a:rect l="l" t="t" r="r" b="b"/>
              <a:pathLst>
                <a:path w="10562" h="5094" extrusionOk="0">
                  <a:moveTo>
                    <a:pt x="10562" y="1"/>
                  </a:moveTo>
                  <a:lnTo>
                    <a:pt x="10562" y="1"/>
                  </a:lnTo>
                  <a:cubicBezTo>
                    <a:pt x="6787" y="1084"/>
                    <a:pt x="3156" y="2632"/>
                    <a:pt x="1" y="4918"/>
                  </a:cubicBezTo>
                  <a:cubicBezTo>
                    <a:pt x="584" y="5025"/>
                    <a:pt x="1180" y="5085"/>
                    <a:pt x="1787" y="5085"/>
                  </a:cubicBezTo>
                  <a:cubicBezTo>
                    <a:pt x="1828" y="5091"/>
                    <a:pt x="1876" y="5094"/>
                    <a:pt x="1927" y="5094"/>
                  </a:cubicBezTo>
                  <a:cubicBezTo>
                    <a:pt x="1977" y="5094"/>
                    <a:pt x="2031" y="5091"/>
                    <a:pt x="2084" y="5085"/>
                  </a:cubicBezTo>
                  <a:cubicBezTo>
                    <a:pt x="4299" y="3299"/>
                    <a:pt x="6883" y="2180"/>
                    <a:pt x="9609" y="1382"/>
                  </a:cubicBezTo>
                  <a:cubicBezTo>
                    <a:pt x="9966" y="941"/>
                    <a:pt x="10300" y="489"/>
                    <a:pt x="10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6"/>
            <p:cNvSpPr/>
            <p:nvPr/>
          </p:nvSpPr>
          <p:spPr>
            <a:xfrm>
              <a:off x="5009250" y="3338050"/>
              <a:ext cx="73550" cy="35725"/>
            </a:xfrm>
            <a:custGeom>
              <a:avLst/>
              <a:gdLst/>
              <a:ahLst/>
              <a:cxnLst/>
              <a:rect l="l" t="t" r="r" b="b"/>
              <a:pathLst>
                <a:path w="2942" h="1429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1917" y="405"/>
                    <a:pt x="929" y="881"/>
                    <a:pt x="0" y="1429"/>
                  </a:cubicBezTo>
                  <a:cubicBezTo>
                    <a:pt x="1072" y="1119"/>
                    <a:pt x="2072" y="631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6"/>
            <p:cNvSpPr/>
            <p:nvPr/>
          </p:nvSpPr>
          <p:spPr>
            <a:xfrm>
              <a:off x="4684200" y="2899300"/>
              <a:ext cx="368825" cy="215225"/>
            </a:xfrm>
            <a:custGeom>
              <a:avLst/>
              <a:gdLst/>
              <a:ahLst/>
              <a:cxnLst/>
              <a:rect l="l" t="t" r="r" b="b"/>
              <a:pathLst>
                <a:path w="14753" h="8609" extrusionOk="0">
                  <a:moveTo>
                    <a:pt x="14348" y="0"/>
                  </a:moveTo>
                  <a:cubicBezTo>
                    <a:pt x="8966" y="1370"/>
                    <a:pt x="3930" y="4215"/>
                    <a:pt x="36" y="8156"/>
                  </a:cubicBezTo>
                  <a:cubicBezTo>
                    <a:pt x="24" y="8311"/>
                    <a:pt x="1" y="8454"/>
                    <a:pt x="1" y="8609"/>
                  </a:cubicBezTo>
                  <a:cubicBezTo>
                    <a:pt x="3977" y="4501"/>
                    <a:pt x="9192" y="1536"/>
                    <a:pt x="14753" y="203"/>
                  </a:cubicBezTo>
                  <a:cubicBezTo>
                    <a:pt x="14622" y="143"/>
                    <a:pt x="14491" y="60"/>
                    <a:pt x="14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6"/>
            <p:cNvSpPr/>
            <p:nvPr/>
          </p:nvSpPr>
          <p:spPr>
            <a:xfrm>
              <a:off x="4736900" y="2925775"/>
              <a:ext cx="357500" cy="367050"/>
            </a:xfrm>
            <a:custGeom>
              <a:avLst/>
              <a:gdLst/>
              <a:ahLst/>
              <a:cxnLst/>
              <a:rect l="l" t="t" r="r" b="b"/>
              <a:pathLst>
                <a:path w="14300" h="14682" extrusionOk="0">
                  <a:moveTo>
                    <a:pt x="14014" y="1"/>
                  </a:moveTo>
                  <a:cubicBezTo>
                    <a:pt x="11561" y="751"/>
                    <a:pt x="9180" y="1787"/>
                    <a:pt x="6989" y="3097"/>
                  </a:cubicBezTo>
                  <a:cubicBezTo>
                    <a:pt x="6525" y="3382"/>
                    <a:pt x="6048" y="3680"/>
                    <a:pt x="5775" y="4156"/>
                  </a:cubicBezTo>
                  <a:cubicBezTo>
                    <a:pt x="5489" y="4633"/>
                    <a:pt x="5417" y="5335"/>
                    <a:pt x="5846" y="5776"/>
                  </a:cubicBezTo>
                  <a:cubicBezTo>
                    <a:pt x="6142" y="6091"/>
                    <a:pt x="6546" y="6153"/>
                    <a:pt x="6964" y="6153"/>
                  </a:cubicBezTo>
                  <a:cubicBezTo>
                    <a:pt x="7067" y="6153"/>
                    <a:pt x="7171" y="6149"/>
                    <a:pt x="7275" y="6145"/>
                  </a:cubicBezTo>
                  <a:cubicBezTo>
                    <a:pt x="7703" y="6145"/>
                    <a:pt x="8120" y="6145"/>
                    <a:pt x="8430" y="6359"/>
                  </a:cubicBezTo>
                  <a:cubicBezTo>
                    <a:pt x="8715" y="6537"/>
                    <a:pt x="8811" y="6835"/>
                    <a:pt x="8835" y="7038"/>
                  </a:cubicBezTo>
                  <a:cubicBezTo>
                    <a:pt x="8894" y="7454"/>
                    <a:pt x="8751" y="7954"/>
                    <a:pt x="8454" y="8264"/>
                  </a:cubicBezTo>
                  <a:cubicBezTo>
                    <a:pt x="8001" y="8764"/>
                    <a:pt x="7334" y="9026"/>
                    <a:pt x="6691" y="9276"/>
                  </a:cubicBezTo>
                  <a:lnTo>
                    <a:pt x="6406" y="9383"/>
                  </a:lnTo>
                  <a:cubicBezTo>
                    <a:pt x="3834" y="10407"/>
                    <a:pt x="1619" y="12217"/>
                    <a:pt x="0" y="14455"/>
                  </a:cubicBezTo>
                  <a:lnTo>
                    <a:pt x="179" y="14681"/>
                  </a:lnTo>
                  <a:cubicBezTo>
                    <a:pt x="1798" y="12443"/>
                    <a:pt x="4001" y="10657"/>
                    <a:pt x="6549" y="9633"/>
                  </a:cubicBezTo>
                  <a:lnTo>
                    <a:pt x="6810" y="9526"/>
                  </a:lnTo>
                  <a:cubicBezTo>
                    <a:pt x="7477" y="9264"/>
                    <a:pt x="8180" y="8990"/>
                    <a:pt x="8668" y="8442"/>
                  </a:cubicBezTo>
                  <a:cubicBezTo>
                    <a:pt x="9013" y="8050"/>
                    <a:pt x="9192" y="7490"/>
                    <a:pt x="9120" y="6978"/>
                  </a:cubicBezTo>
                  <a:cubicBezTo>
                    <a:pt x="9073" y="6609"/>
                    <a:pt x="8882" y="6287"/>
                    <a:pt x="8596" y="6109"/>
                  </a:cubicBezTo>
                  <a:cubicBezTo>
                    <a:pt x="8215" y="5847"/>
                    <a:pt x="7739" y="5847"/>
                    <a:pt x="7287" y="5847"/>
                  </a:cubicBezTo>
                  <a:cubicBezTo>
                    <a:pt x="6810" y="5847"/>
                    <a:pt x="6358" y="5847"/>
                    <a:pt x="6072" y="5549"/>
                  </a:cubicBezTo>
                  <a:cubicBezTo>
                    <a:pt x="5739" y="5228"/>
                    <a:pt x="5798" y="4644"/>
                    <a:pt x="6037" y="4287"/>
                  </a:cubicBezTo>
                  <a:cubicBezTo>
                    <a:pt x="6287" y="3871"/>
                    <a:pt x="6703" y="3609"/>
                    <a:pt x="7156" y="3335"/>
                  </a:cubicBezTo>
                  <a:cubicBezTo>
                    <a:pt x="9370" y="2001"/>
                    <a:pt x="11799" y="942"/>
                    <a:pt x="14299" y="215"/>
                  </a:cubicBezTo>
                  <a:cubicBezTo>
                    <a:pt x="14204" y="132"/>
                    <a:pt x="14121" y="61"/>
                    <a:pt x="140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6"/>
            <p:cNvSpPr/>
            <p:nvPr/>
          </p:nvSpPr>
          <p:spPr>
            <a:xfrm>
              <a:off x="4779150" y="3094850"/>
              <a:ext cx="410500" cy="238450"/>
            </a:xfrm>
            <a:custGeom>
              <a:avLst/>
              <a:gdLst/>
              <a:ahLst/>
              <a:cxnLst/>
              <a:rect l="l" t="t" r="r" b="b"/>
              <a:pathLst>
                <a:path w="16420" h="9538" extrusionOk="0">
                  <a:moveTo>
                    <a:pt x="16396" y="1"/>
                  </a:moveTo>
                  <a:cubicBezTo>
                    <a:pt x="10335" y="1858"/>
                    <a:pt x="4692" y="5073"/>
                    <a:pt x="1" y="9359"/>
                  </a:cubicBezTo>
                  <a:lnTo>
                    <a:pt x="227" y="9538"/>
                  </a:lnTo>
                  <a:cubicBezTo>
                    <a:pt x="4870" y="5299"/>
                    <a:pt x="10431" y="2120"/>
                    <a:pt x="16419" y="275"/>
                  </a:cubicBezTo>
                  <a:cubicBezTo>
                    <a:pt x="16419" y="191"/>
                    <a:pt x="16408" y="96"/>
                    <a:pt x="16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6"/>
            <p:cNvSpPr/>
            <p:nvPr/>
          </p:nvSpPr>
          <p:spPr>
            <a:xfrm>
              <a:off x="4812500" y="3168375"/>
              <a:ext cx="375950" cy="186350"/>
            </a:xfrm>
            <a:custGeom>
              <a:avLst/>
              <a:gdLst/>
              <a:ahLst/>
              <a:cxnLst/>
              <a:rect l="l" t="t" r="r" b="b"/>
              <a:pathLst>
                <a:path w="15038" h="7454" extrusionOk="0">
                  <a:moveTo>
                    <a:pt x="15038" y="1"/>
                  </a:moveTo>
                  <a:lnTo>
                    <a:pt x="15038" y="1"/>
                  </a:lnTo>
                  <a:cubicBezTo>
                    <a:pt x="9490" y="953"/>
                    <a:pt x="4191" y="3537"/>
                    <a:pt x="0" y="7311"/>
                  </a:cubicBezTo>
                  <a:cubicBezTo>
                    <a:pt x="84" y="7359"/>
                    <a:pt x="179" y="7418"/>
                    <a:pt x="262" y="7454"/>
                  </a:cubicBezTo>
                  <a:cubicBezTo>
                    <a:pt x="4382" y="3763"/>
                    <a:pt x="9561" y="1239"/>
                    <a:pt x="15002" y="298"/>
                  </a:cubicBezTo>
                  <a:cubicBezTo>
                    <a:pt x="15014" y="191"/>
                    <a:pt x="15026" y="108"/>
                    <a:pt x="150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46"/>
          <p:cNvGrpSpPr/>
          <p:nvPr/>
        </p:nvGrpSpPr>
        <p:grpSpPr>
          <a:xfrm rot="5400000">
            <a:off x="525348" y="4256427"/>
            <a:ext cx="1322398" cy="790237"/>
            <a:chOff x="4993475" y="3691050"/>
            <a:chExt cx="724800" cy="433125"/>
          </a:xfrm>
        </p:grpSpPr>
        <p:sp>
          <p:nvSpPr>
            <p:cNvPr id="880" name="Google Shape;880;p46"/>
            <p:cNvSpPr/>
            <p:nvPr/>
          </p:nvSpPr>
          <p:spPr>
            <a:xfrm>
              <a:off x="5143500" y="3691050"/>
              <a:ext cx="418825" cy="433125"/>
            </a:xfrm>
            <a:custGeom>
              <a:avLst/>
              <a:gdLst/>
              <a:ahLst/>
              <a:cxnLst/>
              <a:rect l="l" t="t" r="r" b="b"/>
              <a:pathLst>
                <a:path w="16753" h="17325" extrusionOk="0">
                  <a:moveTo>
                    <a:pt x="8382" y="1"/>
                  </a:moveTo>
                  <a:cubicBezTo>
                    <a:pt x="3750" y="1"/>
                    <a:pt x="0" y="3882"/>
                    <a:pt x="0" y="8669"/>
                  </a:cubicBezTo>
                  <a:cubicBezTo>
                    <a:pt x="0" y="13455"/>
                    <a:pt x="3750" y="17324"/>
                    <a:pt x="8382" y="17324"/>
                  </a:cubicBezTo>
                  <a:cubicBezTo>
                    <a:pt x="13002" y="17324"/>
                    <a:pt x="16752" y="13455"/>
                    <a:pt x="16752" y="8669"/>
                  </a:cubicBezTo>
                  <a:cubicBezTo>
                    <a:pt x="16752" y="3882"/>
                    <a:pt x="13002" y="1"/>
                    <a:pt x="8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5161650" y="3723200"/>
              <a:ext cx="319400" cy="94975"/>
            </a:xfrm>
            <a:custGeom>
              <a:avLst/>
              <a:gdLst/>
              <a:ahLst/>
              <a:cxnLst/>
              <a:rect l="l" t="t" r="r" b="b"/>
              <a:pathLst>
                <a:path w="12776" h="3799" extrusionOk="0">
                  <a:moveTo>
                    <a:pt x="12026" y="1"/>
                  </a:moveTo>
                  <a:cubicBezTo>
                    <a:pt x="8097" y="894"/>
                    <a:pt x="4203" y="1906"/>
                    <a:pt x="346" y="3108"/>
                  </a:cubicBezTo>
                  <a:cubicBezTo>
                    <a:pt x="227" y="3335"/>
                    <a:pt x="107" y="3573"/>
                    <a:pt x="0" y="3799"/>
                  </a:cubicBezTo>
                  <a:cubicBezTo>
                    <a:pt x="4156" y="2334"/>
                    <a:pt x="8454" y="1358"/>
                    <a:pt x="12776" y="537"/>
                  </a:cubicBezTo>
                  <a:cubicBezTo>
                    <a:pt x="12538" y="346"/>
                    <a:pt x="12299" y="167"/>
                    <a:pt x="120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5143200" y="3767550"/>
              <a:ext cx="388450" cy="144700"/>
            </a:xfrm>
            <a:custGeom>
              <a:avLst/>
              <a:gdLst/>
              <a:ahLst/>
              <a:cxnLst/>
              <a:rect l="l" t="t" r="r" b="b"/>
              <a:pathLst>
                <a:path w="15538" h="5788" extrusionOk="0">
                  <a:moveTo>
                    <a:pt x="14764" y="1"/>
                  </a:moveTo>
                  <a:cubicBezTo>
                    <a:pt x="9823" y="906"/>
                    <a:pt x="4882" y="1989"/>
                    <a:pt x="191" y="3775"/>
                  </a:cubicBezTo>
                  <a:cubicBezTo>
                    <a:pt x="72" y="4370"/>
                    <a:pt x="0" y="4978"/>
                    <a:pt x="0" y="5609"/>
                  </a:cubicBezTo>
                  <a:lnTo>
                    <a:pt x="0" y="5787"/>
                  </a:lnTo>
                  <a:cubicBezTo>
                    <a:pt x="5144" y="4061"/>
                    <a:pt x="10311" y="2477"/>
                    <a:pt x="15538" y="1096"/>
                  </a:cubicBezTo>
                  <a:cubicBezTo>
                    <a:pt x="15312" y="715"/>
                    <a:pt x="15050" y="334"/>
                    <a:pt x="14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5262850" y="3827975"/>
              <a:ext cx="289350" cy="83200"/>
            </a:xfrm>
            <a:custGeom>
              <a:avLst/>
              <a:gdLst/>
              <a:ahLst/>
              <a:cxnLst/>
              <a:rect l="l" t="t" r="r" b="b"/>
              <a:pathLst>
                <a:path w="11574" h="3328" extrusionOk="0">
                  <a:moveTo>
                    <a:pt x="11407" y="1"/>
                  </a:moveTo>
                  <a:cubicBezTo>
                    <a:pt x="7585" y="1013"/>
                    <a:pt x="3787" y="2132"/>
                    <a:pt x="0" y="3323"/>
                  </a:cubicBezTo>
                  <a:cubicBezTo>
                    <a:pt x="8" y="3327"/>
                    <a:pt x="15" y="3328"/>
                    <a:pt x="21" y="3328"/>
                  </a:cubicBezTo>
                  <a:cubicBezTo>
                    <a:pt x="32" y="3328"/>
                    <a:pt x="40" y="3323"/>
                    <a:pt x="48" y="3323"/>
                  </a:cubicBezTo>
                  <a:cubicBezTo>
                    <a:pt x="3870" y="2311"/>
                    <a:pt x="7716" y="1406"/>
                    <a:pt x="11573" y="501"/>
                  </a:cubicBezTo>
                  <a:cubicBezTo>
                    <a:pt x="11514" y="334"/>
                    <a:pt x="11466" y="167"/>
                    <a:pt x="11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5155100" y="3876200"/>
              <a:ext cx="405125" cy="117900"/>
            </a:xfrm>
            <a:custGeom>
              <a:avLst/>
              <a:gdLst/>
              <a:ahLst/>
              <a:cxnLst/>
              <a:rect l="l" t="t" r="r" b="b"/>
              <a:pathLst>
                <a:path w="16205" h="4716" extrusionOk="0">
                  <a:moveTo>
                    <a:pt x="16193" y="1"/>
                  </a:moveTo>
                  <a:cubicBezTo>
                    <a:pt x="12573" y="846"/>
                    <a:pt x="8978" y="1679"/>
                    <a:pt x="5382" y="2632"/>
                  </a:cubicBezTo>
                  <a:cubicBezTo>
                    <a:pt x="3632" y="3096"/>
                    <a:pt x="1810" y="3549"/>
                    <a:pt x="0" y="4072"/>
                  </a:cubicBezTo>
                  <a:cubicBezTo>
                    <a:pt x="72" y="4299"/>
                    <a:pt x="143" y="4501"/>
                    <a:pt x="238" y="4715"/>
                  </a:cubicBezTo>
                  <a:cubicBezTo>
                    <a:pt x="5465" y="2858"/>
                    <a:pt x="10847" y="1489"/>
                    <a:pt x="16205" y="72"/>
                  </a:cubicBezTo>
                  <a:cubicBezTo>
                    <a:pt x="16205" y="36"/>
                    <a:pt x="16205" y="24"/>
                    <a:pt x="16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5177725" y="3915200"/>
              <a:ext cx="384300" cy="122050"/>
            </a:xfrm>
            <a:custGeom>
              <a:avLst/>
              <a:gdLst/>
              <a:ahLst/>
              <a:cxnLst/>
              <a:rect l="l" t="t" r="r" b="b"/>
              <a:pathLst>
                <a:path w="15372" h="4882" extrusionOk="0">
                  <a:moveTo>
                    <a:pt x="15371" y="0"/>
                  </a:moveTo>
                  <a:cubicBezTo>
                    <a:pt x="10204" y="1358"/>
                    <a:pt x="5037" y="2679"/>
                    <a:pt x="0" y="4453"/>
                  </a:cubicBezTo>
                  <a:cubicBezTo>
                    <a:pt x="84" y="4596"/>
                    <a:pt x="191" y="4727"/>
                    <a:pt x="298" y="4882"/>
                  </a:cubicBezTo>
                  <a:cubicBezTo>
                    <a:pt x="2715" y="3953"/>
                    <a:pt x="5120" y="3084"/>
                    <a:pt x="7608" y="2382"/>
                  </a:cubicBezTo>
                  <a:cubicBezTo>
                    <a:pt x="10180" y="1655"/>
                    <a:pt x="12776" y="965"/>
                    <a:pt x="15359" y="286"/>
                  </a:cubicBezTo>
                  <a:cubicBezTo>
                    <a:pt x="15359" y="191"/>
                    <a:pt x="15371" y="84"/>
                    <a:pt x="15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5210175" y="3961325"/>
              <a:ext cx="345600" cy="111650"/>
            </a:xfrm>
            <a:custGeom>
              <a:avLst/>
              <a:gdLst/>
              <a:ahLst/>
              <a:cxnLst/>
              <a:rect l="l" t="t" r="r" b="b"/>
              <a:pathLst>
                <a:path w="13824" h="4466" extrusionOk="0">
                  <a:moveTo>
                    <a:pt x="13823" y="1"/>
                  </a:moveTo>
                  <a:cubicBezTo>
                    <a:pt x="11216" y="679"/>
                    <a:pt x="8620" y="1382"/>
                    <a:pt x="6025" y="2120"/>
                  </a:cubicBezTo>
                  <a:cubicBezTo>
                    <a:pt x="3977" y="2715"/>
                    <a:pt x="1976" y="3418"/>
                    <a:pt x="0" y="4168"/>
                  </a:cubicBezTo>
                  <a:cubicBezTo>
                    <a:pt x="107" y="4275"/>
                    <a:pt x="202" y="4358"/>
                    <a:pt x="310" y="4466"/>
                  </a:cubicBezTo>
                  <a:cubicBezTo>
                    <a:pt x="4715" y="3025"/>
                    <a:pt x="9180" y="1799"/>
                    <a:pt x="13645" y="620"/>
                  </a:cubicBezTo>
                  <a:cubicBezTo>
                    <a:pt x="13704" y="417"/>
                    <a:pt x="13776" y="203"/>
                    <a:pt x="13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5298575" y="4065500"/>
              <a:ext cx="196775" cy="58375"/>
            </a:xfrm>
            <a:custGeom>
              <a:avLst/>
              <a:gdLst/>
              <a:ahLst/>
              <a:cxnLst/>
              <a:rect l="l" t="t" r="r" b="b"/>
              <a:pathLst>
                <a:path w="7871" h="2335" extrusionOk="0">
                  <a:moveTo>
                    <a:pt x="7870" y="1"/>
                  </a:moveTo>
                  <a:cubicBezTo>
                    <a:pt x="5227" y="620"/>
                    <a:pt x="2596" y="1263"/>
                    <a:pt x="0" y="2037"/>
                  </a:cubicBezTo>
                  <a:cubicBezTo>
                    <a:pt x="703" y="2227"/>
                    <a:pt x="1429" y="2335"/>
                    <a:pt x="2179" y="2335"/>
                  </a:cubicBezTo>
                  <a:cubicBezTo>
                    <a:pt x="4382" y="2335"/>
                    <a:pt x="6382" y="1442"/>
                    <a:pt x="7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5503350" y="4019075"/>
              <a:ext cx="28600" cy="7775"/>
            </a:xfrm>
            <a:custGeom>
              <a:avLst/>
              <a:gdLst/>
              <a:ahLst/>
              <a:cxnLst/>
              <a:rect l="l" t="t" r="r" b="b"/>
              <a:pathLst>
                <a:path w="1144" h="311" extrusionOk="0">
                  <a:moveTo>
                    <a:pt x="1144" y="1"/>
                  </a:moveTo>
                  <a:cubicBezTo>
                    <a:pt x="763" y="96"/>
                    <a:pt x="370" y="203"/>
                    <a:pt x="1" y="310"/>
                  </a:cubicBezTo>
                  <a:cubicBezTo>
                    <a:pt x="370" y="239"/>
                    <a:pt x="739" y="143"/>
                    <a:pt x="1120" y="60"/>
                  </a:cubicBezTo>
                  <a:cubicBezTo>
                    <a:pt x="1132" y="36"/>
                    <a:pt x="1144" y="24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5207475" y="3691050"/>
              <a:ext cx="200350" cy="60750"/>
            </a:xfrm>
            <a:custGeom>
              <a:avLst/>
              <a:gdLst/>
              <a:ahLst/>
              <a:cxnLst/>
              <a:rect l="l" t="t" r="r" b="b"/>
              <a:pathLst>
                <a:path w="8014" h="2430" extrusionOk="0">
                  <a:moveTo>
                    <a:pt x="5823" y="1"/>
                  </a:moveTo>
                  <a:cubicBezTo>
                    <a:pt x="3561" y="1"/>
                    <a:pt x="1525" y="930"/>
                    <a:pt x="1" y="2430"/>
                  </a:cubicBezTo>
                  <a:cubicBezTo>
                    <a:pt x="2656" y="1644"/>
                    <a:pt x="5335" y="941"/>
                    <a:pt x="8014" y="299"/>
                  </a:cubicBezTo>
                  <a:cubicBezTo>
                    <a:pt x="7311" y="108"/>
                    <a:pt x="6585" y="1"/>
                    <a:pt x="5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4993475" y="3749100"/>
              <a:ext cx="724800" cy="256900"/>
            </a:xfrm>
            <a:custGeom>
              <a:avLst/>
              <a:gdLst/>
              <a:ahLst/>
              <a:cxnLst/>
              <a:rect l="l" t="t" r="r" b="b"/>
              <a:pathLst>
                <a:path w="28992" h="10276" extrusionOk="0">
                  <a:moveTo>
                    <a:pt x="27004" y="1"/>
                  </a:moveTo>
                  <a:cubicBezTo>
                    <a:pt x="25646" y="1"/>
                    <a:pt x="23479" y="334"/>
                    <a:pt x="20884" y="917"/>
                  </a:cubicBezTo>
                  <a:lnTo>
                    <a:pt x="21408" y="1667"/>
                  </a:lnTo>
                  <a:cubicBezTo>
                    <a:pt x="23777" y="1156"/>
                    <a:pt x="25753" y="858"/>
                    <a:pt x="27004" y="858"/>
                  </a:cubicBezTo>
                  <a:cubicBezTo>
                    <a:pt x="27611" y="858"/>
                    <a:pt x="27885" y="929"/>
                    <a:pt x="28004" y="977"/>
                  </a:cubicBezTo>
                  <a:cubicBezTo>
                    <a:pt x="27539" y="1810"/>
                    <a:pt x="22801" y="4215"/>
                    <a:pt x="14931" y="6644"/>
                  </a:cubicBezTo>
                  <a:cubicBezTo>
                    <a:pt x="9466" y="8323"/>
                    <a:pt x="4394" y="9430"/>
                    <a:pt x="1989" y="9430"/>
                  </a:cubicBezTo>
                  <a:cubicBezTo>
                    <a:pt x="1369" y="9430"/>
                    <a:pt x="1108" y="9347"/>
                    <a:pt x="988" y="9311"/>
                  </a:cubicBezTo>
                  <a:cubicBezTo>
                    <a:pt x="1250" y="8811"/>
                    <a:pt x="3001" y="7787"/>
                    <a:pt x="5977" y="6525"/>
                  </a:cubicBezTo>
                  <a:lnTo>
                    <a:pt x="6061" y="5561"/>
                  </a:lnTo>
                  <a:lnTo>
                    <a:pt x="6061" y="5561"/>
                  </a:lnTo>
                  <a:cubicBezTo>
                    <a:pt x="5346" y="5858"/>
                    <a:pt x="4691" y="6132"/>
                    <a:pt x="4084" y="6418"/>
                  </a:cubicBezTo>
                  <a:cubicBezTo>
                    <a:pt x="334" y="8156"/>
                    <a:pt x="0" y="8978"/>
                    <a:pt x="167" y="9561"/>
                  </a:cubicBezTo>
                  <a:cubicBezTo>
                    <a:pt x="346" y="10204"/>
                    <a:pt x="1239" y="10276"/>
                    <a:pt x="2001" y="10276"/>
                  </a:cubicBezTo>
                  <a:cubicBezTo>
                    <a:pt x="4465" y="10276"/>
                    <a:pt x="9644" y="9168"/>
                    <a:pt x="15181" y="7466"/>
                  </a:cubicBezTo>
                  <a:cubicBezTo>
                    <a:pt x="18919" y="6299"/>
                    <a:pt x="22384" y="5025"/>
                    <a:pt x="24920" y="3834"/>
                  </a:cubicBezTo>
                  <a:cubicBezTo>
                    <a:pt x="28659" y="2108"/>
                    <a:pt x="28992" y="1286"/>
                    <a:pt x="28837" y="715"/>
                  </a:cubicBezTo>
                  <a:cubicBezTo>
                    <a:pt x="28659" y="84"/>
                    <a:pt x="27766" y="1"/>
                    <a:pt x="270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6"/>
          <p:cNvGrpSpPr/>
          <p:nvPr/>
        </p:nvGrpSpPr>
        <p:grpSpPr>
          <a:xfrm>
            <a:off x="394271" y="431990"/>
            <a:ext cx="868665" cy="819516"/>
            <a:chOff x="4365425" y="3598175"/>
            <a:chExt cx="487275" cy="453975"/>
          </a:xfrm>
        </p:grpSpPr>
        <p:sp>
          <p:nvSpPr>
            <p:cNvPr id="892" name="Google Shape;892;p46"/>
            <p:cNvSpPr/>
            <p:nvPr/>
          </p:nvSpPr>
          <p:spPr>
            <a:xfrm>
              <a:off x="4396675" y="3598175"/>
              <a:ext cx="456025" cy="453975"/>
            </a:xfrm>
            <a:custGeom>
              <a:avLst/>
              <a:gdLst/>
              <a:ahLst/>
              <a:cxnLst/>
              <a:rect l="l" t="t" r="r" b="b"/>
              <a:pathLst>
                <a:path w="18241" h="18159" extrusionOk="0">
                  <a:moveTo>
                    <a:pt x="9104" y="1"/>
                  </a:moveTo>
                  <a:cubicBezTo>
                    <a:pt x="4132" y="1"/>
                    <a:pt x="83" y="4019"/>
                    <a:pt x="36" y="9002"/>
                  </a:cubicBezTo>
                  <a:cubicBezTo>
                    <a:pt x="0" y="14015"/>
                    <a:pt x="4036" y="18111"/>
                    <a:pt x="9049" y="18158"/>
                  </a:cubicBezTo>
                  <a:cubicBezTo>
                    <a:pt x="9071" y="18158"/>
                    <a:pt x="9093" y="18158"/>
                    <a:pt x="9115" y="18158"/>
                  </a:cubicBezTo>
                  <a:cubicBezTo>
                    <a:pt x="14097" y="18158"/>
                    <a:pt x="18157" y="14136"/>
                    <a:pt x="18193" y="9145"/>
                  </a:cubicBezTo>
                  <a:cubicBezTo>
                    <a:pt x="18241" y="4133"/>
                    <a:pt x="14204" y="37"/>
                    <a:pt x="9192" y="1"/>
                  </a:cubicBezTo>
                  <a:cubicBezTo>
                    <a:pt x="9163" y="1"/>
                    <a:pt x="9133" y="1"/>
                    <a:pt x="9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4365425" y="3598575"/>
              <a:ext cx="300350" cy="413975"/>
            </a:xfrm>
            <a:custGeom>
              <a:avLst/>
              <a:gdLst/>
              <a:ahLst/>
              <a:cxnLst/>
              <a:rect l="l" t="t" r="r" b="b"/>
              <a:pathLst>
                <a:path w="12014" h="16559" extrusionOk="0">
                  <a:moveTo>
                    <a:pt x="10349" y="0"/>
                  </a:moveTo>
                  <a:cubicBezTo>
                    <a:pt x="8917" y="0"/>
                    <a:pt x="7469" y="337"/>
                    <a:pt x="6108" y="1057"/>
                  </a:cubicBezTo>
                  <a:cubicBezTo>
                    <a:pt x="1679" y="3402"/>
                    <a:pt x="0" y="8903"/>
                    <a:pt x="2358" y="13332"/>
                  </a:cubicBezTo>
                  <a:cubicBezTo>
                    <a:pt x="3072" y="14677"/>
                    <a:pt x="4060" y="15761"/>
                    <a:pt x="5239" y="16559"/>
                  </a:cubicBezTo>
                  <a:cubicBezTo>
                    <a:pt x="2774" y="13439"/>
                    <a:pt x="1810" y="9201"/>
                    <a:pt x="3965" y="5426"/>
                  </a:cubicBezTo>
                  <a:cubicBezTo>
                    <a:pt x="5596" y="2616"/>
                    <a:pt x="8454" y="1045"/>
                    <a:pt x="11478" y="509"/>
                  </a:cubicBezTo>
                  <a:lnTo>
                    <a:pt x="12013" y="152"/>
                  </a:lnTo>
                  <a:cubicBezTo>
                    <a:pt x="11465" y="52"/>
                    <a:pt x="10908" y="0"/>
                    <a:pt x="10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4525850" y="3622500"/>
              <a:ext cx="114325" cy="60550"/>
            </a:xfrm>
            <a:custGeom>
              <a:avLst/>
              <a:gdLst/>
              <a:ahLst/>
              <a:cxnLst/>
              <a:rect l="l" t="t" r="r" b="b"/>
              <a:pathLst>
                <a:path w="4573" h="2422" extrusionOk="0">
                  <a:moveTo>
                    <a:pt x="2656" y="528"/>
                  </a:moveTo>
                  <a:cubicBezTo>
                    <a:pt x="2906" y="528"/>
                    <a:pt x="3156" y="564"/>
                    <a:pt x="3394" y="624"/>
                  </a:cubicBezTo>
                  <a:cubicBezTo>
                    <a:pt x="3561" y="659"/>
                    <a:pt x="3834" y="766"/>
                    <a:pt x="3894" y="957"/>
                  </a:cubicBezTo>
                  <a:cubicBezTo>
                    <a:pt x="3977" y="1171"/>
                    <a:pt x="3703" y="1433"/>
                    <a:pt x="3441" y="1576"/>
                  </a:cubicBezTo>
                  <a:cubicBezTo>
                    <a:pt x="3024" y="1776"/>
                    <a:pt x="2530" y="1881"/>
                    <a:pt x="1964" y="1881"/>
                  </a:cubicBezTo>
                  <a:cubicBezTo>
                    <a:pt x="1755" y="1881"/>
                    <a:pt x="1538" y="1867"/>
                    <a:pt x="1310" y="1838"/>
                  </a:cubicBezTo>
                  <a:cubicBezTo>
                    <a:pt x="989" y="1790"/>
                    <a:pt x="786" y="1719"/>
                    <a:pt x="727" y="1588"/>
                  </a:cubicBezTo>
                  <a:cubicBezTo>
                    <a:pt x="643" y="1397"/>
                    <a:pt x="894" y="1076"/>
                    <a:pt x="1179" y="921"/>
                  </a:cubicBezTo>
                  <a:cubicBezTo>
                    <a:pt x="1620" y="659"/>
                    <a:pt x="2132" y="528"/>
                    <a:pt x="2656" y="528"/>
                  </a:cubicBezTo>
                  <a:close/>
                  <a:moveTo>
                    <a:pt x="2647" y="0"/>
                  </a:moveTo>
                  <a:cubicBezTo>
                    <a:pt x="2040" y="0"/>
                    <a:pt x="1424" y="154"/>
                    <a:pt x="905" y="457"/>
                  </a:cubicBezTo>
                  <a:cubicBezTo>
                    <a:pt x="405" y="743"/>
                    <a:pt x="1" y="1302"/>
                    <a:pt x="251" y="1826"/>
                  </a:cubicBezTo>
                  <a:cubicBezTo>
                    <a:pt x="477" y="2267"/>
                    <a:pt x="1060" y="2350"/>
                    <a:pt x="1251" y="2374"/>
                  </a:cubicBezTo>
                  <a:cubicBezTo>
                    <a:pt x="1501" y="2410"/>
                    <a:pt x="1763" y="2421"/>
                    <a:pt x="2001" y="2421"/>
                  </a:cubicBezTo>
                  <a:cubicBezTo>
                    <a:pt x="2632" y="2421"/>
                    <a:pt x="3203" y="2302"/>
                    <a:pt x="3680" y="2076"/>
                  </a:cubicBezTo>
                  <a:cubicBezTo>
                    <a:pt x="4156" y="1826"/>
                    <a:pt x="4573" y="1350"/>
                    <a:pt x="4418" y="826"/>
                  </a:cubicBezTo>
                  <a:cubicBezTo>
                    <a:pt x="4311" y="481"/>
                    <a:pt x="4013" y="243"/>
                    <a:pt x="3525" y="112"/>
                  </a:cubicBezTo>
                  <a:cubicBezTo>
                    <a:pt x="3242" y="37"/>
                    <a:pt x="2946" y="0"/>
                    <a:pt x="2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4680625" y="3650675"/>
              <a:ext cx="135775" cy="157975"/>
            </a:xfrm>
            <a:custGeom>
              <a:avLst/>
              <a:gdLst/>
              <a:ahLst/>
              <a:cxnLst/>
              <a:rect l="l" t="t" r="r" b="b"/>
              <a:pathLst>
                <a:path w="5431" h="6319" extrusionOk="0">
                  <a:moveTo>
                    <a:pt x="1525" y="532"/>
                  </a:moveTo>
                  <a:cubicBezTo>
                    <a:pt x="1549" y="532"/>
                    <a:pt x="1572" y="544"/>
                    <a:pt x="1608" y="544"/>
                  </a:cubicBezTo>
                  <a:cubicBezTo>
                    <a:pt x="3025" y="723"/>
                    <a:pt x="4906" y="2771"/>
                    <a:pt x="4906" y="4116"/>
                  </a:cubicBezTo>
                  <a:cubicBezTo>
                    <a:pt x="4906" y="4402"/>
                    <a:pt x="4870" y="5331"/>
                    <a:pt x="4228" y="5664"/>
                  </a:cubicBezTo>
                  <a:cubicBezTo>
                    <a:pt x="4073" y="5747"/>
                    <a:pt x="3894" y="5783"/>
                    <a:pt x="3704" y="5783"/>
                  </a:cubicBezTo>
                  <a:cubicBezTo>
                    <a:pt x="3335" y="5783"/>
                    <a:pt x="2977" y="5640"/>
                    <a:pt x="2739" y="5521"/>
                  </a:cubicBezTo>
                  <a:cubicBezTo>
                    <a:pt x="1477" y="4878"/>
                    <a:pt x="608" y="3497"/>
                    <a:pt x="572" y="2080"/>
                  </a:cubicBezTo>
                  <a:cubicBezTo>
                    <a:pt x="548" y="1616"/>
                    <a:pt x="632" y="1259"/>
                    <a:pt x="787" y="997"/>
                  </a:cubicBezTo>
                  <a:cubicBezTo>
                    <a:pt x="953" y="711"/>
                    <a:pt x="1251" y="532"/>
                    <a:pt x="1525" y="532"/>
                  </a:cubicBezTo>
                  <a:close/>
                  <a:moveTo>
                    <a:pt x="1521" y="1"/>
                  </a:moveTo>
                  <a:cubicBezTo>
                    <a:pt x="1055" y="1"/>
                    <a:pt x="606" y="277"/>
                    <a:pt x="334" y="711"/>
                  </a:cubicBezTo>
                  <a:cubicBezTo>
                    <a:pt x="108" y="1080"/>
                    <a:pt x="1" y="1533"/>
                    <a:pt x="13" y="2092"/>
                  </a:cubicBezTo>
                  <a:cubicBezTo>
                    <a:pt x="72" y="3723"/>
                    <a:pt x="1049" y="5247"/>
                    <a:pt x="2489" y="5997"/>
                  </a:cubicBezTo>
                  <a:cubicBezTo>
                    <a:pt x="2787" y="6140"/>
                    <a:pt x="3227" y="6319"/>
                    <a:pt x="3704" y="6319"/>
                  </a:cubicBezTo>
                  <a:cubicBezTo>
                    <a:pt x="3989" y="6319"/>
                    <a:pt x="4251" y="6259"/>
                    <a:pt x="4466" y="6140"/>
                  </a:cubicBezTo>
                  <a:cubicBezTo>
                    <a:pt x="5073" y="5819"/>
                    <a:pt x="5430" y="5057"/>
                    <a:pt x="5430" y="4116"/>
                  </a:cubicBezTo>
                  <a:cubicBezTo>
                    <a:pt x="5418" y="2485"/>
                    <a:pt x="3335" y="223"/>
                    <a:pt x="1656" y="9"/>
                  </a:cubicBezTo>
                  <a:cubicBezTo>
                    <a:pt x="1611" y="3"/>
                    <a:pt x="1566" y="1"/>
                    <a:pt x="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4768150" y="3855950"/>
              <a:ext cx="41700" cy="57475"/>
            </a:xfrm>
            <a:custGeom>
              <a:avLst/>
              <a:gdLst/>
              <a:ahLst/>
              <a:cxnLst/>
              <a:rect l="l" t="t" r="r" b="b"/>
              <a:pathLst>
                <a:path w="1668" h="2299" extrusionOk="0">
                  <a:moveTo>
                    <a:pt x="881" y="811"/>
                  </a:moveTo>
                  <a:cubicBezTo>
                    <a:pt x="1000" y="989"/>
                    <a:pt x="1084" y="1144"/>
                    <a:pt x="1108" y="1311"/>
                  </a:cubicBezTo>
                  <a:cubicBezTo>
                    <a:pt x="1131" y="1430"/>
                    <a:pt x="1072" y="1561"/>
                    <a:pt x="988" y="1656"/>
                  </a:cubicBezTo>
                  <a:cubicBezTo>
                    <a:pt x="953" y="1704"/>
                    <a:pt x="905" y="1739"/>
                    <a:pt x="834" y="1739"/>
                  </a:cubicBezTo>
                  <a:lnTo>
                    <a:pt x="834" y="2013"/>
                  </a:lnTo>
                  <a:lnTo>
                    <a:pt x="822" y="1739"/>
                  </a:lnTo>
                  <a:cubicBezTo>
                    <a:pt x="750" y="1739"/>
                    <a:pt x="715" y="1715"/>
                    <a:pt x="667" y="1656"/>
                  </a:cubicBezTo>
                  <a:cubicBezTo>
                    <a:pt x="596" y="1561"/>
                    <a:pt x="560" y="1418"/>
                    <a:pt x="596" y="1299"/>
                  </a:cubicBezTo>
                  <a:cubicBezTo>
                    <a:pt x="619" y="1120"/>
                    <a:pt x="727" y="965"/>
                    <a:pt x="881" y="811"/>
                  </a:cubicBezTo>
                  <a:close/>
                  <a:moveTo>
                    <a:pt x="905" y="1"/>
                  </a:moveTo>
                  <a:lnTo>
                    <a:pt x="691" y="215"/>
                  </a:lnTo>
                  <a:cubicBezTo>
                    <a:pt x="476" y="453"/>
                    <a:pt x="143" y="763"/>
                    <a:pt x="60" y="1192"/>
                  </a:cubicBezTo>
                  <a:cubicBezTo>
                    <a:pt x="0" y="1477"/>
                    <a:pt x="72" y="1775"/>
                    <a:pt x="238" y="2001"/>
                  </a:cubicBezTo>
                  <a:cubicBezTo>
                    <a:pt x="381" y="2180"/>
                    <a:pt x="572" y="2275"/>
                    <a:pt x="786" y="2299"/>
                  </a:cubicBezTo>
                  <a:lnTo>
                    <a:pt x="834" y="2299"/>
                  </a:lnTo>
                  <a:cubicBezTo>
                    <a:pt x="1036" y="2299"/>
                    <a:pt x="1238" y="2204"/>
                    <a:pt x="1381" y="2061"/>
                  </a:cubicBezTo>
                  <a:cubicBezTo>
                    <a:pt x="1560" y="1846"/>
                    <a:pt x="1667" y="1561"/>
                    <a:pt x="1631" y="1299"/>
                  </a:cubicBezTo>
                  <a:cubicBezTo>
                    <a:pt x="1584" y="846"/>
                    <a:pt x="1310" y="489"/>
                    <a:pt x="1096" y="23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4645200" y="3815425"/>
              <a:ext cx="97075" cy="141175"/>
            </a:xfrm>
            <a:custGeom>
              <a:avLst/>
              <a:gdLst/>
              <a:ahLst/>
              <a:cxnLst/>
              <a:rect l="l" t="t" r="r" b="b"/>
              <a:pathLst>
                <a:path w="3883" h="5647" extrusionOk="0">
                  <a:moveTo>
                    <a:pt x="2608" y="538"/>
                  </a:moveTo>
                  <a:cubicBezTo>
                    <a:pt x="3156" y="646"/>
                    <a:pt x="3347" y="1420"/>
                    <a:pt x="3335" y="1908"/>
                  </a:cubicBezTo>
                  <a:cubicBezTo>
                    <a:pt x="3311" y="2908"/>
                    <a:pt x="2906" y="3884"/>
                    <a:pt x="2204" y="4598"/>
                  </a:cubicBezTo>
                  <a:cubicBezTo>
                    <a:pt x="1894" y="4908"/>
                    <a:pt x="1549" y="5110"/>
                    <a:pt x="1263" y="5110"/>
                  </a:cubicBezTo>
                  <a:cubicBezTo>
                    <a:pt x="1180" y="5110"/>
                    <a:pt x="1108" y="5075"/>
                    <a:pt x="1025" y="5051"/>
                  </a:cubicBezTo>
                  <a:cubicBezTo>
                    <a:pt x="584" y="4837"/>
                    <a:pt x="572" y="4110"/>
                    <a:pt x="584" y="3884"/>
                  </a:cubicBezTo>
                  <a:cubicBezTo>
                    <a:pt x="632" y="2932"/>
                    <a:pt x="953" y="1991"/>
                    <a:pt x="1501" y="1217"/>
                  </a:cubicBezTo>
                  <a:cubicBezTo>
                    <a:pt x="1656" y="1027"/>
                    <a:pt x="2061" y="538"/>
                    <a:pt x="2501" y="538"/>
                  </a:cubicBezTo>
                  <a:close/>
                  <a:moveTo>
                    <a:pt x="2497" y="0"/>
                  </a:moveTo>
                  <a:cubicBezTo>
                    <a:pt x="1823" y="0"/>
                    <a:pt x="1301" y="580"/>
                    <a:pt x="1061" y="919"/>
                  </a:cubicBezTo>
                  <a:cubicBezTo>
                    <a:pt x="453" y="1765"/>
                    <a:pt x="96" y="2824"/>
                    <a:pt x="49" y="3872"/>
                  </a:cubicBezTo>
                  <a:cubicBezTo>
                    <a:pt x="1" y="4682"/>
                    <a:pt x="287" y="5301"/>
                    <a:pt x="799" y="5539"/>
                  </a:cubicBezTo>
                  <a:cubicBezTo>
                    <a:pt x="942" y="5611"/>
                    <a:pt x="1108" y="5646"/>
                    <a:pt x="1275" y="5646"/>
                  </a:cubicBezTo>
                  <a:cubicBezTo>
                    <a:pt x="1882" y="5646"/>
                    <a:pt x="2394" y="5182"/>
                    <a:pt x="2585" y="4968"/>
                  </a:cubicBezTo>
                  <a:cubicBezTo>
                    <a:pt x="3370" y="4170"/>
                    <a:pt x="3835" y="3051"/>
                    <a:pt x="3859" y="1920"/>
                  </a:cubicBezTo>
                  <a:cubicBezTo>
                    <a:pt x="3882" y="1098"/>
                    <a:pt x="3513" y="146"/>
                    <a:pt x="2680" y="15"/>
                  </a:cubicBezTo>
                  <a:cubicBezTo>
                    <a:pt x="2618" y="5"/>
                    <a:pt x="2557" y="0"/>
                    <a:pt x="24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4677950" y="3966100"/>
              <a:ext cx="46750" cy="41700"/>
            </a:xfrm>
            <a:custGeom>
              <a:avLst/>
              <a:gdLst/>
              <a:ahLst/>
              <a:cxnLst/>
              <a:rect l="l" t="t" r="r" b="b"/>
              <a:pathLst>
                <a:path w="1870" h="1668" extrusionOk="0">
                  <a:moveTo>
                    <a:pt x="1108" y="536"/>
                  </a:moveTo>
                  <a:cubicBezTo>
                    <a:pt x="1167" y="536"/>
                    <a:pt x="1227" y="548"/>
                    <a:pt x="1239" y="596"/>
                  </a:cubicBezTo>
                  <a:cubicBezTo>
                    <a:pt x="1275" y="643"/>
                    <a:pt x="1287" y="691"/>
                    <a:pt x="1275" y="750"/>
                  </a:cubicBezTo>
                  <a:cubicBezTo>
                    <a:pt x="1251" y="846"/>
                    <a:pt x="1179" y="953"/>
                    <a:pt x="1096" y="1012"/>
                  </a:cubicBezTo>
                  <a:cubicBezTo>
                    <a:pt x="953" y="1108"/>
                    <a:pt x="798" y="1119"/>
                    <a:pt x="620" y="1131"/>
                  </a:cubicBezTo>
                  <a:cubicBezTo>
                    <a:pt x="655" y="941"/>
                    <a:pt x="703" y="786"/>
                    <a:pt x="810" y="667"/>
                  </a:cubicBezTo>
                  <a:cubicBezTo>
                    <a:pt x="882" y="596"/>
                    <a:pt x="1001" y="536"/>
                    <a:pt x="1108" y="536"/>
                  </a:cubicBezTo>
                  <a:close/>
                  <a:moveTo>
                    <a:pt x="1120" y="0"/>
                  </a:moveTo>
                  <a:cubicBezTo>
                    <a:pt x="870" y="0"/>
                    <a:pt x="596" y="131"/>
                    <a:pt x="417" y="334"/>
                  </a:cubicBezTo>
                  <a:cubicBezTo>
                    <a:pt x="155" y="643"/>
                    <a:pt x="96" y="1060"/>
                    <a:pt x="48" y="1369"/>
                  </a:cubicBezTo>
                  <a:lnTo>
                    <a:pt x="1" y="1667"/>
                  </a:lnTo>
                  <a:lnTo>
                    <a:pt x="465" y="1667"/>
                  </a:lnTo>
                  <a:cubicBezTo>
                    <a:pt x="751" y="1667"/>
                    <a:pt x="1084" y="1655"/>
                    <a:pt x="1394" y="1477"/>
                  </a:cubicBezTo>
                  <a:cubicBezTo>
                    <a:pt x="1608" y="1322"/>
                    <a:pt x="1775" y="1084"/>
                    <a:pt x="1822" y="822"/>
                  </a:cubicBezTo>
                  <a:cubicBezTo>
                    <a:pt x="1870" y="596"/>
                    <a:pt x="1810" y="393"/>
                    <a:pt x="1668" y="238"/>
                  </a:cubicBezTo>
                  <a:cubicBezTo>
                    <a:pt x="1537" y="95"/>
                    <a:pt x="1346" y="0"/>
                    <a:pt x="11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29" y="2117507"/>
            <a:ext cx="2858457" cy="19137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66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Siklisasi</a:t>
            </a:r>
            <a:endParaRPr dirty="0"/>
          </a:p>
        </p:txBody>
      </p:sp>
      <p:sp>
        <p:nvSpPr>
          <p:cNvPr id="1782" name="Google Shape;1782;p66"/>
          <p:cNvSpPr txBox="1"/>
          <p:nvPr/>
        </p:nvSpPr>
        <p:spPr>
          <a:xfrm>
            <a:off x="4374413" y="1192870"/>
            <a:ext cx="4035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err="1" smtClean="0">
                <a:solidFill>
                  <a:srgbClr val="3B343B"/>
                </a:solidFill>
                <a:latin typeface="Roboto"/>
                <a:ea typeface="Roboto"/>
                <a:cs typeface="Roboto"/>
                <a:sym typeface="Roboto"/>
              </a:rPr>
              <a:t>Prinsip</a:t>
            </a:r>
            <a:r>
              <a:rPr lang="en-US" sz="1300" dirty="0" smtClean="0">
                <a:solidFill>
                  <a:srgbClr val="3B34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dirty="0" err="1" smtClean="0">
                <a:solidFill>
                  <a:srgbClr val="3B343B"/>
                </a:solidFill>
                <a:latin typeface="Roboto"/>
                <a:ea typeface="Roboto"/>
                <a:cs typeface="Roboto"/>
                <a:sym typeface="Roboto"/>
              </a:rPr>
              <a:t>siklisasi</a:t>
            </a:r>
            <a:r>
              <a:rPr lang="en-US" sz="1300" dirty="0" smtClean="0">
                <a:solidFill>
                  <a:srgbClr val="3B343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dirty="0" err="1" smtClean="0">
                <a:solidFill>
                  <a:srgbClr val="3B343B"/>
                </a:solidFill>
                <a:latin typeface="Roboto"/>
                <a:ea typeface="Roboto"/>
                <a:cs typeface="Roboto"/>
                <a:sym typeface="Roboto"/>
              </a:rPr>
              <a:t>glukosa</a:t>
            </a:r>
            <a:endParaRPr sz="1300" dirty="0">
              <a:solidFill>
                <a:srgbClr val="3B343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3" name="Google Shape;1783;p66"/>
          <p:cNvSpPr/>
          <p:nvPr/>
        </p:nvSpPr>
        <p:spPr>
          <a:xfrm>
            <a:off x="561563" y="1369358"/>
            <a:ext cx="3349533" cy="168533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66"/>
          <p:cNvSpPr txBox="1"/>
          <p:nvPr/>
        </p:nvSpPr>
        <p:spPr>
          <a:xfrm>
            <a:off x="838218" y="2039757"/>
            <a:ext cx="295518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id-ID" dirty="0"/>
              <a:t>K</a:t>
            </a:r>
            <a:r>
              <a:rPr lang="id-ID" altLang="en-US" dirty="0"/>
              <a:t>etika monosakarida </a:t>
            </a:r>
            <a:r>
              <a:rPr lang="id-ID" altLang="en-US" dirty="0" smtClean="0"/>
              <a:t>memiliki 5</a:t>
            </a:r>
            <a:r>
              <a:rPr lang="en-US" altLang="en-US" dirty="0" smtClean="0"/>
              <a:t> atom C</a:t>
            </a:r>
            <a:r>
              <a:rPr lang="id-ID" altLang="en-US" dirty="0" smtClean="0"/>
              <a:t> </a:t>
            </a:r>
            <a:r>
              <a:rPr lang="id-ID" altLang="en-US" dirty="0"/>
              <a:t>maka akan membentuk struktur siklik karena interaksi dari gugus karbonil yang membentuk ikatan kovalen dengan oksigen dari karboksi</a:t>
            </a:r>
            <a:r>
              <a:rPr lang="en-US" altLang="id-ID" dirty="0"/>
              <a:t>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B343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5" name="Google Shape;1785;p66"/>
          <p:cNvSpPr/>
          <p:nvPr/>
        </p:nvSpPr>
        <p:spPr>
          <a:xfrm>
            <a:off x="1418213" y="3421025"/>
            <a:ext cx="2956200" cy="89747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66"/>
          <p:cNvSpPr txBox="1"/>
          <p:nvPr/>
        </p:nvSpPr>
        <p:spPr>
          <a:xfrm>
            <a:off x="1777427" y="3621623"/>
            <a:ext cx="252819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/>
            <a:r>
              <a:rPr lang="en-US" altLang="id-ID" dirty="0" err="1"/>
              <a:t>Jika</a:t>
            </a:r>
            <a:r>
              <a:rPr lang="en-US" altLang="id-ID" dirty="0"/>
              <a:t> OH di </a:t>
            </a:r>
            <a:r>
              <a:rPr lang="en-US" altLang="id-ID" dirty="0" err="1"/>
              <a:t>atas</a:t>
            </a:r>
            <a:r>
              <a:rPr lang="en-US" altLang="id-ID" dirty="0"/>
              <a:t> </a:t>
            </a:r>
            <a:r>
              <a:rPr lang="en-US" altLang="id-ID" dirty="0" err="1"/>
              <a:t>struktur</a:t>
            </a:r>
            <a:r>
              <a:rPr lang="en-US" altLang="id-ID" dirty="0"/>
              <a:t> </a:t>
            </a:r>
            <a:r>
              <a:rPr lang="en-US" altLang="id-ID" dirty="0" err="1"/>
              <a:t>cincin</a:t>
            </a:r>
            <a:r>
              <a:rPr lang="en-US" altLang="id-ID" dirty="0"/>
              <a:t> </a:t>
            </a:r>
            <a:r>
              <a:rPr lang="en-US" altLang="id-ID" dirty="0" err="1"/>
              <a:t>maka</a:t>
            </a:r>
            <a:r>
              <a:rPr lang="en-US" altLang="id-ID" dirty="0"/>
              <a:t>  (α)</a:t>
            </a:r>
          </a:p>
          <a:p>
            <a:pPr marL="114300"/>
            <a:r>
              <a:rPr lang="en-US" altLang="id-ID" dirty="0" err="1" smtClean="0"/>
              <a:t>Jika</a:t>
            </a:r>
            <a:r>
              <a:rPr lang="en-US" altLang="id-ID" dirty="0" smtClean="0"/>
              <a:t> </a:t>
            </a:r>
            <a:r>
              <a:rPr lang="en-US" altLang="id-ID" dirty="0"/>
              <a:t>OH di </a:t>
            </a:r>
            <a:r>
              <a:rPr lang="en-US" altLang="id-ID" dirty="0" err="1"/>
              <a:t>bawah</a:t>
            </a:r>
            <a:r>
              <a:rPr lang="en-US" altLang="id-ID" dirty="0"/>
              <a:t>  </a:t>
            </a:r>
            <a:r>
              <a:rPr lang="en-US" altLang="id-ID" dirty="0" err="1"/>
              <a:t>struktur</a:t>
            </a:r>
            <a:r>
              <a:rPr lang="en-US" altLang="id-ID" dirty="0"/>
              <a:t> </a:t>
            </a:r>
            <a:r>
              <a:rPr lang="en-US" altLang="id-ID" dirty="0" err="1"/>
              <a:t>cincin</a:t>
            </a:r>
            <a:r>
              <a:rPr lang="en-US" altLang="id-ID" dirty="0"/>
              <a:t> </a:t>
            </a:r>
            <a:r>
              <a:rPr lang="en-US" altLang="id-ID" dirty="0" err="1"/>
              <a:t>maka</a:t>
            </a:r>
            <a:r>
              <a:rPr lang="en-US" altLang="id-ID" dirty="0"/>
              <a:t>  (β) </a:t>
            </a:r>
            <a:endParaRPr dirty="0">
              <a:solidFill>
                <a:srgbClr val="3B343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6" name="Google Shape;1796;p66"/>
          <p:cNvSpPr/>
          <p:nvPr/>
        </p:nvSpPr>
        <p:spPr>
          <a:xfrm rot="301041">
            <a:off x="1627680" y="3558936"/>
            <a:ext cx="144541" cy="125374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81" y="1493822"/>
            <a:ext cx="2425580" cy="1439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81" y="3247253"/>
            <a:ext cx="2425580" cy="1548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68"/>
          <p:cNvSpPr/>
          <p:nvPr/>
        </p:nvSpPr>
        <p:spPr>
          <a:xfrm rot="-100236">
            <a:off x="2204501" y="1277975"/>
            <a:ext cx="4702699" cy="1884200"/>
          </a:xfrm>
          <a:prstGeom prst="roundRect">
            <a:avLst>
              <a:gd name="adj" fmla="val 3496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68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Pengelompokan</a:t>
            </a:r>
            <a:r>
              <a:rPr lang="en-US" dirty="0" smtClean="0"/>
              <a:t> </a:t>
            </a:r>
            <a:r>
              <a:rPr lang="en-US" dirty="0" err="1" smtClean="0"/>
              <a:t>Gula</a:t>
            </a:r>
            <a:endParaRPr dirty="0"/>
          </a:p>
        </p:txBody>
      </p:sp>
      <p:sp>
        <p:nvSpPr>
          <p:cNvPr id="1836" name="Google Shape;1836;p68"/>
          <p:cNvSpPr txBox="1"/>
          <p:nvPr/>
        </p:nvSpPr>
        <p:spPr>
          <a:xfrm>
            <a:off x="2516900" y="1401559"/>
            <a:ext cx="4077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piran</a:t>
            </a: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glukosa</a:t>
            </a: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a-D-</a:t>
            </a: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piranosa</a:t>
            </a: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b-D-</a:t>
            </a:r>
            <a:r>
              <a:rPr lang="en-ID" sz="18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piranosa</a:t>
            </a:r>
            <a:endParaRPr lang="en-ID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furan (</a:t>
            </a: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fruktosa</a:t>
            </a: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a-D-</a:t>
            </a: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furanosa</a:t>
            </a: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b-D-</a:t>
            </a:r>
            <a:r>
              <a:rPr lang="en-ID" sz="1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furanosa</a:t>
            </a:r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780"/>
              </a:lnSpc>
            </a:pPr>
            <a:endParaRPr lang="en-US" sz="1800" spc="186" dirty="0">
              <a:solidFill>
                <a:srgbClr val="FFFFFF"/>
              </a:solidFill>
              <a:latin typeface="DM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B343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7" name="Google Shape;1837;p68"/>
          <p:cNvSpPr/>
          <p:nvPr/>
        </p:nvSpPr>
        <p:spPr>
          <a:xfrm>
            <a:off x="1327678" y="3901535"/>
            <a:ext cx="591657" cy="53449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5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38" name="Google Shape;1838;p68"/>
          <p:cNvSpPr/>
          <p:nvPr/>
        </p:nvSpPr>
        <p:spPr>
          <a:xfrm rot="301120">
            <a:off x="1581447" y="3796761"/>
            <a:ext cx="241596" cy="209548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68"/>
          <p:cNvSpPr/>
          <p:nvPr/>
        </p:nvSpPr>
        <p:spPr>
          <a:xfrm>
            <a:off x="7889840" y="4285671"/>
            <a:ext cx="1000663" cy="8578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5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40" name="Google Shape;1840;p68"/>
          <p:cNvSpPr/>
          <p:nvPr/>
        </p:nvSpPr>
        <p:spPr>
          <a:xfrm rot="301120">
            <a:off x="4848147" y="3796761"/>
            <a:ext cx="241596" cy="209548"/>
          </a:xfrm>
          <a:custGeom>
            <a:avLst/>
            <a:gdLst/>
            <a:ahLst/>
            <a:cxnLst/>
            <a:rect l="l" t="t" r="r" b="b"/>
            <a:pathLst>
              <a:path w="2835" h="2459" extrusionOk="0">
                <a:moveTo>
                  <a:pt x="1758" y="1"/>
                </a:moveTo>
                <a:cubicBezTo>
                  <a:pt x="1525" y="1"/>
                  <a:pt x="1293" y="53"/>
                  <a:pt x="1084" y="154"/>
                </a:cubicBezTo>
                <a:cubicBezTo>
                  <a:pt x="572" y="381"/>
                  <a:pt x="203" y="857"/>
                  <a:pt x="72" y="1393"/>
                </a:cubicBezTo>
                <a:cubicBezTo>
                  <a:pt x="13" y="1631"/>
                  <a:pt x="1" y="1881"/>
                  <a:pt x="108" y="2107"/>
                </a:cubicBezTo>
                <a:cubicBezTo>
                  <a:pt x="246" y="2330"/>
                  <a:pt x="507" y="2458"/>
                  <a:pt x="773" y="2458"/>
                </a:cubicBezTo>
                <a:cubicBezTo>
                  <a:pt x="805" y="2458"/>
                  <a:pt x="838" y="2456"/>
                  <a:pt x="870" y="2452"/>
                </a:cubicBezTo>
                <a:cubicBezTo>
                  <a:pt x="1168" y="2440"/>
                  <a:pt x="1441" y="2297"/>
                  <a:pt x="1691" y="2131"/>
                </a:cubicBezTo>
                <a:cubicBezTo>
                  <a:pt x="2299" y="1714"/>
                  <a:pt x="2834" y="1000"/>
                  <a:pt x="2644" y="285"/>
                </a:cubicBezTo>
                <a:cubicBezTo>
                  <a:pt x="2385" y="94"/>
                  <a:pt x="2071" y="1"/>
                  <a:pt x="17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ochemistry Lesson for High School by Slidesgo">
  <a:themeElements>
    <a:clrScheme name="Simple Light">
      <a:dk1>
        <a:srgbClr val="3B343B"/>
      </a:dk1>
      <a:lt1>
        <a:srgbClr val="364E82"/>
      </a:lt1>
      <a:dk2>
        <a:srgbClr val="6582B2"/>
      </a:dk2>
      <a:lt2>
        <a:srgbClr val="C2E1DA"/>
      </a:lt2>
      <a:accent1>
        <a:srgbClr val="FC4C4C"/>
      </a:accent1>
      <a:accent2>
        <a:srgbClr val="FC8782"/>
      </a:accent2>
      <a:accent3>
        <a:srgbClr val="E8C2C1"/>
      </a:accent3>
      <a:accent4>
        <a:srgbClr val="F8E8E1"/>
      </a:accent4>
      <a:accent5>
        <a:srgbClr val="FFFFFF"/>
      </a:accent5>
      <a:accent6>
        <a:srgbClr val="AACCC4"/>
      </a:accent6>
      <a:hlink>
        <a:srgbClr val="3B34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216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Roboto</vt:lpstr>
      <vt:lpstr>Calibri</vt:lpstr>
      <vt:lpstr>DM Sans</vt:lpstr>
      <vt:lpstr>Lexend Deca</vt:lpstr>
      <vt:lpstr>Karla</vt:lpstr>
      <vt:lpstr>Biochemistry Lesson for High School by Slidesgo</vt:lpstr>
      <vt:lpstr>Monosakarida</vt:lpstr>
      <vt:lpstr>Monosakarida</vt:lpstr>
      <vt:lpstr>Pusat Asimetrik</vt:lpstr>
      <vt:lpstr>Notasi L dan D</vt:lpstr>
      <vt:lpstr>Prinsip Siklisasi</vt:lpstr>
      <vt:lpstr>Pengelompokan Gula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cp:lastModifiedBy>User</cp:lastModifiedBy>
  <cp:revision>8</cp:revision>
  <dcterms:modified xsi:type="dcterms:W3CDTF">2022-03-04T07:59:06Z</dcterms:modified>
</cp:coreProperties>
</file>