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7" r:id="rId1"/>
  </p:sldMasterIdLst>
  <p:notesMasterIdLst>
    <p:notesMasterId r:id="rId8"/>
  </p:notesMasterIdLst>
  <p:sldIdLst>
    <p:sldId id="256" r:id="rId2"/>
    <p:sldId id="292" r:id="rId3"/>
    <p:sldId id="257" r:id="rId4"/>
    <p:sldId id="276" r:id="rId5"/>
    <p:sldId id="263" r:id="rId6"/>
    <p:sldId id="264" r:id="rId7"/>
  </p:sldIdLst>
  <p:sldSz cx="9144000" cy="5143500" type="screen16x9"/>
  <p:notesSz cx="6858000" cy="9144000"/>
  <p:embeddedFontLst>
    <p:embeddedFont>
      <p:font typeface="Tajawal" charset="-78"/>
      <p:regular r:id="rId9"/>
      <p:bold r:id="rId10"/>
    </p:embeddedFont>
    <p:embeddedFont>
      <p:font typeface="Yeseva One" charset="0"/>
      <p:regular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C4F1CEB4-0534-4AB7-AAE6-7F8249B28466}">
  <a:tblStyle styleId="{C4F1CEB4-0534-4AB7-AAE6-7F8249B2846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726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879690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gcec4d2707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3" name="Google Shape;423;gcec4d2707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99f2f57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7" name="Google Shape;437;g99f2f57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Google Shape;870;g112d93ceeb2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1" name="Google Shape;871;g112d93ceeb2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g1124cd194d7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8" name="Google Shape;528;g1124cd194d7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bd6c00e730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bd6c00e730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404700" y="314700"/>
            <a:ext cx="4822200" cy="4514100"/>
          </a:xfrm>
          <a:prstGeom prst="round2DiagRect">
            <a:avLst>
              <a:gd name="adj1" fmla="val 6069"/>
              <a:gd name="adj2" fmla="val 0"/>
            </a:avLst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720000" y="782463"/>
            <a:ext cx="3696300" cy="215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4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20000" y="3068050"/>
            <a:ext cx="2529600" cy="6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 flipH="1">
            <a:off x="5334000" y="3595850"/>
            <a:ext cx="3405300" cy="1238100"/>
          </a:xfrm>
          <a:prstGeom prst="round1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 rot="10800000" flipH="1">
            <a:off x="720006" y="4159425"/>
            <a:ext cx="752950" cy="354075"/>
            <a:chOff x="881075" y="4048125"/>
            <a:chExt cx="752950" cy="354075"/>
          </a:xfrm>
        </p:grpSpPr>
        <p:sp>
          <p:nvSpPr>
            <p:cNvPr id="14" name="Google Shape;14;p2"/>
            <p:cNvSpPr/>
            <p:nvPr/>
          </p:nvSpPr>
          <p:spPr>
            <a:xfrm>
              <a:off x="881075" y="4048125"/>
              <a:ext cx="98100" cy="98100"/>
            </a:xfrm>
            <a:prstGeom prst="ellipse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535925" y="4048125"/>
              <a:ext cx="98100" cy="98100"/>
            </a:xfrm>
            <a:prstGeom prst="ellipse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208500" y="4304100"/>
              <a:ext cx="98100" cy="98100"/>
            </a:xfrm>
            <a:prstGeom prst="ellipse">
              <a:avLst/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4609332" y="529000"/>
            <a:ext cx="354000" cy="573800"/>
            <a:chOff x="4545575" y="630000"/>
            <a:chExt cx="354000" cy="573800"/>
          </a:xfrm>
        </p:grpSpPr>
        <p:sp>
          <p:nvSpPr>
            <p:cNvPr id="18" name="Google Shape;18;p2"/>
            <p:cNvSpPr/>
            <p:nvPr/>
          </p:nvSpPr>
          <p:spPr>
            <a:xfrm>
              <a:off x="4545575" y="630000"/>
              <a:ext cx="354000" cy="354000"/>
            </a:xfrm>
            <a:prstGeom prst="star4">
              <a:avLst>
                <a:gd name="adj" fmla="val 4147"/>
              </a:avLst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9" name="Google Shape;19;p2"/>
            <p:cNvCxnSpPr/>
            <p:nvPr/>
          </p:nvCxnSpPr>
          <p:spPr>
            <a:xfrm>
              <a:off x="4545575" y="1203800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0" name="Google Shape;20;p2"/>
          <p:cNvSpPr/>
          <p:nvPr/>
        </p:nvSpPr>
        <p:spPr>
          <a:xfrm>
            <a:off x="7952726" y="4048127"/>
            <a:ext cx="566700" cy="566700"/>
          </a:xfrm>
          <a:prstGeom prst="star8">
            <a:avLst>
              <a:gd name="adj" fmla="val 5722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1;p2"/>
          <p:cNvGrpSpPr/>
          <p:nvPr/>
        </p:nvGrpSpPr>
        <p:grpSpPr>
          <a:xfrm>
            <a:off x="5597750" y="3907925"/>
            <a:ext cx="354000" cy="423550"/>
            <a:chOff x="5597750" y="3907925"/>
            <a:chExt cx="354000" cy="423550"/>
          </a:xfrm>
        </p:grpSpPr>
        <p:cxnSp>
          <p:nvCxnSpPr>
            <p:cNvPr id="22" name="Google Shape;22;p2"/>
            <p:cNvCxnSpPr/>
            <p:nvPr/>
          </p:nvCxnSpPr>
          <p:spPr>
            <a:xfrm>
              <a:off x="5597750" y="4331475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2"/>
            <p:cNvCxnSpPr/>
            <p:nvPr/>
          </p:nvCxnSpPr>
          <p:spPr>
            <a:xfrm>
              <a:off x="5597750" y="4048125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2"/>
            <p:cNvCxnSpPr/>
            <p:nvPr/>
          </p:nvCxnSpPr>
          <p:spPr>
            <a:xfrm>
              <a:off x="5597750" y="4188325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" name="Google Shape;25;p2"/>
            <p:cNvCxnSpPr/>
            <p:nvPr/>
          </p:nvCxnSpPr>
          <p:spPr>
            <a:xfrm>
              <a:off x="5597750" y="3907925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TITLE_ONLY_3_1_1_1_1"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38"/>
          <p:cNvSpPr/>
          <p:nvPr/>
        </p:nvSpPr>
        <p:spPr>
          <a:xfrm flipH="1">
            <a:off x="404700" y="309875"/>
            <a:ext cx="1917300" cy="952200"/>
          </a:xfrm>
          <a:prstGeom prst="round2DiagRect">
            <a:avLst>
              <a:gd name="adj1" fmla="val 19616"/>
              <a:gd name="adj2" fmla="val 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38"/>
          <p:cNvSpPr/>
          <p:nvPr/>
        </p:nvSpPr>
        <p:spPr>
          <a:xfrm flipH="1">
            <a:off x="2417375" y="309875"/>
            <a:ext cx="6322200" cy="952200"/>
          </a:xfrm>
          <a:prstGeom prst="round2DiagRect">
            <a:avLst>
              <a:gd name="adj1" fmla="val 19616"/>
              <a:gd name="adj2" fmla="val 0"/>
            </a:avLst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38"/>
          <p:cNvSpPr/>
          <p:nvPr/>
        </p:nvSpPr>
        <p:spPr>
          <a:xfrm>
            <a:off x="404975" y="1356875"/>
            <a:ext cx="8334600" cy="3471900"/>
          </a:xfrm>
          <a:prstGeom prst="round2DiagRect">
            <a:avLst>
              <a:gd name="adj1" fmla="val 4750"/>
              <a:gd name="adj2" fmla="val 0"/>
            </a:avLst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9" name="Google Shape;409;p38"/>
          <p:cNvGrpSpPr/>
          <p:nvPr/>
        </p:nvGrpSpPr>
        <p:grpSpPr>
          <a:xfrm rot="-5400000" flipH="1">
            <a:off x="830175" y="520100"/>
            <a:ext cx="354000" cy="573800"/>
            <a:chOff x="4545575" y="630000"/>
            <a:chExt cx="354000" cy="573800"/>
          </a:xfrm>
        </p:grpSpPr>
        <p:sp>
          <p:nvSpPr>
            <p:cNvPr id="410" name="Google Shape;410;p38"/>
            <p:cNvSpPr/>
            <p:nvPr/>
          </p:nvSpPr>
          <p:spPr>
            <a:xfrm>
              <a:off x="4545575" y="630000"/>
              <a:ext cx="354000" cy="354000"/>
            </a:xfrm>
            <a:prstGeom prst="star4">
              <a:avLst>
                <a:gd name="adj" fmla="val 4147"/>
              </a:avLst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411" name="Google Shape;411;p38"/>
            <p:cNvCxnSpPr/>
            <p:nvPr/>
          </p:nvCxnSpPr>
          <p:spPr>
            <a:xfrm>
              <a:off x="4545575" y="1203800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412" name="Google Shape;412;p38"/>
          <p:cNvGrpSpPr/>
          <p:nvPr/>
        </p:nvGrpSpPr>
        <p:grpSpPr>
          <a:xfrm rot="-5400000" flipH="1">
            <a:off x="830175" y="520100"/>
            <a:ext cx="354000" cy="573800"/>
            <a:chOff x="4545575" y="630000"/>
            <a:chExt cx="354000" cy="573800"/>
          </a:xfrm>
        </p:grpSpPr>
        <p:sp>
          <p:nvSpPr>
            <p:cNvPr id="413" name="Google Shape;413;p38"/>
            <p:cNvSpPr/>
            <p:nvPr/>
          </p:nvSpPr>
          <p:spPr>
            <a:xfrm>
              <a:off x="4545575" y="630000"/>
              <a:ext cx="354000" cy="354000"/>
            </a:xfrm>
            <a:prstGeom prst="star4">
              <a:avLst>
                <a:gd name="adj" fmla="val 4147"/>
              </a:avLst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414" name="Google Shape;414;p38"/>
            <p:cNvCxnSpPr/>
            <p:nvPr/>
          </p:nvCxnSpPr>
          <p:spPr>
            <a:xfrm>
              <a:off x="4545575" y="1203800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"/>
          <p:cNvSpPr/>
          <p:nvPr/>
        </p:nvSpPr>
        <p:spPr>
          <a:xfrm>
            <a:off x="404700" y="314700"/>
            <a:ext cx="8334600" cy="4514100"/>
          </a:xfrm>
          <a:prstGeom prst="round2DiagRect">
            <a:avLst>
              <a:gd name="adj1" fmla="val 4750"/>
              <a:gd name="adj2" fmla="val 0"/>
            </a:avLst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4"/>
          <p:cNvSpPr txBox="1">
            <a:spLocks noGrp="1"/>
          </p:cNvSpPr>
          <p:nvPr>
            <p:ph type="body" idx="1"/>
          </p:nvPr>
        </p:nvSpPr>
        <p:spPr>
          <a:xfrm>
            <a:off x="720000" y="1215752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150"/>
            </a:lvl1pPr>
            <a:lvl2pPr marL="914400" lvl="1" indent="-3048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○"/>
              <a:defRPr/>
            </a:lvl2pPr>
            <a:lvl3pPr marL="1371600" lvl="2" indent="-3048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■"/>
              <a:defRPr/>
            </a:lvl3pPr>
            <a:lvl4pPr marL="1828800" lvl="3" indent="-3048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●"/>
              <a:defRPr/>
            </a:lvl4pPr>
            <a:lvl5pPr marL="2286000" lvl="4" indent="-3048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○"/>
              <a:defRPr/>
            </a:lvl5pPr>
            <a:lvl6pPr marL="2743200" lvl="5" indent="-3048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■"/>
              <a:defRPr/>
            </a:lvl6pPr>
            <a:lvl7pPr marL="3200400" lvl="6" indent="-3048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●"/>
              <a:defRPr/>
            </a:lvl7pPr>
            <a:lvl8pPr marL="3657600" lvl="7" indent="-3048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○"/>
              <a:defRPr/>
            </a:lvl8pPr>
            <a:lvl9pPr marL="4114800" lvl="8" indent="-3048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200"/>
              <a:buFont typeface="Roboto Condensed Light"/>
              <a:buChar char="■"/>
              <a:defRPr/>
            </a:lvl9pPr>
          </a:lstStyle>
          <a:p>
            <a:endParaRPr/>
          </a:p>
        </p:txBody>
      </p:sp>
      <p:grpSp>
        <p:nvGrpSpPr>
          <p:cNvPr id="49" name="Google Shape;49;p4"/>
          <p:cNvGrpSpPr/>
          <p:nvPr/>
        </p:nvGrpSpPr>
        <p:grpSpPr>
          <a:xfrm rot="10800000" flipH="1">
            <a:off x="7671050" y="4159425"/>
            <a:ext cx="752950" cy="354075"/>
            <a:chOff x="881075" y="4048125"/>
            <a:chExt cx="752950" cy="354075"/>
          </a:xfrm>
        </p:grpSpPr>
        <p:sp>
          <p:nvSpPr>
            <p:cNvPr id="50" name="Google Shape;50;p4"/>
            <p:cNvSpPr/>
            <p:nvPr/>
          </p:nvSpPr>
          <p:spPr>
            <a:xfrm>
              <a:off x="881075" y="4048125"/>
              <a:ext cx="98100" cy="98100"/>
            </a:xfrm>
            <a:prstGeom prst="ellipse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4"/>
            <p:cNvSpPr/>
            <p:nvPr/>
          </p:nvSpPr>
          <p:spPr>
            <a:xfrm>
              <a:off x="1535925" y="4048125"/>
              <a:ext cx="98100" cy="98100"/>
            </a:xfrm>
            <a:prstGeom prst="ellipse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4"/>
            <p:cNvSpPr/>
            <p:nvPr/>
          </p:nvSpPr>
          <p:spPr>
            <a:xfrm>
              <a:off x="1208500" y="4304100"/>
              <a:ext cx="98100" cy="98100"/>
            </a:xfrm>
            <a:prstGeom prst="ellipse">
              <a:avLst/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5"/>
          <p:cNvSpPr/>
          <p:nvPr/>
        </p:nvSpPr>
        <p:spPr>
          <a:xfrm>
            <a:off x="404700" y="1928825"/>
            <a:ext cx="8334600" cy="2900100"/>
          </a:xfrm>
          <a:prstGeom prst="round2DiagRect">
            <a:avLst>
              <a:gd name="adj1" fmla="val 7346"/>
              <a:gd name="adj2" fmla="val 0"/>
            </a:avLst>
          </a:prstGeom>
          <a:solidFill>
            <a:srgbClr val="1F1C1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2646000" cy="118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title" idx="2"/>
          </p:nvPr>
        </p:nvSpPr>
        <p:spPr>
          <a:xfrm>
            <a:off x="892950" y="3099493"/>
            <a:ext cx="3411300" cy="55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 sz="2200"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title" idx="3"/>
          </p:nvPr>
        </p:nvSpPr>
        <p:spPr>
          <a:xfrm>
            <a:off x="4839005" y="3099493"/>
            <a:ext cx="3411900" cy="55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 sz="2200"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5"/>
          <p:cNvSpPr txBox="1">
            <a:spLocks noGrp="1"/>
          </p:cNvSpPr>
          <p:nvPr>
            <p:ph type="subTitle" idx="1"/>
          </p:nvPr>
        </p:nvSpPr>
        <p:spPr>
          <a:xfrm>
            <a:off x="4839009" y="3576600"/>
            <a:ext cx="3411900" cy="78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9" name="Google Shape;59;p5"/>
          <p:cNvSpPr txBox="1">
            <a:spLocks noGrp="1"/>
          </p:cNvSpPr>
          <p:nvPr>
            <p:ph type="subTitle" idx="4"/>
          </p:nvPr>
        </p:nvSpPr>
        <p:spPr>
          <a:xfrm>
            <a:off x="893175" y="3576600"/>
            <a:ext cx="3411300" cy="78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6"/>
          <p:cNvSpPr/>
          <p:nvPr/>
        </p:nvSpPr>
        <p:spPr>
          <a:xfrm>
            <a:off x="404700" y="314700"/>
            <a:ext cx="8334600" cy="4514100"/>
          </a:xfrm>
          <a:prstGeom prst="round2DiagRect">
            <a:avLst>
              <a:gd name="adj1" fmla="val 4750"/>
              <a:gd name="adj2" fmla="val 0"/>
            </a:avLst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7"/>
          <p:cNvSpPr/>
          <p:nvPr/>
        </p:nvSpPr>
        <p:spPr>
          <a:xfrm>
            <a:off x="404700" y="314700"/>
            <a:ext cx="4822200" cy="4514100"/>
          </a:xfrm>
          <a:prstGeom prst="round2DiagRect">
            <a:avLst>
              <a:gd name="adj1" fmla="val 6069"/>
              <a:gd name="adj2" fmla="val 0"/>
            </a:avLst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body" idx="1"/>
          </p:nvPr>
        </p:nvSpPr>
        <p:spPr>
          <a:xfrm>
            <a:off x="720000" y="1767050"/>
            <a:ext cx="4294800" cy="208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6" name="Google Shape;66;p7"/>
          <p:cNvSpPr txBox="1">
            <a:spLocks noGrp="1"/>
          </p:cNvSpPr>
          <p:nvPr>
            <p:ph type="title"/>
          </p:nvPr>
        </p:nvSpPr>
        <p:spPr>
          <a:xfrm>
            <a:off x="720000" y="441780"/>
            <a:ext cx="4294800" cy="117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7"/>
          <p:cNvSpPr/>
          <p:nvPr/>
        </p:nvSpPr>
        <p:spPr>
          <a:xfrm rot="10800000" flipH="1">
            <a:off x="5333900" y="3912928"/>
            <a:ext cx="3405300" cy="925200"/>
          </a:xfrm>
          <a:prstGeom prst="round1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8" name="Google Shape;68;p7"/>
          <p:cNvGrpSpPr/>
          <p:nvPr/>
        </p:nvGrpSpPr>
        <p:grpSpPr>
          <a:xfrm rot="10800000" flipH="1">
            <a:off x="720000" y="4149325"/>
            <a:ext cx="752950" cy="354075"/>
            <a:chOff x="881075" y="4048125"/>
            <a:chExt cx="752950" cy="354075"/>
          </a:xfrm>
        </p:grpSpPr>
        <p:sp>
          <p:nvSpPr>
            <p:cNvPr id="69" name="Google Shape;69;p7"/>
            <p:cNvSpPr/>
            <p:nvPr/>
          </p:nvSpPr>
          <p:spPr>
            <a:xfrm>
              <a:off x="881075" y="4048125"/>
              <a:ext cx="98100" cy="98100"/>
            </a:xfrm>
            <a:prstGeom prst="ellipse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7"/>
            <p:cNvSpPr/>
            <p:nvPr/>
          </p:nvSpPr>
          <p:spPr>
            <a:xfrm>
              <a:off x="1535925" y="4048125"/>
              <a:ext cx="98100" cy="98100"/>
            </a:xfrm>
            <a:prstGeom prst="ellipse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7"/>
            <p:cNvSpPr/>
            <p:nvPr/>
          </p:nvSpPr>
          <p:spPr>
            <a:xfrm>
              <a:off x="1208500" y="4304100"/>
              <a:ext cx="98100" cy="98100"/>
            </a:xfrm>
            <a:prstGeom prst="ellipse">
              <a:avLst/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" name="Google Shape;72;p7"/>
          <p:cNvGrpSpPr/>
          <p:nvPr/>
        </p:nvGrpSpPr>
        <p:grpSpPr>
          <a:xfrm>
            <a:off x="5626638" y="4149332"/>
            <a:ext cx="354000" cy="423550"/>
            <a:chOff x="5597750" y="3907925"/>
            <a:chExt cx="354000" cy="423550"/>
          </a:xfrm>
        </p:grpSpPr>
        <p:cxnSp>
          <p:nvCxnSpPr>
            <p:cNvPr id="73" name="Google Shape;73;p7"/>
            <p:cNvCxnSpPr/>
            <p:nvPr/>
          </p:nvCxnSpPr>
          <p:spPr>
            <a:xfrm>
              <a:off x="5597750" y="4331475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" name="Google Shape;74;p7"/>
            <p:cNvCxnSpPr/>
            <p:nvPr/>
          </p:nvCxnSpPr>
          <p:spPr>
            <a:xfrm>
              <a:off x="5597750" y="4048125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" name="Google Shape;75;p7"/>
            <p:cNvCxnSpPr/>
            <p:nvPr/>
          </p:nvCxnSpPr>
          <p:spPr>
            <a:xfrm>
              <a:off x="5597750" y="4188325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6" name="Google Shape;76;p7"/>
            <p:cNvCxnSpPr/>
            <p:nvPr/>
          </p:nvCxnSpPr>
          <p:spPr>
            <a:xfrm>
              <a:off x="5597750" y="3907925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77" name="Google Shape;77;p7"/>
          <p:cNvGrpSpPr/>
          <p:nvPr/>
        </p:nvGrpSpPr>
        <p:grpSpPr>
          <a:xfrm rot="5400000">
            <a:off x="8054275" y="4074207"/>
            <a:ext cx="354000" cy="573800"/>
            <a:chOff x="4545575" y="630000"/>
            <a:chExt cx="354000" cy="573800"/>
          </a:xfrm>
        </p:grpSpPr>
        <p:sp>
          <p:nvSpPr>
            <p:cNvPr id="78" name="Google Shape;78;p7"/>
            <p:cNvSpPr/>
            <p:nvPr/>
          </p:nvSpPr>
          <p:spPr>
            <a:xfrm>
              <a:off x="4545575" y="630000"/>
              <a:ext cx="354000" cy="354000"/>
            </a:xfrm>
            <a:prstGeom prst="star4">
              <a:avLst>
                <a:gd name="adj" fmla="val 4147"/>
              </a:avLst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79" name="Google Shape;79;p7"/>
            <p:cNvCxnSpPr/>
            <p:nvPr/>
          </p:nvCxnSpPr>
          <p:spPr>
            <a:xfrm>
              <a:off x="4545575" y="1203800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1"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5"/>
          <p:cNvSpPr/>
          <p:nvPr/>
        </p:nvSpPr>
        <p:spPr>
          <a:xfrm flipH="1">
            <a:off x="404700" y="314700"/>
            <a:ext cx="8334600" cy="4514100"/>
          </a:xfrm>
          <a:prstGeom prst="round2DiagRect">
            <a:avLst>
              <a:gd name="adj1" fmla="val 4750"/>
              <a:gd name="adj2" fmla="val 0"/>
            </a:avLst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2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>
  <p:cSld name="TITLE_ONLY_3_1_1_1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35"/>
          <p:cNvSpPr/>
          <p:nvPr/>
        </p:nvSpPr>
        <p:spPr>
          <a:xfrm>
            <a:off x="404975" y="1356875"/>
            <a:ext cx="8334600" cy="3471900"/>
          </a:xfrm>
          <a:prstGeom prst="round2DiagRect">
            <a:avLst>
              <a:gd name="adj1" fmla="val 4750"/>
              <a:gd name="adj2" fmla="val 0"/>
            </a:avLst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3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TITLE_ONLY_3_1_1_2"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37"/>
          <p:cNvSpPr/>
          <p:nvPr/>
        </p:nvSpPr>
        <p:spPr>
          <a:xfrm>
            <a:off x="6822275" y="309875"/>
            <a:ext cx="1917300" cy="952200"/>
          </a:xfrm>
          <a:prstGeom prst="round2DiagRect">
            <a:avLst>
              <a:gd name="adj1" fmla="val 19616"/>
              <a:gd name="adj2" fmla="val 0"/>
            </a:avLst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37"/>
          <p:cNvSpPr/>
          <p:nvPr/>
        </p:nvSpPr>
        <p:spPr>
          <a:xfrm>
            <a:off x="404700" y="309875"/>
            <a:ext cx="6322200" cy="952200"/>
          </a:xfrm>
          <a:prstGeom prst="round2DiagRect">
            <a:avLst>
              <a:gd name="adj1" fmla="val 19616"/>
              <a:gd name="adj2" fmla="val 0"/>
            </a:avLst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37"/>
          <p:cNvSpPr/>
          <p:nvPr/>
        </p:nvSpPr>
        <p:spPr>
          <a:xfrm flipH="1">
            <a:off x="404700" y="1356875"/>
            <a:ext cx="8334600" cy="3471900"/>
          </a:xfrm>
          <a:prstGeom prst="round2DiagRect">
            <a:avLst>
              <a:gd name="adj1" fmla="val 4750"/>
              <a:gd name="adj2" fmla="val 0"/>
            </a:avLst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9" name="Google Shape;399;p37"/>
          <p:cNvGrpSpPr/>
          <p:nvPr/>
        </p:nvGrpSpPr>
        <p:grpSpPr>
          <a:xfrm rot="5400000">
            <a:off x="7960100" y="520100"/>
            <a:ext cx="354000" cy="573800"/>
            <a:chOff x="4545575" y="630000"/>
            <a:chExt cx="354000" cy="573800"/>
          </a:xfrm>
        </p:grpSpPr>
        <p:sp>
          <p:nvSpPr>
            <p:cNvPr id="400" name="Google Shape;400;p37"/>
            <p:cNvSpPr/>
            <p:nvPr/>
          </p:nvSpPr>
          <p:spPr>
            <a:xfrm>
              <a:off x="4545575" y="630000"/>
              <a:ext cx="354000" cy="354000"/>
            </a:xfrm>
            <a:prstGeom prst="star4">
              <a:avLst>
                <a:gd name="adj" fmla="val 4147"/>
              </a:avLst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401" name="Google Shape;401;p37"/>
            <p:cNvCxnSpPr/>
            <p:nvPr/>
          </p:nvCxnSpPr>
          <p:spPr>
            <a:xfrm>
              <a:off x="4545575" y="1203800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402" name="Google Shape;402;p37"/>
          <p:cNvGrpSpPr/>
          <p:nvPr/>
        </p:nvGrpSpPr>
        <p:grpSpPr>
          <a:xfrm rot="5400000">
            <a:off x="7960100" y="520100"/>
            <a:ext cx="354000" cy="573800"/>
            <a:chOff x="4545575" y="630000"/>
            <a:chExt cx="354000" cy="573800"/>
          </a:xfrm>
        </p:grpSpPr>
        <p:sp>
          <p:nvSpPr>
            <p:cNvPr id="403" name="Google Shape;403;p37"/>
            <p:cNvSpPr/>
            <p:nvPr/>
          </p:nvSpPr>
          <p:spPr>
            <a:xfrm>
              <a:off x="4545575" y="630000"/>
              <a:ext cx="354000" cy="354000"/>
            </a:xfrm>
            <a:prstGeom prst="star4">
              <a:avLst>
                <a:gd name="adj" fmla="val 4147"/>
              </a:avLst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404" name="Google Shape;404;p37"/>
            <p:cNvCxnSpPr/>
            <p:nvPr/>
          </p:nvCxnSpPr>
          <p:spPr>
            <a:xfrm>
              <a:off x="4545575" y="1203800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6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Yeseva One"/>
              <a:buNone/>
              <a:defRPr sz="3400" i="1">
                <a:solidFill>
                  <a:schemeClr val="dk2"/>
                </a:solidFill>
                <a:latin typeface="Yeseva One"/>
                <a:ea typeface="Yeseva One"/>
                <a:cs typeface="Yeseva One"/>
                <a:sym typeface="Yesev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Yeseva One"/>
              <a:buNone/>
              <a:defRPr sz="3400" i="1">
                <a:solidFill>
                  <a:schemeClr val="dk2"/>
                </a:solidFill>
                <a:latin typeface="Yeseva One"/>
                <a:ea typeface="Yeseva One"/>
                <a:cs typeface="Yeseva One"/>
                <a:sym typeface="Yesev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Yeseva One"/>
              <a:buNone/>
              <a:defRPr sz="3400" i="1">
                <a:solidFill>
                  <a:schemeClr val="dk2"/>
                </a:solidFill>
                <a:latin typeface="Yeseva One"/>
                <a:ea typeface="Yeseva One"/>
                <a:cs typeface="Yeseva One"/>
                <a:sym typeface="Yesev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Yeseva One"/>
              <a:buNone/>
              <a:defRPr sz="3400" i="1">
                <a:solidFill>
                  <a:schemeClr val="dk2"/>
                </a:solidFill>
                <a:latin typeface="Yeseva One"/>
                <a:ea typeface="Yeseva One"/>
                <a:cs typeface="Yeseva One"/>
                <a:sym typeface="Yesev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Yeseva One"/>
              <a:buNone/>
              <a:defRPr sz="3400" i="1">
                <a:solidFill>
                  <a:schemeClr val="dk2"/>
                </a:solidFill>
                <a:latin typeface="Yeseva One"/>
                <a:ea typeface="Yeseva One"/>
                <a:cs typeface="Yeseva One"/>
                <a:sym typeface="Yesev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Yeseva One"/>
              <a:buNone/>
              <a:defRPr sz="3400" i="1">
                <a:solidFill>
                  <a:schemeClr val="dk2"/>
                </a:solidFill>
                <a:latin typeface="Yeseva One"/>
                <a:ea typeface="Yeseva One"/>
                <a:cs typeface="Yeseva One"/>
                <a:sym typeface="Yesev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Yeseva One"/>
              <a:buNone/>
              <a:defRPr sz="3400" i="1">
                <a:solidFill>
                  <a:schemeClr val="dk2"/>
                </a:solidFill>
                <a:latin typeface="Yeseva One"/>
                <a:ea typeface="Yeseva One"/>
                <a:cs typeface="Yeseva One"/>
                <a:sym typeface="Yesev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Yeseva One"/>
              <a:buNone/>
              <a:defRPr sz="3400" i="1">
                <a:solidFill>
                  <a:schemeClr val="dk2"/>
                </a:solidFill>
                <a:latin typeface="Yeseva One"/>
                <a:ea typeface="Yeseva One"/>
                <a:cs typeface="Yeseva One"/>
                <a:sym typeface="Yesev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Yeseva One"/>
              <a:buNone/>
              <a:defRPr sz="3400" i="1">
                <a:solidFill>
                  <a:schemeClr val="dk2"/>
                </a:solidFill>
                <a:latin typeface="Yeseva One"/>
                <a:ea typeface="Yeseva One"/>
                <a:cs typeface="Yeseva One"/>
                <a:sym typeface="Yeseva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42975"/>
            <a:ext cx="7704000" cy="33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ajawal"/>
              <a:buChar char="●"/>
              <a:defRPr>
                <a:solidFill>
                  <a:schemeClr val="dk2"/>
                </a:solidFill>
                <a:latin typeface="Tajawal"/>
                <a:ea typeface="Tajawal"/>
                <a:cs typeface="Tajawal"/>
                <a:sym typeface="Tajawal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ajawal"/>
              <a:buChar char="○"/>
              <a:defRPr>
                <a:solidFill>
                  <a:schemeClr val="dk2"/>
                </a:solidFill>
                <a:latin typeface="Tajawal"/>
                <a:ea typeface="Tajawal"/>
                <a:cs typeface="Tajawal"/>
                <a:sym typeface="Tajawal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ajawal"/>
              <a:buChar char="■"/>
              <a:defRPr>
                <a:solidFill>
                  <a:schemeClr val="dk2"/>
                </a:solidFill>
                <a:latin typeface="Tajawal"/>
                <a:ea typeface="Tajawal"/>
                <a:cs typeface="Tajawal"/>
                <a:sym typeface="Tajawal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ajawal"/>
              <a:buChar char="●"/>
              <a:defRPr>
                <a:solidFill>
                  <a:schemeClr val="dk2"/>
                </a:solidFill>
                <a:latin typeface="Tajawal"/>
                <a:ea typeface="Tajawal"/>
                <a:cs typeface="Tajawal"/>
                <a:sym typeface="Tajawal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ajawal"/>
              <a:buChar char="○"/>
              <a:defRPr>
                <a:solidFill>
                  <a:schemeClr val="dk2"/>
                </a:solidFill>
                <a:latin typeface="Tajawal"/>
                <a:ea typeface="Tajawal"/>
                <a:cs typeface="Tajawal"/>
                <a:sym typeface="Tajawal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ajawal"/>
              <a:buChar char="■"/>
              <a:defRPr>
                <a:solidFill>
                  <a:schemeClr val="dk2"/>
                </a:solidFill>
                <a:latin typeface="Tajawal"/>
                <a:ea typeface="Tajawal"/>
                <a:cs typeface="Tajawal"/>
                <a:sym typeface="Tajawal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ajawal"/>
              <a:buChar char="●"/>
              <a:defRPr>
                <a:solidFill>
                  <a:schemeClr val="dk2"/>
                </a:solidFill>
                <a:latin typeface="Tajawal"/>
                <a:ea typeface="Tajawal"/>
                <a:cs typeface="Tajawal"/>
                <a:sym typeface="Tajawal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ajawal"/>
              <a:buChar char="○"/>
              <a:defRPr>
                <a:solidFill>
                  <a:schemeClr val="dk2"/>
                </a:solidFill>
                <a:latin typeface="Tajawal"/>
                <a:ea typeface="Tajawal"/>
                <a:cs typeface="Tajawal"/>
                <a:sym typeface="Tajawal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Tajawal"/>
              <a:buChar char="■"/>
              <a:defRPr>
                <a:solidFill>
                  <a:schemeClr val="dk2"/>
                </a:solidFill>
                <a:latin typeface="Tajawal"/>
                <a:ea typeface="Tajawal"/>
                <a:cs typeface="Tajawal"/>
                <a:sym typeface="Tajaw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8" r:id="rId6"/>
    <p:sldLayoutId id="2147483671" r:id="rId7"/>
    <p:sldLayoutId id="2147483681" r:id="rId8"/>
    <p:sldLayoutId id="2147483683" r:id="rId9"/>
    <p:sldLayoutId id="2147483684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5" name="Google Shape;425;p42"/>
          <p:cNvPicPr preferRelativeResize="0"/>
          <p:nvPr/>
        </p:nvPicPr>
        <p:blipFill rotWithShape="1">
          <a:blip r:embed="rId3">
            <a:alphaModFix/>
          </a:blip>
          <a:srcRect l="2234" t="7759" r="48446" b="10820"/>
          <a:stretch/>
        </p:blipFill>
        <p:spPr>
          <a:xfrm>
            <a:off x="5333900" y="314700"/>
            <a:ext cx="3405300" cy="3162000"/>
          </a:xfrm>
          <a:prstGeom prst="round1Rect">
            <a:avLst>
              <a:gd name="adj" fmla="val 6778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426" name="Google Shape;426;p42"/>
          <p:cNvSpPr txBox="1">
            <a:spLocks noGrp="1"/>
          </p:cNvSpPr>
          <p:nvPr>
            <p:ph type="ctrTitle"/>
          </p:nvPr>
        </p:nvSpPr>
        <p:spPr>
          <a:xfrm>
            <a:off x="395537" y="782463"/>
            <a:ext cx="4901538" cy="215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KARBOHIDRAT</a:t>
            </a:r>
            <a:br>
              <a:rPr lang="en" dirty="0" smtClean="0"/>
            </a:br>
            <a:r>
              <a:rPr lang="en" dirty="0" smtClean="0"/>
              <a:t>MONOSAKARIDA</a:t>
            </a:r>
            <a:endParaRPr dirty="0"/>
          </a:p>
        </p:txBody>
      </p:sp>
      <p:sp>
        <p:nvSpPr>
          <p:cNvPr id="427" name="Google Shape;427;p42"/>
          <p:cNvSpPr txBox="1">
            <a:spLocks noGrp="1"/>
          </p:cNvSpPr>
          <p:nvPr>
            <p:ph type="subTitle" idx="1"/>
          </p:nvPr>
        </p:nvSpPr>
        <p:spPr>
          <a:xfrm>
            <a:off x="720000" y="3068050"/>
            <a:ext cx="2529600" cy="10158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Nama : Anisa Pardini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NPM : 2114051064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Kelas : THP B</a:t>
            </a:r>
            <a:endParaRPr dirty="0"/>
          </a:p>
        </p:txBody>
      </p:sp>
      <p:grpSp>
        <p:nvGrpSpPr>
          <p:cNvPr id="428" name="Google Shape;428;p42"/>
          <p:cNvGrpSpPr/>
          <p:nvPr/>
        </p:nvGrpSpPr>
        <p:grpSpPr>
          <a:xfrm rot="5400000" flipH="1">
            <a:off x="7965910" y="728431"/>
            <a:ext cx="752950" cy="354075"/>
            <a:chOff x="881075" y="4048125"/>
            <a:chExt cx="752950" cy="354075"/>
          </a:xfrm>
        </p:grpSpPr>
        <p:sp>
          <p:nvSpPr>
            <p:cNvPr id="429" name="Google Shape;429;p42"/>
            <p:cNvSpPr/>
            <p:nvPr/>
          </p:nvSpPr>
          <p:spPr>
            <a:xfrm>
              <a:off x="881075" y="4048125"/>
              <a:ext cx="98100" cy="98100"/>
            </a:xfrm>
            <a:prstGeom prst="ellipse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42"/>
            <p:cNvSpPr/>
            <p:nvPr/>
          </p:nvSpPr>
          <p:spPr>
            <a:xfrm>
              <a:off x="1535925" y="4048125"/>
              <a:ext cx="98100" cy="98100"/>
            </a:xfrm>
            <a:prstGeom prst="ellipse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42"/>
            <p:cNvSpPr/>
            <p:nvPr/>
          </p:nvSpPr>
          <p:spPr>
            <a:xfrm>
              <a:off x="1208500" y="4304100"/>
              <a:ext cx="98100" cy="98100"/>
            </a:xfrm>
            <a:prstGeom prst="ellipse">
              <a:avLst/>
            </a:pr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2" name="Google Shape;432;p42"/>
          <p:cNvSpPr/>
          <p:nvPr/>
        </p:nvSpPr>
        <p:spPr>
          <a:xfrm>
            <a:off x="4774325" y="2734175"/>
            <a:ext cx="1045500" cy="1045500"/>
          </a:xfrm>
          <a:prstGeom prst="ellipse">
            <a:avLst/>
          </a:prstGeom>
          <a:solidFill>
            <a:srgbClr val="FFFFFF">
              <a:alpha val="34270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3" name="Google Shape;433;p42"/>
          <p:cNvSpPr txBox="1">
            <a:spLocks noGrp="1"/>
          </p:cNvSpPr>
          <p:nvPr>
            <p:ph type="subTitle" idx="1"/>
          </p:nvPr>
        </p:nvSpPr>
        <p:spPr>
          <a:xfrm>
            <a:off x="5497150" y="4400794"/>
            <a:ext cx="2396700" cy="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Yeseva One"/>
                <a:ea typeface="Yeseva One"/>
                <a:cs typeface="Yeseva One"/>
                <a:sym typeface="Yeseva One"/>
              </a:rPr>
              <a:t>U.S.</a:t>
            </a:r>
            <a:r>
              <a:rPr lang="en" sz="1000">
                <a:solidFill>
                  <a:schemeClr val="dk2"/>
                </a:solidFill>
                <a:latin typeface="Yeseva One"/>
                <a:ea typeface="Yeseva One"/>
                <a:cs typeface="Yeseva One"/>
                <a:sym typeface="Yeseva One"/>
              </a:rPr>
              <a:t> Poetry Month Activities</a:t>
            </a:r>
            <a:endParaRPr sz="1000">
              <a:solidFill>
                <a:schemeClr val="dk2"/>
              </a:solidFill>
              <a:latin typeface="Yeseva One"/>
              <a:ea typeface="Yeseva One"/>
              <a:cs typeface="Yeseva One"/>
              <a:sym typeface="Yeseva One"/>
            </a:endParaRPr>
          </a:p>
        </p:txBody>
      </p:sp>
      <p:cxnSp>
        <p:nvCxnSpPr>
          <p:cNvPr id="434" name="Google Shape;434;p42"/>
          <p:cNvCxnSpPr/>
          <p:nvPr/>
        </p:nvCxnSpPr>
        <p:spPr>
          <a:xfrm flipH="1">
            <a:off x="2800425" y="3269650"/>
            <a:ext cx="1348800" cy="1350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Resume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>
              <a:buNone/>
            </a:pP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struktur</a:t>
            </a:r>
            <a:r>
              <a:rPr lang="en-US" sz="1800" dirty="0"/>
              <a:t>, </a:t>
            </a:r>
            <a:r>
              <a:rPr lang="en-US" sz="1800" dirty="0" err="1"/>
              <a:t>monosakarida</a:t>
            </a:r>
            <a:r>
              <a:rPr lang="en-US" sz="1800" dirty="0"/>
              <a:t> </a:t>
            </a:r>
            <a:r>
              <a:rPr lang="en-US" sz="1800" dirty="0" err="1"/>
              <a:t>terdiri</a:t>
            </a:r>
            <a:r>
              <a:rPr lang="en-US" sz="1800" dirty="0"/>
              <a:t> </a:t>
            </a:r>
            <a:r>
              <a:rPr lang="en-US" sz="1800" dirty="0" err="1"/>
              <a:t>atas</a:t>
            </a:r>
            <a:r>
              <a:rPr lang="en-US" sz="1800" dirty="0"/>
              <a:t> </a:t>
            </a:r>
            <a:r>
              <a:rPr lang="en-US" sz="1800" dirty="0" err="1"/>
              <a:t>gugus</a:t>
            </a:r>
            <a:r>
              <a:rPr lang="en-US" sz="1800" dirty="0"/>
              <a:t> </a:t>
            </a:r>
            <a:r>
              <a:rPr lang="en-US" sz="1800" dirty="0" err="1"/>
              <a:t>aldehid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keton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dua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lebih</a:t>
            </a:r>
            <a:r>
              <a:rPr lang="en-US" sz="1800" dirty="0"/>
              <a:t> </a:t>
            </a:r>
            <a:r>
              <a:rPr lang="en-US" sz="1800" dirty="0" err="1"/>
              <a:t>gugus</a:t>
            </a:r>
            <a:r>
              <a:rPr lang="en-US" sz="1800" dirty="0"/>
              <a:t> </a:t>
            </a:r>
            <a:r>
              <a:rPr lang="en-US" sz="1800" dirty="0" err="1"/>
              <a:t>hidroksil</a:t>
            </a:r>
            <a:r>
              <a:rPr lang="en-US" sz="1800" dirty="0"/>
              <a:t>. </a:t>
            </a:r>
            <a:r>
              <a:rPr lang="en-US" sz="1800" dirty="0" err="1"/>
              <a:t>Monosakarida</a:t>
            </a:r>
            <a:r>
              <a:rPr lang="en-US" sz="1800" dirty="0"/>
              <a:t> yang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struktur</a:t>
            </a:r>
            <a:r>
              <a:rPr lang="en-US" sz="1800" dirty="0"/>
              <a:t> </a:t>
            </a:r>
            <a:r>
              <a:rPr lang="en-US" sz="1800" dirty="0" err="1"/>
              <a:t>gugus</a:t>
            </a:r>
            <a:r>
              <a:rPr lang="en-US" sz="1800" dirty="0"/>
              <a:t> </a:t>
            </a:r>
            <a:r>
              <a:rPr lang="en-US" sz="1800" dirty="0" err="1"/>
              <a:t>aldehid</a:t>
            </a:r>
            <a:r>
              <a:rPr lang="en-US" sz="1800" dirty="0"/>
              <a:t> </a:t>
            </a:r>
            <a:r>
              <a:rPr lang="en-US" sz="1800" dirty="0" err="1"/>
              <a:t>disebut</a:t>
            </a:r>
            <a:r>
              <a:rPr lang="en-US" sz="1800" dirty="0"/>
              <a:t> </a:t>
            </a:r>
            <a:r>
              <a:rPr lang="en-US" sz="1800" dirty="0" err="1"/>
              <a:t>aldosa</a:t>
            </a:r>
            <a:r>
              <a:rPr lang="en-US" sz="1800" dirty="0"/>
              <a:t>. </a:t>
            </a:r>
            <a:r>
              <a:rPr lang="en-US" sz="1800" dirty="0" err="1"/>
              <a:t>Sementara</a:t>
            </a:r>
            <a:r>
              <a:rPr lang="en-US" sz="1800" dirty="0"/>
              <a:t>, </a:t>
            </a:r>
            <a:r>
              <a:rPr lang="en-US" sz="1800" dirty="0" err="1"/>
              <a:t>monosakarida</a:t>
            </a:r>
            <a:r>
              <a:rPr lang="en-US" sz="1800" dirty="0"/>
              <a:t> yang </a:t>
            </a:r>
            <a:r>
              <a:rPr lang="en-US" sz="1800" dirty="0" err="1"/>
              <a:t>punya</a:t>
            </a:r>
            <a:r>
              <a:rPr lang="en-US" sz="1800" dirty="0"/>
              <a:t> </a:t>
            </a:r>
            <a:r>
              <a:rPr lang="en-US" sz="1800" dirty="0" err="1"/>
              <a:t>struktur</a:t>
            </a:r>
            <a:r>
              <a:rPr lang="en-US" sz="1800" dirty="0"/>
              <a:t> </a:t>
            </a:r>
            <a:r>
              <a:rPr lang="en-US" sz="1800" dirty="0" err="1"/>
              <a:t>gugus</a:t>
            </a:r>
            <a:r>
              <a:rPr lang="en-US" sz="1800" dirty="0"/>
              <a:t> </a:t>
            </a:r>
            <a:r>
              <a:rPr lang="en-US" sz="1800" dirty="0" err="1"/>
              <a:t>keton</a:t>
            </a:r>
            <a:r>
              <a:rPr lang="en-US" sz="1800" dirty="0"/>
              <a:t> </a:t>
            </a:r>
            <a:r>
              <a:rPr lang="en-US" sz="1800" dirty="0" err="1"/>
              <a:t>disebut</a:t>
            </a:r>
            <a:r>
              <a:rPr lang="en-US" sz="1800" dirty="0"/>
              <a:t> </a:t>
            </a:r>
            <a:r>
              <a:rPr lang="en-US" sz="1800" dirty="0" err="1"/>
              <a:t>ketosa</a:t>
            </a:r>
            <a:r>
              <a:rPr lang="en-US" sz="1800" dirty="0"/>
              <a:t>. </a:t>
            </a:r>
            <a:endParaRPr lang="en-US" sz="1800" dirty="0" smtClean="0"/>
          </a:p>
          <a:p>
            <a:pPr marL="152400" indent="0">
              <a:buNone/>
            </a:pPr>
            <a:r>
              <a:rPr lang="en-US" sz="1800" dirty="0"/>
              <a:t> </a:t>
            </a:r>
            <a:endParaRPr lang="en-US" sz="1800" dirty="0" smtClean="0"/>
          </a:p>
          <a:p>
            <a:pPr marL="152400" indent="0">
              <a:buNone/>
            </a:pPr>
            <a:r>
              <a:rPr lang="en-US" sz="1800" dirty="0" err="1" smtClean="0"/>
              <a:t>Monosakarida</a:t>
            </a:r>
            <a:r>
              <a:rPr lang="en-US" sz="1800" dirty="0" smtClean="0"/>
              <a:t> </a:t>
            </a:r>
            <a:r>
              <a:rPr lang="en-US" sz="1800" dirty="0" err="1" smtClean="0"/>
              <a:t>memiliki</a:t>
            </a:r>
            <a:r>
              <a:rPr lang="en-US" sz="1800" dirty="0" smtClean="0"/>
              <a:t> 2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gugus</a:t>
            </a:r>
            <a:r>
              <a:rPr lang="en-US" sz="1800" dirty="0" smtClean="0"/>
              <a:t> </a:t>
            </a:r>
            <a:r>
              <a:rPr lang="en-US" sz="1800" dirty="0" err="1" smtClean="0"/>
              <a:t>hidroksil</a:t>
            </a:r>
            <a:endParaRPr lang="en-US" sz="1800" dirty="0" smtClean="0"/>
          </a:p>
          <a:p>
            <a:pPr marL="152400" indent="0">
              <a:buNone/>
            </a:pPr>
            <a:endParaRPr lang="en-US" sz="1800" dirty="0"/>
          </a:p>
          <a:p>
            <a:pPr marL="152400" indent="0">
              <a:buNone/>
            </a:pPr>
            <a:r>
              <a:rPr lang="en-US" sz="1800" dirty="0" err="1" smtClean="0"/>
              <a:t>Glukosa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fruktosa</a:t>
            </a:r>
            <a:r>
              <a:rPr lang="en-US" sz="1800" dirty="0" smtClean="0"/>
              <a:t> </a:t>
            </a:r>
            <a:r>
              <a:rPr lang="en-US" sz="1800" dirty="0" err="1" smtClean="0"/>
              <a:t>sama-sama</a:t>
            </a:r>
            <a:r>
              <a:rPr lang="en-US" sz="1800" dirty="0" smtClean="0"/>
              <a:t> </a:t>
            </a:r>
            <a:r>
              <a:rPr lang="en-US" sz="1800" dirty="0" err="1" smtClean="0"/>
              <a:t>memiliki</a:t>
            </a:r>
            <a:r>
              <a:rPr lang="en-US" sz="1800" dirty="0" smtClean="0"/>
              <a:t> 6 </a:t>
            </a:r>
            <a:r>
              <a:rPr lang="en-US" sz="1800" dirty="0" err="1" smtClean="0"/>
              <a:t>karbon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5 </a:t>
            </a:r>
            <a:r>
              <a:rPr lang="en-US" sz="1800" dirty="0" err="1" smtClean="0"/>
              <a:t>gugus</a:t>
            </a:r>
            <a:r>
              <a:rPr lang="en-US" sz="1800" dirty="0" smtClean="0"/>
              <a:t> </a:t>
            </a:r>
            <a:r>
              <a:rPr lang="en-US" sz="1800" dirty="0" err="1" smtClean="0"/>
              <a:t>hidroksil</a:t>
            </a:r>
            <a:endParaRPr lang="en-US" sz="1800" dirty="0" smtClean="0"/>
          </a:p>
          <a:p>
            <a:pPr marL="152400" indent="0">
              <a:buNone/>
            </a:pPr>
            <a:endParaRPr lang="en-US" sz="1800" dirty="0"/>
          </a:p>
          <a:p>
            <a:pPr marL="152400" indent="0">
              <a:buNone/>
            </a:pPr>
            <a:r>
              <a:rPr lang="en-US" sz="1800" dirty="0" err="1" smtClean="0"/>
              <a:t>Penamaan</a:t>
            </a:r>
            <a:r>
              <a:rPr lang="en-US" sz="1800" dirty="0" smtClean="0"/>
              <a:t> </a:t>
            </a:r>
            <a:r>
              <a:rPr lang="en-US" sz="1800" dirty="0" err="1" smtClean="0"/>
              <a:t>monosakarida</a:t>
            </a:r>
            <a:r>
              <a:rPr lang="en-US" sz="1800" dirty="0" smtClean="0"/>
              <a:t> </a:t>
            </a:r>
            <a:r>
              <a:rPr lang="en-US" sz="1800" dirty="0" err="1" smtClean="0"/>
              <a:t>aldehid</a:t>
            </a:r>
            <a:r>
              <a:rPr lang="en-US" sz="1800" dirty="0" smtClean="0"/>
              <a:t> </a:t>
            </a:r>
            <a:r>
              <a:rPr lang="en-US" sz="1800" dirty="0" err="1" smtClean="0"/>
              <a:t>diawali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aldo</a:t>
            </a:r>
            <a:r>
              <a:rPr lang="en-US" sz="1800" dirty="0" smtClean="0"/>
              <a:t>)+</a:t>
            </a:r>
          </a:p>
          <a:p>
            <a:pPr marL="152400" indent="0">
              <a:buNone/>
            </a:pPr>
            <a:r>
              <a:rPr lang="en-US" sz="1800" dirty="0" err="1" smtClean="0"/>
              <a:t>Sedangkan</a:t>
            </a:r>
            <a:r>
              <a:rPr lang="en-US" sz="1800" dirty="0" smtClean="0"/>
              <a:t> </a:t>
            </a:r>
            <a:r>
              <a:rPr lang="en-US" sz="1800" dirty="0" err="1" smtClean="0"/>
              <a:t>keton</a:t>
            </a:r>
            <a:r>
              <a:rPr lang="en-US" sz="1800" dirty="0" smtClean="0"/>
              <a:t> </a:t>
            </a:r>
            <a:r>
              <a:rPr lang="en-US" sz="1800" dirty="0" err="1" smtClean="0"/>
              <a:t>diawali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keto</a:t>
            </a:r>
            <a:r>
              <a:rPr lang="en-US" sz="1800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765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4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Resume</a:t>
            </a:r>
            <a:endParaRPr dirty="0"/>
          </a:p>
        </p:txBody>
      </p:sp>
      <p:sp>
        <p:nvSpPr>
          <p:cNvPr id="440" name="Google Shape;440;p43"/>
          <p:cNvSpPr txBox="1">
            <a:spLocks noGrp="1"/>
          </p:cNvSpPr>
          <p:nvPr>
            <p:ph type="body" idx="1"/>
          </p:nvPr>
        </p:nvSpPr>
        <p:spPr>
          <a:xfrm>
            <a:off x="720000" y="1215752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 smtClean="0"/>
              <a:t>Aldehida</a:t>
            </a:r>
            <a:r>
              <a:rPr lang="en-US" sz="1800" dirty="0" smtClean="0"/>
              <a:t> G</a:t>
            </a:r>
            <a:r>
              <a:rPr lang="en" sz="1800" dirty="0" smtClean="0"/>
              <a:t>lukosa) dan Keton fruktosa) memiliki 6 atom karbon sehingga penamaannya aldoheksosa dan ketoheksosa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G</a:t>
            </a:r>
            <a:r>
              <a:rPr lang="en" sz="1800" dirty="0" smtClean="0"/>
              <a:t>liseraldehida dan dihidroksiaseton memiliki 3 atom karbon sehingga penamaannya adalah aldotriosa dan ketotriosa</a:t>
            </a:r>
            <a:endParaRPr sz="1800" dirty="0"/>
          </a:p>
        </p:txBody>
      </p:sp>
      <p:grpSp>
        <p:nvGrpSpPr>
          <p:cNvPr id="441" name="Google Shape;441;p43"/>
          <p:cNvGrpSpPr/>
          <p:nvPr/>
        </p:nvGrpSpPr>
        <p:grpSpPr>
          <a:xfrm rot="5400000">
            <a:off x="7960100" y="520100"/>
            <a:ext cx="354000" cy="573800"/>
            <a:chOff x="4545575" y="630000"/>
            <a:chExt cx="354000" cy="573800"/>
          </a:xfrm>
        </p:grpSpPr>
        <p:sp>
          <p:nvSpPr>
            <p:cNvPr id="442" name="Google Shape;442;p43"/>
            <p:cNvSpPr/>
            <p:nvPr/>
          </p:nvSpPr>
          <p:spPr>
            <a:xfrm>
              <a:off x="4545575" y="630000"/>
              <a:ext cx="354000" cy="354000"/>
            </a:xfrm>
            <a:prstGeom prst="star4">
              <a:avLst>
                <a:gd name="adj" fmla="val 4147"/>
              </a:avLst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443" name="Google Shape;443;p43"/>
            <p:cNvCxnSpPr/>
            <p:nvPr/>
          </p:nvCxnSpPr>
          <p:spPr>
            <a:xfrm>
              <a:off x="4545575" y="1203800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Google Shape;873;p62"/>
          <p:cNvSpPr/>
          <p:nvPr/>
        </p:nvSpPr>
        <p:spPr>
          <a:xfrm flipH="1">
            <a:off x="404700" y="309875"/>
            <a:ext cx="1917300" cy="952200"/>
          </a:xfrm>
          <a:prstGeom prst="round2DiagRect">
            <a:avLst>
              <a:gd name="adj1" fmla="val 19616"/>
              <a:gd name="adj2" fmla="val 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4" name="Google Shape;874;p62"/>
          <p:cNvSpPr/>
          <p:nvPr/>
        </p:nvSpPr>
        <p:spPr>
          <a:xfrm flipH="1">
            <a:off x="2417375" y="309875"/>
            <a:ext cx="6322200" cy="952200"/>
          </a:xfrm>
          <a:prstGeom prst="round2DiagRect">
            <a:avLst>
              <a:gd name="adj1" fmla="val 19616"/>
              <a:gd name="adj2" fmla="val 0"/>
            </a:avLst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5" name="Google Shape;875;p62"/>
          <p:cNvGrpSpPr/>
          <p:nvPr/>
        </p:nvGrpSpPr>
        <p:grpSpPr>
          <a:xfrm rot="-5400000" flipH="1">
            <a:off x="830175" y="520100"/>
            <a:ext cx="354000" cy="573800"/>
            <a:chOff x="4545575" y="630000"/>
            <a:chExt cx="354000" cy="573800"/>
          </a:xfrm>
        </p:grpSpPr>
        <p:sp>
          <p:nvSpPr>
            <p:cNvPr id="876" name="Google Shape;876;p62"/>
            <p:cNvSpPr/>
            <p:nvPr/>
          </p:nvSpPr>
          <p:spPr>
            <a:xfrm>
              <a:off x="4545575" y="630000"/>
              <a:ext cx="354000" cy="354000"/>
            </a:xfrm>
            <a:prstGeom prst="star4">
              <a:avLst>
                <a:gd name="adj" fmla="val 4147"/>
              </a:avLst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877" name="Google Shape;877;p62"/>
            <p:cNvCxnSpPr/>
            <p:nvPr/>
          </p:nvCxnSpPr>
          <p:spPr>
            <a:xfrm>
              <a:off x="4545575" y="1203800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878" name="Google Shape;878;p62"/>
          <p:cNvGrpSpPr/>
          <p:nvPr/>
        </p:nvGrpSpPr>
        <p:grpSpPr>
          <a:xfrm rot="-5400000" flipH="1">
            <a:off x="830175" y="520100"/>
            <a:ext cx="354000" cy="573800"/>
            <a:chOff x="4545575" y="630000"/>
            <a:chExt cx="354000" cy="573800"/>
          </a:xfrm>
        </p:grpSpPr>
        <p:sp>
          <p:nvSpPr>
            <p:cNvPr id="879" name="Google Shape;879;p62"/>
            <p:cNvSpPr/>
            <p:nvPr/>
          </p:nvSpPr>
          <p:spPr>
            <a:xfrm>
              <a:off x="4545575" y="630000"/>
              <a:ext cx="354000" cy="354000"/>
            </a:xfrm>
            <a:prstGeom prst="star4">
              <a:avLst>
                <a:gd name="adj" fmla="val 4147"/>
              </a:avLst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880" name="Google Shape;880;p62"/>
            <p:cNvCxnSpPr/>
            <p:nvPr/>
          </p:nvCxnSpPr>
          <p:spPr>
            <a:xfrm>
              <a:off x="4545575" y="1203800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881" name="Google Shape;881;p62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Asimetrik</a:t>
            </a:r>
            <a:r>
              <a:rPr lang="en-US" sz="2800" dirty="0" smtClean="0"/>
              <a:t> </a:t>
            </a:r>
            <a:r>
              <a:rPr lang="en-US" sz="2800" dirty="0" err="1" smtClean="0"/>
              <a:t>Monosakarida</a:t>
            </a:r>
            <a:endParaRPr sz="2800" dirty="0"/>
          </a:p>
        </p:txBody>
      </p:sp>
      <p:sp>
        <p:nvSpPr>
          <p:cNvPr id="883" name="Google Shape;883;p62"/>
          <p:cNvSpPr txBox="1"/>
          <p:nvPr/>
        </p:nvSpPr>
        <p:spPr>
          <a:xfrm>
            <a:off x="611560" y="1491630"/>
            <a:ext cx="4176464" cy="2952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Pada</a:t>
            </a:r>
            <a:r>
              <a:rPr lang="en-US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monosakarida</a:t>
            </a:r>
            <a:r>
              <a:rPr lang="en-US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, atom C </a:t>
            </a:r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biasanya</a:t>
            </a:r>
            <a:r>
              <a:rPr lang="en-US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berupa</a:t>
            </a:r>
            <a:r>
              <a:rPr lang="en-US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 C </a:t>
            </a:r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kiral</a:t>
            </a:r>
            <a:r>
              <a:rPr lang="en-US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. </a:t>
            </a:r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Sehingga</a:t>
            </a:r>
            <a:r>
              <a:rPr lang="en-US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, </a:t>
            </a:r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monosakarida</a:t>
            </a:r>
            <a:r>
              <a:rPr lang="en-US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memiliki</a:t>
            </a:r>
            <a:r>
              <a:rPr lang="en-US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  stereoisomer, </a:t>
            </a:r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yaitu</a:t>
            </a:r>
            <a:r>
              <a:rPr lang="en-US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molekul</a:t>
            </a:r>
            <a:r>
              <a:rPr lang="en-US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dengan</a:t>
            </a:r>
            <a:r>
              <a:rPr lang="en-US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rumus</a:t>
            </a:r>
            <a:r>
              <a:rPr lang="en-US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molekul</a:t>
            </a:r>
            <a:r>
              <a:rPr lang="en-US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 yang </a:t>
            </a:r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sama</a:t>
            </a:r>
            <a:r>
              <a:rPr lang="en-US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tetapi</a:t>
            </a:r>
            <a:r>
              <a:rPr lang="en-US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posisi</a:t>
            </a:r>
            <a:r>
              <a:rPr lang="en-US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 atom-atom </a:t>
            </a:r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penyusunnya</a:t>
            </a:r>
            <a:r>
              <a:rPr lang="en-US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berbeda</a:t>
            </a:r>
            <a:r>
              <a:rPr lang="en-US" dirty="0" smtClean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.</a:t>
            </a:r>
          </a:p>
          <a:p>
            <a:pPr lvl="0"/>
            <a:endParaRPr lang="en-US" dirty="0">
              <a:solidFill>
                <a:srgbClr val="FFFFFF"/>
              </a:solidFill>
              <a:latin typeface="Tajawal"/>
              <a:ea typeface="Tajawal"/>
              <a:cs typeface="Tajawal"/>
              <a:sym typeface="Tajawal"/>
            </a:endParaRPr>
          </a:p>
          <a:p>
            <a:pPr lvl="0"/>
            <a:r>
              <a:rPr lang="it-IT" sz="1800" dirty="0" smtClean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Monosakarida merupakan sifat optik aktif yang  </a:t>
            </a:r>
            <a:r>
              <a:rPr lang="it-IT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dibagi menjadi dextro (</a:t>
            </a:r>
            <a:r>
              <a:rPr lang="it-IT" sz="1800" dirty="0" smtClean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D) atau kanan </a:t>
            </a:r>
            <a:r>
              <a:rPr lang="it-IT" sz="1800" dirty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dan levo (L</a:t>
            </a:r>
            <a:r>
              <a:rPr lang="it-IT" sz="1800" dirty="0" smtClean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) atau kiri</a:t>
            </a:r>
            <a:r>
              <a:rPr lang="it-IT" dirty="0" smtClean="0">
                <a:solidFill>
                  <a:srgbClr val="FFFFFF"/>
                </a:solidFill>
                <a:latin typeface="Tajawal"/>
                <a:ea typeface="Tajawal"/>
                <a:cs typeface="Tajawal"/>
                <a:sym typeface="Tajawal"/>
              </a:rPr>
              <a:t>.</a:t>
            </a:r>
            <a:endParaRPr dirty="0">
              <a:solidFill>
                <a:srgbClr val="FFFFFF"/>
              </a:solidFill>
              <a:latin typeface="Tajawal"/>
              <a:ea typeface="Tajawal"/>
              <a:cs typeface="Tajawal"/>
              <a:sym typeface="Tajawal"/>
            </a:endParaRPr>
          </a:p>
        </p:txBody>
      </p:sp>
      <p:graphicFrame>
        <p:nvGraphicFramePr>
          <p:cNvPr id="884" name="Google Shape;884;p62"/>
          <p:cNvGraphicFramePr/>
          <p:nvPr>
            <p:extLst>
              <p:ext uri="{D42A27DB-BD31-4B8C-83A1-F6EECF244321}">
                <p14:modId xmlns:p14="http://schemas.microsoft.com/office/powerpoint/2010/main" val="4017714595"/>
              </p:ext>
            </p:extLst>
          </p:nvPr>
        </p:nvGraphicFramePr>
        <p:xfrm>
          <a:off x="5009125" y="1491630"/>
          <a:ext cx="3523316" cy="3197116"/>
        </p:xfrm>
        <a:graphic>
          <a:graphicData uri="http://schemas.openxmlformats.org/drawingml/2006/table">
            <a:tbl>
              <a:tblPr>
                <a:noFill/>
                <a:tableStyleId>{C4F1CEB4-0534-4AB7-AAE6-7F8249B28466}</a:tableStyleId>
              </a:tblPr>
              <a:tblGrid>
                <a:gridCol w="3523316"/>
              </a:tblGrid>
              <a:tr h="156498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dk2"/>
                        </a:solidFill>
                        <a:latin typeface="Tajawal"/>
                        <a:ea typeface="Tajawal"/>
                        <a:cs typeface="Tajawal"/>
                        <a:sym typeface="Tajaw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163212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 i="1" dirty="0">
                          <a:solidFill>
                            <a:schemeClr val="dk2"/>
                          </a:solidFill>
                          <a:latin typeface="Yeseva One"/>
                          <a:ea typeface="Yeseva One"/>
                          <a:cs typeface="Yeseva One"/>
                          <a:sym typeface="Yeseva One"/>
                        </a:rPr>
                        <a:t>Red, juicy, sweet…</a:t>
                      </a:r>
                      <a:endParaRPr sz="2200" i="1" dirty="0">
                        <a:solidFill>
                          <a:schemeClr val="dk2"/>
                        </a:solidFill>
                        <a:latin typeface="Yeseva One"/>
                        <a:ea typeface="Yeseva One"/>
                        <a:cs typeface="Yeseva One"/>
                        <a:sym typeface="Yeseva On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 i="1" dirty="0">
                          <a:solidFill>
                            <a:schemeClr val="dk2"/>
                          </a:solidFill>
                          <a:latin typeface="Yeseva One"/>
                          <a:ea typeface="Yeseva One"/>
                          <a:cs typeface="Yeseva One"/>
                          <a:sym typeface="Yeseva One"/>
                        </a:rPr>
                        <a:t>Good in pies, a healthy treat!</a:t>
                      </a:r>
                      <a:endParaRPr sz="2200" i="1" dirty="0">
                        <a:solidFill>
                          <a:schemeClr val="dk2"/>
                        </a:solidFill>
                        <a:latin typeface="Yeseva One"/>
                        <a:ea typeface="Yeseva One"/>
                        <a:cs typeface="Yeseva One"/>
                        <a:sym typeface="Yeseva On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pSp>
        <p:nvGrpSpPr>
          <p:cNvPr id="885" name="Google Shape;885;p62"/>
          <p:cNvGrpSpPr/>
          <p:nvPr/>
        </p:nvGrpSpPr>
        <p:grpSpPr>
          <a:xfrm>
            <a:off x="6075538" y="1938140"/>
            <a:ext cx="669545" cy="767522"/>
            <a:chOff x="3895050" y="3806775"/>
            <a:chExt cx="419725" cy="481175"/>
          </a:xfrm>
        </p:grpSpPr>
        <p:sp>
          <p:nvSpPr>
            <p:cNvPr id="886" name="Google Shape;886;p62"/>
            <p:cNvSpPr/>
            <p:nvPr/>
          </p:nvSpPr>
          <p:spPr>
            <a:xfrm>
              <a:off x="3895050" y="3942650"/>
              <a:ext cx="419725" cy="345300"/>
            </a:xfrm>
            <a:custGeom>
              <a:avLst/>
              <a:gdLst/>
              <a:ahLst/>
              <a:cxnLst/>
              <a:rect l="l" t="t" r="r" b="b"/>
              <a:pathLst>
                <a:path w="16789" h="13812" extrusionOk="0">
                  <a:moveTo>
                    <a:pt x="4448" y="1"/>
                  </a:moveTo>
                  <a:cubicBezTo>
                    <a:pt x="4233" y="1"/>
                    <a:pt x="4016" y="18"/>
                    <a:pt x="3801" y="54"/>
                  </a:cubicBezTo>
                  <a:cubicBezTo>
                    <a:pt x="1545" y="418"/>
                    <a:pt x="1" y="2604"/>
                    <a:pt x="356" y="4929"/>
                  </a:cubicBezTo>
                  <a:cubicBezTo>
                    <a:pt x="994" y="9100"/>
                    <a:pt x="2205" y="11942"/>
                    <a:pt x="3858" y="13147"/>
                  </a:cubicBezTo>
                  <a:cubicBezTo>
                    <a:pt x="4470" y="13592"/>
                    <a:pt x="5129" y="13811"/>
                    <a:pt x="5863" y="13811"/>
                  </a:cubicBezTo>
                  <a:cubicBezTo>
                    <a:pt x="6071" y="13811"/>
                    <a:pt x="6286" y="13793"/>
                    <a:pt x="6508" y="13758"/>
                  </a:cubicBezTo>
                  <a:cubicBezTo>
                    <a:pt x="7125" y="13659"/>
                    <a:pt x="7610" y="13406"/>
                    <a:pt x="7999" y="12987"/>
                  </a:cubicBezTo>
                  <a:lnTo>
                    <a:pt x="8396" y="12557"/>
                  </a:lnTo>
                  <a:lnTo>
                    <a:pt x="8791" y="12987"/>
                  </a:lnTo>
                  <a:cubicBezTo>
                    <a:pt x="9179" y="13406"/>
                    <a:pt x="9667" y="13659"/>
                    <a:pt x="10281" y="13758"/>
                  </a:cubicBezTo>
                  <a:cubicBezTo>
                    <a:pt x="10503" y="13793"/>
                    <a:pt x="10718" y="13811"/>
                    <a:pt x="10927" y="13811"/>
                  </a:cubicBezTo>
                  <a:cubicBezTo>
                    <a:pt x="11660" y="13811"/>
                    <a:pt x="12319" y="13592"/>
                    <a:pt x="12931" y="13147"/>
                  </a:cubicBezTo>
                  <a:cubicBezTo>
                    <a:pt x="14587" y="11942"/>
                    <a:pt x="15795" y="9100"/>
                    <a:pt x="16433" y="4929"/>
                  </a:cubicBezTo>
                  <a:cubicBezTo>
                    <a:pt x="16788" y="2604"/>
                    <a:pt x="15244" y="418"/>
                    <a:pt x="12988" y="54"/>
                  </a:cubicBezTo>
                  <a:cubicBezTo>
                    <a:pt x="12773" y="18"/>
                    <a:pt x="12556" y="1"/>
                    <a:pt x="12341" y="1"/>
                  </a:cubicBezTo>
                  <a:cubicBezTo>
                    <a:pt x="11461" y="1"/>
                    <a:pt x="10599" y="293"/>
                    <a:pt x="9893" y="840"/>
                  </a:cubicBezTo>
                  <a:cubicBezTo>
                    <a:pt x="9601" y="1063"/>
                    <a:pt x="9263" y="1216"/>
                    <a:pt x="8905" y="1292"/>
                  </a:cubicBezTo>
                  <a:cubicBezTo>
                    <a:pt x="8736" y="1326"/>
                    <a:pt x="8567" y="1343"/>
                    <a:pt x="8397" y="1343"/>
                  </a:cubicBezTo>
                  <a:cubicBezTo>
                    <a:pt x="8296" y="1343"/>
                    <a:pt x="8196" y="1337"/>
                    <a:pt x="8095" y="1325"/>
                  </a:cubicBezTo>
                  <a:cubicBezTo>
                    <a:pt x="7658" y="1273"/>
                    <a:pt x="7246" y="1105"/>
                    <a:pt x="6896" y="840"/>
                  </a:cubicBezTo>
                  <a:cubicBezTo>
                    <a:pt x="6190" y="293"/>
                    <a:pt x="5328" y="1"/>
                    <a:pt x="444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887" name="Google Shape;887;p62"/>
            <p:cNvSpPr/>
            <p:nvPr/>
          </p:nvSpPr>
          <p:spPr>
            <a:xfrm>
              <a:off x="4016325" y="3806775"/>
              <a:ext cx="199225" cy="142475"/>
            </a:xfrm>
            <a:custGeom>
              <a:avLst/>
              <a:gdLst/>
              <a:ahLst/>
              <a:cxnLst/>
              <a:rect l="l" t="t" r="r" b="b"/>
              <a:pathLst>
                <a:path w="7969" h="5699" extrusionOk="0">
                  <a:moveTo>
                    <a:pt x="1350" y="0"/>
                  </a:moveTo>
                  <a:cubicBezTo>
                    <a:pt x="1132" y="0"/>
                    <a:pt x="925" y="129"/>
                    <a:pt x="832" y="343"/>
                  </a:cubicBezTo>
                  <a:cubicBezTo>
                    <a:pt x="799" y="424"/>
                    <a:pt x="1" y="2330"/>
                    <a:pt x="678" y="4101"/>
                  </a:cubicBezTo>
                  <a:cubicBezTo>
                    <a:pt x="736" y="4242"/>
                    <a:pt x="796" y="4381"/>
                    <a:pt x="868" y="4516"/>
                  </a:cubicBezTo>
                  <a:cubicBezTo>
                    <a:pt x="1534" y="4691"/>
                    <a:pt x="2157" y="4995"/>
                    <a:pt x="2702" y="5414"/>
                  </a:cubicBezTo>
                  <a:cubicBezTo>
                    <a:pt x="2950" y="5603"/>
                    <a:pt x="3247" y="5698"/>
                    <a:pt x="3544" y="5698"/>
                  </a:cubicBezTo>
                  <a:cubicBezTo>
                    <a:pt x="3840" y="5698"/>
                    <a:pt x="4137" y="5603"/>
                    <a:pt x="4385" y="5414"/>
                  </a:cubicBezTo>
                  <a:cubicBezTo>
                    <a:pt x="4442" y="5368"/>
                    <a:pt x="4503" y="5326"/>
                    <a:pt x="4563" y="5284"/>
                  </a:cubicBezTo>
                  <a:cubicBezTo>
                    <a:pt x="4870" y="4592"/>
                    <a:pt x="5355" y="3968"/>
                    <a:pt x="6020" y="3417"/>
                  </a:cubicBezTo>
                  <a:cubicBezTo>
                    <a:pt x="6478" y="3035"/>
                    <a:pt x="6987" y="2722"/>
                    <a:pt x="7532" y="2484"/>
                  </a:cubicBezTo>
                  <a:cubicBezTo>
                    <a:pt x="7824" y="2372"/>
                    <a:pt x="7969" y="2044"/>
                    <a:pt x="7854" y="1752"/>
                  </a:cubicBezTo>
                  <a:cubicBezTo>
                    <a:pt x="7768" y="1529"/>
                    <a:pt x="7554" y="1392"/>
                    <a:pt x="7327" y="1392"/>
                  </a:cubicBezTo>
                  <a:cubicBezTo>
                    <a:pt x="7260" y="1392"/>
                    <a:pt x="7192" y="1404"/>
                    <a:pt x="7125" y="1430"/>
                  </a:cubicBezTo>
                  <a:lnTo>
                    <a:pt x="7125" y="1433"/>
                  </a:lnTo>
                  <a:cubicBezTo>
                    <a:pt x="7089" y="1445"/>
                    <a:pt x="6243" y="1776"/>
                    <a:pt x="5334" y="2520"/>
                  </a:cubicBezTo>
                  <a:cubicBezTo>
                    <a:pt x="4997" y="2794"/>
                    <a:pt x="4689" y="3098"/>
                    <a:pt x="4412" y="3429"/>
                  </a:cubicBezTo>
                  <a:cubicBezTo>
                    <a:pt x="4367" y="3194"/>
                    <a:pt x="4301" y="2965"/>
                    <a:pt x="4217" y="2743"/>
                  </a:cubicBezTo>
                  <a:cubicBezTo>
                    <a:pt x="3536" y="972"/>
                    <a:pt x="1669" y="90"/>
                    <a:pt x="1588" y="54"/>
                  </a:cubicBezTo>
                  <a:cubicBezTo>
                    <a:pt x="1511" y="17"/>
                    <a:pt x="1430" y="0"/>
                    <a:pt x="13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grpSp>
        <p:nvGrpSpPr>
          <p:cNvPr id="888" name="Google Shape;888;p62"/>
          <p:cNvGrpSpPr/>
          <p:nvPr/>
        </p:nvGrpSpPr>
        <p:grpSpPr>
          <a:xfrm>
            <a:off x="5009125" y="2152389"/>
            <a:ext cx="354000" cy="423550"/>
            <a:chOff x="5597750" y="3907925"/>
            <a:chExt cx="354000" cy="423550"/>
          </a:xfrm>
        </p:grpSpPr>
        <p:cxnSp>
          <p:nvCxnSpPr>
            <p:cNvPr id="889" name="Google Shape;889;p62"/>
            <p:cNvCxnSpPr/>
            <p:nvPr/>
          </p:nvCxnSpPr>
          <p:spPr>
            <a:xfrm>
              <a:off x="5597750" y="4331475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0" name="Google Shape;890;p62"/>
            <p:cNvCxnSpPr/>
            <p:nvPr/>
          </p:nvCxnSpPr>
          <p:spPr>
            <a:xfrm>
              <a:off x="5597750" y="4048125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1" name="Google Shape;891;p62"/>
            <p:cNvCxnSpPr/>
            <p:nvPr/>
          </p:nvCxnSpPr>
          <p:spPr>
            <a:xfrm>
              <a:off x="5597750" y="4188325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92" name="Google Shape;892;p62"/>
            <p:cNvCxnSpPr/>
            <p:nvPr/>
          </p:nvCxnSpPr>
          <p:spPr>
            <a:xfrm>
              <a:off x="5597750" y="3907925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568384"/>
            <a:ext cx="3394368" cy="30399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49"/>
          <p:cNvSpPr txBox="1">
            <a:spLocks noGrp="1"/>
          </p:cNvSpPr>
          <p:nvPr>
            <p:ph type="title"/>
          </p:nvPr>
        </p:nvSpPr>
        <p:spPr>
          <a:xfrm>
            <a:off x="720000" y="441780"/>
            <a:ext cx="4294800" cy="117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Struktur </a:t>
            </a:r>
            <a:br>
              <a:rPr lang="en" dirty="0" smtClean="0"/>
            </a:br>
            <a:r>
              <a:rPr lang="en" dirty="0" smtClean="0"/>
              <a:t>Haworth</a:t>
            </a:r>
            <a:endParaRPr dirty="0"/>
          </a:p>
        </p:txBody>
      </p:sp>
      <p:pic>
        <p:nvPicPr>
          <p:cNvPr id="531" name="Google Shape;531;p49"/>
          <p:cNvPicPr preferRelativeResize="0"/>
          <p:nvPr/>
        </p:nvPicPr>
        <p:blipFill rotWithShape="1">
          <a:blip r:embed="rId3">
            <a:alphaModFix/>
          </a:blip>
          <a:srcRect l="13567" t="25595" r="13567"/>
          <a:stretch/>
        </p:blipFill>
        <p:spPr>
          <a:xfrm>
            <a:off x="5333900" y="319601"/>
            <a:ext cx="3405300" cy="3477600"/>
          </a:xfrm>
          <a:prstGeom prst="round1Rect">
            <a:avLst>
              <a:gd name="adj" fmla="val 6778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532" name="Google Shape;532;p49"/>
          <p:cNvSpPr/>
          <p:nvPr/>
        </p:nvSpPr>
        <p:spPr>
          <a:xfrm>
            <a:off x="4757638" y="721550"/>
            <a:ext cx="1045500" cy="1045500"/>
          </a:xfrm>
          <a:prstGeom prst="ellipse">
            <a:avLst/>
          </a:prstGeom>
          <a:solidFill>
            <a:srgbClr val="FFFFFF">
              <a:alpha val="34270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3" name="Google Shape;533;p49"/>
          <p:cNvSpPr txBox="1">
            <a:spLocks noGrp="1"/>
          </p:cNvSpPr>
          <p:nvPr>
            <p:ph type="body" idx="1"/>
          </p:nvPr>
        </p:nvSpPr>
        <p:spPr>
          <a:xfrm>
            <a:off x="720000" y="1767050"/>
            <a:ext cx="4294800" cy="208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buNone/>
            </a:pPr>
            <a:r>
              <a:rPr lang="en-US" sz="2000" dirty="0" err="1"/>
              <a:t>Struktur</a:t>
            </a:r>
            <a:r>
              <a:rPr lang="en-US" sz="2000" dirty="0"/>
              <a:t> Haworth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 </a:t>
            </a:r>
            <a:r>
              <a:rPr lang="en-US" sz="2000" dirty="0" err="1"/>
              <a:t>menggambarkan</a:t>
            </a:r>
            <a:r>
              <a:rPr lang="en-US" sz="2000" dirty="0"/>
              <a:t> </a:t>
            </a:r>
            <a:r>
              <a:rPr lang="en-US" sz="2000" dirty="0" err="1"/>
              <a:t>struktur</a:t>
            </a:r>
            <a:r>
              <a:rPr lang="en-US" sz="2000" dirty="0"/>
              <a:t> </a:t>
            </a:r>
            <a:r>
              <a:rPr lang="en-US" sz="2000" dirty="0" err="1"/>
              <a:t>lingkar</a:t>
            </a:r>
            <a:r>
              <a:rPr lang="en-US" sz="2000" dirty="0"/>
              <a:t> </a:t>
            </a:r>
            <a:r>
              <a:rPr lang="en-US" sz="2000" dirty="0" err="1" smtClean="0"/>
              <a:t>karbohidrat</a:t>
            </a:r>
            <a:r>
              <a:rPr lang="en-US" sz="2000" dirty="0" smtClean="0"/>
              <a:t> </a:t>
            </a:r>
            <a:r>
              <a:rPr lang="en-US" sz="2000" dirty="0" err="1" smtClean="0"/>
              <a:t>monosakarida</a:t>
            </a:r>
            <a:r>
              <a:rPr lang="en-US" sz="2000" dirty="0" smtClean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perspektif</a:t>
            </a:r>
            <a:r>
              <a:rPr lang="en-US" sz="2000" dirty="0"/>
              <a:t> </a:t>
            </a:r>
            <a:r>
              <a:rPr lang="en-US" sz="2000" dirty="0" err="1"/>
              <a:t>tiga</a:t>
            </a:r>
            <a:r>
              <a:rPr lang="en-US" sz="2000" dirty="0"/>
              <a:t> </a:t>
            </a:r>
            <a:r>
              <a:rPr lang="en-US" sz="2000" dirty="0" err="1"/>
              <a:t>dimensi</a:t>
            </a:r>
            <a:r>
              <a:rPr lang="en-US" sz="2000" dirty="0"/>
              <a:t> </a:t>
            </a:r>
            <a:r>
              <a:rPr lang="en-US" sz="2000" dirty="0" err="1"/>
              <a:t>sederhana</a:t>
            </a:r>
            <a:r>
              <a:rPr lang="en-US" dirty="0"/>
              <a:t>.</a:t>
            </a:r>
            <a:endParaRPr dirty="0">
              <a:solidFill>
                <a:schemeClr val="dk2"/>
              </a:solidFill>
            </a:endParaRPr>
          </a:p>
        </p:txBody>
      </p:sp>
      <p:grpSp>
        <p:nvGrpSpPr>
          <p:cNvPr id="534" name="Google Shape;534;p49"/>
          <p:cNvGrpSpPr/>
          <p:nvPr/>
        </p:nvGrpSpPr>
        <p:grpSpPr>
          <a:xfrm rot="5400000" flipH="1">
            <a:off x="7965910" y="728431"/>
            <a:ext cx="752950" cy="354075"/>
            <a:chOff x="881075" y="4048125"/>
            <a:chExt cx="752950" cy="354075"/>
          </a:xfrm>
        </p:grpSpPr>
        <p:sp>
          <p:nvSpPr>
            <p:cNvPr id="535" name="Google Shape;535;p49"/>
            <p:cNvSpPr/>
            <p:nvPr/>
          </p:nvSpPr>
          <p:spPr>
            <a:xfrm>
              <a:off x="881075" y="4048125"/>
              <a:ext cx="98100" cy="98100"/>
            </a:xfrm>
            <a:prstGeom prst="ellipse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49"/>
            <p:cNvSpPr/>
            <p:nvPr/>
          </p:nvSpPr>
          <p:spPr>
            <a:xfrm>
              <a:off x="1535925" y="4048125"/>
              <a:ext cx="98100" cy="98100"/>
            </a:xfrm>
            <a:prstGeom prst="ellipse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49"/>
            <p:cNvSpPr/>
            <p:nvPr/>
          </p:nvSpPr>
          <p:spPr>
            <a:xfrm>
              <a:off x="1208500" y="4304100"/>
              <a:ext cx="98100" cy="98100"/>
            </a:xfrm>
            <a:prstGeom prst="ellipse">
              <a:avLst/>
            </a:pr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0388" y="319602"/>
            <a:ext cx="3756108" cy="347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50"/>
          <p:cNvSpPr/>
          <p:nvPr/>
        </p:nvSpPr>
        <p:spPr>
          <a:xfrm>
            <a:off x="404700" y="314700"/>
            <a:ext cx="3813300" cy="1530900"/>
          </a:xfrm>
          <a:prstGeom prst="round2DiagRect">
            <a:avLst>
              <a:gd name="adj1" fmla="val 0"/>
              <a:gd name="adj2" fmla="val 15759"/>
            </a:avLst>
          </a:prstGeom>
          <a:solidFill>
            <a:srgbClr val="1F1C1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3" name="Google Shape;543;p50"/>
          <p:cNvGrpSpPr/>
          <p:nvPr/>
        </p:nvGrpSpPr>
        <p:grpSpPr>
          <a:xfrm rot="5400000" flipH="1">
            <a:off x="3368100" y="903100"/>
            <a:ext cx="752950" cy="354075"/>
            <a:chOff x="881075" y="4048125"/>
            <a:chExt cx="752950" cy="354075"/>
          </a:xfrm>
        </p:grpSpPr>
        <p:sp>
          <p:nvSpPr>
            <p:cNvPr id="544" name="Google Shape;544;p50"/>
            <p:cNvSpPr/>
            <p:nvPr/>
          </p:nvSpPr>
          <p:spPr>
            <a:xfrm>
              <a:off x="881075" y="4048125"/>
              <a:ext cx="98100" cy="98100"/>
            </a:xfrm>
            <a:prstGeom prst="ellipse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50"/>
            <p:cNvSpPr/>
            <p:nvPr/>
          </p:nvSpPr>
          <p:spPr>
            <a:xfrm>
              <a:off x="1535925" y="4048125"/>
              <a:ext cx="98100" cy="98100"/>
            </a:xfrm>
            <a:prstGeom prst="ellipse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50"/>
            <p:cNvSpPr/>
            <p:nvPr/>
          </p:nvSpPr>
          <p:spPr>
            <a:xfrm>
              <a:off x="1208500" y="4304100"/>
              <a:ext cx="98100" cy="98100"/>
            </a:xfrm>
            <a:prstGeom prst="ellipse">
              <a:avLst/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547" name="Google Shape;547;p50"/>
          <p:cNvPicPr preferRelativeResize="0"/>
          <p:nvPr/>
        </p:nvPicPr>
        <p:blipFill rotWithShape="1">
          <a:blip r:embed="rId3">
            <a:alphaModFix/>
          </a:blip>
          <a:srcRect t="24108" b="24113"/>
          <a:stretch/>
        </p:blipFill>
        <p:spPr>
          <a:xfrm>
            <a:off x="4304250" y="320275"/>
            <a:ext cx="4434900" cy="1519800"/>
          </a:xfrm>
          <a:prstGeom prst="round1Rect">
            <a:avLst>
              <a:gd name="adj" fmla="val 10482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548" name="Google Shape;548;p50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2646000" cy="118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Prinsip Siklisasi</a:t>
            </a:r>
            <a:endParaRPr b="1" dirty="0"/>
          </a:p>
        </p:txBody>
      </p:sp>
      <p:sp>
        <p:nvSpPr>
          <p:cNvPr id="550" name="Google Shape;550;p50"/>
          <p:cNvSpPr txBox="1">
            <a:spLocks noGrp="1"/>
          </p:cNvSpPr>
          <p:nvPr>
            <p:ph type="title" idx="3"/>
          </p:nvPr>
        </p:nvSpPr>
        <p:spPr>
          <a:xfrm>
            <a:off x="4839005" y="3099493"/>
            <a:ext cx="3411900" cy="55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Invented poetry</a:t>
            </a:r>
            <a:endParaRPr/>
          </a:p>
        </p:txBody>
      </p:sp>
      <p:sp>
        <p:nvSpPr>
          <p:cNvPr id="551" name="Google Shape;551;p50"/>
          <p:cNvSpPr txBox="1">
            <a:spLocks noGrp="1"/>
          </p:cNvSpPr>
          <p:nvPr>
            <p:ph type="subTitle" idx="1"/>
          </p:nvPr>
        </p:nvSpPr>
        <p:spPr>
          <a:xfrm>
            <a:off x="4839008" y="3576600"/>
            <a:ext cx="3900142" cy="12273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fruktosa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yaitu</a:t>
            </a:r>
            <a:r>
              <a:rPr lang="en-US" dirty="0"/>
              <a:t> C6H12O6. </a:t>
            </a:r>
            <a:r>
              <a:rPr lang="en-US" dirty="0" err="1"/>
              <a:t>Tetapi</a:t>
            </a:r>
            <a:r>
              <a:rPr lang="en-US" dirty="0"/>
              <a:t>, </a:t>
            </a:r>
            <a:r>
              <a:rPr lang="en-US" dirty="0" err="1"/>
              <a:t>fruktosa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siklik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cincin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furanosa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fruktosa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gugus</a:t>
            </a:r>
            <a:r>
              <a:rPr lang="en-US" dirty="0"/>
              <a:t> </a:t>
            </a:r>
            <a:r>
              <a:rPr lang="en-US" dirty="0" err="1"/>
              <a:t>karbonil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 </a:t>
            </a:r>
            <a:r>
              <a:rPr lang="en-US" dirty="0" err="1"/>
              <a:t>gugus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ketonnya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552" name="Google Shape;552;p50"/>
          <p:cNvSpPr txBox="1">
            <a:spLocks noGrp="1"/>
          </p:cNvSpPr>
          <p:nvPr>
            <p:ph type="subTitle" idx="4"/>
          </p:nvPr>
        </p:nvSpPr>
        <p:spPr>
          <a:xfrm>
            <a:off x="539552" y="3576600"/>
            <a:ext cx="3764923" cy="12273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Glukosa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C6H12O6. </a:t>
            </a:r>
            <a:r>
              <a:rPr lang="en-US" dirty="0" err="1"/>
              <a:t>Glukosa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monosakarida</a:t>
            </a:r>
            <a:r>
              <a:rPr lang="en-US" dirty="0"/>
              <a:t> yang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aldoheksosa</a:t>
            </a:r>
            <a:r>
              <a:rPr lang="en-US" dirty="0"/>
              <a:t>. </a:t>
            </a:r>
            <a:r>
              <a:rPr lang="en-US" dirty="0" err="1"/>
              <a:t>Aldoheksosa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4 atom C yang </a:t>
            </a:r>
            <a:r>
              <a:rPr lang="en-US" dirty="0" err="1"/>
              <a:t>kiral</a:t>
            </a:r>
            <a:r>
              <a:rPr lang="en-US" dirty="0"/>
              <a:t>. </a:t>
            </a:r>
            <a:endParaRPr dirty="0"/>
          </a:p>
        </p:txBody>
      </p:sp>
      <p:grpSp>
        <p:nvGrpSpPr>
          <p:cNvPr id="553" name="Google Shape;553;p50"/>
          <p:cNvGrpSpPr/>
          <p:nvPr/>
        </p:nvGrpSpPr>
        <p:grpSpPr>
          <a:xfrm>
            <a:off x="988413" y="2384690"/>
            <a:ext cx="439445" cy="437555"/>
            <a:chOff x="-13946200" y="3647075"/>
            <a:chExt cx="353650" cy="352100"/>
          </a:xfrm>
        </p:grpSpPr>
        <p:sp>
          <p:nvSpPr>
            <p:cNvPr id="554" name="Google Shape;554;p50"/>
            <p:cNvSpPr/>
            <p:nvPr/>
          </p:nvSpPr>
          <p:spPr>
            <a:xfrm>
              <a:off x="-13717000" y="3647075"/>
              <a:ext cx="124450" cy="144150"/>
            </a:xfrm>
            <a:custGeom>
              <a:avLst/>
              <a:gdLst/>
              <a:ahLst/>
              <a:cxnLst/>
              <a:rect l="l" t="t" r="r" b="b"/>
              <a:pathLst>
                <a:path w="4978" h="5766" extrusionOk="0">
                  <a:moveTo>
                    <a:pt x="0" y="1"/>
                  </a:moveTo>
                  <a:lnTo>
                    <a:pt x="0" y="2868"/>
                  </a:lnTo>
                  <a:cubicBezTo>
                    <a:pt x="0" y="4317"/>
                    <a:pt x="1103" y="5514"/>
                    <a:pt x="2489" y="5703"/>
                  </a:cubicBezTo>
                  <a:cubicBezTo>
                    <a:pt x="1985" y="5167"/>
                    <a:pt x="1670" y="4474"/>
                    <a:pt x="1670" y="3687"/>
                  </a:cubicBezTo>
                  <a:lnTo>
                    <a:pt x="1670" y="2017"/>
                  </a:lnTo>
                  <a:cubicBezTo>
                    <a:pt x="1670" y="1796"/>
                    <a:pt x="1859" y="1607"/>
                    <a:pt x="2079" y="1607"/>
                  </a:cubicBezTo>
                  <a:cubicBezTo>
                    <a:pt x="2268" y="1607"/>
                    <a:pt x="2489" y="1796"/>
                    <a:pt x="2489" y="2017"/>
                  </a:cubicBezTo>
                  <a:lnTo>
                    <a:pt x="2489" y="3687"/>
                  </a:lnTo>
                  <a:cubicBezTo>
                    <a:pt x="2489" y="4821"/>
                    <a:pt x="3434" y="5766"/>
                    <a:pt x="4568" y="5766"/>
                  </a:cubicBezTo>
                  <a:lnTo>
                    <a:pt x="4978" y="5766"/>
                  </a:lnTo>
                  <a:lnTo>
                    <a:pt x="4978" y="379"/>
                  </a:lnTo>
                  <a:cubicBezTo>
                    <a:pt x="4978" y="127"/>
                    <a:pt x="4789" y="1"/>
                    <a:pt x="456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50"/>
            <p:cNvSpPr/>
            <p:nvPr/>
          </p:nvSpPr>
          <p:spPr>
            <a:xfrm>
              <a:off x="-13801275" y="3647075"/>
              <a:ext cx="63025" cy="61075"/>
            </a:xfrm>
            <a:custGeom>
              <a:avLst/>
              <a:gdLst/>
              <a:ahLst/>
              <a:cxnLst/>
              <a:rect l="l" t="t" r="r" b="b"/>
              <a:pathLst>
                <a:path w="2521" h="2443" extrusionOk="0">
                  <a:moveTo>
                    <a:pt x="0" y="1"/>
                  </a:moveTo>
                  <a:lnTo>
                    <a:pt x="0" y="2017"/>
                  </a:lnTo>
                  <a:cubicBezTo>
                    <a:pt x="347" y="2300"/>
                    <a:pt x="796" y="2442"/>
                    <a:pt x="1248" y="2442"/>
                  </a:cubicBezTo>
                  <a:cubicBezTo>
                    <a:pt x="1701" y="2442"/>
                    <a:pt x="2158" y="2300"/>
                    <a:pt x="2520" y="2017"/>
                  </a:cubicBezTo>
                  <a:lnTo>
                    <a:pt x="252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50"/>
            <p:cNvSpPr/>
            <p:nvPr/>
          </p:nvSpPr>
          <p:spPr>
            <a:xfrm>
              <a:off x="-13946200" y="3647075"/>
              <a:ext cx="124450" cy="143400"/>
            </a:xfrm>
            <a:custGeom>
              <a:avLst/>
              <a:gdLst/>
              <a:ahLst/>
              <a:cxnLst/>
              <a:rect l="l" t="t" r="r" b="b"/>
              <a:pathLst>
                <a:path w="4978" h="5736" extrusionOk="0">
                  <a:moveTo>
                    <a:pt x="441" y="1"/>
                  </a:moveTo>
                  <a:cubicBezTo>
                    <a:pt x="189" y="1"/>
                    <a:pt x="0" y="190"/>
                    <a:pt x="0" y="379"/>
                  </a:cubicBezTo>
                  <a:lnTo>
                    <a:pt x="0" y="5734"/>
                  </a:lnTo>
                  <a:lnTo>
                    <a:pt x="441" y="5734"/>
                  </a:lnTo>
                  <a:cubicBezTo>
                    <a:pt x="460" y="5735"/>
                    <a:pt x="478" y="5735"/>
                    <a:pt x="496" y="5735"/>
                  </a:cubicBezTo>
                  <a:cubicBezTo>
                    <a:pt x="1605" y="5735"/>
                    <a:pt x="2489" y="4802"/>
                    <a:pt x="2489" y="3687"/>
                  </a:cubicBezTo>
                  <a:lnTo>
                    <a:pt x="2489" y="2048"/>
                  </a:lnTo>
                  <a:cubicBezTo>
                    <a:pt x="2489" y="1796"/>
                    <a:pt x="2678" y="1607"/>
                    <a:pt x="2867" y="1607"/>
                  </a:cubicBezTo>
                  <a:cubicBezTo>
                    <a:pt x="3119" y="1607"/>
                    <a:pt x="3308" y="1796"/>
                    <a:pt x="3308" y="2048"/>
                  </a:cubicBezTo>
                  <a:lnTo>
                    <a:pt x="3308" y="3687"/>
                  </a:lnTo>
                  <a:cubicBezTo>
                    <a:pt x="3308" y="4474"/>
                    <a:pt x="2993" y="5199"/>
                    <a:pt x="2489" y="5703"/>
                  </a:cubicBezTo>
                  <a:cubicBezTo>
                    <a:pt x="3907" y="5514"/>
                    <a:pt x="4978" y="4317"/>
                    <a:pt x="4978" y="2868"/>
                  </a:cubicBezTo>
                  <a:lnTo>
                    <a:pt x="49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50"/>
            <p:cNvSpPr/>
            <p:nvPr/>
          </p:nvSpPr>
          <p:spPr>
            <a:xfrm>
              <a:off x="-13946200" y="3873900"/>
              <a:ext cx="352875" cy="125275"/>
            </a:xfrm>
            <a:custGeom>
              <a:avLst/>
              <a:gdLst/>
              <a:ahLst/>
              <a:cxnLst/>
              <a:rect l="l" t="t" r="r" b="b"/>
              <a:pathLst>
                <a:path w="14115" h="5011" extrusionOk="0">
                  <a:moveTo>
                    <a:pt x="4915" y="1"/>
                  </a:moveTo>
                  <a:lnTo>
                    <a:pt x="5766" y="1639"/>
                  </a:lnTo>
                  <a:cubicBezTo>
                    <a:pt x="5829" y="1797"/>
                    <a:pt x="5797" y="1986"/>
                    <a:pt x="5671" y="2112"/>
                  </a:cubicBezTo>
                  <a:cubicBezTo>
                    <a:pt x="5388" y="2332"/>
                    <a:pt x="5072" y="2458"/>
                    <a:pt x="4726" y="2458"/>
                  </a:cubicBezTo>
                  <a:cubicBezTo>
                    <a:pt x="4253" y="2458"/>
                    <a:pt x="3812" y="2206"/>
                    <a:pt x="3560" y="1828"/>
                  </a:cubicBezTo>
                  <a:cubicBezTo>
                    <a:pt x="3434" y="1671"/>
                    <a:pt x="3245" y="1592"/>
                    <a:pt x="3056" y="1592"/>
                  </a:cubicBezTo>
                  <a:cubicBezTo>
                    <a:pt x="2867" y="1592"/>
                    <a:pt x="2678" y="1671"/>
                    <a:pt x="2552" y="1828"/>
                  </a:cubicBezTo>
                  <a:cubicBezTo>
                    <a:pt x="2289" y="2214"/>
                    <a:pt x="1845" y="2411"/>
                    <a:pt x="1397" y="2411"/>
                  </a:cubicBezTo>
                  <a:cubicBezTo>
                    <a:pt x="931" y="2411"/>
                    <a:pt x="462" y="2199"/>
                    <a:pt x="189" y="1765"/>
                  </a:cubicBezTo>
                  <a:cubicBezTo>
                    <a:pt x="158" y="1702"/>
                    <a:pt x="95" y="1671"/>
                    <a:pt x="0" y="1608"/>
                  </a:cubicBezTo>
                  <a:lnTo>
                    <a:pt x="0" y="4569"/>
                  </a:lnTo>
                  <a:cubicBezTo>
                    <a:pt x="0" y="4821"/>
                    <a:pt x="189" y="5010"/>
                    <a:pt x="441" y="5010"/>
                  </a:cubicBezTo>
                  <a:lnTo>
                    <a:pt x="13705" y="5010"/>
                  </a:lnTo>
                  <a:cubicBezTo>
                    <a:pt x="13957" y="5010"/>
                    <a:pt x="14114" y="4821"/>
                    <a:pt x="14114" y="4569"/>
                  </a:cubicBezTo>
                  <a:lnTo>
                    <a:pt x="14114" y="1608"/>
                  </a:lnTo>
                  <a:cubicBezTo>
                    <a:pt x="14020" y="1671"/>
                    <a:pt x="13957" y="1702"/>
                    <a:pt x="13894" y="1765"/>
                  </a:cubicBezTo>
                  <a:cubicBezTo>
                    <a:pt x="13637" y="2199"/>
                    <a:pt x="13176" y="2411"/>
                    <a:pt x="12710" y="2411"/>
                  </a:cubicBezTo>
                  <a:cubicBezTo>
                    <a:pt x="12261" y="2411"/>
                    <a:pt x="11809" y="2214"/>
                    <a:pt x="11531" y="1828"/>
                  </a:cubicBezTo>
                  <a:cubicBezTo>
                    <a:pt x="11421" y="1671"/>
                    <a:pt x="11240" y="1592"/>
                    <a:pt x="11054" y="1592"/>
                  </a:cubicBezTo>
                  <a:cubicBezTo>
                    <a:pt x="10869" y="1592"/>
                    <a:pt x="10680" y="1671"/>
                    <a:pt x="10554" y="1828"/>
                  </a:cubicBezTo>
                  <a:cubicBezTo>
                    <a:pt x="10271" y="2206"/>
                    <a:pt x="9861" y="2458"/>
                    <a:pt x="9389" y="2458"/>
                  </a:cubicBezTo>
                  <a:cubicBezTo>
                    <a:pt x="9011" y="2458"/>
                    <a:pt x="8664" y="2332"/>
                    <a:pt x="8444" y="2112"/>
                  </a:cubicBezTo>
                  <a:cubicBezTo>
                    <a:pt x="8317" y="1986"/>
                    <a:pt x="8286" y="1797"/>
                    <a:pt x="8349" y="1639"/>
                  </a:cubicBezTo>
                  <a:lnTo>
                    <a:pt x="916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50"/>
            <p:cNvSpPr/>
            <p:nvPr/>
          </p:nvSpPr>
          <p:spPr>
            <a:xfrm>
              <a:off x="-13713850" y="3810125"/>
              <a:ext cx="120525" cy="105075"/>
            </a:xfrm>
            <a:custGeom>
              <a:avLst/>
              <a:gdLst/>
              <a:ahLst/>
              <a:cxnLst/>
              <a:rect l="l" t="t" r="r" b="b"/>
              <a:pathLst>
                <a:path w="4821" h="4203" extrusionOk="0">
                  <a:moveTo>
                    <a:pt x="2079" y="0"/>
                  </a:moveTo>
                  <a:lnTo>
                    <a:pt x="0" y="4190"/>
                  </a:lnTo>
                  <a:lnTo>
                    <a:pt x="189" y="4190"/>
                  </a:lnTo>
                  <a:cubicBezTo>
                    <a:pt x="378" y="4127"/>
                    <a:pt x="504" y="4064"/>
                    <a:pt x="599" y="3938"/>
                  </a:cubicBezTo>
                  <a:cubicBezTo>
                    <a:pt x="882" y="3529"/>
                    <a:pt x="1323" y="3324"/>
                    <a:pt x="1764" y="3324"/>
                  </a:cubicBezTo>
                  <a:cubicBezTo>
                    <a:pt x="2205" y="3324"/>
                    <a:pt x="2647" y="3529"/>
                    <a:pt x="2930" y="3938"/>
                  </a:cubicBezTo>
                  <a:cubicBezTo>
                    <a:pt x="3027" y="4099"/>
                    <a:pt x="3197" y="4202"/>
                    <a:pt x="3386" y="4202"/>
                  </a:cubicBezTo>
                  <a:cubicBezTo>
                    <a:pt x="3568" y="4202"/>
                    <a:pt x="3768" y="4107"/>
                    <a:pt x="3938" y="3875"/>
                  </a:cubicBezTo>
                  <a:cubicBezTo>
                    <a:pt x="4190" y="3560"/>
                    <a:pt x="4505" y="3403"/>
                    <a:pt x="4820" y="3308"/>
                  </a:cubicBezTo>
                  <a:lnTo>
                    <a:pt x="4820" y="95"/>
                  </a:lnTo>
                  <a:lnTo>
                    <a:pt x="2741" y="95"/>
                  </a:lnTo>
                  <a:cubicBezTo>
                    <a:pt x="2521" y="95"/>
                    <a:pt x="2332" y="32"/>
                    <a:pt x="207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50"/>
            <p:cNvSpPr/>
            <p:nvPr/>
          </p:nvSpPr>
          <p:spPr>
            <a:xfrm>
              <a:off x="-13946200" y="3810125"/>
              <a:ext cx="121300" cy="105175"/>
            </a:xfrm>
            <a:custGeom>
              <a:avLst/>
              <a:gdLst/>
              <a:ahLst/>
              <a:cxnLst/>
              <a:rect l="l" t="t" r="r" b="b"/>
              <a:pathLst>
                <a:path w="4852" h="4207" extrusionOk="0">
                  <a:moveTo>
                    <a:pt x="2773" y="0"/>
                  </a:moveTo>
                  <a:cubicBezTo>
                    <a:pt x="2521" y="32"/>
                    <a:pt x="2332" y="95"/>
                    <a:pt x="2080" y="95"/>
                  </a:cubicBezTo>
                  <a:lnTo>
                    <a:pt x="0" y="95"/>
                  </a:lnTo>
                  <a:lnTo>
                    <a:pt x="0" y="3340"/>
                  </a:lnTo>
                  <a:cubicBezTo>
                    <a:pt x="315" y="3434"/>
                    <a:pt x="630" y="3592"/>
                    <a:pt x="882" y="3907"/>
                  </a:cubicBezTo>
                  <a:cubicBezTo>
                    <a:pt x="1048" y="4118"/>
                    <a:pt x="1244" y="4206"/>
                    <a:pt x="1422" y="4206"/>
                  </a:cubicBezTo>
                  <a:cubicBezTo>
                    <a:pt x="1617" y="4206"/>
                    <a:pt x="1792" y="4102"/>
                    <a:pt x="1890" y="3938"/>
                  </a:cubicBezTo>
                  <a:cubicBezTo>
                    <a:pt x="2174" y="3529"/>
                    <a:pt x="2615" y="3324"/>
                    <a:pt x="3056" y="3324"/>
                  </a:cubicBezTo>
                  <a:cubicBezTo>
                    <a:pt x="3497" y="3324"/>
                    <a:pt x="3938" y="3529"/>
                    <a:pt x="4222" y="3938"/>
                  </a:cubicBezTo>
                  <a:cubicBezTo>
                    <a:pt x="4285" y="4096"/>
                    <a:pt x="4442" y="4190"/>
                    <a:pt x="4663" y="4190"/>
                  </a:cubicBezTo>
                  <a:lnTo>
                    <a:pt x="4852" y="4190"/>
                  </a:lnTo>
                  <a:lnTo>
                    <a:pt x="277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0" name="Google Shape;560;p50"/>
          <p:cNvGrpSpPr/>
          <p:nvPr/>
        </p:nvGrpSpPr>
        <p:grpSpPr>
          <a:xfrm>
            <a:off x="4931019" y="2352966"/>
            <a:ext cx="439477" cy="437555"/>
            <a:chOff x="-11292700" y="3213875"/>
            <a:chExt cx="353675" cy="352100"/>
          </a:xfrm>
        </p:grpSpPr>
        <p:sp>
          <p:nvSpPr>
            <p:cNvPr id="561" name="Google Shape;561;p50"/>
            <p:cNvSpPr/>
            <p:nvPr/>
          </p:nvSpPr>
          <p:spPr>
            <a:xfrm>
              <a:off x="-11178500" y="3213875"/>
              <a:ext cx="124475" cy="124475"/>
            </a:xfrm>
            <a:custGeom>
              <a:avLst/>
              <a:gdLst/>
              <a:ahLst/>
              <a:cxnLst/>
              <a:rect l="l" t="t" r="r" b="b"/>
              <a:pathLst>
                <a:path w="4979" h="4979" extrusionOk="0">
                  <a:moveTo>
                    <a:pt x="2489" y="1671"/>
                  </a:moveTo>
                  <a:cubicBezTo>
                    <a:pt x="2962" y="1671"/>
                    <a:pt x="3309" y="2049"/>
                    <a:pt x="3309" y="2521"/>
                  </a:cubicBezTo>
                  <a:cubicBezTo>
                    <a:pt x="3309" y="2994"/>
                    <a:pt x="2962" y="3340"/>
                    <a:pt x="2489" y="3340"/>
                  </a:cubicBezTo>
                  <a:cubicBezTo>
                    <a:pt x="2017" y="3340"/>
                    <a:pt x="1670" y="2994"/>
                    <a:pt x="1670" y="2521"/>
                  </a:cubicBezTo>
                  <a:cubicBezTo>
                    <a:pt x="1639" y="2049"/>
                    <a:pt x="2017" y="1671"/>
                    <a:pt x="2489" y="1671"/>
                  </a:cubicBezTo>
                  <a:close/>
                  <a:moveTo>
                    <a:pt x="2489" y="1"/>
                  </a:moveTo>
                  <a:cubicBezTo>
                    <a:pt x="2048" y="1"/>
                    <a:pt x="1891" y="221"/>
                    <a:pt x="1702" y="537"/>
                  </a:cubicBezTo>
                  <a:cubicBezTo>
                    <a:pt x="1555" y="523"/>
                    <a:pt x="1414" y="498"/>
                    <a:pt x="1278" y="498"/>
                  </a:cubicBezTo>
                  <a:cubicBezTo>
                    <a:pt x="1094" y="498"/>
                    <a:pt x="920" y="544"/>
                    <a:pt x="757" y="726"/>
                  </a:cubicBezTo>
                  <a:cubicBezTo>
                    <a:pt x="442" y="1041"/>
                    <a:pt x="505" y="1324"/>
                    <a:pt x="568" y="1734"/>
                  </a:cubicBezTo>
                  <a:cubicBezTo>
                    <a:pt x="221" y="1923"/>
                    <a:pt x="1" y="2080"/>
                    <a:pt x="1" y="2521"/>
                  </a:cubicBezTo>
                  <a:cubicBezTo>
                    <a:pt x="1" y="2931"/>
                    <a:pt x="221" y="3088"/>
                    <a:pt x="568" y="3309"/>
                  </a:cubicBezTo>
                  <a:cubicBezTo>
                    <a:pt x="473" y="3687"/>
                    <a:pt x="442" y="3939"/>
                    <a:pt x="757" y="4254"/>
                  </a:cubicBezTo>
                  <a:cubicBezTo>
                    <a:pt x="938" y="4436"/>
                    <a:pt x="1109" y="4481"/>
                    <a:pt x="1288" y="4481"/>
                  </a:cubicBezTo>
                  <a:cubicBezTo>
                    <a:pt x="1419" y="4481"/>
                    <a:pt x="1555" y="4456"/>
                    <a:pt x="1702" y="4443"/>
                  </a:cubicBezTo>
                  <a:cubicBezTo>
                    <a:pt x="1922" y="4758"/>
                    <a:pt x="2080" y="4979"/>
                    <a:pt x="2489" y="4979"/>
                  </a:cubicBezTo>
                  <a:cubicBezTo>
                    <a:pt x="2931" y="4979"/>
                    <a:pt x="3088" y="4758"/>
                    <a:pt x="3277" y="4443"/>
                  </a:cubicBezTo>
                  <a:cubicBezTo>
                    <a:pt x="3431" y="4469"/>
                    <a:pt x="3565" y="4495"/>
                    <a:pt x="3690" y="4495"/>
                  </a:cubicBezTo>
                  <a:cubicBezTo>
                    <a:pt x="3871" y="4495"/>
                    <a:pt x="4036" y="4441"/>
                    <a:pt x="4222" y="4254"/>
                  </a:cubicBezTo>
                  <a:cubicBezTo>
                    <a:pt x="4537" y="3939"/>
                    <a:pt x="4443" y="3655"/>
                    <a:pt x="4411" y="3309"/>
                  </a:cubicBezTo>
                  <a:cubicBezTo>
                    <a:pt x="4726" y="3057"/>
                    <a:pt x="4978" y="2899"/>
                    <a:pt x="4978" y="2521"/>
                  </a:cubicBezTo>
                  <a:cubicBezTo>
                    <a:pt x="4978" y="2080"/>
                    <a:pt x="4726" y="1923"/>
                    <a:pt x="4411" y="1734"/>
                  </a:cubicBezTo>
                  <a:cubicBezTo>
                    <a:pt x="4506" y="1324"/>
                    <a:pt x="4537" y="1041"/>
                    <a:pt x="4222" y="726"/>
                  </a:cubicBezTo>
                  <a:cubicBezTo>
                    <a:pt x="4041" y="544"/>
                    <a:pt x="3870" y="498"/>
                    <a:pt x="3691" y="498"/>
                  </a:cubicBezTo>
                  <a:cubicBezTo>
                    <a:pt x="3560" y="498"/>
                    <a:pt x="3424" y="523"/>
                    <a:pt x="3277" y="537"/>
                  </a:cubicBezTo>
                  <a:cubicBezTo>
                    <a:pt x="3025" y="221"/>
                    <a:pt x="2868" y="1"/>
                    <a:pt x="24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50"/>
            <p:cNvSpPr/>
            <p:nvPr/>
          </p:nvSpPr>
          <p:spPr>
            <a:xfrm>
              <a:off x="-11292700" y="3255625"/>
              <a:ext cx="117375" cy="124475"/>
            </a:xfrm>
            <a:custGeom>
              <a:avLst/>
              <a:gdLst/>
              <a:ahLst/>
              <a:cxnLst/>
              <a:rect l="l" t="t" r="r" b="b"/>
              <a:pathLst>
                <a:path w="4695" h="4979" extrusionOk="0">
                  <a:moveTo>
                    <a:pt x="2521" y="1670"/>
                  </a:moveTo>
                  <a:cubicBezTo>
                    <a:pt x="2993" y="1670"/>
                    <a:pt x="3340" y="2017"/>
                    <a:pt x="3340" y="2490"/>
                  </a:cubicBezTo>
                  <a:cubicBezTo>
                    <a:pt x="3340" y="2962"/>
                    <a:pt x="2993" y="3309"/>
                    <a:pt x="2521" y="3309"/>
                  </a:cubicBezTo>
                  <a:cubicBezTo>
                    <a:pt x="2048" y="3309"/>
                    <a:pt x="1702" y="2962"/>
                    <a:pt x="1702" y="2490"/>
                  </a:cubicBezTo>
                  <a:cubicBezTo>
                    <a:pt x="1702" y="2017"/>
                    <a:pt x="2048" y="1670"/>
                    <a:pt x="2521" y="1670"/>
                  </a:cubicBezTo>
                  <a:close/>
                  <a:moveTo>
                    <a:pt x="2552" y="1"/>
                  </a:moveTo>
                  <a:cubicBezTo>
                    <a:pt x="2111" y="1"/>
                    <a:pt x="1954" y="253"/>
                    <a:pt x="1765" y="568"/>
                  </a:cubicBezTo>
                  <a:cubicBezTo>
                    <a:pt x="1618" y="554"/>
                    <a:pt x="1476" y="530"/>
                    <a:pt x="1339" y="530"/>
                  </a:cubicBezTo>
                  <a:cubicBezTo>
                    <a:pt x="1151" y="530"/>
                    <a:pt x="969" y="575"/>
                    <a:pt x="788" y="757"/>
                  </a:cubicBezTo>
                  <a:cubicBezTo>
                    <a:pt x="473" y="1072"/>
                    <a:pt x="536" y="1355"/>
                    <a:pt x="599" y="1702"/>
                  </a:cubicBezTo>
                  <a:cubicBezTo>
                    <a:pt x="252" y="1891"/>
                    <a:pt x="0" y="2048"/>
                    <a:pt x="0" y="2490"/>
                  </a:cubicBezTo>
                  <a:cubicBezTo>
                    <a:pt x="0" y="2931"/>
                    <a:pt x="221" y="3088"/>
                    <a:pt x="536" y="3277"/>
                  </a:cubicBezTo>
                  <a:cubicBezTo>
                    <a:pt x="473" y="3687"/>
                    <a:pt x="441" y="3907"/>
                    <a:pt x="756" y="4222"/>
                  </a:cubicBezTo>
                  <a:cubicBezTo>
                    <a:pt x="943" y="4409"/>
                    <a:pt x="1107" y="4463"/>
                    <a:pt x="1295" y="4463"/>
                  </a:cubicBezTo>
                  <a:cubicBezTo>
                    <a:pt x="1425" y="4463"/>
                    <a:pt x="1566" y="4437"/>
                    <a:pt x="1733" y="4411"/>
                  </a:cubicBezTo>
                  <a:cubicBezTo>
                    <a:pt x="1954" y="4726"/>
                    <a:pt x="2111" y="4978"/>
                    <a:pt x="2521" y="4978"/>
                  </a:cubicBezTo>
                  <a:cubicBezTo>
                    <a:pt x="2962" y="4978"/>
                    <a:pt x="3119" y="4726"/>
                    <a:pt x="3308" y="4411"/>
                  </a:cubicBezTo>
                  <a:cubicBezTo>
                    <a:pt x="3458" y="4449"/>
                    <a:pt x="3588" y="4476"/>
                    <a:pt x="3710" y="4476"/>
                  </a:cubicBezTo>
                  <a:cubicBezTo>
                    <a:pt x="3896" y="4476"/>
                    <a:pt x="4063" y="4412"/>
                    <a:pt x="4254" y="4222"/>
                  </a:cubicBezTo>
                  <a:cubicBezTo>
                    <a:pt x="4569" y="3907"/>
                    <a:pt x="4474" y="3624"/>
                    <a:pt x="4443" y="3277"/>
                  </a:cubicBezTo>
                  <a:cubicBezTo>
                    <a:pt x="4583" y="3183"/>
                    <a:pt x="4592" y="3175"/>
                    <a:pt x="4592" y="3175"/>
                  </a:cubicBezTo>
                  <a:lnTo>
                    <a:pt x="4592" y="3175"/>
                  </a:lnTo>
                  <a:cubicBezTo>
                    <a:pt x="4592" y="3175"/>
                    <a:pt x="4592" y="3175"/>
                    <a:pt x="4592" y="3175"/>
                  </a:cubicBezTo>
                  <a:cubicBezTo>
                    <a:pt x="4594" y="3175"/>
                    <a:pt x="4606" y="3170"/>
                    <a:pt x="4695" y="3120"/>
                  </a:cubicBezTo>
                  <a:cubicBezTo>
                    <a:pt x="4411" y="2805"/>
                    <a:pt x="4254" y="2427"/>
                    <a:pt x="4254" y="2017"/>
                  </a:cubicBezTo>
                  <a:cubicBezTo>
                    <a:pt x="3939" y="1702"/>
                    <a:pt x="3781" y="1324"/>
                    <a:pt x="3781" y="851"/>
                  </a:cubicBezTo>
                  <a:cubicBezTo>
                    <a:pt x="3781" y="725"/>
                    <a:pt x="3781" y="631"/>
                    <a:pt x="3812" y="536"/>
                  </a:cubicBezTo>
                  <a:cubicBezTo>
                    <a:pt x="3754" y="517"/>
                    <a:pt x="3710" y="509"/>
                    <a:pt x="3671" y="509"/>
                  </a:cubicBezTo>
                  <a:cubicBezTo>
                    <a:pt x="3583" y="509"/>
                    <a:pt x="3514" y="546"/>
                    <a:pt x="3340" y="568"/>
                  </a:cubicBezTo>
                  <a:cubicBezTo>
                    <a:pt x="3119" y="253"/>
                    <a:pt x="2962" y="1"/>
                    <a:pt x="255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50"/>
            <p:cNvSpPr/>
            <p:nvPr/>
          </p:nvSpPr>
          <p:spPr>
            <a:xfrm>
              <a:off x="-11056425" y="3254850"/>
              <a:ext cx="117400" cy="125250"/>
            </a:xfrm>
            <a:custGeom>
              <a:avLst/>
              <a:gdLst/>
              <a:ahLst/>
              <a:cxnLst/>
              <a:rect l="l" t="t" r="r" b="b"/>
              <a:pathLst>
                <a:path w="4696" h="5010" extrusionOk="0">
                  <a:moveTo>
                    <a:pt x="2175" y="1701"/>
                  </a:moveTo>
                  <a:cubicBezTo>
                    <a:pt x="2647" y="1701"/>
                    <a:pt x="2994" y="2048"/>
                    <a:pt x="2994" y="2521"/>
                  </a:cubicBezTo>
                  <a:cubicBezTo>
                    <a:pt x="2994" y="2962"/>
                    <a:pt x="2616" y="3340"/>
                    <a:pt x="2175" y="3340"/>
                  </a:cubicBezTo>
                  <a:cubicBezTo>
                    <a:pt x="1702" y="3340"/>
                    <a:pt x="1324" y="2993"/>
                    <a:pt x="1324" y="2521"/>
                  </a:cubicBezTo>
                  <a:cubicBezTo>
                    <a:pt x="1324" y="2048"/>
                    <a:pt x="1702" y="1701"/>
                    <a:pt x="2175" y="1701"/>
                  </a:cubicBezTo>
                  <a:close/>
                  <a:moveTo>
                    <a:pt x="2112" y="0"/>
                  </a:moveTo>
                  <a:cubicBezTo>
                    <a:pt x="1702" y="0"/>
                    <a:pt x="1545" y="221"/>
                    <a:pt x="1324" y="567"/>
                  </a:cubicBezTo>
                  <a:cubicBezTo>
                    <a:pt x="1022" y="511"/>
                    <a:pt x="957" y="499"/>
                    <a:pt x="927" y="499"/>
                  </a:cubicBezTo>
                  <a:cubicBezTo>
                    <a:pt x="907" y="499"/>
                    <a:pt x="902" y="504"/>
                    <a:pt x="852" y="504"/>
                  </a:cubicBezTo>
                  <a:cubicBezTo>
                    <a:pt x="915" y="630"/>
                    <a:pt x="915" y="725"/>
                    <a:pt x="915" y="819"/>
                  </a:cubicBezTo>
                  <a:cubicBezTo>
                    <a:pt x="915" y="1260"/>
                    <a:pt x="757" y="1701"/>
                    <a:pt x="442" y="2016"/>
                  </a:cubicBezTo>
                  <a:cubicBezTo>
                    <a:pt x="442" y="2458"/>
                    <a:pt x="284" y="2836"/>
                    <a:pt x="1" y="3119"/>
                  </a:cubicBezTo>
                  <a:lnTo>
                    <a:pt x="32" y="3151"/>
                  </a:lnTo>
                  <a:lnTo>
                    <a:pt x="221" y="3308"/>
                  </a:lnTo>
                  <a:cubicBezTo>
                    <a:pt x="158" y="3718"/>
                    <a:pt x="127" y="3938"/>
                    <a:pt x="442" y="4253"/>
                  </a:cubicBezTo>
                  <a:cubicBezTo>
                    <a:pt x="628" y="4440"/>
                    <a:pt x="793" y="4494"/>
                    <a:pt x="974" y="4494"/>
                  </a:cubicBezTo>
                  <a:cubicBezTo>
                    <a:pt x="1099" y="4494"/>
                    <a:pt x="1233" y="4468"/>
                    <a:pt x="1387" y="4442"/>
                  </a:cubicBezTo>
                  <a:cubicBezTo>
                    <a:pt x="1608" y="4757"/>
                    <a:pt x="1765" y="5009"/>
                    <a:pt x="2175" y="5009"/>
                  </a:cubicBezTo>
                  <a:cubicBezTo>
                    <a:pt x="2584" y="5009"/>
                    <a:pt x="2742" y="4757"/>
                    <a:pt x="2962" y="4442"/>
                  </a:cubicBezTo>
                  <a:cubicBezTo>
                    <a:pt x="3112" y="4480"/>
                    <a:pt x="3247" y="4507"/>
                    <a:pt x="3375" y="4507"/>
                  </a:cubicBezTo>
                  <a:cubicBezTo>
                    <a:pt x="3570" y="4507"/>
                    <a:pt x="3749" y="4443"/>
                    <a:pt x="3939" y="4253"/>
                  </a:cubicBezTo>
                  <a:cubicBezTo>
                    <a:pt x="4254" y="3938"/>
                    <a:pt x="4160" y="3655"/>
                    <a:pt x="4128" y="3308"/>
                  </a:cubicBezTo>
                  <a:cubicBezTo>
                    <a:pt x="4443" y="3088"/>
                    <a:pt x="4695" y="2930"/>
                    <a:pt x="4695" y="2521"/>
                  </a:cubicBezTo>
                  <a:cubicBezTo>
                    <a:pt x="4632" y="2079"/>
                    <a:pt x="4412" y="1922"/>
                    <a:pt x="4097" y="1701"/>
                  </a:cubicBezTo>
                  <a:cubicBezTo>
                    <a:pt x="4191" y="1292"/>
                    <a:pt x="4223" y="1071"/>
                    <a:pt x="3907" y="756"/>
                  </a:cubicBezTo>
                  <a:cubicBezTo>
                    <a:pt x="3721" y="570"/>
                    <a:pt x="3546" y="516"/>
                    <a:pt x="3349" y="516"/>
                  </a:cubicBezTo>
                  <a:cubicBezTo>
                    <a:pt x="3213" y="516"/>
                    <a:pt x="3067" y="542"/>
                    <a:pt x="2899" y="567"/>
                  </a:cubicBezTo>
                  <a:cubicBezTo>
                    <a:pt x="2679" y="221"/>
                    <a:pt x="2521" y="0"/>
                    <a:pt x="211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50"/>
            <p:cNvSpPr/>
            <p:nvPr/>
          </p:nvSpPr>
          <p:spPr>
            <a:xfrm>
              <a:off x="-11209225" y="3503725"/>
              <a:ext cx="188275" cy="62250"/>
            </a:xfrm>
            <a:custGeom>
              <a:avLst/>
              <a:gdLst/>
              <a:ahLst/>
              <a:cxnLst/>
              <a:rect l="l" t="t" r="r" b="b"/>
              <a:pathLst>
                <a:path w="7531" h="2490" extrusionOk="0">
                  <a:moveTo>
                    <a:pt x="1356" y="1"/>
                  </a:moveTo>
                  <a:lnTo>
                    <a:pt x="127" y="1859"/>
                  </a:lnTo>
                  <a:cubicBezTo>
                    <a:pt x="1" y="2017"/>
                    <a:pt x="32" y="2206"/>
                    <a:pt x="158" y="2364"/>
                  </a:cubicBezTo>
                  <a:cubicBezTo>
                    <a:pt x="179" y="2448"/>
                    <a:pt x="284" y="2490"/>
                    <a:pt x="408" y="2490"/>
                  </a:cubicBezTo>
                  <a:cubicBezTo>
                    <a:pt x="470" y="2490"/>
                    <a:pt x="536" y="2479"/>
                    <a:pt x="600" y="2458"/>
                  </a:cubicBezTo>
                  <a:lnTo>
                    <a:pt x="1419" y="2017"/>
                  </a:lnTo>
                  <a:cubicBezTo>
                    <a:pt x="1623" y="1922"/>
                    <a:pt x="1844" y="1875"/>
                    <a:pt x="2064" y="1875"/>
                  </a:cubicBezTo>
                  <a:cubicBezTo>
                    <a:pt x="2285" y="1875"/>
                    <a:pt x="2506" y="1922"/>
                    <a:pt x="2710" y="2017"/>
                  </a:cubicBezTo>
                  <a:cubicBezTo>
                    <a:pt x="3025" y="2175"/>
                    <a:pt x="3372" y="2253"/>
                    <a:pt x="3718" y="2253"/>
                  </a:cubicBezTo>
                  <a:cubicBezTo>
                    <a:pt x="4065" y="2253"/>
                    <a:pt x="4412" y="2175"/>
                    <a:pt x="4727" y="2017"/>
                  </a:cubicBezTo>
                  <a:cubicBezTo>
                    <a:pt x="4931" y="1922"/>
                    <a:pt x="5152" y="1875"/>
                    <a:pt x="5373" y="1875"/>
                  </a:cubicBezTo>
                  <a:cubicBezTo>
                    <a:pt x="5593" y="1875"/>
                    <a:pt x="5814" y="1922"/>
                    <a:pt x="6018" y="2017"/>
                  </a:cubicBezTo>
                  <a:lnTo>
                    <a:pt x="6869" y="2458"/>
                  </a:lnTo>
                  <a:cubicBezTo>
                    <a:pt x="6921" y="2479"/>
                    <a:pt x="6978" y="2490"/>
                    <a:pt x="7035" y="2490"/>
                  </a:cubicBezTo>
                  <a:cubicBezTo>
                    <a:pt x="7149" y="2490"/>
                    <a:pt x="7268" y="2448"/>
                    <a:pt x="7373" y="2364"/>
                  </a:cubicBezTo>
                  <a:cubicBezTo>
                    <a:pt x="7499" y="2206"/>
                    <a:pt x="7531" y="2017"/>
                    <a:pt x="7405" y="1859"/>
                  </a:cubicBezTo>
                  <a:lnTo>
                    <a:pt x="617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50"/>
            <p:cNvSpPr/>
            <p:nvPr/>
          </p:nvSpPr>
          <p:spPr>
            <a:xfrm>
              <a:off x="-11167475" y="3462775"/>
              <a:ext cx="103200" cy="20500"/>
            </a:xfrm>
            <a:custGeom>
              <a:avLst/>
              <a:gdLst/>
              <a:ahLst/>
              <a:cxnLst/>
              <a:rect l="l" t="t" r="r" b="b"/>
              <a:pathLst>
                <a:path w="4128" h="820" extrusionOk="0">
                  <a:moveTo>
                    <a:pt x="1" y="0"/>
                  </a:moveTo>
                  <a:lnTo>
                    <a:pt x="1" y="820"/>
                  </a:lnTo>
                  <a:lnTo>
                    <a:pt x="4128" y="820"/>
                  </a:lnTo>
                  <a:lnTo>
                    <a:pt x="412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50"/>
            <p:cNvSpPr/>
            <p:nvPr/>
          </p:nvSpPr>
          <p:spPr>
            <a:xfrm>
              <a:off x="-11213150" y="3344625"/>
              <a:ext cx="141000" cy="97700"/>
            </a:xfrm>
            <a:custGeom>
              <a:avLst/>
              <a:gdLst/>
              <a:ahLst/>
              <a:cxnLst/>
              <a:rect l="l" t="t" r="r" b="b"/>
              <a:pathLst>
                <a:path w="5640" h="3908" extrusionOk="0">
                  <a:moveTo>
                    <a:pt x="2206" y="1"/>
                  </a:moveTo>
                  <a:lnTo>
                    <a:pt x="2080" y="64"/>
                  </a:lnTo>
                  <a:cubicBezTo>
                    <a:pt x="2080" y="442"/>
                    <a:pt x="2017" y="851"/>
                    <a:pt x="1607" y="1261"/>
                  </a:cubicBezTo>
                  <a:cubicBezTo>
                    <a:pt x="1292" y="1576"/>
                    <a:pt x="946" y="1733"/>
                    <a:pt x="504" y="1733"/>
                  </a:cubicBezTo>
                  <a:lnTo>
                    <a:pt x="441" y="1733"/>
                  </a:lnTo>
                  <a:cubicBezTo>
                    <a:pt x="315" y="1860"/>
                    <a:pt x="158" y="1954"/>
                    <a:pt x="0" y="2080"/>
                  </a:cubicBezTo>
                  <a:lnTo>
                    <a:pt x="1355" y="3907"/>
                  </a:lnTo>
                  <a:lnTo>
                    <a:pt x="4411" y="3907"/>
                  </a:lnTo>
                  <a:lnTo>
                    <a:pt x="5608" y="536"/>
                  </a:lnTo>
                  <a:cubicBezTo>
                    <a:pt x="5640" y="379"/>
                    <a:pt x="5608" y="221"/>
                    <a:pt x="5608" y="127"/>
                  </a:cubicBezTo>
                  <a:lnTo>
                    <a:pt x="5482" y="32"/>
                  </a:lnTo>
                  <a:cubicBezTo>
                    <a:pt x="5356" y="64"/>
                    <a:pt x="5199" y="64"/>
                    <a:pt x="5073" y="64"/>
                  </a:cubicBezTo>
                  <a:lnTo>
                    <a:pt x="5010" y="64"/>
                  </a:lnTo>
                  <a:cubicBezTo>
                    <a:pt x="4758" y="347"/>
                    <a:pt x="4411" y="599"/>
                    <a:pt x="3875" y="599"/>
                  </a:cubicBezTo>
                  <a:cubicBezTo>
                    <a:pt x="3308" y="599"/>
                    <a:pt x="2962" y="347"/>
                    <a:pt x="2678" y="64"/>
                  </a:cubicBezTo>
                  <a:lnTo>
                    <a:pt x="2647" y="64"/>
                  </a:lnTo>
                  <a:cubicBezTo>
                    <a:pt x="2489" y="64"/>
                    <a:pt x="2363" y="32"/>
                    <a:pt x="22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50"/>
            <p:cNvSpPr/>
            <p:nvPr/>
          </p:nvSpPr>
          <p:spPr>
            <a:xfrm>
              <a:off x="-11080825" y="3379275"/>
              <a:ext cx="59100" cy="61475"/>
            </a:xfrm>
            <a:custGeom>
              <a:avLst/>
              <a:gdLst/>
              <a:ahLst/>
              <a:cxnLst/>
              <a:rect l="l" t="t" r="r" b="b"/>
              <a:pathLst>
                <a:path w="2364" h="2459" extrusionOk="0">
                  <a:moveTo>
                    <a:pt x="882" y="1"/>
                  </a:moveTo>
                  <a:lnTo>
                    <a:pt x="0" y="2458"/>
                  </a:lnTo>
                  <a:lnTo>
                    <a:pt x="1008" y="2458"/>
                  </a:lnTo>
                  <a:lnTo>
                    <a:pt x="2363" y="663"/>
                  </a:lnTo>
                  <a:cubicBezTo>
                    <a:pt x="2237" y="568"/>
                    <a:pt x="2080" y="474"/>
                    <a:pt x="1954" y="347"/>
                  </a:cubicBezTo>
                  <a:lnTo>
                    <a:pt x="1891" y="347"/>
                  </a:lnTo>
                  <a:cubicBezTo>
                    <a:pt x="1512" y="347"/>
                    <a:pt x="1197" y="221"/>
                    <a:pt x="8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568" name="Google Shape;568;p50"/>
          <p:cNvCxnSpPr/>
          <p:nvPr/>
        </p:nvCxnSpPr>
        <p:spPr>
          <a:xfrm>
            <a:off x="988432" y="3007850"/>
            <a:ext cx="463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69" name="Google Shape;569;p50"/>
          <p:cNvCxnSpPr/>
          <p:nvPr/>
        </p:nvCxnSpPr>
        <p:spPr>
          <a:xfrm>
            <a:off x="4919169" y="3007850"/>
            <a:ext cx="463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570" name="Google Shape;570;p50"/>
          <p:cNvGrpSpPr/>
          <p:nvPr/>
        </p:nvGrpSpPr>
        <p:grpSpPr>
          <a:xfrm>
            <a:off x="8164138" y="945000"/>
            <a:ext cx="354000" cy="573800"/>
            <a:chOff x="4545575" y="630000"/>
            <a:chExt cx="354000" cy="573800"/>
          </a:xfrm>
        </p:grpSpPr>
        <p:sp>
          <p:nvSpPr>
            <p:cNvPr id="571" name="Google Shape;571;p50"/>
            <p:cNvSpPr/>
            <p:nvPr/>
          </p:nvSpPr>
          <p:spPr>
            <a:xfrm>
              <a:off x="4545575" y="630000"/>
              <a:ext cx="354000" cy="354000"/>
            </a:xfrm>
            <a:prstGeom prst="star4">
              <a:avLst>
                <a:gd name="adj" fmla="val 4147"/>
              </a:avLst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572" name="Google Shape;572;p50"/>
            <p:cNvCxnSpPr/>
            <p:nvPr/>
          </p:nvCxnSpPr>
          <p:spPr>
            <a:xfrm>
              <a:off x="4545575" y="1203800"/>
              <a:ext cx="3540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573" name="Google Shape;573;p50"/>
          <p:cNvSpPr/>
          <p:nvPr/>
        </p:nvSpPr>
        <p:spPr>
          <a:xfrm>
            <a:off x="6544875" y="1366775"/>
            <a:ext cx="1045500" cy="1045500"/>
          </a:xfrm>
          <a:prstGeom prst="ellipse">
            <a:avLst/>
          </a:prstGeom>
          <a:solidFill>
            <a:srgbClr val="FFFFFF">
              <a:alpha val="34270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680" y="1871667"/>
            <a:ext cx="2861012" cy="1692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37300"/>
            <a:ext cx="2846387" cy="1700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U.S. Poetry Month Activities by Slidesgo">
  <a:themeElements>
    <a:clrScheme name="Simple Light">
      <a:dk1>
        <a:srgbClr val="000000"/>
      </a:dk1>
      <a:lt1>
        <a:srgbClr val="F4E8DD"/>
      </a:lt1>
      <a:dk2>
        <a:srgbClr val="FFFFFF"/>
      </a:dk2>
      <a:lt2>
        <a:srgbClr val="CAAD90"/>
      </a:lt2>
      <a:accent1>
        <a:srgbClr val="526642"/>
      </a:accent1>
      <a:accent2>
        <a:srgbClr val="262222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DFB38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270</Words>
  <Application>Microsoft Office PowerPoint</Application>
  <PresentationFormat>On-screen Show (16:9)</PresentationFormat>
  <Paragraphs>30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Tajawal</vt:lpstr>
      <vt:lpstr>Roboto Condensed Light</vt:lpstr>
      <vt:lpstr>Yeseva One</vt:lpstr>
      <vt:lpstr>U.S. Poetry Month Activities by Slidesgo</vt:lpstr>
      <vt:lpstr>KARBOHIDRAT MONOSAKARIDA</vt:lpstr>
      <vt:lpstr>Resume</vt:lpstr>
      <vt:lpstr>Resume</vt:lpstr>
      <vt:lpstr>Pusat Asimetrik Monosakarida</vt:lpstr>
      <vt:lpstr>Struktur  Haworth</vt:lpstr>
      <vt:lpstr>Prinsip Siklisasi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KARBOHIDRAT MONOSAKARIDA</dc:title>
  <dc:creator>User</dc:creator>
  <cp:lastModifiedBy>User</cp:lastModifiedBy>
  <cp:revision>7</cp:revision>
  <dcterms:modified xsi:type="dcterms:W3CDTF">2022-03-04T07:56:33Z</dcterms:modified>
</cp:coreProperties>
</file>