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1" r:id="rId7"/>
    <p:sldId id="269" r:id="rId8"/>
    <p:sldId id="275" r:id="rId9"/>
    <p:sldId id="276" r:id="rId10"/>
  </p:sldIdLst>
  <p:sldSz cx="9144000" cy="5143500"/>
  <p:notesSz cx="6858000" cy="9144000"/>
  <p:embeddedFontLst>
    <p:embeddedFont>
      <p:font typeface="Gaegu"/>
      <p:regular r:id="rId14"/>
    </p:embeddedFont>
    <p:embeddedFont>
      <p:font typeface="Questrial"/>
      <p:regular r:id="rId15"/>
    </p:embeddedFont>
    <p:embeddedFont>
      <p:font typeface="Permanent Marker" panose="02000000000000000000"/>
      <p:regular r:id="rId16"/>
    </p:embeddedFont>
    <p:embeddedFont>
      <p:font typeface="Adabelle Handwriting" panose="02000503000000000000"/>
      <p:regular r:id="rId17"/>
    </p:embeddedFont>
    <p:embeddedFont>
      <p:font typeface="Adabelle Handwriting" panose="02000503000000000000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5.fntdata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bb93affac9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bb93affac9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58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gbadf322efb_0_50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0" name="Google Shape;2260;gbadf322efb_0_5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8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badf322efb_0_54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badf322efb_0_54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 panose="02000000000000000000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1"/>
          <p:cNvGrpSpPr/>
          <p:nvPr/>
        </p:nvGrpSpPr>
        <p:grpSpPr>
          <a:xfrm flipH="1">
            <a:off x="1774307" y="1337976"/>
            <a:ext cx="5515471" cy="3113631"/>
            <a:chOff x="2256903" y="816487"/>
            <a:chExt cx="4630180" cy="3653639"/>
          </a:xfrm>
        </p:grpSpPr>
        <p:sp>
          <p:nvSpPr>
            <p:cNvPr id="188" name="Google Shape;188;p11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0" name="Google Shape;190;p11"/>
          <p:cNvSpPr txBox="1"/>
          <p:nvPr>
            <p:ph type="title" hasCustomPrompt="1"/>
          </p:nvPr>
        </p:nvSpPr>
        <p:spPr>
          <a:xfrm>
            <a:off x="311700" y="15633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" name="Google Shape;191;p11"/>
          <p:cNvSpPr txBox="1"/>
          <p:nvPr>
            <p:ph type="body" idx="1"/>
          </p:nvPr>
        </p:nvSpPr>
        <p:spPr>
          <a:xfrm>
            <a:off x="311700" y="3380825"/>
            <a:ext cx="85206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192" name="Google Shape;192;p11"/>
          <p:cNvGrpSpPr/>
          <p:nvPr/>
        </p:nvGrpSpPr>
        <p:grpSpPr>
          <a:xfrm>
            <a:off x="790112" y="845477"/>
            <a:ext cx="742672" cy="754501"/>
            <a:chOff x="2859325" y="466125"/>
            <a:chExt cx="825650" cy="838800"/>
          </a:xfrm>
        </p:grpSpPr>
        <p:sp>
          <p:nvSpPr>
            <p:cNvPr id="193" name="Google Shape;193;p11"/>
            <p:cNvSpPr/>
            <p:nvPr/>
          </p:nvSpPr>
          <p:spPr>
            <a:xfrm>
              <a:off x="2859325" y="466125"/>
              <a:ext cx="825650" cy="838800"/>
            </a:xfrm>
            <a:custGeom>
              <a:avLst/>
              <a:gdLst/>
              <a:ahLst/>
              <a:cxnLst/>
              <a:rect l="l" t="t" r="r" b="b"/>
              <a:pathLst>
                <a:path w="33026" h="33552" extrusionOk="0">
                  <a:moveTo>
                    <a:pt x="18936" y="5833"/>
                  </a:moveTo>
                  <a:cubicBezTo>
                    <a:pt x="23450" y="5833"/>
                    <a:pt x="26962" y="11860"/>
                    <a:pt x="27659" y="15674"/>
                  </a:cubicBezTo>
                  <a:cubicBezTo>
                    <a:pt x="28538" y="20236"/>
                    <a:pt x="26425" y="25404"/>
                    <a:pt x="22073" y="27454"/>
                  </a:cubicBezTo>
                  <a:cubicBezTo>
                    <a:pt x="20501" y="28198"/>
                    <a:pt x="18688" y="28551"/>
                    <a:pt x="16841" y="28551"/>
                  </a:cubicBezTo>
                  <a:cubicBezTo>
                    <a:pt x="15515" y="28551"/>
                    <a:pt x="14172" y="28369"/>
                    <a:pt x="12887" y="28019"/>
                  </a:cubicBezTo>
                  <a:cubicBezTo>
                    <a:pt x="12845" y="27978"/>
                    <a:pt x="12783" y="27978"/>
                    <a:pt x="12741" y="27978"/>
                  </a:cubicBezTo>
                  <a:cubicBezTo>
                    <a:pt x="10816" y="27413"/>
                    <a:pt x="9079" y="26450"/>
                    <a:pt x="7740" y="25153"/>
                  </a:cubicBezTo>
                  <a:cubicBezTo>
                    <a:pt x="5062" y="22558"/>
                    <a:pt x="4225" y="18499"/>
                    <a:pt x="5146" y="14942"/>
                  </a:cubicBezTo>
                  <a:cubicBezTo>
                    <a:pt x="5250" y="14942"/>
                    <a:pt x="5334" y="14963"/>
                    <a:pt x="5438" y="14963"/>
                  </a:cubicBezTo>
                  <a:cubicBezTo>
                    <a:pt x="5648" y="14963"/>
                    <a:pt x="5627" y="14691"/>
                    <a:pt x="5438" y="14649"/>
                  </a:cubicBezTo>
                  <a:cubicBezTo>
                    <a:pt x="5355" y="14649"/>
                    <a:pt x="5313" y="14628"/>
                    <a:pt x="5229" y="14628"/>
                  </a:cubicBezTo>
                  <a:cubicBezTo>
                    <a:pt x="5418" y="13959"/>
                    <a:pt x="5669" y="13289"/>
                    <a:pt x="5982" y="12703"/>
                  </a:cubicBezTo>
                  <a:cubicBezTo>
                    <a:pt x="8282" y="8206"/>
                    <a:pt x="13253" y="6044"/>
                    <a:pt x="18105" y="6044"/>
                  </a:cubicBezTo>
                  <a:cubicBezTo>
                    <a:pt x="18242" y="6044"/>
                    <a:pt x="18379" y="6046"/>
                    <a:pt x="18516" y="6050"/>
                  </a:cubicBezTo>
                  <a:cubicBezTo>
                    <a:pt x="18641" y="6050"/>
                    <a:pt x="18704" y="5945"/>
                    <a:pt x="18662" y="5840"/>
                  </a:cubicBezTo>
                  <a:cubicBezTo>
                    <a:pt x="18754" y="5835"/>
                    <a:pt x="18845" y="5833"/>
                    <a:pt x="18936" y="5833"/>
                  </a:cubicBezTo>
                  <a:close/>
                  <a:moveTo>
                    <a:pt x="21367" y="0"/>
                  </a:moveTo>
                  <a:cubicBezTo>
                    <a:pt x="21331" y="0"/>
                    <a:pt x="21294" y="8"/>
                    <a:pt x="21257" y="24"/>
                  </a:cubicBezTo>
                  <a:cubicBezTo>
                    <a:pt x="19248" y="902"/>
                    <a:pt x="17867" y="3099"/>
                    <a:pt x="17951" y="5296"/>
                  </a:cubicBezTo>
                  <a:cubicBezTo>
                    <a:pt x="17867" y="5317"/>
                    <a:pt x="17783" y="5317"/>
                    <a:pt x="17742" y="5317"/>
                  </a:cubicBezTo>
                  <a:cubicBezTo>
                    <a:pt x="17553" y="5338"/>
                    <a:pt x="17490" y="5485"/>
                    <a:pt x="17490" y="5610"/>
                  </a:cubicBezTo>
                  <a:cubicBezTo>
                    <a:pt x="17343" y="5605"/>
                    <a:pt x="17195" y="5602"/>
                    <a:pt x="17047" y="5602"/>
                  </a:cubicBezTo>
                  <a:cubicBezTo>
                    <a:pt x="14848" y="5602"/>
                    <a:pt x="12630" y="6181"/>
                    <a:pt x="10669" y="7200"/>
                  </a:cubicBezTo>
                  <a:lnTo>
                    <a:pt x="10669" y="7179"/>
                  </a:lnTo>
                  <a:cubicBezTo>
                    <a:pt x="10104" y="5799"/>
                    <a:pt x="9916" y="4376"/>
                    <a:pt x="9979" y="2890"/>
                  </a:cubicBezTo>
                  <a:cubicBezTo>
                    <a:pt x="9999" y="2736"/>
                    <a:pt x="9894" y="2663"/>
                    <a:pt x="9778" y="2663"/>
                  </a:cubicBezTo>
                  <a:cubicBezTo>
                    <a:pt x="9659" y="2663"/>
                    <a:pt x="9529" y="2741"/>
                    <a:pt x="9519" y="2890"/>
                  </a:cubicBezTo>
                  <a:cubicBezTo>
                    <a:pt x="9330" y="4439"/>
                    <a:pt x="9623" y="5945"/>
                    <a:pt x="10272" y="7326"/>
                  </a:cubicBezTo>
                  <a:cubicBezTo>
                    <a:pt x="10272" y="7368"/>
                    <a:pt x="10293" y="7368"/>
                    <a:pt x="10293" y="7389"/>
                  </a:cubicBezTo>
                  <a:cubicBezTo>
                    <a:pt x="8493" y="8414"/>
                    <a:pt x="6924" y="9837"/>
                    <a:pt x="5794" y="11657"/>
                  </a:cubicBezTo>
                  <a:cubicBezTo>
                    <a:pt x="5250" y="12536"/>
                    <a:pt x="4853" y="13478"/>
                    <a:pt x="4581" y="14503"/>
                  </a:cubicBezTo>
                  <a:cubicBezTo>
                    <a:pt x="3262" y="14126"/>
                    <a:pt x="2216" y="13226"/>
                    <a:pt x="1568" y="11971"/>
                  </a:cubicBezTo>
                  <a:cubicBezTo>
                    <a:pt x="1532" y="11906"/>
                    <a:pt x="1471" y="11879"/>
                    <a:pt x="1410" y="11879"/>
                  </a:cubicBezTo>
                  <a:cubicBezTo>
                    <a:pt x="1294" y="11879"/>
                    <a:pt x="1178" y="11980"/>
                    <a:pt x="1233" y="12117"/>
                  </a:cubicBezTo>
                  <a:cubicBezTo>
                    <a:pt x="1798" y="13540"/>
                    <a:pt x="3053" y="14545"/>
                    <a:pt x="4497" y="14900"/>
                  </a:cubicBezTo>
                  <a:cubicBezTo>
                    <a:pt x="3744" y="17871"/>
                    <a:pt x="4162" y="21198"/>
                    <a:pt x="5773" y="23814"/>
                  </a:cubicBezTo>
                  <a:cubicBezTo>
                    <a:pt x="4824" y="24163"/>
                    <a:pt x="3904" y="24330"/>
                    <a:pt x="2971" y="24330"/>
                  </a:cubicBezTo>
                  <a:cubicBezTo>
                    <a:pt x="2113" y="24330"/>
                    <a:pt x="1245" y="24189"/>
                    <a:pt x="333" y="23918"/>
                  </a:cubicBezTo>
                  <a:cubicBezTo>
                    <a:pt x="310" y="23909"/>
                    <a:pt x="288" y="23905"/>
                    <a:pt x="267" y="23905"/>
                  </a:cubicBezTo>
                  <a:cubicBezTo>
                    <a:pt x="96" y="23905"/>
                    <a:pt x="0" y="24181"/>
                    <a:pt x="187" y="24274"/>
                  </a:cubicBezTo>
                  <a:cubicBezTo>
                    <a:pt x="1028" y="24665"/>
                    <a:pt x="1957" y="24860"/>
                    <a:pt x="2889" y="24860"/>
                  </a:cubicBezTo>
                  <a:cubicBezTo>
                    <a:pt x="3949" y="24860"/>
                    <a:pt x="5015" y="24608"/>
                    <a:pt x="5962" y="24107"/>
                  </a:cubicBezTo>
                  <a:cubicBezTo>
                    <a:pt x="6150" y="24379"/>
                    <a:pt x="6359" y="24651"/>
                    <a:pt x="6568" y="24944"/>
                  </a:cubicBezTo>
                  <a:cubicBezTo>
                    <a:pt x="7991" y="26680"/>
                    <a:pt x="10063" y="27915"/>
                    <a:pt x="12322" y="28605"/>
                  </a:cubicBezTo>
                  <a:cubicBezTo>
                    <a:pt x="10983" y="30551"/>
                    <a:pt x="9205" y="31869"/>
                    <a:pt x="6924" y="32644"/>
                  </a:cubicBezTo>
                  <a:cubicBezTo>
                    <a:pt x="6728" y="32722"/>
                    <a:pt x="6789" y="33003"/>
                    <a:pt x="6988" y="33003"/>
                  </a:cubicBezTo>
                  <a:cubicBezTo>
                    <a:pt x="7001" y="33003"/>
                    <a:pt x="7014" y="33002"/>
                    <a:pt x="7029" y="32999"/>
                  </a:cubicBezTo>
                  <a:cubicBezTo>
                    <a:pt x="9414" y="32434"/>
                    <a:pt x="11506" y="30823"/>
                    <a:pt x="12678" y="28710"/>
                  </a:cubicBezTo>
                  <a:cubicBezTo>
                    <a:pt x="14012" y="29080"/>
                    <a:pt x="15398" y="29262"/>
                    <a:pt x="16763" y="29262"/>
                  </a:cubicBezTo>
                  <a:cubicBezTo>
                    <a:pt x="17325" y="29262"/>
                    <a:pt x="17883" y="29231"/>
                    <a:pt x="18432" y="29170"/>
                  </a:cubicBezTo>
                  <a:lnTo>
                    <a:pt x="18432" y="29170"/>
                  </a:lnTo>
                  <a:cubicBezTo>
                    <a:pt x="18704" y="30593"/>
                    <a:pt x="18558" y="31953"/>
                    <a:pt x="17993" y="33313"/>
                  </a:cubicBezTo>
                  <a:cubicBezTo>
                    <a:pt x="17938" y="33451"/>
                    <a:pt x="18063" y="33552"/>
                    <a:pt x="18186" y="33552"/>
                  </a:cubicBezTo>
                  <a:cubicBezTo>
                    <a:pt x="18249" y="33552"/>
                    <a:pt x="18312" y="33524"/>
                    <a:pt x="18348" y="33460"/>
                  </a:cubicBezTo>
                  <a:cubicBezTo>
                    <a:pt x="18955" y="32079"/>
                    <a:pt x="19123" y="30614"/>
                    <a:pt x="18767" y="29149"/>
                  </a:cubicBezTo>
                  <a:cubicBezTo>
                    <a:pt x="19792" y="29024"/>
                    <a:pt x="20796" y="28752"/>
                    <a:pt x="21696" y="28396"/>
                  </a:cubicBezTo>
                  <a:cubicBezTo>
                    <a:pt x="23203" y="27810"/>
                    <a:pt x="24479" y="26869"/>
                    <a:pt x="25504" y="25739"/>
                  </a:cubicBezTo>
                  <a:cubicBezTo>
                    <a:pt x="26906" y="26848"/>
                    <a:pt x="27722" y="28501"/>
                    <a:pt x="27764" y="30300"/>
                  </a:cubicBezTo>
                  <a:cubicBezTo>
                    <a:pt x="27764" y="30426"/>
                    <a:pt x="27869" y="30488"/>
                    <a:pt x="27973" y="30488"/>
                  </a:cubicBezTo>
                  <a:cubicBezTo>
                    <a:pt x="28078" y="30488"/>
                    <a:pt x="28182" y="30426"/>
                    <a:pt x="28182" y="30300"/>
                  </a:cubicBezTo>
                  <a:cubicBezTo>
                    <a:pt x="28182" y="28333"/>
                    <a:pt x="27283" y="26576"/>
                    <a:pt x="25734" y="25425"/>
                  </a:cubicBezTo>
                  <a:cubicBezTo>
                    <a:pt x="27283" y="23605"/>
                    <a:pt x="28245" y="21240"/>
                    <a:pt x="28454" y="18813"/>
                  </a:cubicBezTo>
                  <a:cubicBezTo>
                    <a:pt x="28688" y="18779"/>
                    <a:pt x="28919" y="18762"/>
                    <a:pt x="29145" y="18762"/>
                  </a:cubicBezTo>
                  <a:cubicBezTo>
                    <a:pt x="30436" y="18762"/>
                    <a:pt x="31597" y="19304"/>
                    <a:pt x="32576" y="20194"/>
                  </a:cubicBezTo>
                  <a:cubicBezTo>
                    <a:pt x="32626" y="20230"/>
                    <a:pt x="32678" y="20246"/>
                    <a:pt x="32725" y="20246"/>
                  </a:cubicBezTo>
                  <a:cubicBezTo>
                    <a:pt x="32897" y="20246"/>
                    <a:pt x="33026" y="20044"/>
                    <a:pt x="32911" y="19880"/>
                  </a:cubicBezTo>
                  <a:cubicBezTo>
                    <a:pt x="32013" y="18826"/>
                    <a:pt x="30701" y="18329"/>
                    <a:pt x="29375" y="18329"/>
                  </a:cubicBezTo>
                  <a:cubicBezTo>
                    <a:pt x="29095" y="18329"/>
                    <a:pt x="28815" y="18351"/>
                    <a:pt x="28538" y="18395"/>
                  </a:cubicBezTo>
                  <a:cubicBezTo>
                    <a:pt x="28559" y="17746"/>
                    <a:pt x="28559" y="17097"/>
                    <a:pt x="28475" y="16428"/>
                  </a:cubicBezTo>
                  <a:cubicBezTo>
                    <a:pt x="28224" y="14168"/>
                    <a:pt x="27073" y="11239"/>
                    <a:pt x="25316" y="8937"/>
                  </a:cubicBezTo>
                  <a:cubicBezTo>
                    <a:pt x="26467" y="7493"/>
                    <a:pt x="28120" y="6677"/>
                    <a:pt x="29940" y="6489"/>
                  </a:cubicBezTo>
                  <a:cubicBezTo>
                    <a:pt x="30233" y="6468"/>
                    <a:pt x="30233" y="6050"/>
                    <a:pt x="29940" y="6050"/>
                  </a:cubicBezTo>
                  <a:cubicBezTo>
                    <a:pt x="27994" y="6112"/>
                    <a:pt x="26237" y="7117"/>
                    <a:pt x="25086" y="8665"/>
                  </a:cubicBezTo>
                  <a:cubicBezTo>
                    <a:pt x="23472" y="6648"/>
                    <a:pt x="21381" y="5177"/>
                    <a:pt x="18993" y="5177"/>
                  </a:cubicBezTo>
                  <a:cubicBezTo>
                    <a:pt x="18780" y="5177"/>
                    <a:pt x="18565" y="5189"/>
                    <a:pt x="18348" y="5213"/>
                  </a:cubicBezTo>
                  <a:cubicBezTo>
                    <a:pt x="18537" y="3141"/>
                    <a:pt x="19625" y="1488"/>
                    <a:pt x="21529" y="484"/>
                  </a:cubicBezTo>
                  <a:cubicBezTo>
                    <a:pt x="21803" y="338"/>
                    <a:pt x="21614" y="0"/>
                    <a:pt x="213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161625" y="772000"/>
              <a:ext cx="38725" cy="49375"/>
            </a:xfrm>
            <a:custGeom>
              <a:avLst/>
              <a:gdLst/>
              <a:ahLst/>
              <a:cxnLst/>
              <a:rect l="l" t="t" r="r" b="b"/>
              <a:pathLst>
                <a:path w="1549" h="1975" extrusionOk="0">
                  <a:moveTo>
                    <a:pt x="780" y="881"/>
                  </a:moveTo>
                  <a:cubicBezTo>
                    <a:pt x="807" y="881"/>
                    <a:pt x="835" y="889"/>
                    <a:pt x="858" y="908"/>
                  </a:cubicBezTo>
                  <a:cubicBezTo>
                    <a:pt x="963" y="991"/>
                    <a:pt x="984" y="1368"/>
                    <a:pt x="879" y="1452"/>
                  </a:cubicBezTo>
                  <a:cubicBezTo>
                    <a:pt x="848" y="1473"/>
                    <a:pt x="818" y="1482"/>
                    <a:pt x="789" y="1482"/>
                  </a:cubicBezTo>
                  <a:cubicBezTo>
                    <a:pt x="702" y="1482"/>
                    <a:pt x="628" y="1399"/>
                    <a:pt x="565" y="1305"/>
                  </a:cubicBezTo>
                  <a:cubicBezTo>
                    <a:pt x="628" y="1243"/>
                    <a:pt x="649" y="1159"/>
                    <a:pt x="628" y="1096"/>
                  </a:cubicBezTo>
                  <a:cubicBezTo>
                    <a:pt x="579" y="982"/>
                    <a:pt x="682" y="881"/>
                    <a:pt x="780" y="881"/>
                  </a:cubicBezTo>
                  <a:close/>
                  <a:moveTo>
                    <a:pt x="737" y="0"/>
                  </a:moveTo>
                  <a:cubicBezTo>
                    <a:pt x="701" y="0"/>
                    <a:pt x="663" y="15"/>
                    <a:pt x="628" y="50"/>
                  </a:cubicBezTo>
                  <a:cubicBezTo>
                    <a:pt x="461" y="175"/>
                    <a:pt x="314" y="364"/>
                    <a:pt x="209" y="531"/>
                  </a:cubicBezTo>
                  <a:cubicBezTo>
                    <a:pt x="63" y="678"/>
                    <a:pt x="0" y="824"/>
                    <a:pt x="21" y="1012"/>
                  </a:cubicBezTo>
                  <a:cubicBezTo>
                    <a:pt x="0" y="1222"/>
                    <a:pt x="21" y="1410"/>
                    <a:pt x="147" y="1619"/>
                  </a:cubicBezTo>
                  <a:cubicBezTo>
                    <a:pt x="307" y="1843"/>
                    <a:pt x="565" y="1975"/>
                    <a:pt x="807" y="1975"/>
                  </a:cubicBezTo>
                  <a:cubicBezTo>
                    <a:pt x="1040" y="1975"/>
                    <a:pt x="1258" y="1854"/>
                    <a:pt x="1360" y="1577"/>
                  </a:cubicBezTo>
                  <a:cubicBezTo>
                    <a:pt x="1549" y="1117"/>
                    <a:pt x="1402" y="385"/>
                    <a:pt x="837" y="322"/>
                  </a:cubicBezTo>
                  <a:cubicBezTo>
                    <a:pt x="837" y="301"/>
                    <a:pt x="858" y="301"/>
                    <a:pt x="858" y="280"/>
                  </a:cubicBezTo>
                  <a:cubicBezTo>
                    <a:pt x="954" y="152"/>
                    <a:pt x="85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354125" y="767475"/>
              <a:ext cx="47875" cy="38850"/>
            </a:xfrm>
            <a:custGeom>
              <a:avLst/>
              <a:gdLst/>
              <a:ahLst/>
              <a:cxnLst/>
              <a:rect l="l" t="t" r="r" b="b"/>
              <a:pathLst>
                <a:path w="1915" h="1554" extrusionOk="0">
                  <a:moveTo>
                    <a:pt x="1088" y="1"/>
                  </a:moveTo>
                  <a:cubicBezTo>
                    <a:pt x="419" y="1"/>
                    <a:pt x="0" y="900"/>
                    <a:pt x="523" y="1361"/>
                  </a:cubicBezTo>
                  <a:cubicBezTo>
                    <a:pt x="675" y="1494"/>
                    <a:pt x="866" y="1554"/>
                    <a:pt x="1054" y="1554"/>
                  </a:cubicBezTo>
                  <a:cubicBezTo>
                    <a:pt x="1489" y="1554"/>
                    <a:pt x="1914" y="1235"/>
                    <a:pt x="1841" y="754"/>
                  </a:cubicBezTo>
                  <a:cubicBezTo>
                    <a:pt x="1779" y="440"/>
                    <a:pt x="1548" y="189"/>
                    <a:pt x="1255" y="105"/>
                  </a:cubicBezTo>
                  <a:cubicBezTo>
                    <a:pt x="1235" y="63"/>
                    <a:pt x="1193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071925" y="898225"/>
              <a:ext cx="402825" cy="157250"/>
            </a:xfrm>
            <a:custGeom>
              <a:avLst/>
              <a:gdLst/>
              <a:ahLst/>
              <a:cxnLst/>
              <a:rect l="l" t="t" r="r" b="b"/>
              <a:pathLst>
                <a:path w="16113" h="6290" extrusionOk="0">
                  <a:moveTo>
                    <a:pt x="15797" y="0"/>
                  </a:moveTo>
                  <a:cubicBezTo>
                    <a:pt x="15708" y="0"/>
                    <a:pt x="15616" y="43"/>
                    <a:pt x="15556" y="148"/>
                  </a:cubicBezTo>
                  <a:cubicBezTo>
                    <a:pt x="14071" y="3015"/>
                    <a:pt x="11874" y="5358"/>
                    <a:pt x="8442" y="5672"/>
                  </a:cubicBezTo>
                  <a:cubicBezTo>
                    <a:pt x="8216" y="5691"/>
                    <a:pt x="7990" y="5700"/>
                    <a:pt x="7765" y="5700"/>
                  </a:cubicBezTo>
                  <a:cubicBezTo>
                    <a:pt x="4791" y="5700"/>
                    <a:pt x="2001" y="4059"/>
                    <a:pt x="387" y="1550"/>
                  </a:cubicBezTo>
                  <a:cubicBezTo>
                    <a:pt x="348" y="1485"/>
                    <a:pt x="294" y="1459"/>
                    <a:pt x="240" y="1459"/>
                  </a:cubicBezTo>
                  <a:cubicBezTo>
                    <a:pt x="119" y="1459"/>
                    <a:pt x="1" y="1593"/>
                    <a:pt x="73" y="1738"/>
                  </a:cubicBezTo>
                  <a:cubicBezTo>
                    <a:pt x="1617" y="4483"/>
                    <a:pt x="4584" y="6290"/>
                    <a:pt x="7725" y="6290"/>
                  </a:cubicBezTo>
                  <a:cubicBezTo>
                    <a:pt x="8033" y="6290"/>
                    <a:pt x="8342" y="6272"/>
                    <a:pt x="8652" y="6237"/>
                  </a:cubicBezTo>
                  <a:cubicBezTo>
                    <a:pt x="11811" y="5902"/>
                    <a:pt x="15222" y="3538"/>
                    <a:pt x="16059" y="315"/>
                  </a:cubicBezTo>
                  <a:cubicBezTo>
                    <a:pt x="16112" y="141"/>
                    <a:pt x="15959" y="0"/>
                    <a:pt x="15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7" name="Google Shape;197;p11"/>
          <p:cNvSpPr/>
          <p:nvPr/>
        </p:nvSpPr>
        <p:spPr>
          <a:xfrm rot="5400000">
            <a:off x="7976704" y="1051900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8" name="Google Shape;198;p11"/>
          <p:cNvGrpSpPr/>
          <p:nvPr/>
        </p:nvGrpSpPr>
        <p:grpSpPr>
          <a:xfrm>
            <a:off x="6365400" y="499825"/>
            <a:ext cx="927550" cy="2213550"/>
            <a:chOff x="6465175" y="710275"/>
            <a:chExt cx="927550" cy="2213550"/>
          </a:xfrm>
        </p:grpSpPr>
        <p:grpSp>
          <p:nvGrpSpPr>
            <p:cNvPr id="199" name="Google Shape;199;p11"/>
            <p:cNvGrpSpPr/>
            <p:nvPr/>
          </p:nvGrpSpPr>
          <p:grpSpPr>
            <a:xfrm>
              <a:off x="6465175" y="710275"/>
              <a:ext cx="927550" cy="2213550"/>
              <a:chOff x="3190375" y="3050700"/>
              <a:chExt cx="927550" cy="221355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551650" y="3943325"/>
                <a:ext cx="464625" cy="132092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52837" extrusionOk="0">
                    <a:moveTo>
                      <a:pt x="12436" y="5656"/>
                    </a:moveTo>
                    <a:lnTo>
                      <a:pt x="12436" y="5656"/>
                    </a:lnTo>
                    <a:cubicBezTo>
                      <a:pt x="12437" y="5658"/>
                      <a:pt x="12439" y="5660"/>
                      <a:pt x="12440" y="5661"/>
                    </a:cubicBezTo>
                    <a:lnTo>
                      <a:pt x="12440" y="5661"/>
                    </a:lnTo>
                    <a:cubicBezTo>
                      <a:pt x="12438" y="5660"/>
                      <a:pt x="12437" y="5659"/>
                      <a:pt x="12436" y="5656"/>
                    </a:cubicBezTo>
                    <a:close/>
                    <a:moveTo>
                      <a:pt x="13678" y="16082"/>
                    </a:moveTo>
                    <a:cubicBezTo>
                      <a:pt x="13812" y="16183"/>
                      <a:pt x="13846" y="16183"/>
                      <a:pt x="13947" y="16183"/>
                    </a:cubicBezTo>
                    <a:cubicBezTo>
                      <a:pt x="14081" y="16217"/>
                      <a:pt x="14182" y="16217"/>
                      <a:pt x="14283" y="16250"/>
                    </a:cubicBezTo>
                    <a:cubicBezTo>
                      <a:pt x="14484" y="16351"/>
                      <a:pt x="14686" y="16452"/>
                      <a:pt x="14854" y="16620"/>
                    </a:cubicBezTo>
                    <a:cubicBezTo>
                      <a:pt x="15224" y="16922"/>
                      <a:pt x="15593" y="17258"/>
                      <a:pt x="15862" y="17628"/>
                    </a:cubicBezTo>
                    <a:cubicBezTo>
                      <a:pt x="15492" y="17762"/>
                      <a:pt x="15156" y="17897"/>
                      <a:pt x="14787" y="17930"/>
                    </a:cubicBezTo>
                    <a:cubicBezTo>
                      <a:pt x="14636" y="17947"/>
                      <a:pt x="14484" y="17956"/>
                      <a:pt x="14333" y="17956"/>
                    </a:cubicBezTo>
                    <a:cubicBezTo>
                      <a:pt x="14182" y="17956"/>
                      <a:pt x="14031" y="17947"/>
                      <a:pt x="13879" y="17930"/>
                    </a:cubicBezTo>
                    <a:cubicBezTo>
                      <a:pt x="13711" y="17897"/>
                      <a:pt x="13543" y="17863"/>
                      <a:pt x="13443" y="17796"/>
                    </a:cubicBezTo>
                    <a:cubicBezTo>
                      <a:pt x="13342" y="17762"/>
                      <a:pt x="13308" y="17729"/>
                      <a:pt x="13207" y="17662"/>
                    </a:cubicBezTo>
                    <a:lnTo>
                      <a:pt x="13106" y="17561"/>
                    </a:lnTo>
                    <a:cubicBezTo>
                      <a:pt x="13039" y="17494"/>
                      <a:pt x="13039" y="17460"/>
                      <a:pt x="13006" y="17426"/>
                    </a:cubicBezTo>
                    <a:cubicBezTo>
                      <a:pt x="13006" y="17393"/>
                      <a:pt x="12972" y="17326"/>
                      <a:pt x="12972" y="17258"/>
                    </a:cubicBezTo>
                    <a:lnTo>
                      <a:pt x="12972" y="17057"/>
                    </a:lnTo>
                    <a:lnTo>
                      <a:pt x="13106" y="16653"/>
                    </a:lnTo>
                    <a:cubicBezTo>
                      <a:pt x="13140" y="16586"/>
                      <a:pt x="13174" y="16452"/>
                      <a:pt x="13275" y="16385"/>
                    </a:cubicBezTo>
                    <a:cubicBezTo>
                      <a:pt x="13308" y="16317"/>
                      <a:pt x="13342" y="16250"/>
                      <a:pt x="13443" y="16217"/>
                    </a:cubicBezTo>
                    <a:cubicBezTo>
                      <a:pt x="13476" y="16183"/>
                      <a:pt x="13510" y="16183"/>
                      <a:pt x="13543" y="16116"/>
                    </a:cubicBezTo>
                    <a:cubicBezTo>
                      <a:pt x="13611" y="16116"/>
                      <a:pt x="13644" y="16082"/>
                      <a:pt x="13678" y="16082"/>
                    </a:cubicBezTo>
                    <a:close/>
                    <a:moveTo>
                      <a:pt x="1512" y="29760"/>
                    </a:moveTo>
                    <a:lnTo>
                      <a:pt x="1512" y="29760"/>
                    </a:lnTo>
                    <a:cubicBezTo>
                      <a:pt x="1505" y="29777"/>
                      <a:pt x="1498" y="29795"/>
                      <a:pt x="1491" y="29812"/>
                    </a:cubicBezTo>
                    <a:lnTo>
                      <a:pt x="1491" y="29812"/>
                    </a:lnTo>
                    <a:cubicBezTo>
                      <a:pt x="1503" y="29801"/>
                      <a:pt x="1512" y="29785"/>
                      <a:pt x="1512" y="29760"/>
                    </a:cubicBezTo>
                    <a:close/>
                    <a:moveTo>
                      <a:pt x="10717" y="1"/>
                    </a:moveTo>
                    <a:cubicBezTo>
                      <a:pt x="10574" y="1"/>
                      <a:pt x="10479" y="111"/>
                      <a:pt x="10452" y="220"/>
                    </a:cubicBezTo>
                    <a:cubicBezTo>
                      <a:pt x="10317" y="624"/>
                      <a:pt x="10250" y="1094"/>
                      <a:pt x="10183" y="1497"/>
                    </a:cubicBezTo>
                    <a:cubicBezTo>
                      <a:pt x="10149" y="1934"/>
                      <a:pt x="10183" y="2337"/>
                      <a:pt x="10284" y="2741"/>
                    </a:cubicBezTo>
                    <a:cubicBezTo>
                      <a:pt x="10418" y="3514"/>
                      <a:pt x="10754" y="4253"/>
                      <a:pt x="11124" y="4925"/>
                    </a:cubicBezTo>
                    <a:cubicBezTo>
                      <a:pt x="11527" y="5631"/>
                      <a:pt x="12098" y="6303"/>
                      <a:pt x="12636" y="6941"/>
                    </a:cubicBezTo>
                    <a:lnTo>
                      <a:pt x="14384" y="8823"/>
                    </a:lnTo>
                    <a:cubicBezTo>
                      <a:pt x="15089" y="9495"/>
                      <a:pt x="15728" y="10201"/>
                      <a:pt x="16333" y="10974"/>
                    </a:cubicBezTo>
                    <a:cubicBezTo>
                      <a:pt x="16770" y="11512"/>
                      <a:pt x="17106" y="12049"/>
                      <a:pt x="17374" y="12688"/>
                    </a:cubicBezTo>
                    <a:cubicBezTo>
                      <a:pt x="17376" y="12693"/>
                      <a:pt x="17378" y="12697"/>
                      <a:pt x="17380" y="12702"/>
                    </a:cubicBezTo>
                    <a:lnTo>
                      <a:pt x="17380" y="12702"/>
                    </a:lnTo>
                    <a:cubicBezTo>
                      <a:pt x="17375" y="12695"/>
                      <a:pt x="17374" y="12688"/>
                      <a:pt x="17374" y="12688"/>
                    </a:cubicBezTo>
                    <a:lnTo>
                      <a:pt x="17374" y="12688"/>
                    </a:lnTo>
                    <a:cubicBezTo>
                      <a:pt x="17374" y="12707"/>
                      <a:pt x="17374" y="12716"/>
                      <a:pt x="17387" y="12719"/>
                    </a:cubicBezTo>
                    <a:lnTo>
                      <a:pt x="17387" y="12719"/>
                    </a:lnTo>
                    <a:cubicBezTo>
                      <a:pt x="17385" y="12713"/>
                      <a:pt x="17383" y="12708"/>
                      <a:pt x="17380" y="12702"/>
                    </a:cubicBezTo>
                    <a:lnTo>
                      <a:pt x="17380" y="12702"/>
                    </a:lnTo>
                    <a:cubicBezTo>
                      <a:pt x="17387" y="12711"/>
                      <a:pt x="17404" y="12722"/>
                      <a:pt x="17442" y="12722"/>
                    </a:cubicBezTo>
                    <a:cubicBezTo>
                      <a:pt x="17413" y="12722"/>
                      <a:pt x="17397" y="12722"/>
                      <a:pt x="17387" y="12719"/>
                    </a:cubicBezTo>
                    <a:lnTo>
                      <a:pt x="17387" y="12719"/>
                    </a:lnTo>
                    <a:cubicBezTo>
                      <a:pt x="17549" y="13115"/>
                      <a:pt x="17679" y="13574"/>
                      <a:pt x="17744" y="14032"/>
                    </a:cubicBezTo>
                    <a:lnTo>
                      <a:pt x="17744" y="13931"/>
                    </a:lnTo>
                    <a:cubicBezTo>
                      <a:pt x="17811" y="14368"/>
                      <a:pt x="17811" y="14772"/>
                      <a:pt x="17744" y="15208"/>
                    </a:cubicBezTo>
                    <a:cubicBezTo>
                      <a:pt x="17710" y="15578"/>
                      <a:pt x="17610" y="15948"/>
                      <a:pt x="17475" y="16351"/>
                    </a:cubicBezTo>
                    <a:cubicBezTo>
                      <a:pt x="17374" y="16519"/>
                      <a:pt x="17307" y="16620"/>
                      <a:pt x="17206" y="16754"/>
                    </a:cubicBezTo>
                    <a:cubicBezTo>
                      <a:pt x="17072" y="16922"/>
                      <a:pt x="16904" y="17057"/>
                      <a:pt x="16736" y="17225"/>
                    </a:cubicBezTo>
                    <a:cubicBezTo>
                      <a:pt x="16669" y="17258"/>
                      <a:pt x="16635" y="17292"/>
                      <a:pt x="16534" y="17393"/>
                    </a:cubicBezTo>
                    <a:cubicBezTo>
                      <a:pt x="16400" y="17225"/>
                      <a:pt x="16299" y="17057"/>
                      <a:pt x="16131" y="16889"/>
                    </a:cubicBezTo>
                    <a:cubicBezTo>
                      <a:pt x="15829" y="16553"/>
                      <a:pt x="15492" y="16250"/>
                      <a:pt x="15123" y="16015"/>
                    </a:cubicBezTo>
                    <a:cubicBezTo>
                      <a:pt x="14820" y="15780"/>
                      <a:pt x="14484" y="15612"/>
                      <a:pt x="14115" y="15544"/>
                    </a:cubicBezTo>
                    <a:cubicBezTo>
                      <a:pt x="14042" y="15537"/>
                      <a:pt x="13968" y="15533"/>
                      <a:pt x="13894" y="15533"/>
                    </a:cubicBezTo>
                    <a:cubicBezTo>
                      <a:pt x="13623" y="15533"/>
                      <a:pt x="13344" y="15588"/>
                      <a:pt x="13106" y="15746"/>
                    </a:cubicBezTo>
                    <a:cubicBezTo>
                      <a:pt x="12770" y="16015"/>
                      <a:pt x="12569" y="16385"/>
                      <a:pt x="12434" y="16754"/>
                    </a:cubicBezTo>
                    <a:cubicBezTo>
                      <a:pt x="12300" y="17090"/>
                      <a:pt x="12300" y="17460"/>
                      <a:pt x="12434" y="17762"/>
                    </a:cubicBezTo>
                    <a:cubicBezTo>
                      <a:pt x="12569" y="18065"/>
                      <a:pt x="12770" y="18300"/>
                      <a:pt x="13073" y="18468"/>
                    </a:cubicBezTo>
                    <a:cubicBezTo>
                      <a:pt x="13342" y="18636"/>
                      <a:pt x="13745" y="18737"/>
                      <a:pt x="14047" y="18737"/>
                    </a:cubicBezTo>
                    <a:cubicBezTo>
                      <a:pt x="14148" y="18745"/>
                      <a:pt x="14249" y="18750"/>
                      <a:pt x="14349" y="18750"/>
                    </a:cubicBezTo>
                    <a:cubicBezTo>
                      <a:pt x="14650" y="18750"/>
                      <a:pt x="14946" y="18712"/>
                      <a:pt x="15224" y="18636"/>
                    </a:cubicBezTo>
                    <a:cubicBezTo>
                      <a:pt x="15627" y="18569"/>
                      <a:pt x="15997" y="18435"/>
                      <a:pt x="16366" y="18267"/>
                    </a:cubicBezTo>
                    <a:cubicBezTo>
                      <a:pt x="16501" y="18535"/>
                      <a:pt x="16669" y="18737"/>
                      <a:pt x="16736" y="18972"/>
                    </a:cubicBezTo>
                    <a:cubicBezTo>
                      <a:pt x="16837" y="19207"/>
                      <a:pt x="16904" y="19376"/>
                      <a:pt x="16904" y="19577"/>
                    </a:cubicBezTo>
                    <a:cubicBezTo>
                      <a:pt x="16904" y="19779"/>
                      <a:pt x="16904" y="19980"/>
                      <a:pt x="16870" y="20216"/>
                    </a:cubicBezTo>
                    <a:cubicBezTo>
                      <a:pt x="16837" y="20451"/>
                      <a:pt x="16803" y="20720"/>
                      <a:pt x="16669" y="20955"/>
                    </a:cubicBezTo>
                    <a:cubicBezTo>
                      <a:pt x="16568" y="21123"/>
                      <a:pt x="16501" y="21291"/>
                      <a:pt x="16366" y="21459"/>
                    </a:cubicBezTo>
                    <a:cubicBezTo>
                      <a:pt x="16232" y="21627"/>
                      <a:pt x="16131" y="21762"/>
                      <a:pt x="15963" y="21896"/>
                    </a:cubicBezTo>
                    <a:cubicBezTo>
                      <a:pt x="15728" y="22064"/>
                      <a:pt x="15492" y="22165"/>
                      <a:pt x="15190" y="22299"/>
                    </a:cubicBezTo>
                    <a:cubicBezTo>
                      <a:pt x="14686" y="22501"/>
                      <a:pt x="14148" y="22635"/>
                      <a:pt x="13611" y="22669"/>
                    </a:cubicBezTo>
                    <a:cubicBezTo>
                      <a:pt x="12703" y="22803"/>
                      <a:pt x="11796" y="22803"/>
                      <a:pt x="10922" y="22837"/>
                    </a:cubicBezTo>
                    <a:cubicBezTo>
                      <a:pt x="10452" y="22904"/>
                      <a:pt x="9948" y="22938"/>
                      <a:pt x="9477" y="22971"/>
                    </a:cubicBezTo>
                    <a:cubicBezTo>
                      <a:pt x="8839" y="23039"/>
                      <a:pt x="8267" y="23173"/>
                      <a:pt x="7662" y="23341"/>
                    </a:cubicBezTo>
                    <a:cubicBezTo>
                      <a:pt x="6486" y="23677"/>
                      <a:pt x="5411" y="24215"/>
                      <a:pt x="4403" y="24954"/>
                    </a:cubicBezTo>
                    <a:cubicBezTo>
                      <a:pt x="3394" y="25660"/>
                      <a:pt x="2554" y="26534"/>
                      <a:pt x="1849" y="27542"/>
                    </a:cubicBezTo>
                    <a:cubicBezTo>
                      <a:pt x="1445" y="28046"/>
                      <a:pt x="1176" y="28583"/>
                      <a:pt x="908" y="29188"/>
                    </a:cubicBezTo>
                    <a:cubicBezTo>
                      <a:pt x="672" y="29760"/>
                      <a:pt x="437" y="30365"/>
                      <a:pt x="269" y="31003"/>
                    </a:cubicBezTo>
                    <a:cubicBezTo>
                      <a:pt x="34" y="31910"/>
                      <a:pt x="0" y="32885"/>
                      <a:pt x="235" y="33792"/>
                    </a:cubicBezTo>
                    <a:cubicBezTo>
                      <a:pt x="706" y="35405"/>
                      <a:pt x="2117" y="36447"/>
                      <a:pt x="3394" y="37422"/>
                    </a:cubicBezTo>
                    <a:cubicBezTo>
                      <a:pt x="3462" y="37489"/>
                      <a:pt x="3562" y="37556"/>
                      <a:pt x="3630" y="37623"/>
                    </a:cubicBezTo>
                    <a:lnTo>
                      <a:pt x="3596" y="37590"/>
                    </a:lnTo>
                    <a:lnTo>
                      <a:pt x="3596" y="37590"/>
                    </a:lnTo>
                    <a:cubicBezTo>
                      <a:pt x="4470" y="38262"/>
                      <a:pt x="5310" y="38968"/>
                      <a:pt x="5982" y="39841"/>
                    </a:cubicBezTo>
                    <a:cubicBezTo>
                      <a:pt x="6385" y="40345"/>
                      <a:pt x="6721" y="40917"/>
                      <a:pt x="6923" y="41454"/>
                    </a:cubicBezTo>
                    <a:cubicBezTo>
                      <a:pt x="7125" y="41992"/>
                      <a:pt x="7293" y="42496"/>
                      <a:pt x="7326" y="43101"/>
                    </a:cubicBezTo>
                    <a:cubicBezTo>
                      <a:pt x="7427" y="43706"/>
                      <a:pt x="7427" y="44311"/>
                      <a:pt x="7326" y="44949"/>
                    </a:cubicBezTo>
                    <a:lnTo>
                      <a:pt x="7326" y="44849"/>
                    </a:lnTo>
                    <a:cubicBezTo>
                      <a:pt x="7259" y="45554"/>
                      <a:pt x="7057" y="46226"/>
                      <a:pt x="6789" y="46899"/>
                    </a:cubicBezTo>
                    <a:cubicBezTo>
                      <a:pt x="6419" y="47739"/>
                      <a:pt x="5948" y="48545"/>
                      <a:pt x="5411" y="49318"/>
                    </a:cubicBezTo>
                    <a:cubicBezTo>
                      <a:pt x="4739" y="50192"/>
                      <a:pt x="3932" y="50931"/>
                      <a:pt x="3092" y="51603"/>
                    </a:cubicBezTo>
                    <a:cubicBezTo>
                      <a:pt x="2857" y="51839"/>
                      <a:pt x="2554" y="52040"/>
                      <a:pt x="2252" y="52208"/>
                    </a:cubicBezTo>
                    <a:cubicBezTo>
                      <a:pt x="2084" y="52275"/>
                      <a:pt x="2050" y="52511"/>
                      <a:pt x="2117" y="52679"/>
                    </a:cubicBezTo>
                    <a:cubicBezTo>
                      <a:pt x="2180" y="52784"/>
                      <a:pt x="2296" y="52836"/>
                      <a:pt x="2407" y="52836"/>
                    </a:cubicBezTo>
                    <a:cubicBezTo>
                      <a:pt x="2473" y="52836"/>
                      <a:pt x="2537" y="52817"/>
                      <a:pt x="2588" y="52780"/>
                    </a:cubicBezTo>
                    <a:cubicBezTo>
                      <a:pt x="3697" y="52074"/>
                      <a:pt x="4638" y="51234"/>
                      <a:pt x="5478" y="50259"/>
                    </a:cubicBezTo>
                    <a:cubicBezTo>
                      <a:pt x="5915" y="49755"/>
                      <a:pt x="6285" y="49251"/>
                      <a:pt x="6654" y="48680"/>
                    </a:cubicBezTo>
                    <a:cubicBezTo>
                      <a:pt x="6990" y="48142"/>
                      <a:pt x="7293" y="47537"/>
                      <a:pt x="7562" y="46966"/>
                    </a:cubicBezTo>
                    <a:cubicBezTo>
                      <a:pt x="7998" y="45790"/>
                      <a:pt x="8234" y="44513"/>
                      <a:pt x="8099" y="43269"/>
                    </a:cubicBezTo>
                    <a:cubicBezTo>
                      <a:pt x="7965" y="41992"/>
                      <a:pt x="7494" y="40816"/>
                      <a:pt x="6789" y="39774"/>
                    </a:cubicBezTo>
                    <a:cubicBezTo>
                      <a:pt x="6318" y="39136"/>
                      <a:pt x="5780" y="38564"/>
                      <a:pt x="5209" y="37993"/>
                    </a:cubicBezTo>
                    <a:cubicBezTo>
                      <a:pt x="4638" y="37489"/>
                      <a:pt x="4033" y="37052"/>
                      <a:pt x="3428" y="36615"/>
                    </a:cubicBezTo>
                    <a:cubicBezTo>
                      <a:pt x="3462" y="36615"/>
                      <a:pt x="3462" y="36649"/>
                      <a:pt x="3529" y="36649"/>
                    </a:cubicBezTo>
                    <a:cubicBezTo>
                      <a:pt x="2790" y="36111"/>
                      <a:pt x="2117" y="35573"/>
                      <a:pt x="1580" y="34901"/>
                    </a:cubicBezTo>
                    <a:cubicBezTo>
                      <a:pt x="1378" y="34599"/>
                      <a:pt x="1210" y="34296"/>
                      <a:pt x="1076" y="34028"/>
                    </a:cubicBezTo>
                    <a:cubicBezTo>
                      <a:pt x="941" y="33725"/>
                      <a:pt x="908" y="33456"/>
                      <a:pt x="874" y="33187"/>
                    </a:cubicBezTo>
                    <a:cubicBezTo>
                      <a:pt x="840" y="32751"/>
                      <a:pt x="840" y="32347"/>
                      <a:pt x="874" y="31944"/>
                    </a:cubicBezTo>
                    <a:cubicBezTo>
                      <a:pt x="1005" y="31222"/>
                      <a:pt x="1200" y="30533"/>
                      <a:pt x="1491" y="29812"/>
                    </a:cubicBezTo>
                    <a:lnTo>
                      <a:pt x="1491" y="29812"/>
                    </a:lnTo>
                    <a:cubicBezTo>
                      <a:pt x="1478" y="29825"/>
                      <a:pt x="1462" y="29833"/>
                      <a:pt x="1452" y="29843"/>
                    </a:cubicBezTo>
                    <a:lnTo>
                      <a:pt x="1452" y="29843"/>
                    </a:lnTo>
                    <a:cubicBezTo>
                      <a:pt x="1788" y="29044"/>
                      <a:pt x="2222" y="28343"/>
                      <a:pt x="2756" y="27643"/>
                    </a:cubicBezTo>
                    <a:cubicBezTo>
                      <a:pt x="3260" y="26970"/>
                      <a:pt x="3898" y="26366"/>
                      <a:pt x="4571" y="25828"/>
                    </a:cubicBezTo>
                    <a:cubicBezTo>
                      <a:pt x="5276" y="25290"/>
                      <a:pt x="6083" y="24820"/>
                      <a:pt x="6923" y="24484"/>
                    </a:cubicBezTo>
                    <a:cubicBezTo>
                      <a:pt x="7830" y="24114"/>
                      <a:pt x="8805" y="23845"/>
                      <a:pt x="9780" y="23711"/>
                    </a:cubicBezTo>
                    <a:lnTo>
                      <a:pt x="9813" y="23711"/>
                    </a:lnTo>
                    <a:cubicBezTo>
                      <a:pt x="10687" y="23610"/>
                      <a:pt x="11594" y="23610"/>
                      <a:pt x="12468" y="23543"/>
                    </a:cubicBezTo>
                    <a:cubicBezTo>
                      <a:pt x="13375" y="23509"/>
                      <a:pt x="14316" y="23442"/>
                      <a:pt x="15190" y="23139"/>
                    </a:cubicBezTo>
                    <a:cubicBezTo>
                      <a:pt x="15627" y="23005"/>
                      <a:pt x="15997" y="22837"/>
                      <a:pt x="16333" y="22602"/>
                    </a:cubicBezTo>
                    <a:cubicBezTo>
                      <a:pt x="16669" y="22333"/>
                      <a:pt x="16971" y="22030"/>
                      <a:pt x="17206" y="21661"/>
                    </a:cubicBezTo>
                    <a:cubicBezTo>
                      <a:pt x="17475" y="21257"/>
                      <a:pt x="17576" y="20787"/>
                      <a:pt x="17643" y="20283"/>
                    </a:cubicBezTo>
                    <a:cubicBezTo>
                      <a:pt x="17677" y="20081"/>
                      <a:pt x="17677" y="19846"/>
                      <a:pt x="17677" y="19644"/>
                    </a:cubicBezTo>
                    <a:cubicBezTo>
                      <a:pt x="17677" y="19476"/>
                      <a:pt x="17643" y="19275"/>
                      <a:pt x="17542" y="19107"/>
                    </a:cubicBezTo>
                    <a:cubicBezTo>
                      <a:pt x="17408" y="18737"/>
                      <a:pt x="17206" y="18334"/>
                      <a:pt x="17005" y="17998"/>
                    </a:cubicBezTo>
                    <a:lnTo>
                      <a:pt x="17005" y="17964"/>
                    </a:lnTo>
                    <a:cubicBezTo>
                      <a:pt x="17173" y="17830"/>
                      <a:pt x="17341" y="17729"/>
                      <a:pt x="17475" y="17594"/>
                    </a:cubicBezTo>
                    <a:cubicBezTo>
                      <a:pt x="17576" y="17460"/>
                      <a:pt x="17710" y="17292"/>
                      <a:pt x="17845" y="17124"/>
                    </a:cubicBezTo>
                    <a:cubicBezTo>
                      <a:pt x="17979" y="16956"/>
                      <a:pt x="18047" y="16788"/>
                      <a:pt x="18147" y="16586"/>
                    </a:cubicBezTo>
                    <a:cubicBezTo>
                      <a:pt x="18215" y="16385"/>
                      <a:pt x="18248" y="16217"/>
                      <a:pt x="18349" y="15981"/>
                    </a:cubicBezTo>
                    <a:cubicBezTo>
                      <a:pt x="18383" y="15780"/>
                      <a:pt x="18416" y="15544"/>
                      <a:pt x="18483" y="15309"/>
                    </a:cubicBezTo>
                    <a:cubicBezTo>
                      <a:pt x="18584" y="14536"/>
                      <a:pt x="18483" y="13730"/>
                      <a:pt x="18248" y="13024"/>
                    </a:cubicBezTo>
                    <a:cubicBezTo>
                      <a:pt x="18047" y="12352"/>
                      <a:pt x="17677" y="11680"/>
                      <a:pt x="17240" y="11075"/>
                    </a:cubicBezTo>
                    <a:cubicBezTo>
                      <a:pt x="16803" y="10436"/>
                      <a:pt x="16299" y="9832"/>
                      <a:pt x="15728" y="9227"/>
                    </a:cubicBezTo>
                    <a:cubicBezTo>
                      <a:pt x="14652" y="8050"/>
                      <a:pt x="13476" y="6975"/>
                      <a:pt x="12468" y="5698"/>
                    </a:cubicBezTo>
                    <a:cubicBezTo>
                      <a:pt x="12459" y="5686"/>
                      <a:pt x="12449" y="5674"/>
                      <a:pt x="12440" y="5661"/>
                    </a:cubicBezTo>
                    <a:lnTo>
                      <a:pt x="12440" y="5661"/>
                    </a:lnTo>
                    <a:cubicBezTo>
                      <a:pt x="12445" y="5664"/>
                      <a:pt x="12453" y="5664"/>
                      <a:pt x="12468" y="5664"/>
                    </a:cubicBezTo>
                    <a:lnTo>
                      <a:pt x="12434" y="5631"/>
                    </a:lnTo>
                    <a:lnTo>
                      <a:pt x="12434" y="5631"/>
                    </a:lnTo>
                    <a:cubicBezTo>
                      <a:pt x="12434" y="5643"/>
                      <a:pt x="12434" y="5651"/>
                      <a:pt x="12436" y="5656"/>
                    </a:cubicBezTo>
                    <a:lnTo>
                      <a:pt x="12436" y="5656"/>
                    </a:lnTo>
                    <a:cubicBezTo>
                      <a:pt x="12012" y="5097"/>
                      <a:pt x="11621" y="4505"/>
                      <a:pt x="11359" y="3850"/>
                    </a:cubicBezTo>
                    <a:cubicBezTo>
                      <a:pt x="11191" y="3446"/>
                      <a:pt x="11090" y="3010"/>
                      <a:pt x="10989" y="2539"/>
                    </a:cubicBezTo>
                    <a:cubicBezTo>
                      <a:pt x="10956" y="2136"/>
                      <a:pt x="10956" y="1699"/>
                      <a:pt x="10989" y="1296"/>
                    </a:cubicBezTo>
                    <a:cubicBezTo>
                      <a:pt x="11023" y="993"/>
                      <a:pt x="11090" y="758"/>
                      <a:pt x="11157" y="456"/>
                    </a:cubicBezTo>
                    <a:cubicBezTo>
                      <a:pt x="11191" y="287"/>
                      <a:pt x="11090" y="86"/>
                      <a:pt x="10922" y="19"/>
                    </a:cubicBezTo>
                    <a:lnTo>
                      <a:pt x="10821" y="19"/>
                    </a:lnTo>
                    <a:cubicBezTo>
                      <a:pt x="10784" y="6"/>
                      <a:pt x="10750" y="1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190375" y="3050700"/>
                <a:ext cx="927550" cy="983000"/>
              </a:xfrm>
              <a:custGeom>
                <a:avLst/>
                <a:gdLst/>
                <a:ahLst/>
                <a:cxnLst/>
                <a:rect l="l" t="t" r="r" b="b"/>
                <a:pathLst>
                  <a:path w="37102" h="39320" extrusionOk="0">
                    <a:moveTo>
                      <a:pt x="26381" y="1"/>
                    </a:moveTo>
                    <a:cubicBezTo>
                      <a:pt x="25776" y="1"/>
                      <a:pt x="25205" y="68"/>
                      <a:pt x="24567" y="202"/>
                    </a:cubicBezTo>
                    <a:cubicBezTo>
                      <a:pt x="22819" y="572"/>
                      <a:pt x="21072" y="1681"/>
                      <a:pt x="19727" y="3227"/>
                    </a:cubicBezTo>
                    <a:cubicBezTo>
                      <a:pt x="18585" y="4571"/>
                      <a:pt x="17677" y="6251"/>
                      <a:pt x="17173" y="8133"/>
                    </a:cubicBezTo>
                    <a:cubicBezTo>
                      <a:pt x="16904" y="7730"/>
                      <a:pt x="16669" y="7394"/>
                      <a:pt x="16367" y="7058"/>
                    </a:cubicBezTo>
                    <a:cubicBezTo>
                      <a:pt x="15963" y="6554"/>
                      <a:pt x="15493" y="6083"/>
                      <a:pt x="14989" y="5714"/>
                    </a:cubicBezTo>
                    <a:cubicBezTo>
                      <a:pt x="14048" y="5042"/>
                      <a:pt x="13006" y="4504"/>
                      <a:pt x="11830" y="4202"/>
                    </a:cubicBezTo>
                    <a:cubicBezTo>
                      <a:pt x="11292" y="4067"/>
                      <a:pt x="10687" y="3933"/>
                      <a:pt x="10082" y="3899"/>
                    </a:cubicBezTo>
                    <a:lnTo>
                      <a:pt x="9511" y="3899"/>
                    </a:lnTo>
                    <a:cubicBezTo>
                      <a:pt x="9142" y="3899"/>
                      <a:pt x="8738" y="3933"/>
                      <a:pt x="8301" y="4000"/>
                    </a:cubicBezTo>
                    <a:cubicBezTo>
                      <a:pt x="7260" y="4101"/>
                      <a:pt x="6251" y="4437"/>
                      <a:pt x="5243" y="5008"/>
                    </a:cubicBezTo>
                    <a:cubicBezTo>
                      <a:pt x="4437" y="5411"/>
                      <a:pt x="3697" y="5983"/>
                      <a:pt x="3059" y="6722"/>
                    </a:cubicBezTo>
                    <a:cubicBezTo>
                      <a:pt x="2420" y="7394"/>
                      <a:pt x="1916" y="8133"/>
                      <a:pt x="1446" y="8974"/>
                    </a:cubicBezTo>
                    <a:cubicBezTo>
                      <a:pt x="606" y="10587"/>
                      <a:pt x="102" y="12469"/>
                      <a:pt x="34" y="14485"/>
                    </a:cubicBezTo>
                    <a:cubicBezTo>
                      <a:pt x="1" y="15426"/>
                      <a:pt x="34" y="16367"/>
                      <a:pt x="169" y="17341"/>
                    </a:cubicBezTo>
                    <a:cubicBezTo>
                      <a:pt x="303" y="18282"/>
                      <a:pt x="505" y="19190"/>
                      <a:pt x="841" y="20030"/>
                    </a:cubicBezTo>
                    <a:cubicBezTo>
                      <a:pt x="1211" y="21038"/>
                      <a:pt x="1681" y="22046"/>
                      <a:pt x="2219" y="23021"/>
                    </a:cubicBezTo>
                    <a:cubicBezTo>
                      <a:pt x="2723" y="23894"/>
                      <a:pt x="3361" y="24768"/>
                      <a:pt x="4067" y="25608"/>
                    </a:cubicBezTo>
                    <a:cubicBezTo>
                      <a:pt x="5344" y="27087"/>
                      <a:pt x="6890" y="28465"/>
                      <a:pt x="8772" y="29742"/>
                    </a:cubicBezTo>
                    <a:cubicBezTo>
                      <a:pt x="10385" y="30784"/>
                      <a:pt x="12233" y="31792"/>
                      <a:pt x="14384" y="32766"/>
                    </a:cubicBezTo>
                    <a:cubicBezTo>
                      <a:pt x="16770" y="33808"/>
                      <a:pt x="19156" y="34648"/>
                      <a:pt x="22013" y="35623"/>
                    </a:cubicBezTo>
                    <a:cubicBezTo>
                      <a:pt x="21542" y="36093"/>
                      <a:pt x="21139" y="36597"/>
                      <a:pt x="20803" y="37169"/>
                    </a:cubicBezTo>
                    <a:cubicBezTo>
                      <a:pt x="20702" y="37337"/>
                      <a:pt x="20635" y="37538"/>
                      <a:pt x="20567" y="37706"/>
                    </a:cubicBezTo>
                    <a:cubicBezTo>
                      <a:pt x="20534" y="37807"/>
                      <a:pt x="20534" y="37874"/>
                      <a:pt x="20534" y="37975"/>
                    </a:cubicBezTo>
                    <a:lnTo>
                      <a:pt x="20534" y="38311"/>
                    </a:lnTo>
                    <a:cubicBezTo>
                      <a:pt x="20534" y="38379"/>
                      <a:pt x="20567" y="38479"/>
                      <a:pt x="20567" y="38547"/>
                    </a:cubicBezTo>
                    <a:cubicBezTo>
                      <a:pt x="20635" y="38647"/>
                      <a:pt x="20668" y="38782"/>
                      <a:pt x="20702" y="38849"/>
                    </a:cubicBezTo>
                    <a:cubicBezTo>
                      <a:pt x="20803" y="38983"/>
                      <a:pt x="20870" y="39118"/>
                      <a:pt x="21004" y="39185"/>
                    </a:cubicBezTo>
                    <a:cubicBezTo>
                      <a:pt x="21072" y="39286"/>
                      <a:pt x="21206" y="39319"/>
                      <a:pt x="21340" y="39319"/>
                    </a:cubicBezTo>
                    <a:lnTo>
                      <a:pt x="21374" y="39319"/>
                    </a:lnTo>
                    <a:cubicBezTo>
                      <a:pt x="21508" y="39319"/>
                      <a:pt x="21643" y="39286"/>
                      <a:pt x="21710" y="39219"/>
                    </a:cubicBezTo>
                    <a:cubicBezTo>
                      <a:pt x="21845" y="39185"/>
                      <a:pt x="21979" y="39118"/>
                      <a:pt x="22080" y="38983"/>
                    </a:cubicBezTo>
                    <a:cubicBezTo>
                      <a:pt x="22214" y="38849"/>
                      <a:pt x="22349" y="38715"/>
                      <a:pt x="22483" y="38647"/>
                    </a:cubicBezTo>
                    <a:cubicBezTo>
                      <a:pt x="22685" y="38379"/>
                      <a:pt x="22886" y="38143"/>
                      <a:pt x="23054" y="37841"/>
                    </a:cubicBezTo>
                    <a:cubicBezTo>
                      <a:pt x="23088" y="37774"/>
                      <a:pt x="23155" y="37706"/>
                      <a:pt x="23189" y="37639"/>
                    </a:cubicBezTo>
                    <a:lnTo>
                      <a:pt x="23323" y="37874"/>
                    </a:lnTo>
                    <a:cubicBezTo>
                      <a:pt x="23424" y="38110"/>
                      <a:pt x="23659" y="38311"/>
                      <a:pt x="23861" y="38446"/>
                    </a:cubicBezTo>
                    <a:cubicBezTo>
                      <a:pt x="24096" y="38614"/>
                      <a:pt x="24432" y="38681"/>
                      <a:pt x="24768" y="38681"/>
                    </a:cubicBezTo>
                    <a:cubicBezTo>
                      <a:pt x="24936" y="38681"/>
                      <a:pt x="25071" y="38681"/>
                      <a:pt x="25239" y="38647"/>
                    </a:cubicBezTo>
                    <a:cubicBezTo>
                      <a:pt x="25440" y="38614"/>
                      <a:pt x="25676" y="38479"/>
                      <a:pt x="25877" y="38311"/>
                    </a:cubicBezTo>
                    <a:cubicBezTo>
                      <a:pt x="26045" y="38177"/>
                      <a:pt x="26180" y="37975"/>
                      <a:pt x="26280" y="37774"/>
                    </a:cubicBezTo>
                    <a:cubicBezTo>
                      <a:pt x="26381" y="37538"/>
                      <a:pt x="26415" y="37303"/>
                      <a:pt x="26381" y="37001"/>
                    </a:cubicBezTo>
                    <a:cubicBezTo>
                      <a:pt x="26381" y="36866"/>
                      <a:pt x="26348" y="36765"/>
                      <a:pt x="26280" y="36631"/>
                    </a:cubicBezTo>
                    <a:lnTo>
                      <a:pt x="26280" y="36631"/>
                    </a:lnTo>
                    <a:cubicBezTo>
                      <a:pt x="26348" y="36665"/>
                      <a:pt x="26348" y="36665"/>
                      <a:pt x="26381" y="36665"/>
                    </a:cubicBezTo>
                    <a:cubicBezTo>
                      <a:pt x="26684" y="36799"/>
                      <a:pt x="27020" y="36866"/>
                      <a:pt x="27289" y="36933"/>
                    </a:cubicBezTo>
                    <a:cubicBezTo>
                      <a:pt x="27524" y="36967"/>
                      <a:pt x="27692" y="36967"/>
                      <a:pt x="27860" y="36967"/>
                    </a:cubicBezTo>
                    <a:cubicBezTo>
                      <a:pt x="27961" y="36967"/>
                      <a:pt x="28062" y="36967"/>
                      <a:pt x="28196" y="36933"/>
                    </a:cubicBezTo>
                    <a:cubicBezTo>
                      <a:pt x="28297" y="36933"/>
                      <a:pt x="28398" y="36833"/>
                      <a:pt x="28465" y="36799"/>
                    </a:cubicBezTo>
                    <a:lnTo>
                      <a:pt x="28633" y="36631"/>
                    </a:lnTo>
                    <a:cubicBezTo>
                      <a:pt x="28700" y="36597"/>
                      <a:pt x="28700" y="36497"/>
                      <a:pt x="28734" y="36463"/>
                    </a:cubicBezTo>
                    <a:cubicBezTo>
                      <a:pt x="28767" y="36362"/>
                      <a:pt x="28767" y="36261"/>
                      <a:pt x="28734" y="36093"/>
                    </a:cubicBezTo>
                    <a:cubicBezTo>
                      <a:pt x="28734" y="36026"/>
                      <a:pt x="28700" y="35992"/>
                      <a:pt x="28700" y="35959"/>
                    </a:cubicBezTo>
                    <a:cubicBezTo>
                      <a:pt x="28633" y="35824"/>
                      <a:pt x="28566" y="35757"/>
                      <a:pt x="28532" y="35656"/>
                    </a:cubicBezTo>
                    <a:cubicBezTo>
                      <a:pt x="28263" y="35287"/>
                      <a:pt x="27860" y="35119"/>
                      <a:pt x="27557" y="35018"/>
                    </a:cubicBezTo>
                    <a:cubicBezTo>
                      <a:pt x="27121" y="34917"/>
                      <a:pt x="26684" y="34850"/>
                      <a:pt x="26280" y="34816"/>
                    </a:cubicBezTo>
                    <a:cubicBezTo>
                      <a:pt x="27894" y="33606"/>
                      <a:pt x="29372" y="32061"/>
                      <a:pt x="30750" y="30212"/>
                    </a:cubicBezTo>
                    <a:cubicBezTo>
                      <a:pt x="32128" y="28297"/>
                      <a:pt x="33405" y="26180"/>
                      <a:pt x="34413" y="23827"/>
                    </a:cubicBezTo>
                    <a:cubicBezTo>
                      <a:pt x="35320" y="21744"/>
                      <a:pt x="35993" y="19627"/>
                      <a:pt x="36463" y="17509"/>
                    </a:cubicBezTo>
                    <a:cubicBezTo>
                      <a:pt x="36665" y="16468"/>
                      <a:pt x="36833" y="15359"/>
                      <a:pt x="36967" y="14317"/>
                    </a:cubicBezTo>
                    <a:cubicBezTo>
                      <a:pt x="37102" y="13141"/>
                      <a:pt x="37102" y="12065"/>
                      <a:pt x="37001" y="10990"/>
                    </a:cubicBezTo>
                    <a:cubicBezTo>
                      <a:pt x="36933" y="10049"/>
                      <a:pt x="36765" y="9142"/>
                      <a:pt x="36530" y="8369"/>
                    </a:cubicBezTo>
                    <a:cubicBezTo>
                      <a:pt x="36463" y="8066"/>
                      <a:pt x="36329" y="7764"/>
                      <a:pt x="36194" y="7461"/>
                    </a:cubicBezTo>
                    <a:cubicBezTo>
                      <a:pt x="35993" y="6722"/>
                      <a:pt x="35656" y="6016"/>
                      <a:pt x="35287" y="5344"/>
                    </a:cubicBezTo>
                    <a:cubicBezTo>
                      <a:pt x="34816" y="4504"/>
                      <a:pt x="34178" y="3731"/>
                      <a:pt x="33472" y="3025"/>
                    </a:cubicBezTo>
                    <a:cubicBezTo>
                      <a:pt x="32666" y="2252"/>
                      <a:pt x="31758" y="1580"/>
                      <a:pt x="30649" y="1043"/>
                    </a:cubicBezTo>
                    <a:cubicBezTo>
                      <a:pt x="30145" y="807"/>
                      <a:pt x="29607" y="572"/>
                      <a:pt x="29103" y="370"/>
                    </a:cubicBezTo>
                    <a:cubicBezTo>
                      <a:pt x="28599" y="202"/>
                      <a:pt x="28095" y="68"/>
                      <a:pt x="27557" y="34"/>
                    </a:cubicBezTo>
                    <a:cubicBezTo>
                      <a:pt x="27121" y="34"/>
                      <a:pt x="26751" y="1"/>
                      <a:pt x="26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3867550" y="3096925"/>
                <a:ext cx="215100" cy="3520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4081" extrusionOk="0">
                    <a:moveTo>
                      <a:pt x="1277" y="0"/>
                    </a:moveTo>
                    <a:cubicBezTo>
                      <a:pt x="1143" y="0"/>
                      <a:pt x="1042" y="0"/>
                      <a:pt x="941" y="34"/>
                    </a:cubicBezTo>
                    <a:cubicBezTo>
                      <a:pt x="639" y="135"/>
                      <a:pt x="336" y="336"/>
                      <a:pt x="202" y="639"/>
                    </a:cubicBezTo>
                    <a:cubicBezTo>
                      <a:pt x="34" y="907"/>
                      <a:pt x="0" y="1244"/>
                      <a:pt x="101" y="1546"/>
                    </a:cubicBezTo>
                    <a:cubicBezTo>
                      <a:pt x="168" y="1815"/>
                      <a:pt x="370" y="2151"/>
                      <a:pt x="672" y="2252"/>
                    </a:cubicBezTo>
                    <a:cubicBezTo>
                      <a:pt x="1143" y="2453"/>
                      <a:pt x="1613" y="2722"/>
                      <a:pt x="2016" y="2957"/>
                    </a:cubicBezTo>
                    <a:lnTo>
                      <a:pt x="2050" y="3025"/>
                    </a:lnTo>
                    <a:cubicBezTo>
                      <a:pt x="2453" y="3226"/>
                      <a:pt x="2856" y="3495"/>
                      <a:pt x="3327" y="3798"/>
                    </a:cubicBezTo>
                    <a:cubicBezTo>
                      <a:pt x="3965" y="4268"/>
                      <a:pt x="4537" y="4873"/>
                      <a:pt x="5074" y="5545"/>
                    </a:cubicBezTo>
                    <a:cubicBezTo>
                      <a:pt x="5679" y="6284"/>
                      <a:pt x="6183" y="7091"/>
                      <a:pt x="6520" y="7897"/>
                    </a:cubicBezTo>
                    <a:cubicBezTo>
                      <a:pt x="7024" y="9040"/>
                      <a:pt x="7360" y="10216"/>
                      <a:pt x="7528" y="11292"/>
                    </a:cubicBezTo>
                    <a:cubicBezTo>
                      <a:pt x="7629" y="12165"/>
                      <a:pt x="7629" y="12938"/>
                      <a:pt x="7561" y="13644"/>
                    </a:cubicBezTo>
                    <a:cubicBezTo>
                      <a:pt x="7528" y="13812"/>
                      <a:pt x="7729" y="14014"/>
                      <a:pt x="7897" y="14081"/>
                    </a:cubicBezTo>
                    <a:lnTo>
                      <a:pt x="7998" y="14081"/>
                    </a:lnTo>
                    <a:cubicBezTo>
                      <a:pt x="8133" y="14081"/>
                      <a:pt x="8368" y="13946"/>
                      <a:pt x="8401" y="13745"/>
                    </a:cubicBezTo>
                    <a:cubicBezTo>
                      <a:pt x="8469" y="13174"/>
                      <a:pt x="8536" y="12569"/>
                      <a:pt x="8569" y="11897"/>
                    </a:cubicBezTo>
                    <a:cubicBezTo>
                      <a:pt x="8603" y="11258"/>
                      <a:pt x="8569" y="10620"/>
                      <a:pt x="8536" y="9914"/>
                    </a:cubicBezTo>
                    <a:cubicBezTo>
                      <a:pt x="8469" y="9275"/>
                      <a:pt x="8368" y="8603"/>
                      <a:pt x="8200" y="7864"/>
                    </a:cubicBezTo>
                    <a:cubicBezTo>
                      <a:pt x="8032" y="7192"/>
                      <a:pt x="7864" y="6553"/>
                      <a:pt x="7595" y="5915"/>
                    </a:cubicBezTo>
                    <a:cubicBezTo>
                      <a:pt x="7360" y="5243"/>
                      <a:pt x="7024" y="4604"/>
                      <a:pt x="6620" y="3999"/>
                    </a:cubicBezTo>
                    <a:lnTo>
                      <a:pt x="6116" y="3226"/>
                    </a:lnTo>
                    <a:cubicBezTo>
                      <a:pt x="5881" y="2890"/>
                      <a:pt x="5579" y="2554"/>
                      <a:pt x="5276" y="2218"/>
                    </a:cubicBezTo>
                    <a:cubicBezTo>
                      <a:pt x="4839" y="1714"/>
                      <a:pt x="4268" y="1244"/>
                      <a:pt x="3562" y="840"/>
                    </a:cubicBezTo>
                    <a:cubicBezTo>
                      <a:pt x="2991" y="471"/>
                      <a:pt x="2252" y="202"/>
                      <a:pt x="1512" y="34"/>
                    </a:cubicBezTo>
                    <a:cubicBezTo>
                      <a:pt x="1479" y="0"/>
                      <a:pt x="1344" y="0"/>
                      <a:pt x="1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4040600" y="3458175"/>
                <a:ext cx="42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581" extrusionOk="0">
                    <a:moveTo>
                      <a:pt x="774" y="1"/>
                    </a:moveTo>
                    <a:cubicBezTo>
                      <a:pt x="572" y="1"/>
                      <a:pt x="337" y="169"/>
                      <a:pt x="236" y="269"/>
                    </a:cubicBezTo>
                    <a:cubicBezTo>
                      <a:pt x="102" y="437"/>
                      <a:pt x="1" y="673"/>
                      <a:pt x="68" y="874"/>
                    </a:cubicBezTo>
                    <a:cubicBezTo>
                      <a:pt x="102" y="1076"/>
                      <a:pt x="169" y="1278"/>
                      <a:pt x="337" y="1412"/>
                    </a:cubicBezTo>
                    <a:cubicBezTo>
                      <a:pt x="505" y="1546"/>
                      <a:pt x="707" y="1580"/>
                      <a:pt x="942" y="1580"/>
                    </a:cubicBezTo>
                    <a:cubicBezTo>
                      <a:pt x="1143" y="1580"/>
                      <a:pt x="1345" y="1412"/>
                      <a:pt x="1479" y="1278"/>
                    </a:cubicBezTo>
                    <a:cubicBezTo>
                      <a:pt x="1614" y="1110"/>
                      <a:pt x="1681" y="908"/>
                      <a:pt x="1647" y="706"/>
                    </a:cubicBezTo>
                    <a:cubicBezTo>
                      <a:pt x="1614" y="505"/>
                      <a:pt x="1513" y="269"/>
                      <a:pt x="1345" y="169"/>
                    </a:cubicBezTo>
                    <a:cubicBezTo>
                      <a:pt x="1177" y="34"/>
                      <a:pt x="1009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3424775" y="3469125"/>
                <a:ext cx="109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97" extrusionOk="0">
                    <a:moveTo>
                      <a:pt x="2178" y="0"/>
                    </a:moveTo>
                    <a:cubicBezTo>
                      <a:pt x="1970" y="0"/>
                      <a:pt x="1757" y="32"/>
                      <a:pt x="1547" y="100"/>
                    </a:cubicBezTo>
                    <a:cubicBezTo>
                      <a:pt x="538" y="436"/>
                      <a:pt x="1" y="1545"/>
                      <a:pt x="337" y="2587"/>
                    </a:cubicBezTo>
                    <a:cubicBezTo>
                      <a:pt x="632" y="3392"/>
                      <a:pt x="1377" y="3897"/>
                      <a:pt x="2178" y="3897"/>
                    </a:cubicBezTo>
                    <a:cubicBezTo>
                      <a:pt x="2381" y="3897"/>
                      <a:pt x="2587" y="3865"/>
                      <a:pt x="2790" y="3797"/>
                    </a:cubicBezTo>
                    <a:cubicBezTo>
                      <a:pt x="3798" y="3461"/>
                      <a:pt x="4370" y="2385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3849900" y="3370825"/>
                <a:ext cx="1092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81" extrusionOk="0">
                    <a:moveTo>
                      <a:pt x="2178" y="0"/>
                    </a:moveTo>
                    <a:cubicBezTo>
                      <a:pt x="1969" y="0"/>
                      <a:pt x="1756" y="33"/>
                      <a:pt x="1546" y="100"/>
                    </a:cubicBezTo>
                    <a:cubicBezTo>
                      <a:pt x="538" y="436"/>
                      <a:pt x="0" y="1512"/>
                      <a:pt x="336" y="2554"/>
                    </a:cubicBezTo>
                    <a:cubicBezTo>
                      <a:pt x="609" y="3372"/>
                      <a:pt x="1370" y="3881"/>
                      <a:pt x="2222" y="3881"/>
                    </a:cubicBezTo>
                    <a:cubicBezTo>
                      <a:pt x="2419" y="3881"/>
                      <a:pt x="2621" y="3854"/>
                      <a:pt x="2823" y="3797"/>
                    </a:cubicBezTo>
                    <a:cubicBezTo>
                      <a:pt x="3831" y="3461"/>
                      <a:pt x="4369" y="2352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3597850" y="3431300"/>
                <a:ext cx="206700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6218" extrusionOk="0">
                    <a:moveTo>
                      <a:pt x="5377" y="3999"/>
                    </a:moveTo>
                    <a:cubicBezTo>
                      <a:pt x="5512" y="3999"/>
                      <a:pt x="5680" y="3999"/>
                      <a:pt x="5781" y="4066"/>
                    </a:cubicBezTo>
                    <a:cubicBezTo>
                      <a:pt x="6016" y="4100"/>
                      <a:pt x="6184" y="4134"/>
                      <a:pt x="6352" y="4201"/>
                    </a:cubicBezTo>
                    <a:cubicBezTo>
                      <a:pt x="6520" y="4302"/>
                      <a:pt x="6621" y="4369"/>
                      <a:pt x="6789" y="4470"/>
                    </a:cubicBezTo>
                    <a:lnTo>
                      <a:pt x="6923" y="4604"/>
                    </a:lnTo>
                    <a:cubicBezTo>
                      <a:pt x="6856" y="4671"/>
                      <a:pt x="6722" y="4772"/>
                      <a:pt x="6621" y="4907"/>
                    </a:cubicBezTo>
                    <a:cubicBezTo>
                      <a:pt x="6352" y="5108"/>
                      <a:pt x="6050" y="5310"/>
                      <a:pt x="5680" y="5478"/>
                    </a:cubicBezTo>
                    <a:cubicBezTo>
                      <a:pt x="5277" y="5646"/>
                      <a:pt x="4873" y="5780"/>
                      <a:pt x="4437" y="5848"/>
                    </a:cubicBezTo>
                    <a:cubicBezTo>
                      <a:pt x="4201" y="5881"/>
                      <a:pt x="3899" y="5881"/>
                      <a:pt x="3664" y="5881"/>
                    </a:cubicBezTo>
                    <a:cubicBezTo>
                      <a:pt x="3496" y="5881"/>
                      <a:pt x="3328" y="5881"/>
                      <a:pt x="3193" y="5848"/>
                    </a:cubicBezTo>
                    <a:cubicBezTo>
                      <a:pt x="3059" y="5848"/>
                      <a:pt x="2857" y="5814"/>
                      <a:pt x="2689" y="5780"/>
                    </a:cubicBezTo>
                    <a:cubicBezTo>
                      <a:pt x="2723" y="5680"/>
                      <a:pt x="2723" y="5612"/>
                      <a:pt x="2756" y="5512"/>
                    </a:cubicBezTo>
                    <a:cubicBezTo>
                      <a:pt x="2857" y="5343"/>
                      <a:pt x="2924" y="5175"/>
                      <a:pt x="3059" y="5041"/>
                    </a:cubicBezTo>
                    <a:cubicBezTo>
                      <a:pt x="3193" y="4907"/>
                      <a:pt x="3361" y="4772"/>
                      <a:pt x="3529" y="4604"/>
                    </a:cubicBezTo>
                    <a:cubicBezTo>
                      <a:pt x="3731" y="4436"/>
                      <a:pt x="3932" y="4302"/>
                      <a:pt x="4201" y="4201"/>
                    </a:cubicBezTo>
                    <a:cubicBezTo>
                      <a:pt x="4437" y="4100"/>
                      <a:pt x="4739" y="4066"/>
                      <a:pt x="5041" y="3999"/>
                    </a:cubicBezTo>
                    <a:close/>
                    <a:moveTo>
                      <a:pt x="6755" y="0"/>
                    </a:moveTo>
                    <a:cubicBezTo>
                      <a:pt x="6634" y="61"/>
                      <a:pt x="6538" y="73"/>
                      <a:pt x="6450" y="73"/>
                    </a:cubicBezTo>
                    <a:cubicBezTo>
                      <a:pt x="6392" y="73"/>
                      <a:pt x="6339" y="67"/>
                      <a:pt x="6285" y="67"/>
                    </a:cubicBezTo>
                    <a:cubicBezTo>
                      <a:pt x="6184" y="67"/>
                      <a:pt x="6016" y="67"/>
                      <a:pt x="5814" y="101"/>
                    </a:cubicBezTo>
                    <a:cubicBezTo>
                      <a:pt x="5714" y="135"/>
                      <a:pt x="5546" y="202"/>
                      <a:pt x="5377" y="303"/>
                    </a:cubicBezTo>
                    <a:cubicBezTo>
                      <a:pt x="5209" y="403"/>
                      <a:pt x="5075" y="538"/>
                      <a:pt x="4941" y="639"/>
                    </a:cubicBezTo>
                    <a:cubicBezTo>
                      <a:pt x="4806" y="740"/>
                      <a:pt x="4739" y="874"/>
                      <a:pt x="4605" y="975"/>
                    </a:cubicBezTo>
                    <a:cubicBezTo>
                      <a:pt x="4470" y="1109"/>
                      <a:pt x="4369" y="1277"/>
                      <a:pt x="4201" y="1378"/>
                    </a:cubicBezTo>
                    <a:cubicBezTo>
                      <a:pt x="4033" y="1479"/>
                      <a:pt x="3899" y="1580"/>
                      <a:pt x="3764" y="1647"/>
                    </a:cubicBezTo>
                    <a:cubicBezTo>
                      <a:pt x="3697" y="1714"/>
                      <a:pt x="3630" y="1714"/>
                      <a:pt x="3563" y="1748"/>
                    </a:cubicBezTo>
                    <a:lnTo>
                      <a:pt x="3529" y="1748"/>
                    </a:lnTo>
                    <a:cubicBezTo>
                      <a:pt x="3193" y="1748"/>
                      <a:pt x="2891" y="1680"/>
                      <a:pt x="2689" y="1613"/>
                    </a:cubicBezTo>
                    <a:cubicBezTo>
                      <a:pt x="2521" y="1580"/>
                      <a:pt x="2353" y="1546"/>
                      <a:pt x="2118" y="1479"/>
                    </a:cubicBezTo>
                    <a:cubicBezTo>
                      <a:pt x="2050" y="1445"/>
                      <a:pt x="1950" y="1445"/>
                      <a:pt x="1882" y="1412"/>
                    </a:cubicBezTo>
                    <a:cubicBezTo>
                      <a:pt x="1748" y="1344"/>
                      <a:pt x="1614" y="1344"/>
                      <a:pt x="1513" y="1344"/>
                    </a:cubicBezTo>
                    <a:cubicBezTo>
                      <a:pt x="1244" y="1344"/>
                      <a:pt x="1042" y="1412"/>
                      <a:pt x="874" y="1479"/>
                    </a:cubicBezTo>
                    <a:cubicBezTo>
                      <a:pt x="673" y="1580"/>
                      <a:pt x="538" y="1680"/>
                      <a:pt x="370" y="1849"/>
                    </a:cubicBezTo>
                    <a:cubicBezTo>
                      <a:pt x="101" y="2117"/>
                      <a:pt x="1" y="2487"/>
                      <a:pt x="1" y="2991"/>
                    </a:cubicBezTo>
                    <a:cubicBezTo>
                      <a:pt x="1" y="3159"/>
                      <a:pt x="1" y="3361"/>
                      <a:pt x="34" y="3630"/>
                    </a:cubicBezTo>
                    <a:cubicBezTo>
                      <a:pt x="68" y="3831"/>
                      <a:pt x="101" y="4100"/>
                      <a:pt x="236" y="4268"/>
                    </a:cubicBezTo>
                    <a:cubicBezTo>
                      <a:pt x="404" y="4604"/>
                      <a:pt x="605" y="4940"/>
                      <a:pt x="908" y="5209"/>
                    </a:cubicBezTo>
                    <a:cubicBezTo>
                      <a:pt x="1177" y="5478"/>
                      <a:pt x="1446" y="5680"/>
                      <a:pt x="1849" y="5848"/>
                    </a:cubicBezTo>
                    <a:cubicBezTo>
                      <a:pt x="2387" y="6116"/>
                      <a:pt x="3025" y="6217"/>
                      <a:pt x="3731" y="6217"/>
                    </a:cubicBezTo>
                    <a:lnTo>
                      <a:pt x="4201" y="6217"/>
                    </a:lnTo>
                    <a:cubicBezTo>
                      <a:pt x="4974" y="6150"/>
                      <a:pt x="5781" y="5881"/>
                      <a:pt x="6520" y="5512"/>
                    </a:cubicBezTo>
                    <a:cubicBezTo>
                      <a:pt x="7226" y="5108"/>
                      <a:pt x="7763" y="4503"/>
                      <a:pt x="8032" y="3831"/>
                    </a:cubicBezTo>
                    <a:cubicBezTo>
                      <a:pt x="8200" y="3495"/>
                      <a:pt x="8268" y="3092"/>
                      <a:pt x="8268" y="2655"/>
                    </a:cubicBezTo>
                    <a:cubicBezTo>
                      <a:pt x="8268" y="2185"/>
                      <a:pt x="8200" y="1748"/>
                      <a:pt x="8066" y="1311"/>
                    </a:cubicBezTo>
                    <a:cubicBezTo>
                      <a:pt x="7932" y="975"/>
                      <a:pt x="7730" y="571"/>
                      <a:pt x="7293" y="269"/>
                    </a:cubicBezTo>
                    <a:cubicBezTo>
                      <a:pt x="7125" y="135"/>
                      <a:pt x="6923" y="67"/>
                      <a:pt x="67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07" name="Google Shape;207;p11"/>
            <p:cNvSpPr/>
            <p:nvPr/>
          </p:nvSpPr>
          <p:spPr>
            <a:xfrm>
              <a:off x="6933975" y="1187700"/>
              <a:ext cx="115125" cy="56325"/>
            </a:xfrm>
            <a:custGeom>
              <a:avLst/>
              <a:gdLst/>
              <a:ahLst/>
              <a:cxnLst/>
              <a:rect l="l" t="t" r="r" b="b"/>
              <a:pathLst>
                <a:path w="4605" h="2253" extrusionOk="0">
                  <a:moveTo>
                    <a:pt x="3126" y="1"/>
                  </a:moveTo>
                  <a:cubicBezTo>
                    <a:pt x="2723" y="1"/>
                    <a:pt x="2320" y="68"/>
                    <a:pt x="1883" y="202"/>
                  </a:cubicBezTo>
                  <a:cubicBezTo>
                    <a:pt x="1412" y="337"/>
                    <a:pt x="1043" y="538"/>
                    <a:pt x="673" y="807"/>
                  </a:cubicBezTo>
                  <a:cubicBezTo>
                    <a:pt x="538" y="908"/>
                    <a:pt x="404" y="1042"/>
                    <a:pt x="270" y="1210"/>
                  </a:cubicBezTo>
                  <a:cubicBezTo>
                    <a:pt x="135" y="1378"/>
                    <a:pt x="68" y="1580"/>
                    <a:pt x="1" y="1815"/>
                  </a:cubicBezTo>
                  <a:cubicBezTo>
                    <a:pt x="1" y="1849"/>
                    <a:pt x="1" y="1916"/>
                    <a:pt x="68" y="1983"/>
                  </a:cubicBezTo>
                  <a:cubicBezTo>
                    <a:pt x="102" y="2017"/>
                    <a:pt x="135" y="2051"/>
                    <a:pt x="236" y="2084"/>
                  </a:cubicBezTo>
                  <a:cubicBezTo>
                    <a:pt x="270" y="2151"/>
                    <a:pt x="303" y="2151"/>
                    <a:pt x="337" y="2151"/>
                  </a:cubicBezTo>
                  <a:cubicBezTo>
                    <a:pt x="606" y="2219"/>
                    <a:pt x="908" y="2252"/>
                    <a:pt x="1211" y="2252"/>
                  </a:cubicBezTo>
                  <a:cubicBezTo>
                    <a:pt x="1345" y="2252"/>
                    <a:pt x="1547" y="2252"/>
                    <a:pt x="1681" y="2219"/>
                  </a:cubicBezTo>
                  <a:cubicBezTo>
                    <a:pt x="2185" y="2185"/>
                    <a:pt x="2689" y="2051"/>
                    <a:pt x="3227" y="1849"/>
                  </a:cubicBezTo>
                  <a:cubicBezTo>
                    <a:pt x="3429" y="1748"/>
                    <a:pt x="3630" y="1681"/>
                    <a:pt x="3832" y="1546"/>
                  </a:cubicBezTo>
                  <a:cubicBezTo>
                    <a:pt x="4101" y="1412"/>
                    <a:pt x="4269" y="1311"/>
                    <a:pt x="4437" y="1143"/>
                  </a:cubicBezTo>
                  <a:cubicBezTo>
                    <a:pt x="4571" y="1009"/>
                    <a:pt x="4605" y="841"/>
                    <a:pt x="4605" y="673"/>
                  </a:cubicBezTo>
                  <a:cubicBezTo>
                    <a:pt x="4605" y="572"/>
                    <a:pt x="4538" y="505"/>
                    <a:pt x="4470" y="471"/>
                  </a:cubicBezTo>
                  <a:cubicBezTo>
                    <a:pt x="4437" y="370"/>
                    <a:pt x="4336" y="337"/>
                    <a:pt x="4269" y="303"/>
                  </a:cubicBezTo>
                  <a:cubicBezTo>
                    <a:pt x="4168" y="236"/>
                    <a:pt x="4101" y="202"/>
                    <a:pt x="4033" y="202"/>
                  </a:cubicBezTo>
                  <a:cubicBezTo>
                    <a:pt x="3966" y="169"/>
                    <a:pt x="3832" y="169"/>
                    <a:pt x="3765" y="135"/>
                  </a:cubicBezTo>
                  <a:cubicBezTo>
                    <a:pt x="3563" y="34"/>
                    <a:pt x="3328" y="34"/>
                    <a:pt x="3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8" name="Google Shape;208;p11"/>
          <p:cNvSpPr/>
          <p:nvPr/>
        </p:nvSpPr>
        <p:spPr>
          <a:xfrm>
            <a:off x="-519600" y="3814668"/>
            <a:ext cx="1994602" cy="1704648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9" name="Google Shape;209;p11"/>
          <p:cNvSpPr/>
          <p:nvPr/>
        </p:nvSpPr>
        <p:spPr>
          <a:xfrm rot="-5400000">
            <a:off x="1063772" y="4507185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11"/>
          <p:cNvSpPr/>
          <p:nvPr/>
        </p:nvSpPr>
        <p:spPr>
          <a:xfrm rot="-2700000">
            <a:off x="8069271" y="-492718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11"/>
          <p:cNvSpPr/>
          <p:nvPr/>
        </p:nvSpPr>
        <p:spPr>
          <a:xfrm rot="-5400000">
            <a:off x="7401502" y="4010007"/>
            <a:ext cx="232192" cy="20475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" name="Google Shape;212;p11"/>
          <p:cNvSpPr/>
          <p:nvPr/>
        </p:nvSpPr>
        <p:spPr>
          <a:xfrm rot="-5400000">
            <a:off x="7657455" y="4236950"/>
            <a:ext cx="143296" cy="12635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" name="Google Shape;213;p11"/>
          <p:cNvSpPr/>
          <p:nvPr/>
        </p:nvSpPr>
        <p:spPr>
          <a:xfrm rot="2527600">
            <a:off x="7584927" y="496776"/>
            <a:ext cx="227865" cy="593777"/>
          </a:xfrm>
          <a:custGeom>
            <a:avLst/>
            <a:gdLst/>
            <a:ahLst/>
            <a:cxnLst/>
            <a:rect l="l" t="t" r="r" b="b"/>
            <a:pathLst>
              <a:path w="10049" h="26186" extrusionOk="0">
                <a:moveTo>
                  <a:pt x="6026" y="9334"/>
                </a:moveTo>
                <a:cubicBezTo>
                  <a:pt x="6036" y="9343"/>
                  <a:pt x="6050" y="9343"/>
                  <a:pt x="6050" y="9343"/>
                </a:cubicBezTo>
                <a:cubicBezTo>
                  <a:pt x="6042" y="9340"/>
                  <a:pt x="6034" y="9337"/>
                  <a:pt x="6026" y="9334"/>
                </a:cubicBezTo>
                <a:close/>
                <a:moveTo>
                  <a:pt x="3093" y="8839"/>
                </a:moveTo>
                <a:cubicBezTo>
                  <a:pt x="3529" y="8839"/>
                  <a:pt x="3899" y="8839"/>
                  <a:pt x="4336" y="8872"/>
                </a:cubicBezTo>
                <a:cubicBezTo>
                  <a:pt x="4899" y="8972"/>
                  <a:pt x="5494" y="9136"/>
                  <a:pt x="6026" y="9334"/>
                </a:cubicBezTo>
                <a:lnTo>
                  <a:pt x="6026" y="9334"/>
                </a:lnTo>
                <a:cubicBezTo>
                  <a:pt x="6021" y="9329"/>
                  <a:pt x="6016" y="9321"/>
                  <a:pt x="6016" y="9309"/>
                </a:cubicBezTo>
                <a:lnTo>
                  <a:pt x="6016" y="9309"/>
                </a:lnTo>
                <a:cubicBezTo>
                  <a:pt x="6016" y="9309"/>
                  <a:pt x="6050" y="9309"/>
                  <a:pt x="6050" y="9343"/>
                </a:cubicBezTo>
                <a:cubicBezTo>
                  <a:pt x="6420" y="9511"/>
                  <a:pt x="6756" y="9679"/>
                  <a:pt x="7092" y="9914"/>
                </a:cubicBezTo>
                <a:cubicBezTo>
                  <a:pt x="6554" y="10351"/>
                  <a:pt x="5983" y="10654"/>
                  <a:pt x="5344" y="10922"/>
                </a:cubicBezTo>
                <a:cubicBezTo>
                  <a:pt x="4605" y="11225"/>
                  <a:pt x="3865" y="11426"/>
                  <a:pt x="3126" y="11561"/>
                </a:cubicBezTo>
                <a:cubicBezTo>
                  <a:pt x="2925" y="11578"/>
                  <a:pt x="2731" y="11586"/>
                  <a:pt x="2542" y="11586"/>
                </a:cubicBezTo>
                <a:cubicBezTo>
                  <a:pt x="2353" y="11586"/>
                  <a:pt x="2168" y="11578"/>
                  <a:pt x="1984" y="11561"/>
                </a:cubicBezTo>
                <a:lnTo>
                  <a:pt x="1479" y="11426"/>
                </a:lnTo>
                <a:cubicBezTo>
                  <a:pt x="1379" y="11393"/>
                  <a:pt x="1345" y="11359"/>
                  <a:pt x="1244" y="11292"/>
                </a:cubicBezTo>
                <a:lnTo>
                  <a:pt x="1177" y="11225"/>
                </a:lnTo>
                <a:cubicBezTo>
                  <a:pt x="1143" y="11191"/>
                  <a:pt x="1143" y="11158"/>
                  <a:pt x="1076" y="11090"/>
                </a:cubicBezTo>
                <a:cubicBezTo>
                  <a:pt x="1076" y="11057"/>
                  <a:pt x="1043" y="11023"/>
                  <a:pt x="1043" y="10956"/>
                </a:cubicBezTo>
                <a:lnTo>
                  <a:pt x="1043" y="10721"/>
                </a:lnTo>
                <a:lnTo>
                  <a:pt x="1177" y="10217"/>
                </a:lnTo>
                <a:cubicBezTo>
                  <a:pt x="1244" y="10049"/>
                  <a:pt x="1345" y="9881"/>
                  <a:pt x="1479" y="9713"/>
                </a:cubicBezTo>
                <a:lnTo>
                  <a:pt x="1849" y="9343"/>
                </a:lnTo>
                <a:cubicBezTo>
                  <a:pt x="2017" y="9208"/>
                  <a:pt x="2185" y="9141"/>
                  <a:pt x="2353" y="9040"/>
                </a:cubicBezTo>
                <a:cubicBezTo>
                  <a:pt x="2588" y="8973"/>
                  <a:pt x="2857" y="8872"/>
                  <a:pt x="3093" y="8839"/>
                </a:cubicBezTo>
                <a:close/>
                <a:moveTo>
                  <a:pt x="6722" y="15627"/>
                </a:moveTo>
                <a:cubicBezTo>
                  <a:pt x="6722" y="15627"/>
                  <a:pt x="6756" y="15627"/>
                  <a:pt x="6756" y="15694"/>
                </a:cubicBezTo>
                <a:cubicBezTo>
                  <a:pt x="6756" y="15627"/>
                  <a:pt x="6756" y="15627"/>
                  <a:pt x="6722" y="15627"/>
                </a:cubicBezTo>
                <a:close/>
                <a:moveTo>
                  <a:pt x="2992" y="15795"/>
                </a:moveTo>
                <a:cubicBezTo>
                  <a:pt x="2958" y="15795"/>
                  <a:pt x="2958" y="15795"/>
                  <a:pt x="2891" y="15862"/>
                </a:cubicBezTo>
                <a:cubicBezTo>
                  <a:pt x="2925" y="15862"/>
                  <a:pt x="2925" y="15795"/>
                  <a:pt x="2992" y="15795"/>
                </a:cubicBezTo>
                <a:close/>
                <a:moveTo>
                  <a:pt x="4370" y="15358"/>
                </a:moveTo>
                <a:cubicBezTo>
                  <a:pt x="4874" y="15358"/>
                  <a:pt x="5344" y="15358"/>
                  <a:pt x="5815" y="15392"/>
                </a:cubicBezTo>
                <a:cubicBezTo>
                  <a:pt x="6117" y="15426"/>
                  <a:pt x="6487" y="15526"/>
                  <a:pt x="6823" y="15627"/>
                </a:cubicBezTo>
                <a:cubicBezTo>
                  <a:pt x="7024" y="15728"/>
                  <a:pt x="7260" y="15862"/>
                  <a:pt x="7428" y="16030"/>
                </a:cubicBezTo>
                <a:lnTo>
                  <a:pt x="7495" y="16064"/>
                </a:lnTo>
                <a:cubicBezTo>
                  <a:pt x="7192" y="16367"/>
                  <a:pt x="6890" y="16635"/>
                  <a:pt x="6588" y="16904"/>
                </a:cubicBezTo>
                <a:cubicBezTo>
                  <a:pt x="6184" y="17240"/>
                  <a:pt x="5714" y="17475"/>
                  <a:pt x="5210" y="17711"/>
                </a:cubicBezTo>
                <a:cubicBezTo>
                  <a:pt x="4840" y="17879"/>
                  <a:pt x="4470" y="17946"/>
                  <a:pt x="4067" y="18047"/>
                </a:cubicBezTo>
                <a:cubicBezTo>
                  <a:pt x="3916" y="18064"/>
                  <a:pt x="3773" y="18072"/>
                  <a:pt x="3626" y="18072"/>
                </a:cubicBezTo>
                <a:cubicBezTo>
                  <a:pt x="3479" y="18072"/>
                  <a:pt x="3328" y="18064"/>
                  <a:pt x="3160" y="18047"/>
                </a:cubicBezTo>
                <a:cubicBezTo>
                  <a:pt x="2891" y="17980"/>
                  <a:pt x="2656" y="17912"/>
                  <a:pt x="2387" y="17812"/>
                </a:cubicBezTo>
                <a:cubicBezTo>
                  <a:pt x="2185" y="17744"/>
                  <a:pt x="2017" y="17610"/>
                  <a:pt x="1849" y="17475"/>
                </a:cubicBezTo>
                <a:cubicBezTo>
                  <a:pt x="1782" y="17408"/>
                  <a:pt x="1681" y="17375"/>
                  <a:pt x="1647" y="17274"/>
                </a:cubicBezTo>
                <a:cubicBezTo>
                  <a:pt x="1614" y="17240"/>
                  <a:pt x="1614" y="17207"/>
                  <a:pt x="1547" y="17139"/>
                </a:cubicBezTo>
                <a:cubicBezTo>
                  <a:pt x="1547" y="17106"/>
                  <a:pt x="1513" y="17072"/>
                  <a:pt x="1513" y="17039"/>
                </a:cubicBezTo>
                <a:lnTo>
                  <a:pt x="1513" y="16938"/>
                </a:lnTo>
                <a:cubicBezTo>
                  <a:pt x="1513" y="16904"/>
                  <a:pt x="1547" y="16871"/>
                  <a:pt x="1547" y="16803"/>
                </a:cubicBezTo>
                <a:cubicBezTo>
                  <a:pt x="1614" y="16736"/>
                  <a:pt x="1647" y="16703"/>
                  <a:pt x="1681" y="16602"/>
                </a:cubicBezTo>
                <a:cubicBezTo>
                  <a:pt x="1816" y="16467"/>
                  <a:pt x="1883" y="16333"/>
                  <a:pt x="2017" y="16266"/>
                </a:cubicBezTo>
                <a:cubicBezTo>
                  <a:pt x="2252" y="16064"/>
                  <a:pt x="2555" y="15930"/>
                  <a:pt x="2857" y="15762"/>
                </a:cubicBezTo>
                <a:cubicBezTo>
                  <a:pt x="3361" y="15560"/>
                  <a:pt x="3865" y="15426"/>
                  <a:pt x="4370" y="15358"/>
                </a:cubicBezTo>
                <a:close/>
                <a:moveTo>
                  <a:pt x="4370" y="1"/>
                </a:moveTo>
                <a:cubicBezTo>
                  <a:pt x="4067" y="101"/>
                  <a:pt x="3865" y="101"/>
                  <a:pt x="3597" y="135"/>
                </a:cubicBezTo>
                <a:cubicBezTo>
                  <a:pt x="3496" y="135"/>
                  <a:pt x="3361" y="169"/>
                  <a:pt x="3294" y="269"/>
                </a:cubicBezTo>
                <a:cubicBezTo>
                  <a:pt x="3193" y="337"/>
                  <a:pt x="3160" y="471"/>
                  <a:pt x="3160" y="605"/>
                </a:cubicBezTo>
                <a:cubicBezTo>
                  <a:pt x="3160" y="740"/>
                  <a:pt x="3193" y="841"/>
                  <a:pt x="3294" y="941"/>
                </a:cubicBezTo>
                <a:cubicBezTo>
                  <a:pt x="3352" y="1000"/>
                  <a:pt x="3460" y="1083"/>
                  <a:pt x="3554" y="1083"/>
                </a:cubicBezTo>
                <a:cubicBezTo>
                  <a:pt x="3568" y="1083"/>
                  <a:pt x="3583" y="1081"/>
                  <a:pt x="3597" y="1076"/>
                </a:cubicBezTo>
                <a:cubicBezTo>
                  <a:pt x="3832" y="1042"/>
                  <a:pt x="4059" y="1026"/>
                  <a:pt x="4286" y="1026"/>
                </a:cubicBezTo>
                <a:cubicBezTo>
                  <a:pt x="4512" y="1026"/>
                  <a:pt x="4739" y="1042"/>
                  <a:pt x="4974" y="1076"/>
                </a:cubicBezTo>
                <a:cubicBezTo>
                  <a:pt x="5344" y="1110"/>
                  <a:pt x="5714" y="1244"/>
                  <a:pt x="6083" y="1345"/>
                </a:cubicBezTo>
                <a:cubicBezTo>
                  <a:pt x="6420" y="1513"/>
                  <a:pt x="6756" y="1681"/>
                  <a:pt x="7058" y="1916"/>
                </a:cubicBezTo>
                <a:cubicBezTo>
                  <a:pt x="7360" y="2151"/>
                  <a:pt x="7663" y="2454"/>
                  <a:pt x="7898" y="2756"/>
                </a:cubicBezTo>
                <a:cubicBezTo>
                  <a:pt x="8201" y="3126"/>
                  <a:pt x="8402" y="3496"/>
                  <a:pt x="8570" y="3966"/>
                </a:cubicBezTo>
                <a:cubicBezTo>
                  <a:pt x="8738" y="4436"/>
                  <a:pt x="8873" y="4873"/>
                  <a:pt x="8940" y="5377"/>
                </a:cubicBezTo>
                <a:cubicBezTo>
                  <a:pt x="9041" y="5949"/>
                  <a:pt x="9041" y="6486"/>
                  <a:pt x="8940" y="7024"/>
                </a:cubicBezTo>
                <a:cubicBezTo>
                  <a:pt x="8906" y="7394"/>
                  <a:pt x="8839" y="7730"/>
                  <a:pt x="8705" y="8066"/>
                </a:cubicBezTo>
                <a:cubicBezTo>
                  <a:pt x="8570" y="8335"/>
                  <a:pt x="8402" y="8570"/>
                  <a:pt x="8234" y="8839"/>
                </a:cubicBezTo>
                <a:cubicBezTo>
                  <a:pt x="8100" y="9007"/>
                  <a:pt x="7965" y="9141"/>
                  <a:pt x="7797" y="9309"/>
                </a:cubicBezTo>
                <a:cubicBezTo>
                  <a:pt x="7495" y="9040"/>
                  <a:pt x="7092" y="8839"/>
                  <a:pt x="6688" y="8671"/>
                </a:cubicBezTo>
                <a:cubicBezTo>
                  <a:pt x="5882" y="8301"/>
                  <a:pt x="5075" y="8032"/>
                  <a:pt x="4202" y="7965"/>
                </a:cubicBezTo>
                <a:cubicBezTo>
                  <a:pt x="4017" y="7931"/>
                  <a:pt x="3832" y="7915"/>
                  <a:pt x="3643" y="7915"/>
                </a:cubicBezTo>
                <a:cubicBezTo>
                  <a:pt x="3454" y="7915"/>
                  <a:pt x="3261" y="7931"/>
                  <a:pt x="3059" y="7965"/>
                </a:cubicBezTo>
                <a:cubicBezTo>
                  <a:pt x="2857" y="7999"/>
                  <a:pt x="2689" y="7999"/>
                  <a:pt x="2488" y="8066"/>
                </a:cubicBezTo>
                <a:cubicBezTo>
                  <a:pt x="2252" y="8133"/>
                  <a:pt x="2084" y="8200"/>
                  <a:pt x="1883" y="8301"/>
                </a:cubicBezTo>
                <a:cubicBezTo>
                  <a:pt x="1547" y="8469"/>
                  <a:pt x="1244" y="8671"/>
                  <a:pt x="975" y="8906"/>
                </a:cubicBezTo>
                <a:cubicBezTo>
                  <a:pt x="673" y="9208"/>
                  <a:pt x="471" y="9578"/>
                  <a:pt x="303" y="9981"/>
                </a:cubicBezTo>
                <a:cubicBezTo>
                  <a:pt x="68" y="10519"/>
                  <a:pt x="1" y="11090"/>
                  <a:pt x="303" y="11662"/>
                </a:cubicBezTo>
                <a:cubicBezTo>
                  <a:pt x="538" y="12099"/>
                  <a:pt x="1043" y="12367"/>
                  <a:pt x="1547" y="12435"/>
                </a:cubicBezTo>
                <a:cubicBezTo>
                  <a:pt x="1827" y="12494"/>
                  <a:pt x="2113" y="12520"/>
                  <a:pt x="2400" y="12520"/>
                </a:cubicBezTo>
                <a:cubicBezTo>
                  <a:pt x="2768" y="12520"/>
                  <a:pt x="3137" y="12477"/>
                  <a:pt x="3496" y="12401"/>
                </a:cubicBezTo>
                <a:cubicBezTo>
                  <a:pt x="4202" y="12267"/>
                  <a:pt x="4874" y="12065"/>
                  <a:pt x="5546" y="11763"/>
                </a:cubicBezTo>
                <a:cubicBezTo>
                  <a:pt x="6251" y="11494"/>
                  <a:pt x="6957" y="11090"/>
                  <a:pt x="7596" y="10654"/>
                </a:cubicBezTo>
                <a:cubicBezTo>
                  <a:pt x="7697" y="10586"/>
                  <a:pt x="7730" y="10519"/>
                  <a:pt x="7797" y="10486"/>
                </a:cubicBezTo>
                <a:cubicBezTo>
                  <a:pt x="8033" y="10654"/>
                  <a:pt x="8201" y="10855"/>
                  <a:pt x="8369" y="11057"/>
                </a:cubicBezTo>
                <a:cubicBezTo>
                  <a:pt x="8469" y="11258"/>
                  <a:pt x="8604" y="11426"/>
                  <a:pt x="8738" y="11662"/>
                </a:cubicBezTo>
                <a:cubicBezTo>
                  <a:pt x="8806" y="11863"/>
                  <a:pt x="8873" y="12099"/>
                  <a:pt x="8906" y="12334"/>
                </a:cubicBezTo>
                <a:cubicBezTo>
                  <a:pt x="8940" y="12603"/>
                  <a:pt x="8940" y="12905"/>
                  <a:pt x="8906" y="13241"/>
                </a:cubicBezTo>
                <a:cubicBezTo>
                  <a:pt x="8873" y="13611"/>
                  <a:pt x="8738" y="14014"/>
                  <a:pt x="8570" y="14384"/>
                </a:cubicBezTo>
                <a:cubicBezTo>
                  <a:pt x="8402" y="14720"/>
                  <a:pt x="8234" y="15056"/>
                  <a:pt x="8033" y="15358"/>
                </a:cubicBezTo>
                <a:lnTo>
                  <a:pt x="7932" y="15258"/>
                </a:lnTo>
                <a:cubicBezTo>
                  <a:pt x="7596" y="15022"/>
                  <a:pt x="7260" y="14854"/>
                  <a:pt x="6890" y="14686"/>
                </a:cubicBezTo>
                <a:cubicBezTo>
                  <a:pt x="6520" y="14552"/>
                  <a:pt x="6083" y="14451"/>
                  <a:pt x="5714" y="14417"/>
                </a:cubicBezTo>
                <a:cubicBezTo>
                  <a:pt x="5529" y="14401"/>
                  <a:pt x="5327" y="14392"/>
                  <a:pt x="5126" y="14392"/>
                </a:cubicBezTo>
                <a:cubicBezTo>
                  <a:pt x="4924" y="14392"/>
                  <a:pt x="4722" y="14401"/>
                  <a:pt x="4538" y="14417"/>
                </a:cubicBezTo>
                <a:cubicBezTo>
                  <a:pt x="3731" y="14518"/>
                  <a:pt x="2992" y="14720"/>
                  <a:pt x="2252" y="15056"/>
                </a:cubicBezTo>
                <a:cubicBezTo>
                  <a:pt x="1715" y="15291"/>
                  <a:pt x="1143" y="15728"/>
                  <a:pt x="807" y="16232"/>
                </a:cubicBezTo>
                <a:cubicBezTo>
                  <a:pt x="673" y="16467"/>
                  <a:pt x="538" y="16736"/>
                  <a:pt x="572" y="17039"/>
                </a:cubicBezTo>
                <a:cubicBezTo>
                  <a:pt x="572" y="17375"/>
                  <a:pt x="707" y="17644"/>
                  <a:pt x="908" y="17912"/>
                </a:cubicBezTo>
                <a:cubicBezTo>
                  <a:pt x="1143" y="18148"/>
                  <a:pt x="1412" y="18383"/>
                  <a:pt x="1715" y="18551"/>
                </a:cubicBezTo>
                <a:cubicBezTo>
                  <a:pt x="2084" y="18753"/>
                  <a:pt x="2521" y="18887"/>
                  <a:pt x="2992" y="18954"/>
                </a:cubicBezTo>
                <a:cubicBezTo>
                  <a:pt x="3193" y="18988"/>
                  <a:pt x="3429" y="18988"/>
                  <a:pt x="3664" y="18988"/>
                </a:cubicBezTo>
                <a:cubicBezTo>
                  <a:pt x="3899" y="18988"/>
                  <a:pt x="4168" y="18954"/>
                  <a:pt x="4370" y="18921"/>
                </a:cubicBezTo>
                <a:cubicBezTo>
                  <a:pt x="4840" y="18820"/>
                  <a:pt x="5243" y="18719"/>
                  <a:pt x="5680" y="18484"/>
                </a:cubicBezTo>
                <a:cubicBezTo>
                  <a:pt x="6554" y="18114"/>
                  <a:pt x="7293" y="17543"/>
                  <a:pt x="7932" y="16871"/>
                </a:cubicBezTo>
                <a:lnTo>
                  <a:pt x="8100" y="16703"/>
                </a:lnTo>
                <a:cubicBezTo>
                  <a:pt x="8369" y="17039"/>
                  <a:pt x="8570" y="17375"/>
                  <a:pt x="8738" y="17744"/>
                </a:cubicBezTo>
                <a:cubicBezTo>
                  <a:pt x="8873" y="18047"/>
                  <a:pt x="8940" y="18316"/>
                  <a:pt x="8974" y="18652"/>
                </a:cubicBezTo>
                <a:cubicBezTo>
                  <a:pt x="9041" y="18954"/>
                  <a:pt x="9041" y="19257"/>
                  <a:pt x="8974" y="19559"/>
                </a:cubicBezTo>
                <a:cubicBezTo>
                  <a:pt x="8940" y="19895"/>
                  <a:pt x="8873" y="20164"/>
                  <a:pt x="8738" y="20466"/>
                </a:cubicBezTo>
                <a:cubicBezTo>
                  <a:pt x="8570" y="20903"/>
                  <a:pt x="8301" y="21273"/>
                  <a:pt x="8066" y="21609"/>
                </a:cubicBezTo>
                <a:cubicBezTo>
                  <a:pt x="7629" y="22147"/>
                  <a:pt x="7125" y="22617"/>
                  <a:pt x="6588" y="23020"/>
                </a:cubicBezTo>
                <a:cubicBezTo>
                  <a:pt x="5755" y="23653"/>
                  <a:pt x="4857" y="24187"/>
                  <a:pt x="3892" y="24621"/>
                </a:cubicBezTo>
                <a:lnTo>
                  <a:pt x="3892" y="24621"/>
                </a:lnTo>
                <a:cubicBezTo>
                  <a:pt x="3896" y="24617"/>
                  <a:pt x="3899" y="24610"/>
                  <a:pt x="3899" y="24600"/>
                </a:cubicBezTo>
                <a:cubicBezTo>
                  <a:pt x="3865" y="24600"/>
                  <a:pt x="3865" y="24634"/>
                  <a:pt x="3832" y="24634"/>
                </a:cubicBezTo>
                <a:cubicBezTo>
                  <a:pt x="3193" y="24869"/>
                  <a:pt x="2555" y="25104"/>
                  <a:pt x="1916" y="25272"/>
                </a:cubicBezTo>
                <a:cubicBezTo>
                  <a:pt x="1681" y="25306"/>
                  <a:pt x="1547" y="25608"/>
                  <a:pt x="1580" y="25843"/>
                </a:cubicBezTo>
                <a:cubicBezTo>
                  <a:pt x="1669" y="26079"/>
                  <a:pt x="1860" y="26186"/>
                  <a:pt x="2088" y="26186"/>
                </a:cubicBezTo>
                <a:cubicBezTo>
                  <a:pt x="2119" y="26186"/>
                  <a:pt x="2152" y="26184"/>
                  <a:pt x="2185" y="26179"/>
                </a:cubicBezTo>
                <a:cubicBezTo>
                  <a:pt x="3059" y="25978"/>
                  <a:pt x="3899" y="25675"/>
                  <a:pt x="4739" y="25306"/>
                </a:cubicBezTo>
                <a:cubicBezTo>
                  <a:pt x="5613" y="24869"/>
                  <a:pt x="6453" y="24365"/>
                  <a:pt x="7260" y="23760"/>
                </a:cubicBezTo>
                <a:cubicBezTo>
                  <a:pt x="8705" y="22651"/>
                  <a:pt x="9948" y="21071"/>
                  <a:pt x="9982" y="19156"/>
                </a:cubicBezTo>
                <a:cubicBezTo>
                  <a:pt x="9982" y="18148"/>
                  <a:pt x="9612" y="17240"/>
                  <a:pt x="9074" y="16400"/>
                </a:cubicBezTo>
                <a:cubicBezTo>
                  <a:pt x="8974" y="16266"/>
                  <a:pt x="8873" y="16131"/>
                  <a:pt x="8772" y="15963"/>
                </a:cubicBezTo>
                <a:cubicBezTo>
                  <a:pt x="9108" y="15526"/>
                  <a:pt x="9377" y="15022"/>
                  <a:pt x="9578" y="14518"/>
                </a:cubicBezTo>
                <a:cubicBezTo>
                  <a:pt x="9915" y="13678"/>
                  <a:pt x="9982" y="12771"/>
                  <a:pt x="9814" y="11897"/>
                </a:cubicBezTo>
                <a:cubicBezTo>
                  <a:pt x="9646" y="11158"/>
                  <a:pt x="9242" y="10519"/>
                  <a:pt x="8738" y="9981"/>
                </a:cubicBezTo>
                <a:lnTo>
                  <a:pt x="8570" y="9813"/>
                </a:lnTo>
                <a:cubicBezTo>
                  <a:pt x="8806" y="9545"/>
                  <a:pt x="9041" y="9242"/>
                  <a:pt x="9242" y="8973"/>
                </a:cubicBezTo>
                <a:cubicBezTo>
                  <a:pt x="9444" y="8671"/>
                  <a:pt x="9578" y="8335"/>
                  <a:pt x="9713" y="7999"/>
                </a:cubicBezTo>
                <a:cubicBezTo>
                  <a:pt x="9780" y="7797"/>
                  <a:pt x="9780" y="7562"/>
                  <a:pt x="9814" y="7394"/>
                </a:cubicBezTo>
                <a:lnTo>
                  <a:pt x="9948" y="6520"/>
                </a:lnTo>
                <a:cubicBezTo>
                  <a:pt x="10049" y="5478"/>
                  <a:pt x="9814" y="4436"/>
                  <a:pt x="9410" y="3462"/>
                </a:cubicBezTo>
                <a:cubicBezTo>
                  <a:pt x="8940" y="2353"/>
                  <a:pt x="8201" y="1446"/>
                  <a:pt x="7192" y="807"/>
                </a:cubicBezTo>
                <a:cubicBezTo>
                  <a:pt x="6352" y="269"/>
                  <a:pt x="5344" y="1"/>
                  <a:pt x="4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4" name="Google Shape;214;p11"/>
          <p:cNvSpPr/>
          <p:nvPr/>
        </p:nvSpPr>
        <p:spPr>
          <a:xfrm rot="2871926">
            <a:off x="1206990" y="3928112"/>
            <a:ext cx="215958" cy="603648"/>
          </a:xfrm>
          <a:custGeom>
            <a:avLst/>
            <a:gdLst/>
            <a:ahLst/>
            <a:cxnLst/>
            <a:rect l="l" t="t" r="r" b="b"/>
            <a:pathLst>
              <a:path w="8638" h="24145" extrusionOk="0">
                <a:moveTo>
                  <a:pt x="4604" y="2353"/>
                </a:moveTo>
                <a:lnTo>
                  <a:pt x="4537" y="2420"/>
                </a:lnTo>
                <a:cubicBezTo>
                  <a:pt x="4537" y="2420"/>
                  <a:pt x="4604" y="2420"/>
                  <a:pt x="4604" y="2353"/>
                </a:cubicBezTo>
                <a:close/>
                <a:moveTo>
                  <a:pt x="2823" y="4134"/>
                </a:moveTo>
                <a:lnTo>
                  <a:pt x="2823" y="4134"/>
                </a:lnTo>
                <a:cubicBezTo>
                  <a:pt x="2823" y="4134"/>
                  <a:pt x="2790" y="4167"/>
                  <a:pt x="2790" y="4201"/>
                </a:cubicBezTo>
                <a:lnTo>
                  <a:pt x="2790" y="4201"/>
                </a:lnTo>
                <a:cubicBezTo>
                  <a:pt x="2790" y="4168"/>
                  <a:pt x="2823" y="4168"/>
                  <a:pt x="2823" y="4134"/>
                </a:cubicBezTo>
                <a:close/>
                <a:moveTo>
                  <a:pt x="1580" y="6218"/>
                </a:moveTo>
                <a:lnTo>
                  <a:pt x="1580" y="6218"/>
                </a:lnTo>
                <a:cubicBezTo>
                  <a:pt x="1580" y="6218"/>
                  <a:pt x="1580" y="6246"/>
                  <a:pt x="1561" y="6266"/>
                </a:cubicBezTo>
                <a:lnTo>
                  <a:pt x="1561" y="6266"/>
                </a:lnTo>
                <a:cubicBezTo>
                  <a:pt x="1572" y="6256"/>
                  <a:pt x="1580" y="6241"/>
                  <a:pt x="1580" y="6218"/>
                </a:cubicBezTo>
                <a:close/>
                <a:moveTo>
                  <a:pt x="1561" y="6266"/>
                </a:moveTo>
                <a:cubicBezTo>
                  <a:pt x="1541" y="6285"/>
                  <a:pt x="1513" y="6285"/>
                  <a:pt x="1513" y="6285"/>
                </a:cubicBezTo>
                <a:cubicBezTo>
                  <a:pt x="1536" y="6285"/>
                  <a:pt x="1551" y="6277"/>
                  <a:pt x="1561" y="6266"/>
                </a:cubicBezTo>
                <a:close/>
                <a:moveTo>
                  <a:pt x="5445" y="8536"/>
                </a:moveTo>
                <a:cubicBezTo>
                  <a:pt x="5478" y="8570"/>
                  <a:pt x="5613" y="8570"/>
                  <a:pt x="5680" y="8570"/>
                </a:cubicBezTo>
                <a:cubicBezTo>
                  <a:pt x="5781" y="8570"/>
                  <a:pt x="5814" y="8637"/>
                  <a:pt x="5881" y="8637"/>
                </a:cubicBezTo>
                <a:cubicBezTo>
                  <a:pt x="5949" y="8671"/>
                  <a:pt x="5982" y="8671"/>
                  <a:pt x="6049" y="8704"/>
                </a:cubicBezTo>
                <a:cubicBezTo>
                  <a:pt x="6117" y="8738"/>
                  <a:pt x="6184" y="8805"/>
                  <a:pt x="6217" y="8872"/>
                </a:cubicBezTo>
                <a:lnTo>
                  <a:pt x="6352" y="9141"/>
                </a:lnTo>
                <a:cubicBezTo>
                  <a:pt x="6386" y="9242"/>
                  <a:pt x="6453" y="9377"/>
                  <a:pt x="6453" y="9511"/>
                </a:cubicBezTo>
                <a:lnTo>
                  <a:pt x="6453" y="9981"/>
                </a:lnTo>
                <a:cubicBezTo>
                  <a:pt x="6386" y="10149"/>
                  <a:pt x="6352" y="10318"/>
                  <a:pt x="6318" y="10418"/>
                </a:cubicBezTo>
                <a:cubicBezTo>
                  <a:pt x="6217" y="10553"/>
                  <a:pt x="6184" y="10687"/>
                  <a:pt x="6117" y="10822"/>
                </a:cubicBezTo>
                <a:lnTo>
                  <a:pt x="5848" y="11057"/>
                </a:lnTo>
                <a:cubicBezTo>
                  <a:pt x="5713" y="11158"/>
                  <a:pt x="5613" y="11225"/>
                  <a:pt x="5478" y="11258"/>
                </a:cubicBezTo>
                <a:cubicBezTo>
                  <a:pt x="5310" y="11326"/>
                  <a:pt x="5142" y="11359"/>
                  <a:pt x="5008" y="11393"/>
                </a:cubicBezTo>
                <a:cubicBezTo>
                  <a:pt x="4890" y="11410"/>
                  <a:pt x="4764" y="11418"/>
                  <a:pt x="4630" y="11418"/>
                </a:cubicBezTo>
                <a:cubicBezTo>
                  <a:pt x="4495" y="11418"/>
                  <a:pt x="4352" y="11410"/>
                  <a:pt x="4201" y="11393"/>
                </a:cubicBezTo>
                <a:cubicBezTo>
                  <a:pt x="3798" y="11359"/>
                  <a:pt x="3428" y="11225"/>
                  <a:pt x="3025" y="11057"/>
                </a:cubicBezTo>
                <a:cubicBezTo>
                  <a:pt x="2857" y="10990"/>
                  <a:pt x="2756" y="10922"/>
                  <a:pt x="2622" y="10855"/>
                </a:cubicBezTo>
                <a:cubicBezTo>
                  <a:pt x="2689" y="10654"/>
                  <a:pt x="2823" y="10486"/>
                  <a:pt x="2958" y="10318"/>
                </a:cubicBezTo>
                <a:cubicBezTo>
                  <a:pt x="3126" y="10082"/>
                  <a:pt x="3294" y="9914"/>
                  <a:pt x="3462" y="9746"/>
                </a:cubicBezTo>
                <a:cubicBezTo>
                  <a:pt x="3663" y="9545"/>
                  <a:pt x="3865" y="9343"/>
                  <a:pt x="4134" y="9175"/>
                </a:cubicBezTo>
                <a:cubicBezTo>
                  <a:pt x="4369" y="8973"/>
                  <a:pt x="4672" y="8805"/>
                  <a:pt x="4974" y="8671"/>
                </a:cubicBezTo>
                <a:cubicBezTo>
                  <a:pt x="5109" y="8637"/>
                  <a:pt x="5277" y="8570"/>
                  <a:pt x="5445" y="8536"/>
                </a:cubicBezTo>
                <a:close/>
                <a:moveTo>
                  <a:pt x="5243" y="15090"/>
                </a:moveTo>
                <a:cubicBezTo>
                  <a:pt x="5445" y="15123"/>
                  <a:pt x="5646" y="15123"/>
                  <a:pt x="5814" y="15123"/>
                </a:cubicBezTo>
                <a:cubicBezTo>
                  <a:pt x="5881" y="15123"/>
                  <a:pt x="6016" y="15190"/>
                  <a:pt x="6117" y="15224"/>
                </a:cubicBezTo>
                <a:cubicBezTo>
                  <a:pt x="6150" y="15224"/>
                  <a:pt x="6184" y="15258"/>
                  <a:pt x="6217" y="15258"/>
                </a:cubicBezTo>
                <a:cubicBezTo>
                  <a:pt x="6217" y="15291"/>
                  <a:pt x="6184" y="15358"/>
                  <a:pt x="6150" y="15392"/>
                </a:cubicBezTo>
                <a:lnTo>
                  <a:pt x="5881" y="15627"/>
                </a:lnTo>
                <a:cubicBezTo>
                  <a:pt x="5579" y="15862"/>
                  <a:pt x="5243" y="16064"/>
                  <a:pt x="4873" y="16199"/>
                </a:cubicBezTo>
                <a:cubicBezTo>
                  <a:pt x="4571" y="16299"/>
                  <a:pt x="4336" y="16400"/>
                  <a:pt x="4033" y="16434"/>
                </a:cubicBezTo>
                <a:lnTo>
                  <a:pt x="3529" y="16434"/>
                </a:lnTo>
                <a:cubicBezTo>
                  <a:pt x="3462" y="16434"/>
                  <a:pt x="3361" y="16400"/>
                  <a:pt x="3227" y="16367"/>
                </a:cubicBezTo>
                <a:cubicBezTo>
                  <a:pt x="3227" y="16299"/>
                  <a:pt x="3294" y="16299"/>
                  <a:pt x="3294" y="16266"/>
                </a:cubicBezTo>
                <a:cubicBezTo>
                  <a:pt x="3462" y="16064"/>
                  <a:pt x="3630" y="15896"/>
                  <a:pt x="3831" y="15728"/>
                </a:cubicBezTo>
                <a:cubicBezTo>
                  <a:pt x="4033" y="15560"/>
                  <a:pt x="4302" y="15426"/>
                  <a:pt x="4537" y="15291"/>
                </a:cubicBezTo>
                <a:cubicBezTo>
                  <a:pt x="4739" y="15224"/>
                  <a:pt x="5008" y="15123"/>
                  <a:pt x="5243" y="15090"/>
                </a:cubicBezTo>
                <a:close/>
                <a:moveTo>
                  <a:pt x="4235" y="22416"/>
                </a:moveTo>
                <a:lnTo>
                  <a:pt x="4302" y="22449"/>
                </a:lnTo>
                <a:cubicBezTo>
                  <a:pt x="4302" y="22449"/>
                  <a:pt x="4235" y="22449"/>
                  <a:pt x="4235" y="22416"/>
                </a:cubicBezTo>
                <a:close/>
                <a:moveTo>
                  <a:pt x="7663" y="1"/>
                </a:moveTo>
                <a:cubicBezTo>
                  <a:pt x="7058" y="34"/>
                  <a:pt x="6352" y="236"/>
                  <a:pt x="5781" y="471"/>
                </a:cubicBezTo>
                <a:cubicBezTo>
                  <a:pt x="4873" y="841"/>
                  <a:pt x="4100" y="1345"/>
                  <a:pt x="3361" y="1983"/>
                </a:cubicBezTo>
                <a:cubicBezTo>
                  <a:pt x="2655" y="2622"/>
                  <a:pt x="2017" y="3361"/>
                  <a:pt x="1479" y="4168"/>
                </a:cubicBezTo>
                <a:cubicBezTo>
                  <a:pt x="975" y="4941"/>
                  <a:pt x="538" y="5781"/>
                  <a:pt x="303" y="6654"/>
                </a:cubicBezTo>
                <a:cubicBezTo>
                  <a:pt x="168" y="7058"/>
                  <a:pt x="101" y="7495"/>
                  <a:pt x="34" y="7965"/>
                </a:cubicBezTo>
                <a:cubicBezTo>
                  <a:pt x="0" y="8368"/>
                  <a:pt x="34" y="8805"/>
                  <a:pt x="101" y="9209"/>
                </a:cubicBezTo>
                <a:cubicBezTo>
                  <a:pt x="202" y="10015"/>
                  <a:pt x="639" y="10721"/>
                  <a:pt x="1244" y="11258"/>
                </a:cubicBezTo>
                <a:cubicBezTo>
                  <a:pt x="975" y="12031"/>
                  <a:pt x="841" y="12872"/>
                  <a:pt x="841" y="13644"/>
                </a:cubicBezTo>
                <a:cubicBezTo>
                  <a:pt x="841" y="14485"/>
                  <a:pt x="1009" y="15291"/>
                  <a:pt x="1412" y="16064"/>
                </a:cubicBezTo>
                <a:cubicBezTo>
                  <a:pt x="1513" y="16266"/>
                  <a:pt x="1647" y="16467"/>
                  <a:pt x="1815" y="16669"/>
                </a:cubicBezTo>
                <a:cubicBezTo>
                  <a:pt x="1345" y="17744"/>
                  <a:pt x="1311" y="18954"/>
                  <a:pt x="1580" y="20097"/>
                </a:cubicBezTo>
                <a:cubicBezTo>
                  <a:pt x="1681" y="20668"/>
                  <a:pt x="1950" y="21273"/>
                  <a:pt x="2286" y="21777"/>
                </a:cubicBezTo>
                <a:cubicBezTo>
                  <a:pt x="2622" y="22281"/>
                  <a:pt x="3025" y="22785"/>
                  <a:pt x="3495" y="23155"/>
                </a:cubicBezTo>
                <a:cubicBezTo>
                  <a:pt x="4033" y="23592"/>
                  <a:pt x="4638" y="23928"/>
                  <a:pt x="5277" y="24129"/>
                </a:cubicBezTo>
                <a:cubicBezTo>
                  <a:pt x="5317" y="24139"/>
                  <a:pt x="5358" y="24144"/>
                  <a:pt x="5398" y="24144"/>
                </a:cubicBezTo>
                <a:cubicBezTo>
                  <a:pt x="5631" y="24144"/>
                  <a:pt x="5863" y="23989"/>
                  <a:pt x="5949" y="23760"/>
                </a:cubicBezTo>
                <a:cubicBezTo>
                  <a:pt x="6016" y="23457"/>
                  <a:pt x="5848" y="23188"/>
                  <a:pt x="5545" y="23088"/>
                </a:cubicBezTo>
                <a:cubicBezTo>
                  <a:pt x="5445" y="23020"/>
                  <a:pt x="5344" y="22987"/>
                  <a:pt x="5209" y="22953"/>
                </a:cubicBezTo>
                <a:cubicBezTo>
                  <a:pt x="4873" y="22785"/>
                  <a:pt x="4537" y="22617"/>
                  <a:pt x="4268" y="22416"/>
                </a:cubicBezTo>
                <a:cubicBezTo>
                  <a:pt x="4204" y="22416"/>
                  <a:pt x="4201" y="22416"/>
                  <a:pt x="4201" y="22356"/>
                </a:cubicBezTo>
                <a:lnTo>
                  <a:pt x="4201" y="22356"/>
                </a:lnTo>
                <a:cubicBezTo>
                  <a:pt x="4224" y="22376"/>
                  <a:pt x="4246" y="22396"/>
                  <a:pt x="4268" y="22416"/>
                </a:cubicBezTo>
                <a:lnTo>
                  <a:pt x="4201" y="22348"/>
                </a:lnTo>
                <a:lnTo>
                  <a:pt x="4201" y="22348"/>
                </a:lnTo>
                <a:cubicBezTo>
                  <a:pt x="4201" y="22351"/>
                  <a:pt x="4201" y="22354"/>
                  <a:pt x="4201" y="22356"/>
                </a:cubicBezTo>
                <a:lnTo>
                  <a:pt x="4201" y="22356"/>
                </a:lnTo>
                <a:cubicBezTo>
                  <a:pt x="3922" y="22111"/>
                  <a:pt x="3649" y="21889"/>
                  <a:pt x="3462" y="21609"/>
                </a:cubicBezTo>
                <a:cubicBezTo>
                  <a:pt x="3193" y="21273"/>
                  <a:pt x="3025" y="20937"/>
                  <a:pt x="2857" y="20601"/>
                </a:cubicBezTo>
                <a:cubicBezTo>
                  <a:pt x="2689" y="20231"/>
                  <a:pt x="2622" y="19794"/>
                  <a:pt x="2521" y="19425"/>
                </a:cubicBezTo>
                <a:cubicBezTo>
                  <a:pt x="2487" y="19055"/>
                  <a:pt x="2487" y="18618"/>
                  <a:pt x="2521" y="18248"/>
                </a:cubicBezTo>
                <a:cubicBezTo>
                  <a:pt x="2588" y="17946"/>
                  <a:pt x="2655" y="17644"/>
                  <a:pt x="2756" y="17375"/>
                </a:cubicBezTo>
                <a:cubicBezTo>
                  <a:pt x="2857" y="17408"/>
                  <a:pt x="2991" y="17442"/>
                  <a:pt x="3092" y="17476"/>
                </a:cubicBezTo>
                <a:cubicBezTo>
                  <a:pt x="3315" y="17542"/>
                  <a:pt x="3544" y="17571"/>
                  <a:pt x="3775" y="17571"/>
                </a:cubicBezTo>
                <a:cubicBezTo>
                  <a:pt x="4483" y="17571"/>
                  <a:pt x="5206" y="17293"/>
                  <a:pt x="5814" y="16938"/>
                </a:cubicBezTo>
                <a:cubicBezTo>
                  <a:pt x="6184" y="16736"/>
                  <a:pt x="6554" y="16467"/>
                  <a:pt x="6856" y="16165"/>
                </a:cubicBezTo>
                <a:cubicBezTo>
                  <a:pt x="7125" y="15930"/>
                  <a:pt x="7293" y="15627"/>
                  <a:pt x="7293" y="15258"/>
                </a:cubicBezTo>
                <a:cubicBezTo>
                  <a:pt x="7293" y="14585"/>
                  <a:pt x="6654" y="14216"/>
                  <a:pt x="6117" y="14081"/>
                </a:cubicBezTo>
                <a:cubicBezTo>
                  <a:pt x="5935" y="14050"/>
                  <a:pt x="5756" y="14035"/>
                  <a:pt x="5578" y="14035"/>
                </a:cubicBezTo>
                <a:cubicBezTo>
                  <a:pt x="4997" y="14035"/>
                  <a:pt x="4431" y="14194"/>
                  <a:pt x="3865" y="14451"/>
                </a:cubicBezTo>
                <a:cubicBezTo>
                  <a:pt x="3294" y="14753"/>
                  <a:pt x="2790" y="15157"/>
                  <a:pt x="2420" y="15661"/>
                </a:cubicBezTo>
                <a:cubicBezTo>
                  <a:pt x="2319" y="15560"/>
                  <a:pt x="2286" y="15459"/>
                  <a:pt x="2252" y="15325"/>
                </a:cubicBezTo>
                <a:cubicBezTo>
                  <a:pt x="2118" y="15056"/>
                  <a:pt x="2017" y="14720"/>
                  <a:pt x="1983" y="14384"/>
                </a:cubicBezTo>
                <a:cubicBezTo>
                  <a:pt x="1916" y="13812"/>
                  <a:pt x="1916" y="13308"/>
                  <a:pt x="1983" y="12771"/>
                </a:cubicBezTo>
                <a:cubicBezTo>
                  <a:pt x="2017" y="12468"/>
                  <a:pt x="2084" y="12199"/>
                  <a:pt x="2151" y="11897"/>
                </a:cubicBezTo>
                <a:lnTo>
                  <a:pt x="2420" y="12031"/>
                </a:lnTo>
                <a:cubicBezTo>
                  <a:pt x="2857" y="12233"/>
                  <a:pt x="3327" y="12401"/>
                  <a:pt x="3798" y="12435"/>
                </a:cubicBezTo>
                <a:cubicBezTo>
                  <a:pt x="4001" y="12490"/>
                  <a:pt x="4225" y="12515"/>
                  <a:pt x="4447" y="12515"/>
                </a:cubicBezTo>
                <a:cubicBezTo>
                  <a:pt x="4628" y="12515"/>
                  <a:pt x="4808" y="12498"/>
                  <a:pt x="4974" y="12468"/>
                </a:cubicBezTo>
                <a:cubicBezTo>
                  <a:pt x="5344" y="12435"/>
                  <a:pt x="5680" y="12367"/>
                  <a:pt x="6016" y="12199"/>
                </a:cubicBezTo>
                <a:cubicBezTo>
                  <a:pt x="6520" y="11931"/>
                  <a:pt x="6990" y="11460"/>
                  <a:pt x="7192" y="10922"/>
                </a:cubicBezTo>
                <a:cubicBezTo>
                  <a:pt x="7226" y="10788"/>
                  <a:pt x="7326" y="10620"/>
                  <a:pt x="7360" y="10519"/>
                </a:cubicBezTo>
                <a:cubicBezTo>
                  <a:pt x="7394" y="10351"/>
                  <a:pt x="7461" y="10183"/>
                  <a:pt x="7461" y="10015"/>
                </a:cubicBezTo>
                <a:cubicBezTo>
                  <a:pt x="7495" y="9713"/>
                  <a:pt x="7461" y="9444"/>
                  <a:pt x="7394" y="9209"/>
                </a:cubicBezTo>
                <a:cubicBezTo>
                  <a:pt x="7360" y="8940"/>
                  <a:pt x="7293" y="8704"/>
                  <a:pt x="7158" y="8503"/>
                </a:cubicBezTo>
                <a:cubicBezTo>
                  <a:pt x="7024" y="8234"/>
                  <a:pt x="6822" y="8032"/>
                  <a:pt x="6621" y="7864"/>
                </a:cubicBezTo>
                <a:cubicBezTo>
                  <a:pt x="6311" y="7621"/>
                  <a:pt x="5927" y="7508"/>
                  <a:pt x="5538" y="7508"/>
                </a:cubicBezTo>
                <a:cubicBezTo>
                  <a:pt x="5337" y="7508"/>
                  <a:pt x="5135" y="7538"/>
                  <a:pt x="4940" y="7595"/>
                </a:cubicBezTo>
                <a:cubicBezTo>
                  <a:pt x="4537" y="7696"/>
                  <a:pt x="4201" y="7864"/>
                  <a:pt x="3932" y="8032"/>
                </a:cubicBezTo>
                <a:cubicBezTo>
                  <a:pt x="3495" y="8268"/>
                  <a:pt x="3126" y="8604"/>
                  <a:pt x="2790" y="8906"/>
                </a:cubicBezTo>
                <a:cubicBezTo>
                  <a:pt x="2454" y="9242"/>
                  <a:pt x="2118" y="9612"/>
                  <a:pt x="1815" y="10015"/>
                </a:cubicBezTo>
                <a:cubicBezTo>
                  <a:pt x="1782" y="10082"/>
                  <a:pt x="1748" y="10149"/>
                  <a:pt x="1681" y="10217"/>
                </a:cubicBezTo>
                <a:lnTo>
                  <a:pt x="1614" y="10149"/>
                </a:lnTo>
                <a:cubicBezTo>
                  <a:pt x="1479" y="9981"/>
                  <a:pt x="1345" y="9746"/>
                  <a:pt x="1277" y="9578"/>
                </a:cubicBezTo>
                <a:cubicBezTo>
                  <a:pt x="1177" y="9343"/>
                  <a:pt x="1109" y="9074"/>
                  <a:pt x="1076" y="8839"/>
                </a:cubicBezTo>
                <a:cubicBezTo>
                  <a:pt x="1009" y="8503"/>
                  <a:pt x="1009" y="8133"/>
                  <a:pt x="1076" y="7763"/>
                </a:cubicBezTo>
                <a:cubicBezTo>
                  <a:pt x="1143" y="7226"/>
                  <a:pt x="1311" y="6688"/>
                  <a:pt x="1513" y="6184"/>
                </a:cubicBezTo>
                <a:cubicBezTo>
                  <a:pt x="1849" y="5478"/>
                  <a:pt x="2252" y="4806"/>
                  <a:pt x="2689" y="4168"/>
                </a:cubicBezTo>
                <a:cubicBezTo>
                  <a:pt x="3193" y="3496"/>
                  <a:pt x="3798" y="2891"/>
                  <a:pt x="4470" y="2387"/>
                </a:cubicBezTo>
                <a:cubicBezTo>
                  <a:pt x="4974" y="2017"/>
                  <a:pt x="5478" y="1714"/>
                  <a:pt x="6016" y="1479"/>
                </a:cubicBezTo>
                <a:cubicBezTo>
                  <a:pt x="6386" y="1311"/>
                  <a:pt x="6822" y="1210"/>
                  <a:pt x="7192" y="1143"/>
                </a:cubicBezTo>
                <a:cubicBezTo>
                  <a:pt x="7343" y="1126"/>
                  <a:pt x="7495" y="1118"/>
                  <a:pt x="7642" y="1118"/>
                </a:cubicBezTo>
                <a:cubicBezTo>
                  <a:pt x="7789" y="1118"/>
                  <a:pt x="7931" y="1126"/>
                  <a:pt x="8066" y="1143"/>
                </a:cubicBezTo>
                <a:cubicBezTo>
                  <a:pt x="8200" y="1143"/>
                  <a:pt x="8368" y="1042"/>
                  <a:pt x="8469" y="975"/>
                </a:cubicBezTo>
                <a:cubicBezTo>
                  <a:pt x="8536" y="874"/>
                  <a:pt x="8637" y="706"/>
                  <a:pt x="8637" y="605"/>
                </a:cubicBezTo>
                <a:cubicBezTo>
                  <a:pt x="8637" y="471"/>
                  <a:pt x="8570" y="303"/>
                  <a:pt x="8469" y="236"/>
                </a:cubicBezTo>
                <a:cubicBezTo>
                  <a:pt x="8335" y="101"/>
                  <a:pt x="8234" y="101"/>
                  <a:pt x="8066" y="68"/>
                </a:cubicBezTo>
                <a:cubicBezTo>
                  <a:pt x="7965" y="68"/>
                  <a:pt x="7797" y="1"/>
                  <a:pt x="76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5" name="Google Shape;215;p11"/>
          <p:cNvGrpSpPr/>
          <p:nvPr/>
        </p:nvGrpSpPr>
        <p:grpSpPr>
          <a:xfrm>
            <a:off x="225700" y="217225"/>
            <a:ext cx="1036750" cy="512500"/>
            <a:chOff x="4028850" y="4567175"/>
            <a:chExt cx="1036750" cy="512500"/>
          </a:xfrm>
        </p:grpSpPr>
        <p:sp>
          <p:nvSpPr>
            <p:cNvPr id="216" name="Google Shape;216;p11"/>
            <p:cNvSpPr/>
            <p:nvPr/>
          </p:nvSpPr>
          <p:spPr>
            <a:xfrm>
              <a:off x="4028850" y="4567175"/>
              <a:ext cx="1035925" cy="512500"/>
            </a:xfrm>
            <a:custGeom>
              <a:avLst/>
              <a:gdLst/>
              <a:ahLst/>
              <a:cxnLst/>
              <a:rect l="l" t="t" r="r" b="b"/>
              <a:pathLst>
                <a:path w="41437" h="20500" extrusionOk="0">
                  <a:moveTo>
                    <a:pt x="16266" y="0"/>
                  </a:moveTo>
                  <a:cubicBezTo>
                    <a:pt x="15997" y="0"/>
                    <a:pt x="15728" y="0"/>
                    <a:pt x="15425" y="34"/>
                  </a:cubicBezTo>
                  <a:cubicBezTo>
                    <a:pt x="14753" y="67"/>
                    <a:pt x="14081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319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90"/>
                    <a:pt x="6923" y="11258"/>
                    <a:pt x="7024" y="11460"/>
                  </a:cubicBezTo>
                  <a:cubicBezTo>
                    <a:pt x="6923" y="11392"/>
                    <a:pt x="6755" y="11325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4974" y="11124"/>
                    <a:pt x="4739" y="11157"/>
                  </a:cubicBezTo>
                  <a:cubicBezTo>
                    <a:pt x="3563" y="11325"/>
                    <a:pt x="2454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585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08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0999" y="20163"/>
                  </a:cubicBezTo>
                  <a:cubicBezTo>
                    <a:pt x="41167" y="19861"/>
                    <a:pt x="41302" y="19525"/>
                    <a:pt x="41335" y="19155"/>
                  </a:cubicBezTo>
                  <a:cubicBezTo>
                    <a:pt x="41436" y="18618"/>
                    <a:pt x="41403" y="18046"/>
                    <a:pt x="41235" y="17542"/>
                  </a:cubicBezTo>
                  <a:cubicBezTo>
                    <a:pt x="41100" y="17105"/>
                    <a:pt x="40899" y="16635"/>
                    <a:pt x="40562" y="16265"/>
                  </a:cubicBezTo>
                  <a:cubicBezTo>
                    <a:pt x="40294" y="15929"/>
                    <a:pt x="39924" y="15593"/>
                    <a:pt x="39487" y="15257"/>
                  </a:cubicBezTo>
                  <a:cubicBezTo>
                    <a:pt x="38748" y="14753"/>
                    <a:pt x="37773" y="14350"/>
                    <a:pt x="36631" y="14148"/>
                  </a:cubicBezTo>
                  <a:cubicBezTo>
                    <a:pt x="36093" y="14014"/>
                    <a:pt x="35522" y="13980"/>
                    <a:pt x="34917" y="13980"/>
                  </a:cubicBezTo>
                  <a:cubicBezTo>
                    <a:pt x="34681" y="13980"/>
                    <a:pt x="34379" y="13980"/>
                    <a:pt x="34110" y="14014"/>
                  </a:cubicBezTo>
                  <a:cubicBezTo>
                    <a:pt x="34278" y="13846"/>
                    <a:pt x="34413" y="13644"/>
                    <a:pt x="34547" y="13342"/>
                  </a:cubicBezTo>
                  <a:cubicBezTo>
                    <a:pt x="34614" y="13140"/>
                    <a:pt x="34715" y="12905"/>
                    <a:pt x="34782" y="12569"/>
                  </a:cubicBezTo>
                  <a:cubicBezTo>
                    <a:pt x="34850" y="12266"/>
                    <a:pt x="34850" y="11964"/>
                    <a:pt x="34782" y="11628"/>
                  </a:cubicBezTo>
                  <a:cubicBezTo>
                    <a:pt x="34749" y="11392"/>
                    <a:pt x="34715" y="11090"/>
                    <a:pt x="34581" y="10787"/>
                  </a:cubicBezTo>
                  <a:cubicBezTo>
                    <a:pt x="34446" y="10485"/>
                    <a:pt x="34278" y="10216"/>
                    <a:pt x="34177" y="9981"/>
                  </a:cubicBezTo>
                  <a:cubicBezTo>
                    <a:pt x="33875" y="9477"/>
                    <a:pt x="33404" y="9040"/>
                    <a:pt x="32867" y="8637"/>
                  </a:cubicBezTo>
                  <a:cubicBezTo>
                    <a:pt x="32396" y="8301"/>
                    <a:pt x="31825" y="8065"/>
                    <a:pt x="31220" y="7897"/>
                  </a:cubicBezTo>
                  <a:cubicBezTo>
                    <a:pt x="30850" y="7797"/>
                    <a:pt x="30481" y="7763"/>
                    <a:pt x="30145" y="7763"/>
                  </a:cubicBezTo>
                  <a:cubicBezTo>
                    <a:pt x="29909" y="7763"/>
                    <a:pt x="29674" y="7763"/>
                    <a:pt x="29405" y="7797"/>
                  </a:cubicBezTo>
                  <a:cubicBezTo>
                    <a:pt x="29137" y="7864"/>
                    <a:pt x="28868" y="7931"/>
                    <a:pt x="28532" y="8065"/>
                  </a:cubicBezTo>
                  <a:cubicBezTo>
                    <a:pt x="28229" y="8200"/>
                    <a:pt x="27960" y="8368"/>
                    <a:pt x="27691" y="8603"/>
                  </a:cubicBezTo>
                  <a:cubicBezTo>
                    <a:pt x="27389" y="8906"/>
                    <a:pt x="27154" y="9242"/>
                    <a:pt x="26952" y="9578"/>
                  </a:cubicBezTo>
                  <a:lnTo>
                    <a:pt x="26818" y="9746"/>
                  </a:lnTo>
                  <a:cubicBezTo>
                    <a:pt x="26818" y="9712"/>
                    <a:pt x="26717" y="9611"/>
                    <a:pt x="26683" y="9578"/>
                  </a:cubicBezTo>
                  <a:cubicBezTo>
                    <a:pt x="26482" y="9410"/>
                    <a:pt x="26280" y="9275"/>
                    <a:pt x="26011" y="9208"/>
                  </a:cubicBezTo>
                  <a:cubicBezTo>
                    <a:pt x="25877" y="9141"/>
                    <a:pt x="25709" y="9141"/>
                    <a:pt x="25608" y="9141"/>
                  </a:cubicBezTo>
                  <a:cubicBezTo>
                    <a:pt x="25474" y="9141"/>
                    <a:pt x="25373" y="9141"/>
                    <a:pt x="25272" y="9208"/>
                  </a:cubicBezTo>
                  <a:lnTo>
                    <a:pt x="25171" y="9242"/>
                  </a:lnTo>
                  <a:cubicBezTo>
                    <a:pt x="25272" y="8805"/>
                    <a:pt x="25272" y="8368"/>
                    <a:pt x="25272" y="7897"/>
                  </a:cubicBezTo>
                  <a:cubicBezTo>
                    <a:pt x="25272" y="7225"/>
                    <a:pt x="25137" y="6553"/>
                    <a:pt x="24936" y="5881"/>
                  </a:cubicBezTo>
                  <a:cubicBezTo>
                    <a:pt x="24533" y="4570"/>
                    <a:pt x="23827" y="3361"/>
                    <a:pt x="22852" y="2386"/>
                  </a:cubicBezTo>
                  <a:cubicBezTo>
                    <a:pt x="21978" y="1512"/>
                    <a:pt x="20802" y="840"/>
                    <a:pt x="19424" y="403"/>
                  </a:cubicBezTo>
                  <a:cubicBezTo>
                    <a:pt x="18820" y="235"/>
                    <a:pt x="18215" y="134"/>
                    <a:pt x="17442" y="34"/>
                  </a:cubicBezTo>
                  <a:cubicBezTo>
                    <a:pt x="17072" y="34"/>
                    <a:pt x="16669" y="0"/>
                    <a:pt x="1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4028850" y="4567175"/>
              <a:ext cx="1036750" cy="512500"/>
            </a:xfrm>
            <a:custGeom>
              <a:avLst/>
              <a:gdLst/>
              <a:ahLst/>
              <a:cxnLst/>
              <a:rect l="l" t="t" r="r" b="b"/>
              <a:pathLst>
                <a:path w="41470" h="20500" extrusionOk="0">
                  <a:moveTo>
                    <a:pt x="14787" y="0"/>
                  </a:moveTo>
                  <a:cubicBezTo>
                    <a:pt x="14384" y="134"/>
                    <a:pt x="13880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252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56"/>
                    <a:pt x="6923" y="11258"/>
                    <a:pt x="7024" y="11460"/>
                  </a:cubicBezTo>
                  <a:cubicBezTo>
                    <a:pt x="6923" y="11392"/>
                    <a:pt x="6789" y="11292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5008" y="11124"/>
                    <a:pt x="4739" y="11157"/>
                  </a:cubicBezTo>
                  <a:cubicBezTo>
                    <a:pt x="3563" y="11325"/>
                    <a:pt x="2420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619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75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1067" y="20163"/>
                  </a:cubicBezTo>
                  <a:cubicBezTo>
                    <a:pt x="41235" y="19895"/>
                    <a:pt x="41335" y="19559"/>
                    <a:pt x="41403" y="19155"/>
                  </a:cubicBezTo>
                  <a:cubicBezTo>
                    <a:pt x="41470" y="18618"/>
                    <a:pt x="41436" y="18046"/>
                    <a:pt x="41268" y="17542"/>
                  </a:cubicBezTo>
                  <a:cubicBezTo>
                    <a:pt x="41134" y="17105"/>
                    <a:pt x="40932" y="16635"/>
                    <a:pt x="40596" y="16265"/>
                  </a:cubicBezTo>
                  <a:cubicBezTo>
                    <a:pt x="40327" y="15929"/>
                    <a:pt x="39958" y="15593"/>
                    <a:pt x="39487" y="15257"/>
                  </a:cubicBezTo>
                  <a:cubicBezTo>
                    <a:pt x="38949" y="14854"/>
                    <a:pt x="38244" y="14518"/>
                    <a:pt x="37471" y="14316"/>
                  </a:cubicBezTo>
                  <a:cubicBezTo>
                    <a:pt x="37236" y="14787"/>
                    <a:pt x="36899" y="15190"/>
                    <a:pt x="36563" y="15593"/>
                  </a:cubicBezTo>
                  <a:cubicBezTo>
                    <a:pt x="36227" y="15996"/>
                    <a:pt x="35858" y="16366"/>
                    <a:pt x="35421" y="16702"/>
                  </a:cubicBezTo>
                  <a:cubicBezTo>
                    <a:pt x="35118" y="16971"/>
                    <a:pt x="34782" y="17206"/>
                    <a:pt x="34446" y="17475"/>
                  </a:cubicBezTo>
                  <a:cubicBezTo>
                    <a:pt x="33001" y="18483"/>
                    <a:pt x="31254" y="19122"/>
                    <a:pt x="29540" y="19458"/>
                  </a:cubicBezTo>
                  <a:cubicBezTo>
                    <a:pt x="28229" y="19693"/>
                    <a:pt x="26885" y="19861"/>
                    <a:pt x="25541" y="19895"/>
                  </a:cubicBezTo>
                  <a:cubicBezTo>
                    <a:pt x="25165" y="19913"/>
                    <a:pt x="24787" y="19922"/>
                    <a:pt x="24408" y="19922"/>
                  </a:cubicBezTo>
                  <a:cubicBezTo>
                    <a:pt x="23430" y="19922"/>
                    <a:pt x="22443" y="19866"/>
                    <a:pt x="21474" y="19794"/>
                  </a:cubicBezTo>
                  <a:cubicBezTo>
                    <a:pt x="20231" y="19659"/>
                    <a:pt x="18954" y="19491"/>
                    <a:pt x="17711" y="19223"/>
                  </a:cubicBezTo>
                  <a:cubicBezTo>
                    <a:pt x="16602" y="19021"/>
                    <a:pt x="15560" y="18819"/>
                    <a:pt x="14518" y="18450"/>
                  </a:cubicBezTo>
                  <a:cubicBezTo>
                    <a:pt x="14014" y="18282"/>
                    <a:pt x="13443" y="18046"/>
                    <a:pt x="13006" y="17777"/>
                  </a:cubicBezTo>
                  <a:cubicBezTo>
                    <a:pt x="12535" y="17509"/>
                    <a:pt x="12065" y="17206"/>
                    <a:pt x="11662" y="16870"/>
                  </a:cubicBezTo>
                  <a:cubicBezTo>
                    <a:pt x="11426" y="16702"/>
                    <a:pt x="11225" y="16500"/>
                    <a:pt x="11057" y="16299"/>
                  </a:cubicBezTo>
                  <a:cubicBezTo>
                    <a:pt x="10889" y="16131"/>
                    <a:pt x="10754" y="15929"/>
                    <a:pt x="10653" y="15694"/>
                  </a:cubicBezTo>
                  <a:cubicBezTo>
                    <a:pt x="10385" y="15291"/>
                    <a:pt x="10250" y="14787"/>
                    <a:pt x="10216" y="14282"/>
                  </a:cubicBezTo>
                  <a:lnTo>
                    <a:pt x="10216" y="13812"/>
                  </a:lnTo>
                  <a:cubicBezTo>
                    <a:pt x="10216" y="13678"/>
                    <a:pt x="10250" y="13510"/>
                    <a:pt x="10250" y="13409"/>
                  </a:cubicBezTo>
                  <a:cubicBezTo>
                    <a:pt x="10317" y="13106"/>
                    <a:pt x="10385" y="12837"/>
                    <a:pt x="10519" y="12569"/>
                  </a:cubicBezTo>
                  <a:cubicBezTo>
                    <a:pt x="10754" y="12065"/>
                    <a:pt x="11157" y="11594"/>
                    <a:pt x="11594" y="11258"/>
                  </a:cubicBezTo>
                  <a:cubicBezTo>
                    <a:pt x="11863" y="11090"/>
                    <a:pt x="12098" y="10922"/>
                    <a:pt x="12367" y="10787"/>
                  </a:cubicBezTo>
                  <a:cubicBezTo>
                    <a:pt x="12602" y="10653"/>
                    <a:pt x="12871" y="10586"/>
                    <a:pt x="13174" y="10485"/>
                  </a:cubicBezTo>
                  <a:cubicBezTo>
                    <a:pt x="13443" y="10418"/>
                    <a:pt x="13779" y="10317"/>
                    <a:pt x="14081" y="10283"/>
                  </a:cubicBezTo>
                  <a:cubicBezTo>
                    <a:pt x="14216" y="10250"/>
                    <a:pt x="14384" y="10250"/>
                    <a:pt x="14518" y="10250"/>
                  </a:cubicBezTo>
                  <a:cubicBezTo>
                    <a:pt x="14115" y="9947"/>
                    <a:pt x="13779" y="9645"/>
                    <a:pt x="13543" y="9275"/>
                  </a:cubicBezTo>
                  <a:cubicBezTo>
                    <a:pt x="13207" y="8872"/>
                    <a:pt x="12939" y="8401"/>
                    <a:pt x="12737" y="7897"/>
                  </a:cubicBezTo>
                  <a:cubicBezTo>
                    <a:pt x="12670" y="7629"/>
                    <a:pt x="12569" y="7393"/>
                    <a:pt x="12502" y="7091"/>
                  </a:cubicBezTo>
                  <a:lnTo>
                    <a:pt x="12367" y="6352"/>
                  </a:lnTo>
                  <a:cubicBezTo>
                    <a:pt x="12334" y="5780"/>
                    <a:pt x="12334" y="5243"/>
                    <a:pt x="12367" y="4738"/>
                  </a:cubicBezTo>
                  <a:cubicBezTo>
                    <a:pt x="12502" y="3831"/>
                    <a:pt x="12737" y="2890"/>
                    <a:pt x="13174" y="2084"/>
                  </a:cubicBezTo>
                  <a:cubicBezTo>
                    <a:pt x="13375" y="1680"/>
                    <a:pt x="13611" y="1311"/>
                    <a:pt x="13913" y="907"/>
                  </a:cubicBezTo>
                  <a:cubicBezTo>
                    <a:pt x="14182" y="571"/>
                    <a:pt x="14451" y="303"/>
                    <a:pt x="1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391800" y="4604125"/>
              <a:ext cx="218450" cy="168900"/>
            </a:xfrm>
            <a:custGeom>
              <a:avLst/>
              <a:gdLst/>
              <a:ahLst/>
              <a:cxnLst/>
              <a:rect l="l" t="t" r="r" b="b"/>
              <a:pathLst>
                <a:path w="8738" h="6756" extrusionOk="0">
                  <a:moveTo>
                    <a:pt x="3397" y="1057"/>
                  </a:moveTo>
                  <a:cubicBezTo>
                    <a:pt x="3405" y="1076"/>
                    <a:pt x="3428" y="1076"/>
                    <a:pt x="3428" y="1076"/>
                  </a:cubicBezTo>
                  <a:cubicBezTo>
                    <a:pt x="3428" y="1074"/>
                    <a:pt x="3428" y="1072"/>
                    <a:pt x="3427" y="1070"/>
                  </a:cubicBezTo>
                  <a:lnTo>
                    <a:pt x="3427" y="1070"/>
                  </a:lnTo>
                  <a:cubicBezTo>
                    <a:pt x="3417" y="1066"/>
                    <a:pt x="3407" y="1061"/>
                    <a:pt x="3397" y="1057"/>
                  </a:cubicBezTo>
                  <a:close/>
                  <a:moveTo>
                    <a:pt x="1882" y="1"/>
                  </a:moveTo>
                  <a:cubicBezTo>
                    <a:pt x="1378" y="34"/>
                    <a:pt x="840" y="102"/>
                    <a:pt x="302" y="270"/>
                  </a:cubicBezTo>
                  <a:cubicBezTo>
                    <a:pt x="134" y="337"/>
                    <a:pt x="0" y="505"/>
                    <a:pt x="34" y="706"/>
                  </a:cubicBezTo>
                  <a:cubicBezTo>
                    <a:pt x="61" y="844"/>
                    <a:pt x="224" y="959"/>
                    <a:pt x="375" y="959"/>
                  </a:cubicBezTo>
                  <a:cubicBezTo>
                    <a:pt x="408" y="959"/>
                    <a:pt x="440" y="954"/>
                    <a:pt x="470" y="942"/>
                  </a:cubicBezTo>
                  <a:cubicBezTo>
                    <a:pt x="706" y="874"/>
                    <a:pt x="941" y="774"/>
                    <a:pt x="1243" y="740"/>
                  </a:cubicBezTo>
                  <a:cubicBezTo>
                    <a:pt x="1411" y="723"/>
                    <a:pt x="1571" y="715"/>
                    <a:pt x="1731" y="715"/>
                  </a:cubicBezTo>
                  <a:cubicBezTo>
                    <a:pt x="1890" y="715"/>
                    <a:pt x="2050" y="723"/>
                    <a:pt x="2218" y="740"/>
                  </a:cubicBezTo>
                  <a:cubicBezTo>
                    <a:pt x="2588" y="774"/>
                    <a:pt x="2991" y="908"/>
                    <a:pt x="3361" y="1042"/>
                  </a:cubicBezTo>
                  <a:cubicBezTo>
                    <a:pt x="3373" y="1047"/>
                    <a:pt x="3385" y="1052"/>
                    <a:pt x="3397" y="1057"/>
                  </a:cubicBezTo>
                  <a:lnTo>
                    <a:pt x="3397" y="1057"/>
                  </a:lnTo>
                  <a:cubicBezTo>
                    <a:pt x="3395" y="1053"/>
                    <a:pt x="3394" y="1048"/>
                    <a:pt x="3394" y="1042"/>
                  </a:cubicBezTo>
                  <a:lnTo>
                    <a:pt x="3394" y="1042"/>
                  </a:lnTo>
                  <a:cubicBezTo>
                    <a:pt x="3394" y="1042"/>
                    <a:pt x="3424" y="1043"/>
                    <a:pt x="3427" y="1070"/>
                  </a:cubicBezTo>
                  <a:lnTo>
                    <a:pt x="3427" y="1070"/>
                  </a:lnTo>
                  <a:cubicBezTo>
                    <a:pt x="3904" y="1271"/>
                    <a:pt x="4321" y="1562"/>
                    <a:pt x="4738" y="1883"/>
                  </a:cubicBezTo>
                  <a:cubicBezTo>
                    <a:pt x="5243" y="2286"/>
                    <a:pt x="5713" y="2756"/>
                    <a:pt x="6116" y="3260"/>
                  </a:cubicBezTo>
                  <a:cubicBezTo>
                    <a:pt x="6620" y="3933"/>
                    <a:pt x="7091" y="4638"/>
                    <a:pt x="7393" y="5411"/>
                  </a:cubicBezTo>
                  <a:cubicBezTo>
                    <a:pt x="7528" y="5714"/>
                    <a:pt x="7629" y="6050"/>
                    <a:pt x="7662" y="6386"/>
                  </a:cubicBezTo>
                  <a:cubicBezTo>
                    <a:pt x="7729" y="6621"/>
                    <a:pt x="7965" y="6755"/>
                    <a:pt x="8166" y="6755"/>
                  </a:cubicBezTo>
                  <a:cubicBezTo>
                    <a:pt x="8469" y="6755"/>
                    <a:pt x="8738" y="6487"/>
                    <a:pt x="8738" y="6218"/>
                  </a:cubicBezTo>
                  <a:cubicBezTo>
                    <a:pt x="8670" y="5747"/>
                    <a:pt x="8637" y="5310"/>
                    <a:pt x="8502" y="4907"/>
                  </a:cubicBezTo>
                  <a:cubicBezTo>
                    <a:pt x="8401" y="4437"/>
                    <a:pt x="8133" y="3933"/>
                    <a:pt x="7897" y="3529"/>
                  </a:cubicBezTo>
                  <a:cubicBezTo>
                    <a:pt x="7629" y="3059"/>
                    <a:pt x="7292" y="2689"/>
                    <a:pt x="6923" y="2286"/>
                  </a:cubicBezTo>
                  <a:cubicBezTo>
                    <a:pt x="6553" y="1916"/>
                    <a:pt x="6150" y="1580"/>
                    <a:pt x="5747" y="1278"/>
                  </a:cubicBezTo>
                  <a:cubicBezTo>
                    <a:pt x="4940" y="740"/>
                    <a:pt x="4033" y="337"/>
                    <a:pt x="3058" y="102"/>
                  </a:cubicBezTo>
                  <a:cubicBezTo>
                    <a:pt x="2688" y="34"/>
                    <a:pt x="2285" y="1"/>
                    <a:pt x="1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4758100" y="4797575"/>
              <a:ext cx="105025" cy="119125"/>
            </a:xfrm>
            <a:custGeom>
              <a:avLst/>
              <a:gdLst/>
              <a:ahLst/>
              <a:cxnLst/>
              <a:rect l="l" t="t" r="r" b="b"/>
              <a:pathLst>
                <a:path w="4201" h="4765" extrusionOk="0">
                  <a:moveTo>
                    <a:pt x="433" y="0"/>
                  </a:moveTo>
                  <a:cubicBezTo>
                    <a:pt x="378" y="0"/>
                    <a:pt x="336" y="9"/>
                    <a:pt x="303" y="26"/>
                  </a:cubicBezTo>
                  <a:cubicBezTo>
                    <a:pt x="202" y="26"/>
                    <a:pt x="168" y="59"/>
                    <a:pt x="101" y="93"/>
                  </a:cubicBezTo>
                  <a:cubicBezTo>
                    <a:pt x="34" y="160"/>
                    <a:pt x="0" y="227"/>
                    <a:pt x="0" y="328"/>
                  </a:cubicBezTo>
                  <a:cubicBezTo>
                    <a:pt x="0" y="429"/>
                    <a:pt x="135" y="597"/>
                    <a:pt x="303" y="597"/>
                  </a:cubicBezTo>
                  <a:lnTo>
                    <a:pt x="840" y="597"/>
                  </a:lnTo>
                  <a:cubicBezTo>
                    <a:pt x="1008" y="664"/>
                    <a:pt x="1210" y="698"/>
                    <a:pt x="1378" y="731"/>
                  </a:cubicBezTo>
                  <a:cubicBezTo>
                    <a:pt x="1546" y="832"/>
                    <a:pt x="1680" y="899"/>
                    <a:pt x="1815" y="1000"/>
                  </a:cubicBezTo>
                  <a:cubicBezTo>
                    <a:pt x="1983" y="1101"/>
                    <a:pt x="2151" y="1269"/>
                    <a:pt x="2319" y="1504"/>
                  </a:cubicBezTo>
                  <a:cubicBezTo>
                    <a:pt x="2487" y="1740"/>
                    <a:pt x="2655" y="2008"/>
                    <a:pt x="2789" y="2277"/>
                  </a:cubicBezTo>
                  <a:cubicBezTo>
                    <a:pt x="2890" y="2647"/>
                    <a:pt x="3025" y="3050"/>
                    <a:pt x="3058" y="3420"/>
                  </a:cubicBezTo>
                  <a:cubicBezTo>
                    <a:pt x="3125" y="3722"/>
                    <a:pt x="3125" y="3991"/>
                    <a:pt x="3058" y="4294"/>
                  </a:cubicBezTo>
                  <a:cubicBezTo>
                    <a:pt x="3058" y="4428"/>
                    <a:pt x="3125" y="4562"/>
                    <a:pt x="3193" y="4630"/>
                  </a:cubicBezTo>
                  <a:cubicBezTo>
                    <a:pt x="3294" y="4730"/>
                    <a:pt x="3394" y="4764"/>
                    <a:pt x="3529" y="4764"/>
                  </a:cubicBezTo>
                  <a:cubicBezTo>
                    <a:pt x="3663" y="4764"/>
                    <a:pt x="3798" y="4730"/>
                    <a:pt x="3865" y="4630"/>
                  </a:cubicBezTo>
                  <a:cubicBezTo>
                    <a:pt x="3966" y="4562"/>
                    <a:pt x="3999" y="4428"/>
                    <a:pt x="3999" y="4294"/>
                  </a:cubicBezTo>
                  <a:cubicBezTo>
                    <a:pt x="4201" y="2344"/>
                    <a:pt x="2722" y="26"/>
                    <a:pt x="639" y="26"/>
                  </a:cubicBezTo>
                  <a:cubicBezTo>
                    <a:pt x="555" y="9"/>
                    <a:pt x="487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0" name="Google Shape;220;p11"/>
          <p:cNvGrpSpPr/>
          <p:nvPr/>
        </p:nvGrpSpPr>
        <p:grpSpPr>
          <a:xfrm>
            <a:off x="1017725" y="1155388"/>
            <a:ext cx="1363600" cy="754475"/>
            <a:chOff x="3068550" y="1094025"/>
            <a:chExt cx="1363600" cy="754475"/>
          </a:xfrm>
        </p:grpSpPr>
        <p:sp>
          <p:nvSpPr>
            <p:cNvPr id="221" name="Google Shape;221;p11"/>
            <p:cNvSpPr/>
            <p:nvPr/>
          </p:nvSpPr>
          <p:spPr>
            <a:xfrm>
              <a:off x="3070250" y="1094025"/>
              <a:ext cx="1361900" cy="754475"/>
            </a:xfrm>
            <a:custGeom>
              <a:avLst/>
              <a:gdLst/>
              <a:ahLst/>
              <a:cxnLst/>
              <a:rect l="l" t="t" r="r" b="b"/>
              <a:pathLst>
                <a:path w="54476" h="30179" extrusionOk="0">
                  <a:moveTo>
                    <a:pt x="41234" y="18114"/>
                  </a:moveTo>
                  <a:cubicBezTo>
                    <a:pt x="42579" y="18114"/>
                    <a:pt x="43620" y="19189"/>
                    <a:pt x="43654" y="20500"/>
                  </a:cubicBezTo>
                  <a:cubicBezTo>
                    <a:pt x="43654" y="21138"/>
                    <a:pt x="43419" y="21777"/>
                    <a:pt x="42948" y="22214"/>
                  </a:cubicBezTo>
                  <a:cubicBezTo>
                    <a:pt x="42478" y="22684"/>
                    <a:pt x="41907" y="22953"/>
                    <a:pt x="41234" y="22953"/>
                  </a:cubicBezTo>
                  <a:cubicBezTo>
                    <a:pt x="41215" y="22953"/>
                    <a:pt x="41196" y="22954"/>
                    <a:pt x="41176" y="22954"/>
                  </a:cubicBezTo>
                  <a:cubicBezTo>
                    <a:pt x="39891" y="22954"/>
                    <a:pt x="38815" y="21858"/>
                    <a:pt x="38815" y="20533"/>
                  </a:cubicBezTo>
                  <a:cubicBezTo>
                    <a:pt x="38815" y="19189"/>
                    <a:pt x="39924" y="18114"/>
                    <a:pt x="41234" y="18114"/>
                  </a:cubicBezTo>
                  <a:close/>
                  <a:moveTo>
                    <a:pt x="14619" y="18349"/>
                  </a:moveTo>
                  <a:cubicBezTo>
                    <a:pt x="15963" y="18349"/>
                    <a:pt x="17038" y="19458"/>
                    <a:pt x="17072" y="20768"/>
                  </a:cubicBezTo>
                  <a:cubicBezTo>
                    <a:pt x="17072" y="21373"/>
                    <a:pt x="16803" y="22012"/>
                    <a:pt x="16366" y="22482"/>
                  </a:cubicBezTo>
                  <a:cubicBezTo>
                    <a:pt x="15896" y="22953"/>
                    <a:pt x="15291" y="23188"/>
                    <a:pt x="14619" y="23188"/>
                  </a:cubicBezTo>
                  <a:cubicBezTo>
                    <a:pt x="14598" y="23189"/>
                    <a:pt x="14578" y="23189"/>
                    <a:pt x="14557" y="23189"/>
                  </a:cubicBezTo>
                  <a:cubicBezTo>
                    <a:pt x="13242" y="23189"/>
                    <a:pt x="12199" y="22126"/>
                    <a:pt x="12199" y="20802"/>
                  </a:cubicBezTo>
                  <a:cubicBezTo>
                    <a:pt x="12199" y="20164"/>
                    <a:pt x="12434" y="19525"/>
                    <a:pt x="12905" y="19088"/>
                  </a:cubicBezTo>
                  <a:cubicBezTo>
                    <a:pt x="13375" y="18618"/>
                    <a:pt x="13947" y="18349"/>
                    <a:pt x="14619" y="18349"/>
                  </a:cubicBezTo>
                  <a:close/>
                  <a:moveTo>
                    <a:pt x="31926" y="0"/>
                  </a:moveTo>
                  <a:cubicBezTo>
                    <a:pt x="30346" y="101"/>
                    <a:pt x="28867" y="370"/>
                    <a:pt x="27523" y="874"/>
                  </a:cubicBezTo>
                  <a:cubicBezTo>
                    <a:pt x="26650" y="1210"/>
                    <a:pt x="25809" y="1680"/>
                    <a:pt x="25104" y="2285"/>
                  </a:cubicBezTo>
                  <a:cubicBezTo>
                    <a:pt x="24230" y="2890"/>
                    <a:pt x="23524" y="3663"/>
                    <a:pt x="22953" y="4503"/>
                  </a:cubicBezTo>
                  <a:cubicBezTo>
                    <a:pt x="22348" y="5343"/>
                    <a:pt x="21978" y="6251"/>
                    <a:pt x="21810" y="7225"/>
                  </a:cubicBezTo>
                  <a:cubicBezTo>
                    <a:pt x="21642" y="8066"/>
                    <a:pt x="21676" y="8906"/>
                    <a:pt x="21877" y="9712"/>
                  </a:cubicBezTo>
                  <a:cubicBezTo>
                    <a:pt x="21441" y="9712"/>
                    <a:pt x="21004" y="9880"/>
                    <a:pt x="20668" y="10183"/>
                  </a:cubicBezTo>
                  <a:cubicBezTo>
                    <a:pt x="20466" y="10351"/>
                    <a:pt x="20298" y="10552"/>
                    <a:pt x="20164" y="10788"/>
                  </a:cubicBezTo>
                  <a:lnTo>
                    <a:pt x="20164" y="10754"/>
                  </a:lnTo>
                  <a:cubicBezTo>
                    <a:pt x="19996" y="10552"/>
                    <a:pt x="19828" y="10351"/>
                    <a:pt x="19626" y="10082"/>
                  </a:cubicBezTo>
                  <a:cubicBezTo>
                    <a:pt x="19323" y="9779"/>
                    <a:pt x="19055" y="9511"/>
                    <a:pt x="18651" y="9242"/>
                  </a:cubicBezTo>
                  <a:cubicBezTo>
                    <a:pt x="18013" y="8771"/>
                    <a:pt x="17307" y="8502"/>
                    <a:pt x="16568" y="8334"/>
                  </a:cubicBezTo>
                  <a:cubicBezTo>
                    <a:pt x="16198" y="8234"/>
                    <a:pt x="15795" y="8200"/>
                    <a:pt x="15425" y="8200"/>
                  </a:cubicBezTo>
                  <a:cubicBezTo>
                    <a:pt x="15056" y="8200"/>
                    <a:pt x="14652" y="8234"/>
                    <a:pt x="14249" y="8334"/>
                  </a:cubicBezTo>
                  <a:cubicBezTo>
                    <a:pt x="13543" y="8435"/>
                    <a:pt x="12770" y="8704"/>
                    <a:pt x="12031" y="9074"/>
                  </a:cubicBezTo>
                  <a:cubicBezTo>
                    <a:pt x="11359" y="9410"/>
                    <a:pt x="10687" y="9880"/>
                    <a:pt x="10015" y="10452"/>
                  </a:cubicBezTo>
                  <a:cubicBezTo>
                    <a:pt x="9410" y="11023"/>
                    <a:pt x="8872" y="11628"/>
                    <a:pt x="8368" y="12300"/>
                  </a:cubicBezTo>
                  <a:cubicBezTo>
                    <a:pt x="7393" y="13711"/>
                    <a:pt x="6889" y="15324"/>
                    <a:pt x="6957" y="16837"/>
                  </a:cubicBezTo>
                  <a:cubicBezTo>
                    <a:pt x="6957" y="17475"/>
                    <a:pt x="7057" y="18114"/>
                    <a:pt x="7293" y="18752"/>
                  </a:cubicBezTo>
                  <a:cubicBezTo>
                    <a:pt x="7158" y="18651"/>
                    <a:pt x="7024" y="18618"/>
                    <a:pt x="6957" y="18584"/>
                  </a:cubicBezTo>
                  <a:cubicBezTo>
                    <a:pt x="6587" y="18450"/>
                    <a:pt x="6217" y="18349"/>
                    <a:pt x="5848" y="18349"/>
                  </a:cubicBezTo>
                  <a:lnTo>
                    <a:pt x="5545" y="18349"/>
                  </a:lnTo>
                  <a:cubicBezTo>
                    <a:pt x="4638" y="18450"/>
                    <a:pt x="3697" y="18819"/>
                    <a:pt x="2789" y="19491"/>
                  </a:cubicBezTo>
                  <a:cubicBezTo>
                    <a:pt x="1949" y="20130"/>
                    <a:pt x="1210" y="20869"/>
                    <a:pt x="773" y="21777"/>
                  </a:cubicBezTo>
                  <a:cubicBezTo>
                    <a:pt x="269" y="22617"/>
                    <a:pt x="0" y="23659"/>
                    <a:pt x="34" y="24700"/>
                  </a:cubicBezTo>
                  <a:cubicBezTo>
                    <a:pt x="101" y="25809"/>
                    <a:pt x="437" y="26986"/>
                    <a:pt x="1042" y="28027"/>
                  </a:cubicBezTo>
                  <a:cubicBezTo>
                    <a:pt x="1546" y="28901"/>
                    <a:pt x="2285" y="29607"/>
                    <a:pt x="3058" y="30178"/>
                  </a:cubicBezTo>
                  <a:lnTo>
                    <a:pt x="53904" y="30178"/>
                  </a:lnTo>
                  <a:lnTo>
                    <a:pt x="53971" y="30044"/>
                  </a:lnTo>
                  <a:cubicBezTo>
                    <a:pt x="54072" y="29909"/>
                    <a:pt x="54105" y="29842"/>
                    <a:pt x="54139" y="29708"/>
                  </a:cubicBezTo>
                  <a:cubicBezTo>
                    <a:pt x="54240" y="29506"/>
                    <a:pt x="54273" y="29237"/>
                    <a:pt x="54374" y="28935"/>
                  </a:cubicBezTo>
                  <a:cubicBezTo>
                    <a:pt x="54441" y="28431"/>
                    <a:pt x="54475" y="27893"/>
                    <a:pt x="54441" y="27254"/>
                  </a:cubicBezTo>
                  <a:cubicBezTo>
                    <a:pt x="54408" y="26683"/>
                    <a:pt x="54307" y="26145"/>
                    <a:pt x="54139" y="25540"/>
                  </a:cubicBezTo>
                  <a:cubicBezTo>
                    <a:pt x="53971" y="25003"/>
                    <a:pt x="53803" y="24532"/>
                    <a:pt x="53568" y="24062"/>
                  </a:cubicBezTo>
                  <a:cubicBezTo>
                    <a:pt x="53400" y="23793"/>
                    <a:pt x="53198" y="23524"/>
                    <a:pt x="52896" y="23188"/>
                  </a:cubicBezTo>
                  <a:cubicBezTo>
                    <a:pt x="52627" y="22886"/>
                    <a:pt x="52291" y="22617"/>
                    <a:pt x="51955" y="22314"/>
                  </a:cubicBezTo>
                  <a:cubicBezTo>
                    <a:pt x="51182" y="21642"/>
                    <a:pt x="50375" y="21172"/>
                    <a:pt x="49535" y="20869"/>
                  </a:cubicBezTo>
                  <a:cubicBezTo>
                    <a:pt x="49266" y="20802"/>
                    <a:pt x="48997" y="20701"/>
                    <a:pt x="48661" y="20668"/>
                  </a:cubicBezTo>
                  <a:lnTo>
                    <a:pt x="48359" y="20668"/>
                  </a:lnTo>
                  <a:cubicBezTo>
                    <a:pt x="48191" y="20668"/>
                    <a:pt x="48023" y="20668"/>
                    <a:pt x="47821" y="20701"/>
                  </a:cubicBezTo>
                  <a:cubicBezTo>
                    <a:pt x="47687" y="20768"/>
                    <a:pt x="47519" y="20802"/>
                    <a:pt x="47384" y="20836"/>
                  </a:cubicBezTo>
                  <a:cubicBezTo>
                    <a:pt x="47687" y="20164"/>
                    <a:pt x="47821" y="19424"/>
                    <a:pt x="47754" y="18584"/>
                  </a:cubicBezTo>
                  <a:cubicBezTo>
                    <a:pt x="47754" y="17979"/>
                    <a:pt x="47653" y="17408"/>
                    <a:pt x="47485" y="16803"/>
                  </a:cubicBezTo>
                  <a:cubicBezTo>
                    <a:pt x="47384" y="16568"/>
                    <a:pt x="47317" y="16299"/>
                    <a:pt x="47149" y="15996"/>
                  </a:cubicBezTo>
                  <a:cubicBezTo>
                    <a:pt x="47015" y="15761"/>
                    <a:pt x="46880" y="15492"/>
                    <a:pt x="46712" y="15291"/>
                  </a:cubicBezTo>
                  <a:cubicBezTo>
                    <a:pt x="46511" y="14955"/>
                    <a:pt x="46208" y="14652"/>
                    <a:pt x="45872" y="14350"/>
                  </a:cubicBezTo>
                  <a:cubicBezTo>
                    <a:pt x="45536" y="14081"/>
                    <a:pt x="45166" y="13812"/>
                    <a:pt x="44729" y="13610"/>
                  </a:cubicBezTo>
                  <a:cubicBezTo>
                    <a:pt x="44326" y="13409"/>
                    <a:pt x="43889" y="13241"/>
                    <a:pt x="43486" y="13140"/>
                  </a:cubicBezTo>
                  <a:cubicBezTo>
                    <a:pt x="43217" y="13106"/>
                    <a:pt x="43016" y="13073"/>
                    <a:pt x="42780" y="13073"/>
                  </a:cubicBezTo>
                  <a:cubicBezTo>
                    <a:pt x="42545" y="13073"/>
                    <a:pt x="42377" y="13073"/>
                    <a:pt x="42175" y="13106"/>
                  </a:cubicBezTo>
                  <a:cubicBezTo>
                    <a:pt x="42041" y="13106"/>
                    <a:pt x="41974" y="13140"/>
                    <a:pt x="41839" y="13174"/>
                  </a:cubicBezTo>
                  <a:cubicBezTo>
                    <a:pt x="42007" y="12905"/>
                    <a:pt x="42142" y="12535"/>
                    <a:pt x="42209" y="12132"/>
                  </a:cubicBezTo>
                  <a:cubicBezTo>
                    <a:pt x="42478" y="11191"/>
                    <a:pt x="42545" y="10082"/>
                    <a:pt x="42444" y="8973"/>
                  </a:cubicBezTo>
                  <a:cubicBezTo>
                    <a:pt x="42175" y="6856"/>
                    <a:pt x="41268" y="4772"/>
                    <a:pt x="39857" y="3226"/>
                  </a:cubicBezTo>
                  <a:cubicBezTo>
                    <a:pt x="39521" y="2857"/>
                    <a:pt x="39151" y="2521"/>
                    <a:pt x="38680" y="2185"/>
                  </a:cubicBezTo>
                  <a:cubicBezTo>
                    <a:pt x="38277" y="1848"/>
                    <a:pt x="37807" y="1546"/>
                    <a:pt x="37303" y="1311"/>
                  </a:cubicBezTo>
                  <a:cubicBezTo>
                    <a:pt x="36328" y="807"/>
                    <a:pt x="35286" y="403"/>
                    <a:pt x="34211" y="202"/>
                  </a:cubicBezTo>
                  <a:cubicBezTo>
                    <a:pt x="33438" y="67"/>
                    <a:pt x="32699" y="0"/>
                    <a:pt x="3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068550" y="1299000"/>
              <a:ext cx="1361900" cy="547800"/>
            </a:xfrm>
            <a:custGeom>
              <a:avLst/>
              <a:gdLst/>
              <a:ahLst/>
              <a:cxnLst/>
              <a:rect l="l" t="t" r="r" b="b"/>
              <a:pathLst>
                <a:path w="54476" h="21912" extrusionOk="0">
                  <a:moveTo>
                    <a:pt x="15493" y="1"/>
                  </a:moveTo>
                  <a:cubicBezTo>
                    <a:pt x="15056" y="1"/>
                    <a:pt x="14687" y="35"/>
                    <a:pt x="14283" y="68"/>
                  </a:cubicBezTo>
                  <a:cubicBezTo>
                    <a:pt x="13578" y="203"/>
                    <a:pt x="12805" y="471"/>
                    <a:pt x="12065" y="875"/>
                  </a:cubicBezTo>
                  <a:cubicBezTo>
                    <a:pt x="11360" y="1211"/>
                    <a:pt x="10721" y="1681"/>
                    <a:pt x="10015" y="2253"/>
                  </a:cubicBezTo>
                  <a:cubicBezTo>
                    <a:pt x="9444" y="2824"/>
                    <a:pt x="8906" y="3395"/>
                    <a:pt x="8402" y="4101"/>
                  </a:cubicBezTo>
                  <a:cubicBezTo>
                    <a:pt x="7428" y="5512"/>
                    <a:pt x="6924" y="7125"/>
                    <a:pt x="6957" y="8638"/>
                  </a:cubicBezTo>
                  <a:cubicBezTo>
                    <a:pt x="6957" y="9276"/>
                    <a:pt x="7092" y="9915"/>
                    <a:pt x="7293" y="10553"/>
                  </a:cubicBezTo>
                  <a:cubicBezTo>
                    <a:pt x="7226" y="10452"/>
                    <a:pt x="7092" y="10385"/>
                    <a:pt x="6957" y="10318"/>
                  </a:cubicBezTo>
                  <a:cubicBezTo>
                    <a:pt x="6621" y="10217"/>
                    <a:pt x="6252" y="10116"/>
                    <a:pt x="5882" y="10116"/>
                  </a:cubicBezTo>
                  <a:lnTo>
                    <a:pt x="5579" y="10116"/>
                  </a:lnTo>
                  <a:cubicBezTo>
                    <a:pt x="4672" y="10217"/>
                    <a:pt x="3731" y="10587"/>
                    <a:pt x="2824" y="11259"/>
                  </a:cubicBezTo>
                  <a:cubicBezTo>
                    <a:pt x="1984" y="11897"/>
                    <a:pt x="1244" y="12637"/>
                    <a:pt x="740" y="13510"/>
                  </a:cubicBezTo>
                  <a:cubicBezTo>
                    <a:pt x="236" y="14418"/>
                    <a:pt x="1" y="15426"/>
                    <a:pt x="35" y="16468"/>
                  </a:cubicBezTo>
                  <a:cubicBezTo>
                    <a:pt x="68" y="17610"/>
                    <a:pt x="404" y="18719"/>
                    <a:pt x="1043" y="19795"/>
                  </a:cubicBezTo>
                  <a:cubicBezTo>
                    <a:pt x="1547" y="20668"/>
                    <a:pt x="2252" y="21374"/>
                    <a:pt x="3059" y="21912"/>
                  </a:cubicBezTo>
                  <a:lnTo>
                    <a:pt x="53905" y="21912"/>
                  </a:lnTo>
                  <a:lnTo>
                    <a:pt x="53972" y="21811"/>
                  </a:lnTo>
                  <a:cubicBezTo>
                    <a:pt x="54073" y="21677"/>
                    <a:pt x="54106" y="21576"/>
                    <a:pt x="54140" y="21475"/>
                  </a:cubicBezTo>
                  <a:cubicBezTo>
                    <a:pt x="54241" y="21240"/>
                    <a:pt x="54274" y="21005"/>
                    <a:pt x="54341" y="20702"/>
                  </a:cubicBezTo>
                  <a:cubicBezTo>
                    <a:pt x="54442" y="20198"/>
                    <a:pt x="54476" y="19660"/>
                    <a:pt x="54442" y="19022"/>
                  </a:cubicBezTo>
                  <a:cubicBezTo>
                    <a:pt x="54375" y="18450"/>
                    <a:pt x="54308" y="17879"/>
                    <a:pt x="54140" y="17308"/>
                  </a:cubicBezTo>
                  <a:cubicBezTo>
                    <a:pt x="53972" y="16770"/>
                    <a:pt x="53804" y="16266"/>
                    <a:pt x="53569" y="15829"/>
                  </a:cubicBezTo>
                  <a:cubicBezTo>
                    <a:pt x="53400" y="15527"/>
                    <a:pt x="53165" y="15292"/>
                    <a:pt x="52896" y="14955"/>
                  </a:cubicBezTo>
                  <a:cubicBezTo>
                    <a:pt x="52628" y="14653"/>
                    <a:pt x="52325" y="14418"/>
                    <a:pt x="51955" y="14082"/>
                  </a:cubicBezTo>
                  <a:lnTo>
                    <a:pt x="51888" y="13981"/>
                  </a:lnTo>
                  <a:lnTo>
                    <a:pt x="51115" y="14754"/>
                  </a:lnTo>
                  <a:cubicBezTo>
                    <a:pt x="50376" y="15426"/>
                    <a:pt x="49536" y="15930"/>
                    <a:pt x="48628" y="16367"/>
                  </a:cubicBezTo>
                  <a:cubicBezTo>
                    <a:pt x="47721" y="16837"/>
                    <a:pt x="46780" y="17207"/>
                    <a:pt x="45873" y="17610"/>
                  </a:cubicBezTo>
                  <a:cubicBezTo>
                    <a:pt x="45402" y="17778"/>
                    <a:pt x="44932" y="17980"/>
                    <a:pt x="44495" y="18148"/>
                  </a:cubicBezTo>
                  <a:cubicBezTo>
                    <a:pt x="44024" y="18316"/>
                    <a:pt x="43520" y="18484"/>
                    <a:pt x="43050" y="18652"/>
                  </a:cubicBezTo>
                  <a:cubicBezTo>
                    <a:pt x="40832" y="19358"/>
                    <a:pt x="38513" y="19828"/>
                    <a:pt x="36194" y="20131"/>
                  </a:cubicBezTo>
                  <a:cubicBezTo>
                    <a:pt x="34190" y="20353"/>
                    <a:pt x="32139" y="20484"/>
                    <a:pt x="30081" y="20484"/>
                  </a:cubicBezTo>
                  <a:cubicBezTo>
                    <a:pt x="29654" y="20484"/>
                    <a:pt x="29228" y="20478"/>
                    <a:pt x="28801" y="20467"/>
                  </a:cubicBezTo>
                  <a:cubicBezTo>
                    <a:pt x="27591" y="20400"/>
                    <a:pt x="26381" y="20332"/>
                    <a:pt x="25172" y="20164"/>
                  </a:cubicBezTo>
                  <a:cubicBezTo>
                    <a:pt x="23962" y="19996"/>
                    <a:pt x="22853" y="19828"/>
                    <a:pt x="21677" y="19526"/>
                  </a:cubicBezTo>
                  <a:cubicBezTo>
                    <a:pt x="20568" y="19291"/>
                    <a:pt x="19425" y="18955"/>
                    <a:pt x="18383" y="18551"/>
                  </a:cubicBezTo>
                  <a:cubicBezTo>
                    <a:pt x="17476" y="18215"/>
                    <a:pt x="16535" y="17846"/>
                    <a:pt x="15695" y="17341"/>
                  </a:cubicBezTo>
                  <a:cubicBezTo>
                    <a:pt x="15292" y="17106"/>
                    <a:pt x="14855" y="16837"/>
                    <a:pt x="14451" y="16535"/>
                  </a:cubicBezTo>
                  <a:cubicBezTo>
                    <a:pt x="14082" y="16266"/>
                    <a:pt x="13678" y="15964"/>
                    <a:pt x="13342" y="15594"/>
                  </a:cubicBezTo>
                  <a:cubicBezTo>
                    <a:pt x="13006" y="15258"/>
                    <a:pt x="12704" y="14855"/>
                    <a:pt x="12502" y="14451"/>
                  </a:cubicBezTo>
                  <a:cubicBezTo>
                    <a:pt x="12301" y="14015"/>
                    <a:pt x="12133" y="13611"/>
                    <a:pt x="12032" y="13141"/>
                  </a:cubicBezTo>
                  <a:cubicBezTo>
                    <a:pt x="11998" y="12906"/>
                    <a:pt x="11998" y="12670"/>
                    <a:pt x="11998" y="12435"/>
                  </a:cubicBezTo>
                  <a:cubicBezTo>
                    <a:pt x="11998" y="12166"/>
                    <a:pt x="12032" y="11965"/>
                    <a:pt x="12099" y="11763"/>
                  </a:cubicBezTo>
                  <a:cubicBezTo>
                    <a:pt x="12133" y="11494"/>
                    <a:pt x="12200" y="11259"/>
                    <a:pt x="12334" y="10990"/>
                  </a:cubicBezTo>
                  <a:cubicBezTo>
                    <a:pt x="12469" y="10788"/>
                    <a:pt x="12603" y="10620"/>
                    <a:pt x="12704" y="10452"/>
                  </a:cubicBezTo>
                  <a:cubicBezTo>
                    <a:pt x="12872" y="10284"/>
                    <a:pt x="13040" y="10116"/>
                    <a:pt x="13275" y="9982"/>
                  </a:cubicBezTo>
                  <a:cubicBezTo>
                    <a:pt x="13443" y="9881"/>
                    <a:pt x="13645" y="9780"/>
                    <a:pt x="13846" y="9713"/>
                  </a:cubicBezTo>
                  <a:cubicBezTo>
                    <a:pt x="14115" y="9612"/>
                    <a:pt x="14351" y="9545"/>
                    <a:pt x="14619" y="9478"/>
                  </a:cubicBezTo>
                  <a:cubicBezTo>
                    <a:pt x="14720" y="9444"/>
                    <a:pt x="14855" y="9444"/>
                    <a:pt x="14989" y="9444"/>
                  </a:cubicBezTo>
                  <a:cubicBezTo>
                    <a:pt x="14687" y="9243"/>
                    <a:pt x="14451" y="8974"/>
                    <a:pt x="14216" y="8705"/>
                  </a:cubicBezTo>
                  <a:cubicBezTo>
                    <a:pt x="13947" y="8369"/>
                    <a:pt x="13712" y="7966"/>
                    <a:pt x="13510" y="7562"/>
                  </a:cubicBezTo>
                  <a:cubicBezTo>
                    <a:pt x="13342" y="7125"/>
                    <a:pt x="13208" y="6722"/>
                    <a:pt x="13141" y="6285"/>
                  </a:cubicBezTo>
                  <a:cubicBezTo>
                    <a:pt x="13040" y="5882"/>
                    <a:pt x="13040" y="5445"/>
                    <a:pt x="13040" y="5042"/>
                  </a:cubicBezTo>
                  <a:cubicBezTo>
                    <a:pt x="13107" y="4336"/>
                    <a:pt x="13275" y="3597"/>
                    <a:pt x="13544" y="2925"/>
                  </a:cubicBezTo>
                  <a:cubicBezTo>
                    <a:pt x="13678" y="2589"/>
                    <a:pt x="13880" y="2320"/>
                    <a:pt x="14048" y="2017"/>
                  </a:cubicBezTo>
                  <a:cubicBezTo>
                    <a:pt x="14283" y="1715"/>
                    <a:pt x="14485" y="1480"/>
                    <a:pt x="14720" y="1211"/>
                  </a:cubicBezTo>
                  <a:cubicBezTo>
                    <a:pt x="14989" y="976"/>
                    <a:pt x="15292" y="808"/>
                    <a:pt x="15560" y="639"/>
                  </a:cubicBezTo>
                  <a:cubicBezTo>
                    <a:pt x="15863" y="471"/>
                    <a:pt x="16199" y="337"/>
                    <a:pt x="16535" y="236"/>
                  </a:cubicBezTo>
                  <a:cubicBezTo>
                    <a:pt x="16669" y="203"/>
                    <a:pt x="16737" y="203"/>
                    <a:pt x="16871" y="169"/>
                  </a:cubicBezTo>
                  <a:cubicBezTo>
                    <a:pt x="16804" y="135"/>
                    <a:pt x="16703" y="135"/>
                    <a:pt x="16636" y="135"/>
                  </a:cubicBezTo>
                  <a:cubicBezTo>
                    <a:pt x="16232" y="35"/>
                    <a:pt x="15863" y="1"/>
                    <a:pt x="15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917950" y="144352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0"/>
                  </a:moveTo>
                  <a:cubicBezTo>
                    <a:pt x="2655" y="101"/>
                    <a:pt x="2487" y="101"/>
                    <a:pt x="2319" y="135"/>
                  </a:cubicBezTo>
                  <a:cubicBezTo>
                    <a:pt x="1882" y="235"/>
                    <a:pt x="1513" y="471"/>
                    <a:pt x="1210" y="773"/>
                  </a:cubicBezTo>
                  <a:cubicBezTo>
                    <a:pt x="874" y="1076"/>
                    <a:pt x="639" y="1479"/>
                    <a:pt x="471" y="1916"/>
                  </a:cubicBezTo>
                  <a:cubicBezTo>
                    <a:pt x="135" y="2655"/>
                    <a:pt x="0" y="3495"/>
                    <a:pt x="101" y="4335"/>
                  </a:cubicBezTo>
                  <a:cubicBezTo>
                    <a:pt x="101" y="4436"/>
                    <a:pt x="135" y="4503"/>
                    <a:pt x="168" y="4604"/>
                  </a:cubicBezTo>
                  <a:cubicBezTo>
                    <a:pt x="236" y="4671"/>
                    <a:pt x="336" y="4671"/>
                    <a:pt x="437" y="4671"/>
                  </a:cubicBezTo>
                  <a:cubicBezTo>
                    <a:pt x="504" y="4671"/>
                    <a:pt x="572" y="4638"/>
                    <a:pt x="672" y="4604"/>
                  </a:cubicBezTo>
                  <a:cubicBezTo>
                    <a:pt x="706" y="4537"/>
                    <a:pt x="807" y="4436"/>
                    <a:pt x="773" y="4335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60"/>
                  </a:lnTo>
                  <a:cubicBezTo>
                    <a:pt x="807" y="2924"/>
                    <a:pt x="874" y="2588"/>
                    <a:pt x="1009" y="2252"/>
                  </a:cubicBezTo>
                  <a:cubicBezTo>
                    <a:pt x="1143" y="1983"/>
                    <a:pt x="1277" y="1781"/>
                    <a:pt x="1378" y="1580"/>
                  </a:cubicBezTo>
                  <a:cubicBezTo>
                    <a:pt x="1513" y="1412"/>
                    <a:pt x="1647" y="1277"/>
                    <a:pt x="1815" y="1143"/>
                  </a:cubicBezTo>
                  <a:cubicBezTo>
                    <a:pt x="1949" y="1076"/>
                    <a:pt x="2050" y="975"/>
                    <a:pt x="2218" y="907"/>
                  </a:cubicBezTo>
                  <a:cubicBezTo>
                    <a:pt x="2353" y="840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092" y="840"/>
                    <a:pt x="3227" y="840"/>
                    <a:pt x="3361" y="907"/>
                  </a:cubicBezTo>
                  <a:cubicBezTo>
                    <a:pt x="3495" y="975"/>
                    <a:pt x="3596" y="1008"/>
                    <a:pt x="3731" y="1109"/>
                  </a:cubicBezTo>
                  <a:cubicBezTo>
                    <a:pt x="3899" y="1244"/>
                    <a:pt x="4033" y="1412"/>
                    <a:pt x="4167" y="1512"/>
                  </a:cubicBezTo>
                  <a:cubicBezTo>
                    <a:pt x="4335" y="1748"/>
                    <a:pt x="4436" y="1949"/>
                    <a:pt x="4537" y="2185"/>
                  </a:cubicBezTo>
                  <a:cubicBezTo>
                    <a:pt x="4672" y="2453"/>
                    <a:pt x="4739" y="2756"/>
                    <a:pt x="4772" y="3025"/>
                  </a:cubicBezTo>
                  <a:cubicBezTo>
                    <a:pt x="4772" y="3092"/>
                    <a:pt x="4772" y="3159"/>
                    <a:pt x="4840" y="3193"/>
                  </a:cubicBezTo>
                  <a:lnTo>
                    <a:pt x="4840" y="3260"/>
                  </a:lnTo>
                  <a:lnTo>
                    <a:pt x="4840" y="3462"/>
                  </a:lnTo>
                  <a:lnTo>
                    <a:pt x="4840" y="3697"/>
                  </a:lnTo>
                  <a:lnTo>
                    <a:pt x="4840" y="3831"/>
                  </a:lnTo>
                  <a:lnTo>
                    <a:pt x="4840" y="3932"/>
                  </a:lnTo>
                  <a:lnTo>
                    <a:pt x="4840" y="3966"/>
                  </a:lnTo>
                  <a:lnTo>
                    <a:pt x="4840" y="3999"/>
                  </a:lnTo>
                  <a:lnTo>
                    <a:pt x="4840" y="4134"/>
                  </a:lnTo>
                  <a:cubicBezTo>
                    <a:pt x="4840" y="4335"/>
                    <a:pt x="5008" y="4470"/>
                    <a:pt x="5176" y="4470"/>
                  </a:cubicBezTo>
                  <a:cubicBezTo>
                    <a:pt x="5377" y="4470"/>
                    <a:pt x="5512" y="4302"/>
                    <a:pt x="5512" y="4134"/>
                  </a:cubicBezTo>
                  <a:lnTo>
                    <a:pt x="5512" y="3999"/>
                  </a:lnTo>
                  <a:lnTo>
                    <a:pt x="5512" y="3966"/>
                  </a:lnTo>
                  <a:lnTo>
                    <a:pt x="5512" y="3932"/>
                  </a:lnTo>
                  <a:lnTo>
                    <a:pt x="5512" y="3831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3"/>
                  </a:lnTo>
                  <a:lnTo>
                    <a:pt x="5512" y="3495"/>
                  </a:lnTo>
                  <a:lnTo>
                    <a:pt x="5512" y="3462"/>
                  </a:lnTo>
                  <a:cubicBezTo>
                    <a:pt x="5512" y="3361"/>
                    <a:pt x="5512" y="3293"/>
                    <a:pt x="5444" y="3193"/>
                  </a:cubicBezTo>
                  <a:lnTo>
                    <a:pt x="5444" y="3159"/>
                  </a:lnTo>
                  <a:cubicBezTo>
                    <a:pt x="5444" y="3092"/>
                    <a:pt x="5411" y="2957"/>
                    <a:pt x="5411" y="2857"/>
                  </a:cubicBezTo>
                  <a:lnTo>
                    <a:pt x="5411" y="2823"/>
                  </a:lnTo>
                  <a:cubicBezTo>
                    <a:pt x="5276" y="2084"/>
                    <a:pt x="4940" y="1344"/>
                    <a:pt x="4403" y="807"/>
                  </a:cubicBezTo>
                  <a:cubicBezTo>
                    <a:pt x="4268" y="672"/>
                    <a:pt x="4167" y="571"/>
                    <a:pt x="3999" y="437"/>
                  </a:cubicBezTo>
                  <a:cubicBezTo>
                    <a:pt x="3831" y="303"/>
                    <a:pt x="3596" y="235"/>
                    <a:pt x="3395" y="135"/>
                  </a:cubicBezTo>
                  <a:cubicBezTo>
                    <a:pt x="3193" y="67"/>
                    <a:pt x="2924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468475" y="144267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1"/>
                  </a:moveTo>
                  <a:cubicBezTo>
                    <a:pt x="2689" y="34"/>
                    <a:pt x="2487" y="101"/>
                    <a:pt x="2319" y="135"/>
                  </a:cubicBezTo>
                  <a:cubicBezTo>
                    <a:pt x="1882" y="202"/>
                    <a:pt x="1513" y="471"/>
                    <a:pt x="1210" y="773"/>
                  </a:cubicBezTo>
                  <a:cubicBezTo>
                    <a:pt x="874" y="1042"/>
                    <a:pt x="639" y="1479"/>
                    <a:pt x="471" y="1882"/>
                  </a:cubicBezTo>
                  <a:cubicBezTo>
                    <a:pt x="135" y="2655"/>
                    <a:pt x="0" y="3496"/>
                    <a:pt x="101" y="4336"/>
                  </a:cubicBezTo>
                  <a:cubicBezTo>
                    <a:pt x="101" y="4403"/>
                    <a:pt x="135" y="4504"/>
                    <a:pt x="168" y="4571"/>
                  </a:cubicBezTo>
                  <a:cubicBezTo>
                    <a:pt x="269" y="4672"/>
                    <a:pt x="336" y="4672"/>
                    <a:pt x="437" y="4672"/>
                  </a:cubicBezTo>
                  <a:cubicBezTo>
                    <a:pt x="504" y="4672"/>
                    <a:pt x="605" y="4638"/>
                    <a:pt x="672" y="4571"/>
                  </a:cubicBezTo>
                  <a:cubicBezTo>
                    <a:pt x="706" y="4537"/>
                    <a:pt x="807" y="4403"/>
                    <a:pt x="773" y="4336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27"/>
                  </a:lnTo>
                  <a:cubicBezTo>
                    <a:pt x="807" y="2891"/>
                    <a:pt x="874" y="2555"/>
                    <a:pt x="1008" y="2219"/>
                  </a:cubicBezTo>
                  <a:cubicBezTo>
                    <a:pt x="1143" y="1983"/>
                    <a:pt x="1277" y="1782"/>
                    <a:pt x="1378" y="1546"/>
                  </a:cubicBezTo>
                  <a:cubicBezTo>
                    <a:pt x="1513" y="1378"/>
                    <a:pt x="1647" y="1278"/>
                    <a:pt x="1815" y="1143"/>
                  </a:cubicBezTo>
                  <a:cubicBezTo>
                    <a:pt x="1949" y="1042"/>
                    <a:pt x="2050" y="975"/>
                    <a:pt x="2218" y="874"/>
                  </a:cubicBezTo>
                  <a:cubicBezTo>
                    <a:pt x="2353" y="841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126" y="841"/>
                    <a:pt x="3226" y="841"/>
                    <a:pt x="3361" y="874"/>
                  </a:cubicBezTo>
                  <a:cubicBezTo>
                    <a:pt x="3495" y="975"/>
                    <a:pt x="3630" y="1009"/>
                    <a:pt x="3730" y="1110"/>
                  </a:cubicBezTo>
                  <a:cubicBezTo>
                    <a:pt x="3899" y="1210"/>
                    <a:pt x="4033" y="1378"/>
                    <a:pt x="4167" y="1513"/>
                  </a:cubicBezTo>
                  <a:cubicBezTo>
                    <a:pt x="4335" y="1714"/>
                    <a:pt x="4436" y="1950"/>
                    <a:pt x="4537" y="2185"/>
                  </a:cubicBezTo>
                  <a:cubicBezTo>
                    <a:pt x="4671" y="2454"/>
                    <a:pt x="4739" y="2723"/>
                    <a:pt x="4772" y="3025"/>
                  </a:cubicBezTo>
                  <a:cubicBezTo>
                    <a:pt x="4772" y="3059"/>
                    <a:pt x="4772" y="3159"/>
                    <a:pt x="4839" y="3193"/>
                  </a:cubicBezTo>
                  <a:lnTo>
                    <a:pt x="4839" y="3227"/>
                  </a:lnTo>
                  <a:lnTo>
                    <a:pt x="4839" y="3462"/>
                  </a:lnTo>
                  <a:lnTo>
                    <a:pt x="4839" y="3697"/>
                  </a:lnTo>
                  <a:lnTo>
                    <a:pt x="4839" y="3832"/>
                  </a:lnTo>
                  <a:lnTo>
                    <a:pt x="4839" y="3899"/>
                  </a:lnTo>
                  <a:lnTo>
                    <a:pt x="4839" y="3966"/>
                  </a:lnTo>
                  <a:lnTo>
                    <a:pt x="4839" y="4000"/>
                  </a:lnTo>
                  <a:lnTo>
                    <a:pt x="4839" y="4100"/>
                  </a:lnTo>
                  <a:cubicBezTo>
                    <a:pt x="4839" y="4336"/>
                    <a:pt x="5008" y="4436"/>
                    <a:pt x="5176" y="4436"/>
                  </a:cubicBezTo>
                  <a:cubicBezTo>
                    <a:pt x="5377" y="4436"/>
                    <a:pt x="5512" y="4268"/>
                    <a:pt x="5512" y="4100"/>
                  </a:cubicBezTo>
                  <a:lnTo>
                    <a:pt x="5512" y="4000"/>
                  </a:lnTo>
                  <a:lnTo>
                    <a:pt x="5512" y="3966"/>
                  </a:lnTo>
                  <a:lnTo>
                    <a:pt x="5512" y="3899"/>
                  </a:lnTo>
                  <a:lnTo>
                    <a:pt x="5512" y="3832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4"/>
                  </a:lnTo>
                  <a:lnTo>
                    <a:pt x="5512" y="3496"/>
                  </a:lnTo>
                  <a:lnTo>
                    <a:pt x="5512" y="3462"/>
                  </a:lnTo>
                  <a:cubicBezTo>
                    <a:pt x="5512" y="3361"/>
                    <a:pt x="5512" y="3294"/>
                    <a:pt x="5444" y="3193"/>
                  </a:cubicBezTo>
                  <a:lnTo>
                    <a:pt x="5444" y="3159"/>
                  </a:lnTo>
                  <a:cubicBezTo>
                    <a:pt x="5444" y="3059"/>
                    <a:pt x="5411" y="2958"/>
                    <a:pt x="5411" y="2857"/>
                  </a:cubicBezTo>
                  <a:lnTo>
                    <a:pt x="5411" y="2823"/>
                  </a:lnTo>
                  <a:cubicBezTo>
                    <a:pt x="5276" y="2050"/>
                    <a:pt x="4940" y="1345"/>
                    <a:pt x="4403" y="807"/>
                  </a:cubicBezTo>
                  <a:cubicBezTo>
                    <a:pt x="4268" y="673"/>
                    <a:pt x="4167" y="538"/>
                    <a:pt x="3999" y="437"/>
                  </a:cubicBezTo>
                  <a:cubicBezTo>
                    <a:pt x="3831" y="303"/>
                    <a:pt x="3630" y="202"/>
                    <a:pt x="3394" y="135"/>
                  </a:cubicBezTo>
                  <a:cubicBezTo>
                    <a:pt x="3193" y="34"/>
                    <a:pt x="2924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709600" y="1471725"/>
              <a:ext cx="140325" cy="104625"/>
            </a:xfrm>
            <a:custGeom>
              <a:avLst/>
              <a:gdLst/>
              <a:ahLst/>
              <a:cxnLst/>
              <a:rect l="l" t="t" r="r" b="b"/>
              <a:pathLst>
                <a:path w="5613" h="4185" extrusionOk="0">
                  <a:moveTo>
                    <a:pt x="405" y="1"/>
                  </a:moveTo>
                  <a:cubicBezTo>
                    <a:pt x="347" y="1"/>
                    <a:pt x="283" y="25"/>
                    <a:pt x="235" y="48"/>
                  </a:cubicBezTo>
                  <a:cubicBezTo>
                    <a:pt x="135" y="82"/>
                    <a:pt x="101" y="183"/>
                    <a:pt x="67" y="284"/>
                  </a:cubicBezTo>
                  <a:cubicBezTo>
                    <a:pt x="0" y="519"/>
                    <a:pt x="0" y="720"/>
                    <a:pt x="0" y="989"/>
                  </a:cubicBezTo>
                  <a:cubicBezTo>
                    <a:pt x="0" y="1157"/>
                    <a:pt x="0" y="1325"/>
                    <a:pt x="67" y="1493"/>
                  </a:cubicBezTo>
                  <a:cubicBezTo>
                    <a:pt x="101" y="1897"/>
                    <a:pt x="235" y="2300"/>
                    <a:pt x="437" y="2670"/>
                  </a:cubicBezTo>
                  <a:cubicBezTo>
                    <a:pt x="672" y="3106"/>
                    <a:pt x="1008" y="3510"/>
                    <a:pt x="1479" y="3812"/>
                  </a:cubicBezTo>
                  <a:cubicBezTo>
                    <a:pt x="1848" y="4047"/>
                    <a:pt x="2285" y="4182"/>
                    <a:pt x="2756" y="4182"/>
                  </a:cubicBezTo>
                  <a:cubicBezTo>
                    <a:pt x="2790" y="4183"/>
                    <a:pt x="2824" y="4184"/>
                    <a:pt x="2857" y="4184"/>
                  </a:cubicBezTo>
                  <a:cubicBezTo>
                    <a:pt x="3560" y="4184"/>
                    <a:pt x="4224" y="3855"/>
                    <a:pt x="4705" y="3342"/>
                  </a:cubicBezTo>
                  <a:cubicBezTo>
                    <a:pt x="4940" y="3140"/>
                    <a:pt x="5108" y="2871"/>
                    <a:pt x="5209" y="2636"/>
                  </a:cubicBezTo>
                  <a:cubicBezTo>
                    <a:pt x="5343" y="2401"/>
                    <a:pt x="5444" y="2199"/>
                    <a:pt x="5478" y="1964"/>
                  </a:cubicBezTo>
                  <a:cubicBezTo>
                    <a:pt x="5511" y="1796"/>
                    <a:pt x="5545" y="1628"/>
                    <a:pt x="5545" y="1393"/>
                  </a:cubicBezTo>
                  <a:lnTo>
                    <a:pt x="5545" y="1359"/>
                  </a:lnTo>
                  <a:cubicBezTo>
                    <a:pt x="5545" y="1191"/>
                    <a:pt x="5612" y="1057"/>
                    <a:pt x="5612" y="888"/>
                  </a:cubicBezTo>
                  <a:lnTo>
                    <a:pt x="5612" y="653"/>
                  </a:lnTo>
                  <a:lnTo>
                    <a:pt x="5612" y="620"/>
                  </a:lnTo>
                  <a:cubicBezTo>
                    <a:pt x="5612" y="519"/>
                    <a:pt x="5612" y="452"/>
                    <a:pt x="5545" y="317"/>
                  </a:cubicBezTo>
                  <a:lnTo>
                    <a:pt x="5545" y="284"/>
                  </a:lnTo>
                  <a:cubicBezTo>
                    <a:pt x="5511" y="116"/>
                    <a:pt x="5343" y="15"/>
                    <a:pt x="5209" y="15"/>
                  </a:cubicBezTo>
                  <a:cubicBezTo>
                    <a:pt x="5142" y="48"/>
                    <a:pt x="5108" y="48"/>
                    <a:pt x="5108" y="116"/>
                  </a:cubicBezTo>
                  <a:cubicBezTo>
                    <a:pt x="5007" y="149"/>
                    <a:pt x="4940" y="183"/>
                    <a:pt x="4907" y="284"/>
                  </a:cubicBezTo>
                  <a:cubicBezTo>
                    <a:pt x="4839" y="351"/>
                    <a:pt x="4839" y="452"/>
                    <a:pt x="4839" y="519"/>
                  </a:cubicBezTo>
                  <a:lnTo>
                    <a:pt x="4839" y="552"/>
                  </a:lnTo>
                  <a:lnTo>
                    <a:pt x="4839" y="720"/>
                  </a:lnTo>
                  <a:lnTo>
                    <a:pt x="4839" y="956"/>
                  </a:lnTo>
                  <a:lnTo>
                    <a:pt x="4839" y="1359"/>
                  </a:lnTo>
                  <a:lnTo>
                    <a:pt x="4839" y="1393"/>
                  </a:lnTo>
                  <a:cubicBezTo>
                    <a:pt x="4806" y="1661"/>
                    <a:pt x="4705" y="1897"/>
                    <a:pt x="4638" y="2165"/>
                  </a:cubicBezTo>
                  <a:cubicBezTo>
                    <a:pt x="4571" y="2367"/>
                    <a:pt x="4436" y="2535"/>
                    <a:pt x="4302" y="2703"/>
                  </a:cubicBezTo>
                  <a:lnTo>
                    <a:pt x="3932" y="3073"/>
                  </a:lnTo>
                  <a:cubicBezTo>
                    <a:pt x="3798" y="3174"/>
                    <a:pt x="3663" y="3241"/>
                    <a:pt x="3495" y="3342"/>
                  </a:cubicBezTo>
                  <a:cubicBezTo>
                    <a:pt x="3327" y="3375"/>
                    <a:pt x="3226" y="3443"/>
                    <a:pt x="3025" y="3443"/>
                  </a:cubicBezTo>
                  <a:lnTo>
                    <a:pt x="2588" y="3443"/>
                  </a:lnTo>
                  <a:cubicBezTo>
                    <a:pt x="2420" y="3409"/>
                    <a:pt x="2252" y="3375"/>
                    <a:pt x="2117" y="3342"/>
                  </a:cubicBezTo>
                  <a:cubicBezTo>
                    <a:pt x="1949" y="3241"/>
                    <a:pt x="1815" y="3174"/>
                    <a:pt x="1680" y="3073"/>
                  </a:cubicBezTo>
                  <a:cubicBezTo>
                    <a:pt x="1512" y="2972"/>
                    <a:pt x="1412" y="2838"/>
                    <a:pt x="1277" y="2670"/>
                  </a:cubicBezTo>
                  <a:cubicBezTo>
                    <a:pt x="1143" y="2502"/>
                    <a:pt x="1008" y="2266"/>
                    <a:pt x="941" y="2132"/>
                  </a:cubicBezTo>
                  <a:cubicBezTo>
                    <a:pt x="840" y="1863"/>
                    <a:pt x="773" y="1628"/>
                    <a:pt x="739" y="1325"/>
                  </a:cubicBezTo>
                  <a:cubicBezTo>
                    <a:pt x="672" y="1023"/>
                    <a:pt x="672" y="720"/>
                    <a:pt x="739" y="452"/>
                  </a:cubicBezTo>
                  <a:cubicBezTo>
                    <a:pt x="739" y="351"/>
                    <a:pt x="739" y="284"/>
                    <a:pt x="672" y="183"/>
                  </a:cubicBezTo>
                  <a:cubicBezTo>
                    <a:pt x="639" y="116"/>
                    <a:pt x="571" y="48"/>
                    <a:pt x="471" y="15"/>
                  </a:cubicBezTo>
                  <a:cubicBezTo>
                    <a:pt x="451" y="5"/>
                    <a:pt x="428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665900" y="1130150"/>
              <a:ext cx="393225" cy="178975"/>
            </a:xfrm>
            <a:custGeom>
              <a:avLst/>
              <a:gdLst/>
              <a:ahLst/>
              <a:cxnLst/>
              <a:rect l="l" t="t" r="r" b="b"/>
              <a:pathLst>
                <a:path w="15729" h="7159" extrusionOk="0">
                  <a:moveTo>
                    <a:pt x="8335" y="0"/>
                  </a:moveTo>
                  <a:cubicBezTo>
                    <a:pt x="7259" y="34"/>
                    <a:pt x="6319" y="202"/>
                    <a:pt x="5344" y="504"/>
                  </a:cubicBezTo>
                  <a:cubicBezTo>
                    <a:pt x="4235" y="840"/>
                    <a:pt x="3227" y="1412"/>
                    <a:pt x="2319" y="2117"/>
                  </a:cubicBezTo>
                  <a:cubicBezTo>
                    <a:pt x="1647" y="2655"/>
                    <a:pt x="1042" y="3394"/>
                    <a:pt x="673" y="4201"/>
                  </a:cubicBezTo>
                  <a:cubicBezTo>
                    <a:pt x="269" y="5041"/>
                    <a:pt x="34" y="5915"/>
                    <a:pt x="1" y="6822"/>
                  </a:cubicBezTo>
                  <a:cubicBezTo>
                    <a:pt x="1" y="6990"/>
                    <a:pt x="169" y="7158"/>
                    <a:pt x="337" y="7158"/>
                  </a:cubicBezTo>
                  <a:cubicBezTo>
                    <a:pt x="505" y="7158"/>
                    <a:pt x="673" y="6990"/>
                    <a:pt x="673" y="6822"/>
                  </a:cubicBezTo>
                  <a:cubicBezTo>
                    <a:pt x="673" y="6654"/>
                    <a:pt x="673" y="6486"/>
                    <a:pt x="706" y="6318"/>
                  </a:cubicBezTo>
                  <a:cubicBezTo>
                    <a:pt x="774" y="5915"/>
                    <a:pt x="874" y="5512"/>
                    <a:pt x="1009" y="5142"/>
                  </a:cubicBezTo>
                  <a:cubicBezTo>
                    <a:pt x="1177" y="4739"/>
                    <a:pt x="1378" y="4403"/>
                    <a:pt x="1681" y="4033"/>
                  </a:cubicBezTo>
                  <a:lnTo>
                    <a:pt x="1681" y="4033"/>
                  </a:lnTo>
                  <a:lnTo>
                    <a:pt x="1614" y="4100"/>
                  </a:lnTo>
                  <a:cubicBezTo>
                    <a:pt x="1883" y="3730"/>
                    <a:pt x="2286" y="3361"/>
                    <a:pt x="2655" y="3058"/>
                  </a:cubicBezTo>
                  <a:cubicBezTo>
                    <a:pt x="3126" y="2722"/>
                    <a:pt x="3630" y="2420"/>
                    <a:pt x="4134" y="2185"/>
                  </a:cubicBezTo>
                  <a:cubicBezTo>
                    <a:pt x="4840" y="1882"/>
                    <a:pt x="5579" y="1681"/>
                    <a:pt x="6352" y="1546"/>
                  </a:cubicBezTo>
                  <a:cubicBezTo>
                    <a:pt x="6784" y="1492"/>
                    <a:pt x="7206" y="1457"/>
                    <a:pt x="7628" y="1457"/>
                  </a:cubicBezTo>
                  <a:cubicBezTo>
                    <a:pt x="7996" y="1457"/>
                    <a:pt x="8363" y="1484"/>
                    <a:pt x="8738" y="1546"/>
                  </a:cubicBezTo>
                  <a:cubicBezTo>
                    <a:pt x="9377" y="1613"/>
                    <a:pt x="10015" y="1781"/>
                    <a:pt x="10586" y="2050"/>
                  </a:cubicBezTo>
                  <a:cubicBezTo>
                    <a:pt x="11057" y="2252"/>
                    <a:pt x="11460" y="2521"/>
                    <a:pt x="11863" y="2756"/>
                  </a:cubicBezTo>
                  <a:cubicBezTo>
                    <a:pt x="12267" y="3092"/>
                    <a:pt x="12603" y="3462"/>
                    <a:pt x="12939" y="3898"/>
                  </a:cubicBezTo>
                  <a:lnTo>
                    <a:pt x="14081" y="5411"/>
                  </a:lnTo>
                  <a:cubicBezTo>
                    <a:pt x="14216" y="5545"/>
                    <a:pt x="14317" y="5612"/>
                    <a:pt x="14485" y="5646"/>
                  </a:cubicBezTo>
                  <a:cubicBezTo>
                    <a:pt x="14591" y="5686"/>
                    <a:pt x="14692" y="5705"/>
                    <a:pt x="14789" y="5705"/>
                  </a:cubicBezTo>
                  <a:cubicBezTo>
                    <a:pt x="14939" y="5705"/>
                    <a:pt x="15082" y="5660"/>
                    <a:pt x="15224" y="5579"/>
                  </a:cubicBezTo>
                  <a:cubicBezTo>
                    <a:pt x="15426" y="5444"/>
                    <a:pt x="15560" y="5243"/>
                    <a:pt x="15627" y="5041"/>
                  </a:cubicBezTo>
                  <a:cubicBezTo>
                    <a:pt x="15728" y="4772"/>
                    <a:pt x="15627" y="4571"/>
                    <a:pt x="15560" y="4302"/>
                  </a:cubicBezTo>
                  <a:cubicBezTo>
                    <a:pt x="15123" y="3428"/>
                    <a:pt x="14485" y="2722"/>
                    <a:pt x="13813" y="2050"/>
                  </a:cubicBezTo>
                  <a:cubicBezTo>
                    <a:pt x="13376" y="1580"/>
                    <a:pt x="12804" y="1210"/>
                    <a:pt x="12233" y="874"/>
                  </a:cubicBezTo>
                  <a:cubicBezTo>
                    <a:pt x="11191" y="336"/>
                    <a:pt x="10015" y="67"/>
                    <a:pt x="8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133025" y="1464525"/>
              <a:ext cx="105050" cy="144900"/>
            </a:xfrm>
            <a:custGeom>
              <a:avLst/>
              <a:gdLst/>
              <a:ahLst/>
              <a:cxnLst/>
              <a:rect l="l" t="t" r="r" b="b"/>
              <a:pathLst>
                <a:path w="4202" h="5796" extrusionOk="0">
                  <a:moveTo>
                    <a:pt x="1513" y="908"/>
                  </a:moveTo>
                  <a:cubicBezTo>
                    <a:pt x="1513" y="924"/>
                    <a:pt x="1513" y="933"/>
                    <a:pt x="1508" y="933"/>
                  </a:cubicBezTo>
                  <a:cubicBezTo>
                    <a:pt x="1504" y="933"/>
                    <a:pt x="1496" y="924"/>
                    <a:pt x="1479" y="908"/>
                  </a:cubicBezTo>
                  <a:close/>
                  <a:moveTo>
                    <a:pt x="841" y="0"/>
                  </a:moveTo>
                  <a:cubicBezTo>
                    <a:pt x="673" y="0"/>
                    <a:pt x="505" y="0"/>
                    <a:pt x="336" y="67"/>
                  </a:cubicBezTo>
                  <a:cubicBezTo>
                    <a:pt x="269" y="67"/>
                    <a:pt x="168" y="135"/>
                    <a:pt x="101" y="236"/>
                  </a:cubicBezTo>
                  <a:cubicBezTo>
                    <a:pt x="34" y="303"/>
                    <a:pt x="0" y="437"/>
                    <a:pt x="34" y="504"/>
                  </a:cubicBezTo>
                  <a:cubicBezTo>
                    <a:pt x="101" y="605"/>
                    <a:pt x="135" y="672"/>
                    <a:pt x="202" y="773"/>
                  </a:cubicBezTo>
                  <a:cubicBezTo>
                    <a:pt x="303" y="807"/>
                    <a:pt x="370" y="807"/>
                    <a:pt x="471" y="807"/>
                  </a:cubicBezTo>
                  <a:cubicBezTo>
                    <a:pt x="583" y="807"/>
                    <a:pt x="710" y="792"/>
                    <a:pt x="832" y="792"/>
                  </a:cubicBezTo>
                  <a:cubicBezTo>
                    <a:pt x="893" y="792"/>
                    <a:pt x="953" y="796"/>
                    <a:pt x="1009" y="807"/>
                  </a:cubicBezTo>
                  <a:cubicBezTo>
                    <a:pt x="1143" y="840"/>
                    <a:pt x="1311" y="840"/>
                    <a:pt x="1445" y="941"/>
                  </a:cubicBezTo>
                  <a:cubicBezTo>
                    <a:pt x="1580" y="1008"/>
                    <a:pt x="1681" y="1076"/>
                    <a:pt x="1815" y="1143"/>
                  </a:cubicBezTo>
                  <a:cubicBezTo>
                    <a:pt x="1983" y="1277"/>
                    <a:pt x="2118" y="1412"/>
                    <a:pt x="2218" y="1580"/>
                  </a:cubicBezTo>
                  <a:cubicBezTo>
                    <a:pt x="2386" y="1781"/>
                    <a:pt x="2521" y="2017"/>
                    <a:pt x="2655" y="2285"/>
                  </a:cubicBezTo>
                  <a:cubicBezTo>
                    <a:pt x="2823" y="2655"/>
                    <a:pt x="2891" y="3092"/>
                    <a:pt x="2991" y="3462"/>
                  </a:cubicBezTo>
                  <a:cubicBezTo>
                    <a:pt x="3025" y="3831"/>
                    <a:pt x="3025" y="4201"/>
                    <a:pt x="2991" y="4604"/>
                  </a:cubicBezTo>
                  <a:cubicBezTo>
                    <a:pt x="2958" y="4772"/>
                    <a:pt x="2958" y="4873"/>
                    <a:pt x="2891" y="5041"/>
                  </a:cubicBezTo>
                  <a:cubicBezTo>
                    <a:pt x="2823" y="5344"/>
                    <a:pt x="3025" y="5680"/>
                    <a:pt x="3327" y="5780"/>
                  </a:cubicBezTo>
                  <a:cubicBezTo>
                    <a:pt x="3372" y="5790"/>
                    <a:pt x="3416" y="5795"/>
                    <a:pt x="3461" y="5795"/>
                  </a:cubicBezTo>
                  <a:cubicBezTo>
                    <a:pt x="3722" y="5795"/>
                    <a:pt x="3976" y="5631"/>
                    <a:pt x="4033" y="5344"/>
                  </a:cubicBezTo>
                  <a:cubicBezTo>
                    <a:pt x="4201" y="4705"/>
                    <a:pt x="4201" y="4100"/>
                    <a:pt x="4134" y="3462"/>
                  </a:cubicBezTo>
                  <a:cubicBezTo>
                    <a:pt x="4033" y="2823"/>
                    <a:pt x="3831" y="2185"/>
                    <a:pt x="3495" y="1647"/>
                  </a:cubicBezTo>
                  <a:cubicBezTo>
                    <a:pt x="3193" y="1143"/>
                    <a:pt x="2723" y="672"/>
                    <a:pt x="2218" y="336"/>
                  </a:cubicBezTo>
                  <a:cubicBezTo>
                    <a:pt x="1983" y="236"/>
                    <a:pt x="1681" y="101"/>
                    <a:pt x="1378" y="67"/>
                  </a:cubicBezTo>
                  <a:cubicBezTo>
                    <a:pt x="1210" y="0"/>
                    <a:pt x="1009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4042300" y="1296450"/>
              <a:ext cx="43700" cy="44600"/>
            </a:xfrm>
            <a:custGeom>
              <a:avLst/>
              <a:gdLst/>
              <a:ahLst/>
              <a:cxnLst/>
              <a:rect l="l" t="t" r="r" b="b"/>
              <a:pathLst>
                <a:path w="1748" h="1784" extrusionOk="0">
                  <a:moveTo>
                    <a:pt x="823" y="0"/>
                  </a:moveTo>
                  <a:cubicBezTo>
                    <a:pt x="375" y="0"/>
                    <a:pt x="0" y="424"/>
                    <a:pt x="0" y="910"/>
                  </a:cubicBezTo>
                  <a:cubicBezTo>
                    <a:pt x="0" y="1414"/>
                    <a:pt x="403" y="1783"/>
                    <a:pt x="874" y="1783"/>
                  </a:cubicBezTo>
                  <a:cubicBezTo>
                    <a:pt x="1378" y="1783"/>
                    <a:pt x="1748" y="1346"/>
                    <a:pt x="1748" y="910"/>
                  </a:cubicBezTo>
                  <a:cubicBezTo>
                    <a:pt x="1748" y="405"/>
                    <a:pt x="1344" y="2"/>
                    <a:pt x="874" y="2"/>
                  </a:cubicBezTo>
                  <a:cubicBezTo>
                    <a:pt x="857" y="1"/>
                    <a:pt x="840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4036425" y="1543013"/>
              <a:ext cx="128698" cy="127824"/>
            </a:xfrm>
            <a:custGeom>
              <a:avLst/>
              <a:gdLst/>
              <a:ahLst/>
              <a:cxnLst/>
              <a:rect l="l" t="t" r="r" b="b"/>
              <a:pathLst>
                <a:path w="4874" h="4840" extrusionOk="0">
                  <a:moveTo>
                    <a:pt x="2454" y="1"/>
                  </a:moveTo>
                  <a:cubicBezTo>
                    <a:pt x="1110" y="1"/>
                    <a:pt x="1" y="1076"/>
                    <a:pt x="1" y="2420"/>
                  </a:cubicBezTo>
                  <a:cubicBezTo>
                    <a:pt x="1" y="3764"/>
                    <a:pt x="1110" y="4840"/>
                    <a:pt x="2454" y="4840"/>
                  </a:cubicBezTo>
                  <a:cubicBezTo>
                    <a:pt x="3093" y="4840"/>
                    <a:pt x="3697" y="4571"/>
                    <a:pt x="4168" y="4101"/>
                  </a:cubicBezTo>
                  <a:cubicBezTo>
                    <a:pt x="4638" y="3664"/>
                    <a:pt x="4874" y="3059"/>
                    <a:pt x="4874" y="2387"/>
                  </a:cubicBezTo>
                  <a:cubicBezTo>
                    <a:pt x="4840" y="1076"/>
                    <a:pt x="3765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371600" y="1548595"/>
              <a:ext cx="128700" cy="126943"/>
            </a:xfrm>
            <a:custGeom>
              <a:avLst/>
              <a:gdLst/>
              <a:ahLst/>
              <a:cxnLst/>
              <a:rect l="l" t="t" r="r" b="b"/>
              <a:pathLst>
                <a:path w="4908" h="4841" extrusionOk="0">
                  <a:moveTo>
                    <a:pt x="2454" y="1"/>
                  </a:moveTo>
                  <a:cubicBezTo>
                    <a:pt x="1782" y="1"/>
                    <a:pt x="1177" y="270"/>
                    <a:pt x="740" y="740"/>
                  </a:cubicBezTo>
                  <a:cubicBezTo>
                    <a:pt x="270" y="1177"/>
                    <a:pt x="1" y="1782"/>
                    <a:pt x="1" y="2454"/>
                  </a:cubicBezTo>
                  <a:cubicBezTo>
                    <a:pt x="1" y="3798"/>
                    <a:pt x="1110" y="4840"/>
                    <a:pt x="2454" y="4840"/>
                  </a:cubicBezTo>
                  <a:cubicBezTo>
                    <a:pt x="3093" y="4840"/>
                    <a:pt x="3697" y="4605"/>
                    <a:pt x="4168" y="4134"/>
                  </a:cubicBezTo>
                  <a:cubicBezTo>
                    <a:pt x="4638" y="3664"/>
                    <a:pt x="4907" y="3093"/>
                    <a:pt x="4907" y="2420"/>
                  </a:cubicBezTo>
                  <a:cubicBezTo>
                    <a:pt x="4907" y="1110"/>
                    <a:pt x="3798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accent1"/>
        </a:solidFill>
        <a:effectLst/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13"/>
          <p:cNvSpPr txBox="1"/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/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/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/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/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9" name="Google Shape;239;p13"/>
          <p:cNvSpPr txBox="1"/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0" name="Google Shape;240;p13"/>
          <p:cNvSpPr txBox="1"/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1" name="Google Shape;241;p13"/>
          <p:cNvSpPr txBox="1"/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42" name="Google Shape;242;p13"/>
          <p:cNvSpPr txBox="1"/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3" name="Google Shape;243;p13"/>
          <p:cNvSpPr txBox="1"/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4" name="Google Shape;244;p13"/>
          <p:cNvSpPr txBox="1"/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5" name="Google Shape;245;p13"/>
          <p:cNvSpPr txBox="1"/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 rot="5400000">
            <a:off x="8062154" y="435691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0" name="Google Shape;280;p14"/>
          <p:cNvSpPr txBox="1"/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1" name="Google Shape;281;p14"/>
          <p:cNvSpPr txBox="1"/>
          <p:nvPr>
            <p:ph type="ctrTitle"/>
          </p:nvPr>
        </p:nvSpPr>
        <p:spPr>
          <a:xfrm flipH="1">
            <a:off x="3111713" y="3707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282" name="Google Shape;282;p14"/>
          <p:cNvGrpSpPr/>
          <p:nvPr/>
        </p:nvGrpSpPr>
        <p:grpSpPr>
          <a:xfrm rot="1854440">
            <a:off x="7578757" y="266998"/>
            <a:ext cx="645259" cy="1378671"/>
            <a:chOff x="4600125" y="3360075"/>
            <a:chExt cx="861550" cy="1840800"/>
          </a:xfrm>
        </p:grpSpPr>
        <p:sp>
          <p:nvSpPr>
            <p:cNvPr id="283" name="Google Shape;283;p14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-353775" y="1667325"/>
            <a:ext cx="8619650" cy="2656925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7" name="Google Shape;287;p14"/>
          <p:cNvGrpSpPr/>
          <p:nvPr/>
        </p:nvGrpSpPr>
        <p:grpSpPr>
          <a:xfrm>
            <a:off x="795225" y="514806"/>
            <a:ext cx="1390816" cy="603184"/>
            <a:chOff x="-18125" y="4095850"/>
            <a:chExt cx="1197225" cy="519225"/>
          </a:xfrm>
        </p:grpSpPr>
        <p:sp>
          <p:nvSpPr>
            <p:cNvPr id="288" name="Google Shape;288;p14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2087985" y="965750"/>
            <a:ext cx="925475" cy="461036"/>
            <a:chOff x="6950025" y="3485050"/>
            <a:chExt cx="672975" cy="335250"/>
          </a:xfrm>
        </p:grpSpPr>
        <p:sp>
          <p:nvSpPr>
            <p:cNvPr id="300" name="Google Shape;300;p14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4" name="Google Shape;304;p14"/>
          <p:cNvSpPr/>
          <p:nvPr/>
        </p:nvSpPr>
        <p:spPr>
          <a:xfrm rot="10800000">
            <a:off x="-33" y="-39"/>
            <a:ext cx="1502984" cy="141518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14"/>
          <p:cNvSpPr/>
          <p:nvPr/>
        </p:nvSpPr>
        <p:spPr>
          <a:xfrm>
            <a:off x="8688672" y="38867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14"/>
          <p:cNvSpPr/>
          <p:nvPr/>
        </p:nvSpPr>
        <p:spPr>
          <a:xfrm>
            <a:off x="306674" y="14617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14"/>
          <p:cNvSpPr/>
          <p:nvPr/>
        </p:nvSpPr>
        <p:spPr>
          <a:xfrm>
            <a:off x="8536274" y="36715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"/>
          <p:cNvSpPr txBox="1"/>
          <p:nvPr>
            <p:ph type="ctrTitle"/>
          </p:nvPr>
        </p:nvSpPr>
        <p:spPr>
          <a:xfrm flipH="1">
            <a:off x="11840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10" name="Google Shape;310;p15"/>
          <p:cNvSpPr txBox="1"/>
          <p:nvPr>
            <p:ph type="subTitle" idx="1"/>
          </p:nvPr>
        </p:nvSpPr>
        <p:spPr>
          <a:xfrm flipH="1">
            <a:off x="1316388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1" name="Google Shape;311;p15"/>
          <p:cNvSpPr txBox="1"/>
          <p:nvPr>
            <p:ph type="ctrTitle" idx="2"/>
          </p:nvPr>
        </p:nvSpPr>
        <p:spPr>
          <a:xfrm flipH="1">
            <a:off x="3425988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12" name="Google Shape;312;p15"/>
          <p:cNvSpPr txBox="1"/>
          <p:nvPr>
            <p:ph type="subTitle" idx="3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3" name="Google Shape;313;p15"/>
          <p:cNvSpPr txBox="1"/>
          <p:nvPr>
            <p:ph type="ctrTitle" idx="4"/>
          </p:nvPr>
        </p:nvSpPr>
        <p:spPr>
          <a:xfrm flipH="1">
            <a:off x="5667913" y="3125007"/>
            <a:ext cx="2195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14" name="Google Shape;314;p15"/>
          <p:cNvSpPr txBox="1"/>
          <p:nvPr>
            <p:ph type="subTitle" idx="5"/>
          </p:nvPr>
        </p:nvSpPr>
        <p:spPr>
          <a:xfrm flipH="1">
            <a:off x="58002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15" name="Google Shape;315;p15"/>
          <p:cNvSpPr txBox="1"/>
          <p:nvPr>
            <p:ph type="title" idx="6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6" name="Google Shape;316;p15"/>
          <p:cNvSpPr/>
          <p:nvPr/>
        </p:nvSpPr>
        <p:spPr>
          <a:xfrm rot="5400000">
            <a:off x="6462530" y="295199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p15"/>
          <p:cNvSpPr/>
          <p:nvPr/>
        </p:nvSpPr>
        <p:spPr>
          <a:xfrm rot="-5400000">
            <a:off x="-502630" y="1082929"/>
            <a:ext cx="1460479" cy="62181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8" name="Google Shape;318;p15"/>
          <p:cNvSpPr/>
          <p:nvPr/>
        </p:nvSpPr>
        <p:spPr>
          <a:xfrm>
            <a:off x="8251722" y="4634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9" name="Google Shape;319;p15"/>
          <p:cNvSpPr/>
          <p:nvPr/>
        </p:nvSpPr>
        <p:spPr>
          <a:xfrm>
            <a:off x="8500199" y="4512294"/>
            <a:ext cx="138988" cy="12255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0" name="Google Shape;320;p15"/>
          <p:cNvSpPr/>
          <p:nvPr/>
        </p:nvSpPr>
        <p:spPr>
          <a:xfrm>
            <a:off x="98322" y="18960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/>
          <p:nvPr/>
        </p:nvSpPr>
        <p:spPr>
          <a:xfrm>
            <a:off x="-352646" y="-80688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3" name="Google Shape;323;p16"/>
          <p:cNvSpPr txBox="1"/>
          <p:nvPr>
            <p:ph type="subTitle" idx="1"/>
          </p:nvPr>
        </p:nvSpPr>
        <p:spPr>
          <a:xfrm>
            <a:off x="1812004" y="12566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4" name="Google Shape;324;p16"/>
          <p:cNvSpPr txBox="1"/>
          <p:nvPr>
            <p:ph type="title" hasCustomPrompt="1"/>
          </p:nvPr>
        </p:nvSpPr>
        <p:spPr>
          <a:xfrm>
            <a:off x="1811999" y="7316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5" name="Google Shape;325;p16"/>
          <p:cNvSpPr txBox="1"/>
          <p:nvPr>
            <p:ph type="subTitle" idx="2"/>
          </p:nvPr>
        </p:nvSpPr>
        <p:spPr>
          <a:xfrm>
            <a:off x="1812004" y="252842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6" name="Google Shape;326;p16"/>
          <p:cNvSpPr txBox="1"/>
          <p:nvPr>
            <p:ph type="title" idx="3" hasCustomPrompt="1"/>
          </p:nvPr>
        </p:nvSpPr>
        <p:spPr>
          <a:xfrm>
            <a:off x="1811999" y="200337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16"/>
          <p:cNvSpPr txBox="1"/>
          <p:nvPr>
            <p:ph type="subTitle" idx="4"/>
          </p:nvPr>
        </p:nvSpPr>
        <p:spPr>
          <a:xfrm>
            <a:off x="1812004" y="3800175"/>
            <a:ext cx="31278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328" name="Google Shape;328;p16"/>
          <p:cNvSpPr txBox="1"/>
          <p:nvPr>
            <p:ph type="title" idx="5" hasCustomPrompt="1"/>
          </p:nvPr>
        </p:nvSpPr>
        <p:spPr>
          <a:xfrm>
            <a:off x="1811999" y="3275125"/>
            <a:ext cx="3127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329" name="Google Shape;329;p16"/>
          <p:cNvGrpSpPr/>
          <p:nvPr/>
        </p:nvGrpSpPr>
        <p:grpSpPr>
          <a:xfrm rot="10800000">
            <a:off x="1882952" y="535249"/>
            <a:ext cx="2222950" cy="1255025"/>
            <a:chOff x="2256903" y="816487"/>
            <a:chExt cx="4630180" cy="3653639"/>
          </a:xfrm>
        </p:grpSpPr>
        <p:sp>
          <p:nvSpPr>
            <p:cNvPr id="330" name="Google Shape;330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2" name="Google Shape;332;p16"/>
          <p:cNvGrpSpPr/>
          <p:nvPr/>
        </p:nvGrpSpPr>
        <p:grpSpPr>
          <a:xfrm flipH="1">
            <a:off x="1936427" y="1943287"/>
            <a:ext cx="2222950" cy="1255025"/>
            <a:chOff x="2256903" y="816487"/>
            <a:chExt cx="4630180" cy="3653639"/>
          </a:xfrm>
        </p:grpSpPr>
        <p:sp>
          <p:nvSpPr>
            <p:cNvPr id="333" name="Google Shape;333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5" name="Google Shape;335;p16"/>
          <p:cNvGrpSpPr/>
          <p:nvPr/>
        </p:nvGrpSpPr>
        <p:grpSpPr>
          <a:xfrm>
            <a:off x="1936527" y="3284037"/>
            <a:ext cx="2222950" cy="1255025"/>
            <a:chOff x="2256903" y="816487"/>
            <a:chExt cx="4630180" cy="3653639"/>
          </a:xfrm>
        </p:grpSpPr>
        <p:sp>
          <p:nvSpPr>
            <p:cNvPr id="336" name="Google Shape;336;p16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8" name="Google Shape;338;p16"/>
          <p:cNvSpPr/>
          <p:nvPr/>
        </p:nvSpPr>
        <p:spPr>
          <a:xfrm>
            <a:off x="1055349" y="184497"/>
            <a:ext cx="189140" cy="16677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"/>
          <p:cNvSpPr txBox="1"/>
          <p:nvPr>
            <p:ph type="body" idx="1"/>
          </p:nvPr>
        </p:nvSpPr>
        <p:spPr>
          <a:xfrm>
            <a:off x="4419300" y="1685875"/>
            <a:ext cx="3924600" cy="29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41" name="Google Shape;341;p17"/>
          <p:cNvSpPr txBox="1"/>
          <p:nvPr>
            <p:ph type="title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17"/>
          <p:cNvSpPr/>
          <p:nvPr/>
        </p:nvSpPr>
        <p:spPr>
          <a:xfrm rot="10800000">
            <a:off x="-5" y="2703384"/>
            <a:ext cx="536006" cy="3301065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17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4" name="Google Shape;344;p17"/>
          <p:cNvSpPr/>
          <p:nvPr/>
        </p:nvSpPr>
        <p:spPr>
          <a:xfrm>
            <a:off x="8510924" y="422249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45" name="Google Shape;345;p17"/>
          <p:cNvGrpSpPr/>
          <p:nvPr/>
        </p:nvGrpSpPr>
        <p:grpSpPr>
          <a:xfrm>
            <a:off x="8142038" y="631550"/>
            <a:ext cx="418775" cy="350302"/>
            <a:chOff x="4259550" y="352000"/>
            <a:chExt cx="418775" cy="350302"/>
          </a:xfrm>
        </p:grpSpPr>
        <p:sp>
          <p:nvSpPr>
            <p:cNvPr id="346" name="Google Shape;346;p17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1" name="Google Shape;351;p18"/>
          <p:cNvSpPr txBox="1"/>
          <p:nvPr>
            <p:ph type="ctrTitle" idx="2"/>
          </p:nvPr>
        </p:nvSpPr>
        <p:spPr>
          <a:xfrm flipH="1">
            <a:off x="1058575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52" name="Google Shape;352;p18"/>
          <p:cNvSpPr txBox="1"/>
          <p:nvPr>
            <p:ph type="subTitle" idx="1"/>
          </p:nvPr>
        </p:nvSpPr>
        <p:spPr>
          <a:xfrm flipH="1">
            <a:off x="105856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3" name="Google Shape;353;p18"/>
          <p:cNvSpPr txBox="1"/>
          <p:nvPr>
            <p:ph type="ctrTitle" idx="3"/>
          </p:nvPr>
        </p:nvSpPr>
        <p:spPr>
          <a:xfrm flipH="1">
            <a:off x="3564500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54" name="Google Shape;354;p18"/>
          <p:cNvSpPr txBox="1"/>
          <p:nvPr>
            <p:ph type="subTitle" idx="4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5" name="Google Shape;355;p18"/>
          <p:cNvSpPr txBox="1"/>
          <p:nvPr>
            <p:ph type="ctrTitle" idx="5"/>
          </p:nvPr>
        </p:nvSpPr>
        <p:spPr>
          <a:xfrm flipH="1">
            <a:off x="6062525" y="3125000"/>
            <a:ext cx="192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356" name="Google Shape;356;p18"/>
          <p:cNvSpPr txBox="1"/>
          <p:nvPr>
            <p:ph type="subTitle" idx="6"/>
          </p:nvPr>
        </p:nvSpPr>
        <p:spPr>
          <a:xfrm flipH="1">
            <a:off x="60580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57" name="Google Shape;357;p18"/>
          <p:cNvSpPr/>
          <p:nvPr/>
        </p:nvSpPr>
        <p:spPr>
          <a:xfrm rot="10800000" flipH="1">
            <a:off x="8593007" y="1562798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18"/>
          <p:cNvSpPr/>
          <p:nvPr/>
        </p:nvSpPr>
        <p:spPr>
          <a:xfrm rot="-5400000">
            <a:off x="8498878" y="2260009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18"/>
          <p:cNvSpPr/>
          <p:nvPr/>
        </p:nvSpPr>
        <p:spPr>
          <a:xfrm rot="-5400000">
            <a:off x="8288733" y="24930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677991" y="2016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162250" y="1074149"/>
            <a:ext cx="306767" cy="476335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65" name="Google Shape;365;p18"/>
          <p:cNvSpPr txBox="1"/>
          <p:nvPr>
            <p:ph type="title" idx="7" hasCustomPrompt="1"/>
          </p:nvPr>
        </p:nvSpPr>
        <p:spPr>
          <a:xfrm>
            <a:off x="15004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/>
          <p:nvPr>
            <p:ph type="title" idx="8" hasCustomPrompt="1"/>
          </p:nvPr>
        </p:nvSpPr>
        <p:spPr>
          <a:xfrm>
            <a:off x="40416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/>
          <p:nvPr>
            <p:ph type="title" idx="9" hasCustomPrompt="1"/>
          </p:nvPr>
        </p:nvSpPr>
        <p:spPr>
          <a:xfrm>
            <a:off x="6499937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00" name="Google Shape;400;p19"/>
          <p:cNvSpPr txBox="1"/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1" name="Google Shape;401;p19"/>
          <p:cNvSpPr txBox="1"/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2" name="Google Shape;402;p19"/>
          <p:cNvSpPr txBox="1"/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CUSTOM_4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0"/>
          <p:cNvGrpSpPr/>
          <p:nvPr/>
        </p:nvGrpSpPr>
        <p:grpSpPr>
          <a:xfrm>
            <a:off x="2463475" y="364763"/>
            <a:ext cx="4259314" cy="4413964"/>
            <a:chOff x="3190142" y="3858843"/>
            <a:chExt cx="1210411" cy="1266306"/>
          </a:xfrm>
        </p:grpSpPr>
        <p:sp>
          <p:nvSpPr>
            <p:cNvPr id="416" name="Google Shape;416;p20"/>
            <p:cNvSpPr/>
            <p:nvPr/>
          </p:nvSpPr>
          <p:spPr>
            <a:xfrm>
              <a:off x="3196894" y="3870999"/>
              <a:ext cx="1197621" cy="1251167"/>
            </a:xfrm>
            <a:custGeom>
              <a:avLst/>
              <a:gdLst/>
              <a:ahLst/>
              <a:cxnLst/>
              <a:rect l="l" t="t" r="r" b="b"/>
              <a:pathLst>
                <a:path w="47007" h="45287" extrusionOk="0">
                  <a:moveTo>
                    <a:pt x="31033" y="1"/>
                  </a:moveTo>
                  <a:cubicBezTo>
                    <a:pt x="20925" y="1"/>
                    <a:pt x="10833" y="666"/>
                    <a:pt x="795" y="1987"/>
                  </a:cubicBezTo>
                  <a:cubicBezTo>
                    <a:pt x="1060" y="16215"/>
                    <a:pt x="781" y="30442"/>
                    <a:pt x="0" y="44628"/>
                  </a:cubicBezTo>
                  <a:cubicBezTo>
                    <a:pt x="446" y="44768"/>
                    <a:pt x="1088" y="44740"/>
                    <a:pt x="1465" y="44782"/>
                  </a:cubicBezTo>
                  <a:cubicBezTo>
                    <a:pt x="1953" y="44837"/>
                    <a:pt x="2413" y="44893"/>
                    <a:pt x="2901" y="44949"/>
                  </a:cubicBezTo>
                  <a:cubicBezTo>
                    <a:pt x="3808" y="45033"/>
                    <a:pt x="4701" y="45102"/>
                    <a:pt x="5607" y="45158"/>
                  </a:cubicBezTo>
                  <a:cubicBezTo>
                    <a:pt x="7316" y="45244"/>
                    <a:pt x="9014" y="45286"/>
                    <a:pt x="10720" y="45286"/>
                  </a:cubicBezTo>
                  <a:cubicBezTo>
                    <a:pt x="10964" y="45286"/>
                    <a:pt x="11208" y="45285"/>
                    <a:pt x="11452" y="45284"/>
                  </a:cubicBezTo>
                  <a:cubicBezTo>
                    <a:pt x="15357" y="45242"/>
                    <a:pt x="19277" y="45047"/>
                    <a:pt x="23183" y="44879"/>
                  </a:cubicBezTo>
                  <a:cubicBezTo>
                    <a:pt x="30980" y="44544"/>
                    <a:pt x="38749" y="44210"/>
                    <a:pt x="46547" y="43889"/>
                  </a:cubicBezTo>
                  <a:cubicBezTo>
                    <a:pt x="46407" y="37556"/>
                    <a:pt x="46686" y="31223"/>
                    <a:pt x="46839" y="24891"/>
                  </a:cubicBezTo>
                  <a:cubicBezTo>
                    <a:pt x="46979" y="19242"/>
                    <a:pt x="47007" y="13578"/>
                    <a:pt x="46477" y="7985"/>
                  </a:cubicBezTo>
                  <a:cubicBezTo>
                    <a:pt x="46323" y="6423"/>
                    <a:pt x="46142" y="4888"/>
                    <a:pt x="45905" y="3354"/>
                  </a:cubicBezTo>
                  <a:cubicBezTo>
                    <a:pt x="45793" y="2699"/>
                    <a:pt x="45751" y="1959"/>
                    <a:pt x="45556" y="1318"/>
                  </a:cubicBezTo>
                  <a:cubicBezTo>
                    <a:pt x="45221" y="271"/>
                    <a:pt x="44468" y="397"/>
                    <a:pt x="43562" y="341"/>
                  </a:cubicBezTo>
                  <a:cubicBezTo>
                    <a:pt x="40702" y="188"/>
                    <a:pt x="37829" y="76"/>
                    <a:pt x="34969" y="34"/>
                  </a:cubicBezTo>
                  <a:cubicBezTo>
                    <a:pt x="33657" y="12"/>
                    <a:pt x="32345" y="1"/>
                    <a:pt x="31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90142" y="3858843"/>
              <a:ext cx="1210411" cy="1266306"/>
            </a:xfrm>
            <a:custGeom>
              <a:avLst/>
              <a:gdLst/>
              <a:ahLst/>
              <a:cxnLst/>
              <a:rect l="l" t="t" r="r" b="b"/>
              <a:pathLst>
                <a:path w="47509" h="45835" extrusionOk="0">
                  <a:moveTo>
                    <a:pt x="31268" y="532"/>
                  </a:moveTo>
                  <a:cubicBezTo>
                    <a:pt x="34605" y="532"/>
                    <a:pt x="37934" y="607"/>
                    <a:pt x="41246" y="753"/>
                  </a:cubicBezTo>
                  <a:cubicBezTo>
                    <a:pt x="42264" y="781"/>
                    <a:pt x="43255" y="837"/>
                    <a:pt x="44273" y="893"/>
                  </a:cubicBezTo>
                  <a:cubicBezTo>
                    <a:pt x="44873" y="921"/>
                    <a:pt x="45291" y="990"/>
                    <a:pt x="45556" y="1632"/>
                  </a:cubicBezTo>
                  <a:cubicBezTo>
                    <a:pt x="45765" y="2162"/>
                    <a:pt x="45779" y="2776"/>
                    <a:pt x="45849" y="3306"/>
                  </a:cubicBezTo>
                  <a:cubicBezTo>
                    <a:pt x="46156" y="5524"/>
                    <a:pt x="46449" y="7728"/>
                    <a:pt x="46602" y="9932"/>
                  </a:cubicBezTo>
                  <a:cubicBezTo>
                    <a:pt x="46993" y="14990"/>
                    <a:pt x="46965" y="20062"/>
                    <a:pt x="46854" y="25135"/>
                  </a:cubicBezTo>
                  <a:lnTo>
                    <a:pt x="46854" y="25135"/>
                  </a:lnTo>
                  <a:cubicBezTo>
                    <a:pt x="46854" y="25139"/>
                    <a:pt x="46853" y="25144"/>
                    <a:pt x="46853" y="25149"/>
                  </a:cubicBezTo>
                  <a:cubicBezTo>
                    <a:pt x="46688" y="31384"/>
                    <a:pt x="46414" y="37632"/>
                    <a:pt x="46541" y="43880"/>
                  </a:cubicBezTo>
                  <a:lnTo>
                    <a:pt x="46541" y="43880"/>
                  </a:lnTo>
                  <a:cubicBezTo>
                    <a:pt x="40507" y="44141"/>
                    <a:pt x="34461" y="44402"/>
                    <a:pt x="28441" y="44650"/>
                  </a:cubicBezTo>
                  <a:cubicBezTo>
                    <a:pt x="22553" y="44906"/>
                    <a:pt x="16679" y="45279"/>
                    <a:pt x="10804" y="45279"/>
                  </a:cubicBezTo>
                  <a:cubicBezTo>
                    <a:pt x="10597" y="45279"/>
                    <a:pt x="10390" y="45278"/>
                    <a:pt x="10182" y="45277"/>
                  </a:cubicBezTo>
                  <a:cubicBezTo>
                    <a:pt x="8467" y="45277"/>
                    <a:pt x="6751" y="45222"/>
                    <a:pt x="5035" y="45110"/>
                  </a:cubicBezTo>
                  <a:cubicBezTo>
                    <a:pt x="4212" y="45054"/>
                    <a:pt x="3417" y="44984"/>
                    <a:pt x="2594" y="44901"/>
                  </a:cubicBezTo>
                  <a:cubicBezTo>
                    <a:pt x="1912" y="44812"/>
                    <a:pt x="1196" y="44827"/>
                    <a:pt x="528" y="44685"/>
                  </a:cubicBezTo>
                  <a:lnTo>
                    <a:pt x="528" y="44685"/>
                  </a:lnTo>
                  <a:cubicBezTo>
                    <a:pt x="1310" y="30634"/>
                    <a:pt x="1586" y="16555"/>
                    <a:pt x="1329" y="2476"/>
                  </a:cubicBezTo>
                  <a:lnTo>
                    <a:pt x="1329" y="2476"/>
                  </a:lnTo>
                  <a:cubicBezTo>
                    <a:pt x="10140" y="1340"/>
                    <a:pt x="18991" y="682"/>
                    <a:pt x="27869" y="558"/>
                  </a:cubicBezTo>
                  <a:cubicBezTo>
                    <a:pt x="29003" y="540"/>
                    <a:pt x="30136" y="532"/>
                    <a:pt x="31268" y="532"/>
                  </a:cubicBezTo>
                  <a:close/>
                  <a:moveTo>
                    <a:pt x="31119" y="0"/>
                  </a:moveTo>
                  <a:cubicBezTo>
                    <a:pt x="26433" y="0"/>
                    <a:pt x="21760" y="154"/>
                    <a:pt x="17087" y="433"/>
                  </a:cubicBezTo>
                  <a:cubicBezTo>
                    <a:pt x="11731" y="767"/>
                    <a:pt x="6375" y="1283"/>
                    <a:pt x="1060" y="1981"/>
                  </a:cubicBezTo>
                  <a:cubicBezTo>
                    <a:pt x="921" y="2009"/>
                    <a:pt x="795" y="2092"/>
                    <a:pt x="795" y="2246"/>
                  </a:cubicBezTo>
                  <a:cubicBezTo>
                    <a:pt x="1060" y="16459"/>
                    <a:pt x="781" y="30687"/>
                    <a:pt x="0" y="44901"/>
                  </a:cubicBezTo>
                  <a:cubicBezTo>
                    <a:pt x="0" y="45012"/>
                    <a:pt x="84" y="45124"/>
                    <a:pt x="195" y="45152"/>
                  </a:cubicBezTo>
                  <a:cubicBezTo>
                    <a:pt x="1283" y="45431"/>
                    <a:pt x="2539" y="45431"/>
                    <a:pt x="3682" y="45542"/>
                  </a:cubicBezTo>
                  <a:cubicBezTo>
                    <a:pt x="5217" y="45682"/>
                    <a:pt x="6751" y="45752"/>
                    <a:pt x="8285" y="45807"/>
                  </a:cubicBezTo>
                  <a:cubicBezTo>
                    <a:pt x="9128" y="45826"/>
                    <a:pt x="9973" y="45835"/>
                    <a:pt x="10817" y="45835"/>
                  </a:cubicBezTo>
                  <a:cubicBezTo>
                    <a:pt x="13075" y="45835"/>
                    <a:pt x="15336" y="45773"/>
                    <a:pt x="17589" y="45682"/>
                  </a:cubicBezTo>
                  <a:cubicBezTo>
                    <a:pt x="23782" y="45431"/>
                    <a:pt x="29976" y="45138"/>
                    <a:pt x="36155" y="44873"/>
                  </a:cubicBezTo>
                  <a:cubicBezTo>
                    <a:pt x="39712" y="44719"/>
                    <a:pt x="43255" y="44580"/>
                    <a:pt x="46812" y="44426"/>
                  </a:cubicBezTo>
                  <a:cubicBezTo>
                    <a:pt x="46951" y="44426"/>
                    <a:pt x="47077" y="44301"/>
                    <a:pt x="47077" y="44161"/>
                  </a:cubicBezTo>
                  <a:cubicBezTo>
                    <a:pt x="46951" y="37843"/>
                    <a:pt x="47216" y="31510"/>
                    <a:pt x="47369" y="25177"/>
                  </a:cubicBezTo>
                  <a:cubicBezTo>
                    <a:pt x="47370" y="25168"/>
                    <a:pt x="47370" y="25158"/>
                    <a:pt x="47370" y="25149"/>
                  </a:cubicBezTo>
                  <a:lnTo>
                    <a:pt x="47370" y="25149"/>
                  </a:lnTo>
                  <a:cubicBezTo>
                    <a:pt x="47481" y="20309"/>
                    <a:pt x="47509" y="15469"/>
                    <a:pt x="47174" y="10643"/>
                  </a:cubicBezTo>
                  <a:cubicBezTo>
                    <a:pt x="47021" y="8425"/>
                    <a:pt x="46798" y="6221"/>
                    <a:pt x="46477" y="4031"/>
                  </a:cubicBezTo>
                  <a:cubicBezTo>
                    <a:pt x="46295" y="2734"/>
                    <a:pt x="46407" y="628"/>
                    <a:pt x="44733" y="391"/>
                  </a:cubicBezTo>
                  <a:cubicBezTo>
                    <a:pt x="42641" y="84"/>
                    <a:pt x="40437" y="154"/>
                    <a:pt x="38317" y="112"/>
                  </a:cubicBezTo>
                  <a:cubicBezTo>
                    <a:pt x="35918" y="42"/>
                    <a:pt x="33532" y="0"/>
                    <a:pt x="31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18" name="Google Shape;418;p20"/>
          <p:cNvSpPr txBox="1"/>
          <p:nvPr>
            <p:ph type="title"/>
          </p:nvPr>
        </p:nvSpPr>
        <p:spPr>
          <a:xfrm>
            <a:off x="2537900" y="3190375"/>
            <a:ext cx="41058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9" name="Google Shape;419;p20"/>
          <p:cNvSpPr txBox="1"/>
          <p:nvPr>
            <p:ph type="subTitle" idx="1"/>
          </p:nvPr>
        </p:nvSpPr>
        <p:spPr>
          <a:xfrm>
            <a:off x="3174750" y="40222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0" name="Google Shape;420;p20"/>
          <p:cNvSpPr txBox="1"/>
          <p:nvPr>
            <p:ph type="title" idx="2" hasCustomPrompt="1"/>
          </p:nvPr>
        </p:nvSpPr>
        <p:spPr>
          <a:xfrm>
            <a:off x="2537850" y="2899350"/>
            <a:ext cx="4105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20"/>
          <p:cNvSpPr/>
          <p:nvPr/>
        </p:nvSpPr>
        <p:spPr>
          <a:xfrm rot="4636559" flipH="1">
            <a:off x="7638270" y="723808"/>
            <a:ext cx="1472595" cy="818294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2" name="Google Shape;422;p20"/>
          <p:cNvSpPr/>
          <p:nvPr/>
        </p:nvSpPr>
        <p:spPr>
          <a:xfrm rot="-5400000">
            <a:off x="-523491" y="41819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23" name="Google Shape;423;p20"/>
          <p:cNvGrpSpPr/>
          <p:nvPr/>
        </p:nvGrpSpPr>
        <p:grpSpPr>
          <a:xfrm rot="5770333" flipH="1">
            <a:off x="508165" y="3733585"/>
            <a:ext cx="306762" cy="476338"/>
            <a:chOff x="4452729" y="352000"/>
            <a:chExt cx="225596" cy="350302"/>
          </a:xfrm>
        </p:grpSpPr>
        <p:sp>
          <p:nvSpPr>
            <p:cNvPr id="424" name="Google Shape;424;p20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27" name="Google Shape;427;p20"/>
          <p:cNvSpPr/>
          <p:nvPr/>
        </p:nvSpPr>
        <p:spPr>
          <a:xfrm rot="5770296" flipH="1">
            <a:off x="6844637" y="4551312"/>
            <a:ext cx="176975" cy="177038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8" name="Google Shape;428;p20"/>
          <p:cNvSpPr/>
          <p:nvPr/>
        </p:nvSpPr>
        <p:spPr>
          <a:xfrm rot="5770313" flipH="1">
            <a:off x="6994860" y="4363029"/>
            <a:ext cx="134230" cy="13429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>
            <p:ph type="ctrTitle"/>
          </p:nvPr>
        </p:nvSpPr>
        <p:spPr>
          <a:xfrm>
            <a:off x="4692225" y="2512325"/>
            <a:ext cx="3651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3C4F"/>
              </a:buClr>
              <a:buSzPts val="1800"/>
              <a:buNone/>
              <a:defRPr sz="1800">
                <a:solidFill>
                  <a:srgbClr val="233C4F"/>
                </a:solidFill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type="subTitle" idx="1"/>
          </p:nvPr>
        </p:nvSpPr>
        <p:spPr>
          <a:xfrm>
            <a:off x="4692325" y="3056925"/>
            <a:ext cx="263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600"/>
              <a:buNone/>
              <a:defRPr>
                <a:solidFill>
                  <a:srgbClr val="541C1D"/>
                </a:solidFill>
              </a:defRPr>
            </a:lvl9pPr>
          </a:lstStyle>
          <a:p/>
        </p:txBody>
      </p:sp>
      <p:sp>
        <p:nvSpPr>
          <p:cNvPr id="54" name="Google Shape;54;p3"/>
          <p:cNvSpPr txBox="1"/>
          <p:nvPr>
            <p:ph type="title" idx="2" hasCustomPrompt="1"/>
          </p:nvPr>
        </p:nvSpPr>
        <p:spPr>
          <a:xfrm>
            <a:off x="4692150" y="1852600"/>
            <a:ext cx="3651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3"/>
          <p:cNvSpPr/>
          <p:nvPr/>
        </p:nvSpPr>
        <p:spPr>
          <a:xfrm rot="344346">
            <a:off x="480452" y="655498"/>
            <a:ext cx="10168802" cy="2133352"/>
          </a:xfrm>
          <a:custGeom>
            <a:avLst/>
            <a:gdLst/>
            <a:ahLst/>
            <a:cxnLst/>
            <a:rect l="l" t="t" r="r" b="b"/>
            <a:pathLst>
              <a:path w="406747" h="85333" extrusionOk="0">
                <a:moveTo>
                  <a:pt x="26611" y="43450"/>
                </a:moveTo>
                <a:cubicBezTo>
                  <a:pt x="22593" y="44990"/>
                  <a:pt x="-8550" y="50482"/>
                  <a:pt x="2500" y="52692"/>
                </a:cubicBezTo>
                <a:cubicBezTo>
                  <a:pt x="13551" y="54902"/>
                  <a:pt x="40073" y="63542"/>
                  <a:pt x="92914" y="56711"/>
                </a:cubicBezTo>
                <a:cubicBezTo>
                  <a:pt x="145756" y="49880"/>
                  <a:pt x="284857" y="6950"/>
                  <a:pt x="319549" y="11705"/>
                </a:cubicBezTo>
                <a:cubicBezTo>
                  <a:pt x="354241" y="16460"/>
                  <a:pt x="308432" y="86714"/>
                  <a:pt x="301065" y="85241"/>
                </a:cubicBezTo>
                <a:cubicBezTo>
                  <a:pt x="293698" y="83768"/>
                  <a:pt x="257733" y="13916"/>
                  <a:pt x="275347" y="2865"/>
                </a:cubicBezTo>
                <a:cubicBezTo>
                  <a:pt x="292961" y="-8185"/>
                  <a:pt x="384847" y="16259"/>
                  <a:pt x="406747" y="18938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" name="Google Shape;56;p3"/>
          <p:cNvSpPr/>
          <p:nvPr/>
        </p:nvSpPr>
        <p:spPr>
          <a:xfrm>
            <a:off x="7618038" y="423577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3"/>
          <p:cNvSpPr/>
          <p:nvPr/>
        </p:nvSpPr>
        <p:spPr>
          <a:xfrm>
            <a:off x="7618047" y="38553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8" name="Google Shape;58;p3"/>
          <p:cNvGrpSpPr/>
          <p:nvPr/>
        </p:nvGrpSpPr>
        <p:grpSpPr>
          <a:xfrm rot="1056892">
            <a:off x="5597918" y="551188"/>
            <a:ext cx="1509128" cy="960744"/>
            <a:chOff x="3908800" y="4074100"/>
            <a:chExt cx="1374325" cy="874925"/>
          </a:xfrm>
        </p:grpSpPr>
        <p:sp>
          <p:nvSpPr>
            <p:cNvPr id="59" name="Google Shape;59;p3"/>
            <p:cNvSpPr/>
            <p:nvPr/>
          </p:nvSpPr>
          <p:spPr>
            <a:xfrm>
              <a:off x="3908800" y="4074100"/>
              <a:ext cx="1374325" cy="874925"/>
            </a:xfrm>
            <a:custGeom>
              <a:avLst/>
              <a:gdLst/>
              <a:ahLst/>
              <a:cxnLst/>
              <a:rect l="l" t="t" r="r" b="b"/>
              <a:pathLst>
                <a:path w="54973" h="34997" extrusionOk="0">
                  <a:moveTo>
                    <a:pt x="48538" y="1"/>
                  </a:moveTo>
                  <a:cubicBezTo>
                    <a:pt x="46825" y="1"/>
                    <a:pt x="34" y="22856"/>
                    <a:pt x="34" y="23187"/>
                  </a:cubicBezTo>
                  <a:cubicBezTo>
                    <a:pt x="0" y="23855"/>
                    <a:pt x="4637" y="34896"/>
                    <a:pt x="5538" y="34996"/>
                  </a:cubicBezTo>
                  <a:cubicBezTo>
                    <a:pt x="5544" y="34997"/>
                    <a:pt x="5551" y="34997"/>
                    <a:pt x="5559" y="34997"/>
                  </a:cubicBezTo>
                  <a:cubicBezTo>
                    <a:pt x="7676" y="34997"/>
                    <a:pt x="53208" y="12608"/>
                    <a:pt x="54072" y="11212"/>
                  </a:cubicBezTo>
                  <a:cubicBezTo>
                    <a:pt x="54973" y="9845"/>
                    <a:pt x="49636" y="338"/>
                    <a:pt x="48568" y="4"/>
                  </a:cubicBezTo>
                  <a:cubicBezTo>
                    <a:pt x="48561" y="2"/>
                    <a:pt x="48551" y="1"/>
                    <a:pt x="4853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980525" y="4608950"/>
              <a:ext cx="56725" cy="119900"/>
            </a:xfrm>
            <a:custGeom>
              <a:avLst/>
              <a:gdLst/>
              <a:ahLst/>
              <a:cxnLst/>
              <a:rect l="l" t="t" r="r" b="b"/>
              <a:pathLst>
                <a:path w="2269" h="4796" extrusionOk="0">
                  <a:moveTo>
                    <a:pt x="259" y="1"/>
                  </a:moveTo>
                  <a:cubicBezTo>
                    <a:pt x="225" y="1"/>
                    <a:pt x="193" y="19"/>
                    <a:pt x="167" y="59"/>
                  </a:cubicBezTo>
                  <a:cubicBezTo>
                    <a:pt x="67" y="126"/>
                    <a:pt x="0" y="192"/>
                    <a:pt x="67" y="326"/>
                  </a:cubicBezTo>
                  <a:cubicBezTo>
                    <a:pt x="367" y="1093"/>
                    <a:pt x="701" y="1793"/>
                    <a:pt x="1067" y="2561"/>
                  </a:cubicBezTo>
                  <a:cubicBezTo>
                    <a:pt x="1401" y="3295"/>
                    <a:pt x="1735" y="4062"/>
                    <a:pt x="2102" y="4762"/>
                  </a:cubicBezTo>
                  <a:cubicBezTo>
                    <a:pt x="2135" y="4796"/>
                    <a:pt x="2168" y="4796"/>
                    <a:pt x="2235" y="4796"/>
                  </a:cubicBezTo>
                  <a:cubicBezTo>
                    <a:pt x="2268" y="4762"/>
                    <a:pt x="2268" y="4729"/>
                    <a:pt x="2268" y="4662"/>
                  </a:cubicBezTo>
                  <a:cubicBezTo>
                    <a:pt x="2001" y="3895"/>
                    <a:pt x="1735" y="3128"/>
                    <a:pt x="1401" y="2394"/>
                  </a:cubicBezTo>
                  <a:cubicBezTo>
                    <a:pt x="1067" y="1627"/>
                    <a:pt x="767" y="893"/>
                    <a:pt x="434" y="126"/>
                  </a:cubicBezTo>
                  <a:cubicBezTo>
                    <a:pt x="373" y="45"/>
                    <a:pt x="312" y="1"/>
                    <a:pt x="25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022200" y="4590925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42" y="1"/>
                  </a:moveTo>
                  <a:cubicBezTo>
                    <a:pt x="217" y="1"/>
                    <a:pt x="191" y="5"/>
                    <a:pt x="168" y="13"/>
                  </a:cubicBezTo>
                  <a:cubicBezTo>
                    <a:pt x="34" y="79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082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082"/>
                    <a:pt x="1502" y="3048"/>
                    <a:pt x="1502" y="3015"/>
                  </a:cubicBezTo>
                  <a:cubicBezTo>
                    <a:pt x="1369" y="2514"/>
                    <a:pt x="1202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68075" y="4567050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4" y="100"/>
                    <a:pt x="1" y="167"/>
                    <a:pt x="34" y="301"/>
                  </a:cubicBezTo>
                  <a:cubicBezTo>
                    <a:pt x="267" y="801"/>
                    <a:pt x="468" y="1268"/>
                    <a:pt x="668" y="1735"/>
                  </a:cubicBezTo>
                  <a:cubicBezTo>
                    <a:pt x="868" y="2169"/>
                    <a:pt x="1101" y="2636"/>
                    <a:pt x="1335" y="3103"/>
                  </a:cubicBezTo>
                  <a:cubicBezTo>
                    <a:pt x="1368" y="3136"/>
                    <a:pt x="1435" y="3136"/>
                    <a:pt x="1468" y="3136"/>
                  </a:cubicBezTo>
                  <a:cubicBezTo>
                    <a:pt x="1502" y="3103"/>
                    <a:pt x="1502" y="3069"/>
                    <a:pt x="1502" y="3002"/>
                  </a:cubicBezTo>
                  <a:cubicBezTo>
                    <a:pt x="1368" y="2502"/>
                    <a:pt x="1235" y="2002"/>
                    <a:pt x="1001" y="1568"/>
                  </a:cubicBezTo>
                  <a:cubicBezTo>
                    <a:pt x="801" y="1101"/>
                    <a:pt x="634" y="601"/>
                    <a:pt x="434" y="134"/>
                  </a:cubicBezTo>
                  <a:cubicBezTo>
                    <a:pt x="401" y="67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14775" y="4543025"/>
              <a:ext cx="38375" cy="78250"/>
            </a:xfrm>
            <a:custGeom>
              <a:avLst/>
              <a:gdLst/>
              <a:ahLst/>
              <a:cxnLst/>
              <a:rect l="l" t="t" r="r" b="b"/>
              <a:pathLst>
                <a:path w="1535" h="3130" extrusionOk="0">
                  <a:moveTo>
                    <a:pt x="256" y="0"/>
                  </a:moveTo>
                  <a:cubicBezTo>
                    <a:pt x="226" y="0"/>
                    <a:pt x="195" y="9"/>
                    <a:pt x="167" y="27"/>
                  </a:cubicBezTo>
                  <a:cubicBezTo>
                    <a:pt x="67" y="94"/>
                    <a:pt x="1" y="194"/>
                    <a:pt x="67" y="294"/>
                  </a:cubicBezTo>
                  <a:cubicBezTo>
                    <a:pt x="267" y="795"/>
                    <a:pt x="468" y="1262"/>
                    <a:pt x="668" y="1729"/>
                  </a:cubicBezTo>
                  <a:cubicBezTo>
                    <a:pt x="901" y="2196"/>
                    <a:pt x="1101" y="2629"/>
                    <a:pt x="1335" y="3096"/>
                  </a:cubicBezTo>
                  <a:cubicBezTo>
                    <a:pt x="1402" y="3130"/>
                    <a:pt x="1435" y="3130"/>
                    <a:pt x="1468" y="3130"/>
                  </a:cubicBezTo>
                  <a:cubicBezTo>
                    <a:pt x="1535" y="3096"/>
                    <a:pt x="1535" y="3063"/>
                    <a:pt x="1535" y="3029"/>
                  </a:cubicBezTo>
                  <a:cubicBezTo>
                    <a:pt x="1402" y="2529"/>
                    <a:pt x="1235" y="2029"/>
                    <a:pt x="1035" y="1562"/>
                  </a:cubicBezTo>
                  <a:cubicBezTo>
                    <a:pt x="801" y="1095"/>
                    <a:pt x="634" y="594"/>
                    <a:pt x="434" y="127"/>
                  </a:cubicBezTo>
                  <a:cubicBezTo>
                    <a:pt x="410" y="55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58150" y="4524525"/>
              <a:ext cx="37550" cy="78400"/>
            </a:xfrm>
            <a:custGeom>
              <a:avLst/>
              <a:gdLst/>
              <a:ahLst/>
              <a:cxnLst/>
              <a:rect l="l" t="t" r="r" b="b"/>
              <a:pathLst>
                <a:path w="1502" h="3136" extrusionOk="0">
                  <a:moveTo>
                    <a:pt x="167" y="0"/>
                  </a:moveTo>
                  <a:cubicBezTo>
                    <a:pt x="33" y="100"/>
                    <a:pt x="0" y="167"/>
                    <a:pt x="33" y="300"/>
                  </a:cubicBezTo>
                  <a:cubicBezTo>
                    <a:pt x="234" y="801"/>
                    <a:pt x="434" y="1234"/>
                    <a:pt x="667" y="1701"/>
                  </a:cubicBezTo>
                  <a:cubicBezTo>
                    <a:pt x="867" y="2168"/>
                    <a:pt x="1068" y="2635"/>
                    <a:pt x="1334" y="3102"/>
                  </a:cubicBezTo>
                  <a:cubicBezTo>
                    <a:pt x="1368" y="3136"/>
                    <a:pt x="1401" y="3136"/>
                    <a:pt x="1434" y="3136"/>
                  </a:cubicBezTo>
                  <a:cubicBezTo>
                    <a:pt x="1501" y="3102"/>
                    <a:pt x="1501" y="3036"/>
                    <a:pt x="1501" y="3002"/>
                  </a:cubicBezTo>
                  <a:cubicBezTo>
                    <a:pt x="1368" y="2502"/>
                    <a:pt x="1201" y="2002"/>
                    <a:pt x="1001" y="1535"/>
                  </a:cubicBezTo>
                  <a:cubicBezTo>
                    <a:pt x="767" y="1101"/>
                    <a:pt x="634" y="601"/>
                    <a:pt x="400" y="134"/>
                  </a:cubicBezTo>
                  <a:cubicBezTo>
                    <a:pt x="367" y="33"/>
                    <a:pt x="234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195675" y="4503675"/>
              <a:ext cx="55900" cy="120100"/>
            </a:xfrm>
            <a:custGeom>
              <a:avLst/>
              <a:gdLst/>
              <a:ahLst/>
              <a:cxnLst/>
              <a:rect l="l" t="t" r="r" b="b"/>
              <a:pathLst>
                <a:path w="2236" h="4804" extrusionOk="0">
                  <a:moveTo>
                    <a:pt x="250" y="0"/>
                  </a:moveTo>
                  <a:cubicBezTo>
                    <a:pt x="219" y="0"/>
                    <a:pt x="189" y="11"/>
                    <a:pt x="167" y="33"/>
                  </a:cubicBezTo>
                  <a:cubicBezTo>
                    <a:pt x="34" y="134"/>
                    <a:pt x="0" y="200"/>
                    <a:pt x="34" y="334"/>
                  </a:cubicBezTo>
                  <a:cubicBezTo>
                    <a:pt x="367" y="1068"/>
                    <a:pt x="701" y="1801"/>
                    <a:pt x="1034" y="2535"/>
                  </a:cubicBezTo>
                  <a:cubicBezTo>
                    <a:pt x="1368" y="3303"/>
                    <a:pt x="1701" y="4036"/>
                    <a:pt x="2068" y="4770"/>
                  </a:cubicBezTo>
                  <a:cubicBezTo>
                    <a:pt x="2135" y="4804"/>
                    <a:pt x="2168" y="4804"/>
                    <a:pt x="2202" y="4804"/>
                  </a:cubicBezTo>
                  <a:cubicBezTo>
                    <a:pt x="2235" y="4770"/>
                    <a:pt x="2235" y="4704"/>
                    <a:pt x="2235" y="4670"/>
                  </a:cubicBezTo>
                  <a:cubicBezTo>
                    <a:pt x="2002" y="3870"/>
                    <a:pt x="1701" y="3136"/>
                    <a:pt x="1368" y="2369"/>
                  </a:cubicBezTo>
                  <a:cubicBezTo>
                    <a:pt x="1034" y="1635"/>
                    <a:pt x="734" y="867"/>
                    <a:pt x="400" y="134"/>
                  </a:cubicBezTo>
                  <a:cubicBezTo>
                    <a:pt x="378" y="45"/>
                    <a:pt x="312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237375" y="4485925"/>
              <a:ext cx="37550" cy="78650"/>
            </a:xfrm>
            <a:custGeom>
              <a:avLst/>
              <a:gdLst/>
              <a:ahLst/>
              <a:cxnLst/>
              <a:rect l="l" t="t" r="r" b="b"/>
              <a:pathLst>
                <a:path w="1502" h="3146" extrusionOk="0">
                  <a:moveTo>
                    <a:pt x="208" y="1"/>
                  </a:moveTo>
                  <a:cubicBezTo>
                    <a:pt x="193" y="1"/>
                    <a:pt x="179" y="4"/>
                    <a:pt x="167" y="10"/>
                  </a:cubicBezTo>
                  <a:cubicBezTo>
                    <a:pt x="33" y="76"/>
                    <a:pt x="0" y="176"/>
                    <a:pt x="33" y="310"/>
                  </a:cubicBezTo>
                  <a:cubicBezTo>
                    <a:pt x="234" y="810"/>
                    <a:pt x="434" y="1244"/>
                    <a:pt x="667" y="1711"/>
                  </a:cubicBezTo>
                  <a:cubicBezTo>
                    <a:pt x="867" y="2178"/>
                    <a:pt x="1067" y="2612"/>
                    <a:pt x="1334" y="3079"/>
                  </a:cubicBezTo>
                  <a:cubicBezTo>
                    <a:pt x="1368" y="3145"/>
                    <a:pt x="1401" y="3145"/>
                    <a:pt x="1434" y="3145"/>
                  </a:cubicBezTo>
                  <a:cubicBezTo>
                    <a:pt x="1501" y="3079"/>
                    <a:pt x="1501" y="3045"/>
                    <a:pt x="1501" y="3012"/>
                  </a:cubicBezTo>
                  <a:cubicBezTo>
                    <a:pt x="1368" y="2511"/>
                    <a:pt x="1201" y="2011"/>
                    <a:pt x="1001" y="1544"/>
                  </a:cubicBezTo>
                  <a:cubicBezTo>
                    <a:pt x="801" y="1077"/>
                    <a:pt x="634" y="577"/>
                    <a:pt x="400" y="143"/>
                  </a:cubicBezTo>
                  <a:cubicBezTo>
                    <a:pt x="373" y="61"/>
                    <a:pt x="278" y="1"/>
                    <a:pt x="20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284075" y="446250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19" y="1"/>
                  </a:moveTo>
                  <a:cubicBezTo>
                    <a:pt x="200" y="1"/>
                    <a:pt x="183" y="5"/>
                    <a:pt x="167" y="13"/>
                  </a:cubicBezTo>
                  <a:cubicBezTo>
                    <a:pt x="33" y="113"/>
                    <a:pt x="0" y="179"/>
                    <a:pt x="33" y="313"/>
                  </a:cubicBezTo>
                  <a:cubicBezTo>
                    <a:pt x="234" y="813"/>
                    <a:pt x="467" y="1280"/>
                    <a:pt x="667" y="1747"/>
                  </a:cubicBezTo>
                  <a:cubicBezTo>
                    <a:pt x="867" y="2181"/>
                    <a:pt x="1067" y="2648"/>
                    <a:pt x="1334" y="3115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1" y="3115"/>
                    <a:pt x="1501" y="3082"/>
                    <a:pt x="1501" y="3015"/>
                  </a:cubicBezTo>
                  <a:cubicBezTo>
                    <a:pt x="1368" y="2514"/>
                    <a:pt x="1201" y="2014"/>
                    <a:pt x="1001" y="1580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357" y="44"/>
                    <a:pt x="281" y="1"/>
                    <a:pt x="21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329925" y="443762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08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1" y="174"/>
                    <a:pt x="34" y="307"/>
                  </a:cubicBezTo>
                  <a:cubicBezTo>
                    <a:pt x="234" y="807"/>
                    <a:pt x="468" y="1274"/>
                    <a:pt x="668" y="1708"/>
                  </a:cubicBezTo>
                  <a:cubicBezTo>
                    <a:pt x="868" y="2175"/>
                    <a:pt x="1068" y="2642"/>
                    <a:pt x="1335" y="3109"/>
                  </a:cubicBezTo>
                  <a:cubicBezTo>
                    <a:pt x="1368" y="3143"/>
                    <a:pt x="1402" y="3143"/>
                    <a:pt x="1468" y="3143"/>
                  </a:cubicBezTo>
                  <a:cubicBezTo>
                    <a:pt x="1502" y="3109"/>
                    <a:pt x="1502" y="3076"/>
                    <a:pt x="1502" y="3009"/>
                  </a:cubicBezTo>
                  <a:cubicBezTo>
                    <a:pt x="1368" y="2509"/>
                    <a:pt x="1202" y="2008"/>
                    <a:pt x="1001" y="1575"/>
                  </a:cubicBezTo>
                  <a:cubicBezTo>
                    <a:pt x="801" y="1108"/>
                    <a:pt x="634" y="607"/>
                    <a:pt x="434" y="140"/>
                  </a:cubicBezTo>
                  <a:cubicBezTo>
                    <a:pt x="377" y="83"/>
                    <a:pt x="294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72450" y="441997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7" y="0"/>
                    <a:pt x="191" y="5"/>
                    <a:pt x="168" y="12"/>
                  </a:cubicBezTo>
                  <a:cubicBezTo>
                    <a:pt x="34" y="112"/>
                    <a:pt x="1" y="179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9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9" y="2514"/>
                    <a:pt x="1235" y="2014"/>
                    <a:pt x="1002" y="1547"/>
                  </a:cubicBezTo>
                  <a:cubicBezTo>
                    <a:pt x="801" y="1113"/>
                    <a:pt x="635" y="613"/>
                    <a:pt x="435" y="146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421650" y="4394425"/>
              <a:ext cx="56750" cy="120100"/>
            </a:xfrm>
            <a:custGeom>
              <a:avLst/>
              <a:gdLst/>
              <a:ahLst/>
              <a:cxnLst/>
              <a:rect l="l" t="t" r="r" b="b"/>
              <a:pathLst>
                <a:path w="2270" h="4804" extrusionOk="0">
                  <a:moveTo>
                    <a:pt x="267" y="0"/>
                  </a:moveTo>
                  <a:cubicBezTo>
                    <a:pt x="234" y="0"/>
                    <a:pt x="201" y="11"/>
                    <a:pt x="168" y="34"/>
                  </a:cubicBezTo>
                  <a:cubicBezTo>
                    <a:pt x="34" y="100"/>
                    <a:pt x="1" y="200"/>
                    <a:pt x="34" y="334"/>
                  </a:cubicBezTo>
                  <a:cubicBezTo>
                    <a:pt x="368" y="1068"/>
                    <a:pt x="701" y="1768"/>
                    <a:pt x="1035" y="2535"/>
                  </a:cubicBezTo>
                  <a:cubicBezTo>
                    <a:pt x="1369" y="3303"/>
                    <a:pt x="1702" y="4037"/>
                    <a:pt x="2102" y="4737"/>
                  </a:cubicBezTo>
                  <a:cubicBezTo>
                    <a:pt x="2136" y="4804"/>
                    <a:pt x="2169" y="4804"/>
                    <a:pt x="2203" y="4804"/>
                  </a:cubicBezTo>
                  <a:cubicBezTo>
                    <a:pt x="2269" y="4737"/>
                    <a:pt x="2269" y="4704"/>
                    <a:pt x="2269" y="4670"/>
                  </a:cubicBezTo>
                  <a:cubicBezTo>
                    <a:pt x="2002" y="3870"/>
                    <a:pt x="1702" y="3136"/>
                    <a:pt x="1369" y="2369"/>
                  </a:cubicBezTo>
                  <a:cubicBezTo>
                    <a:pt x="1035" y="1635"/>
                    <a:pt x="768" y="868"/>
                    <a:pt x="435" y="134"/>
                  </a:cubicBezTo>
                  <a:cubicBezTo>
                    <a:pt x="390" y="45"/>
                    <a:pt x="331" y="0"/>
                    <a:pt x="2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464200" y="4376225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44" y="1"/>
                  </a:moveTo>
                  <a:cubicBezTo>
                    <a:pt x="220" y="1"/>
                    <a:pt x="195" y="9"/>
                    <a:pt x="167" y="28"/>
                  </a:cubicBezTo>
                  <a:cubicBezTo>
                    <a:pt x="34" y="95"/>
                    <a:pt x="0" y="195"/>
                    <a:pt x="34" y="295"/>
                  </a:cubicBezTo>
                  <a:cubicBezTo>
                    <a:pt x="267" y="795"/>
                    <a:pt x="467" y="1262"/>
                    <a:pt x="667" y="1729"/>
                  </a:cubicBezTo>
                  <a:cubicBezTo>
                    <a:pt x="867" y="2196"/>
                    <a:pt x="1101" y="2630"/>
                    <a:pt x="1334" y="3097"/>
                  </a:cubicBezTo>
                  <a:cubicBezTo>
                    <a:pt x="1368" y="3130"/>
                    <a:pt x="1435" y="3130"/>
                    <a:pt x="1468" y="3130"/>
                  </a:cubicBezTo>
                  <a:cubicBezTo>
                    <a:pt x="1501" y="3097"/>
                    <a:pt x="1501" y="3063"/>
                    <a:pt x="1501" y="3030"/>
                  </a:cubicBezTo>
                  <a:cubicBezTo>
                    <a:pt x="1368" y="2530"/>
                    <a:pt x="1234" y="2029"/>
                    <a:pt x="1001" y="1562"/>
                  </a:cubicBezTo>
                  <a:cubicBezTo>
                    <a:pt x="801" y="1095"/>
                    <a:pt x="634" y="595"/>
                    <a:pt x="434" y="128"/>
                  </a:cubicBezTo>
                  <a:cubicBezTo>
                    <a:pt x="362" y="56"/>
                    <a:pt x="307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510050" y="4353250"/>
              <a:ext cx="37550" cy="78725"/>
            </a:xfrm>
            <a:custGeom>
              <a:avLst/>
              <a:gdLst/>
              <a:ahLst/>
              <a:cxnLst/>
              <a:rect l="l" t="t" r="r" b="b"/>
              <a:pathLst>
                <a:path w="1502" h="3149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113"/>
                    <a:pt x="1" y="180"/>
                    <a:pt x="34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868" y="2181"/>
                    <a:pt x="1102" y="2648"/>
                    <a:pt x="1335" y="3115"/>
                  </a:cubicBezTo>
                  <a:cubicBezTo>
                    <a:pt x="1368" y="3148"/>
                    <a:pt x="1435" y="3148"/>
                    <a:pt x="1469" y="3148"/>
                  </a:cubicBezTo>
                  <a:cubicBezTo>
                    <a:pt x="1502" y="3115"/>
                    <a:pt x="1502" y="3048"/>
                    <a:pt x="1502" y="3015"/>
                  </a:cubicBezTo>
                  <a:cubicBezTo>
                    <a:pt x="1368" y="2515"/>
                    <a:pt x="1202" y="2014"/>
                    <a:pt x="1002" y="1547"/>
                  </a:cubicBezTo>
                  <a:cubicBezTo>
                    <a:pt x="801" y="1114"/>
                    <a:pt x="635" y="613"/>
                    <a:pt x="434" y="146"/>
                  </a:cubicBezTo>
                  <a:cubicBezTo>
                    <a:pt x="384" y="44"/>
                    <a:pt x="313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56750" y="4328325"/>
              <a:ext cx="37550" cy="78625"/>
            </a:xfrm>
            <a:custGeom>
              <a:avLst/>
              <a:gdLst/>
              <a:ahLst/>
              <a:cxnLst/>
              <a:rect l="l" t="t" r="r" b="b"/>
              <a:pathLst>
                <a:path w="1502" h="3145" extrusionOk="0">
                  <a:moveTo>
                    <a:pt x="221" y="0"/>
                  </a:moveTo>
                  <a:cubicBezTo>
                    <a:pt x="203" y="0"/>
                    <a:pt x="185" y="3"/>
                    <a:pt x="168" y="9"/>
                  </a:cubicBezTo>
                  <a:cubicBezTo>
                    <a:pt x="68" y="109"/>
                    <a:pt x="1" y="176"/>
                    <a:pt x="68" y="309"/>
                  </a:cubicBezTo>
                  <a:cubicBezTo>
                    <a:pt x="268" y="810"/>
                    <a:pt x="468" y="1243"/>
                    <a:pt x="668" y="1710"/>
                  </a:cubicBezTo>
                  <a:cubicBezTo>
                    <a:pt x="901" y="2177"/>
                    <a:pt x="1102" y="2644"/>
                    <a:pt x="1335" y="3078"/>
                  </a:cubicBezTo>
                  <a:cubicBezTo>
                    <a:pt x="1402" y="3145"/>
                    <a:pt x="1435" y="3145"/>
                    <a:pt x="1469" y="3145"/>
                  </a:cubicBezTo>
                  <a:cubicBezTo>
                    <a:pt x="1502" y="3078"/>
                    <a:pt x="1502" y="3045"/>
                    <a:pt x="1502" y="3011"/>
                  </a:cubicBezTo>
                  <a:cubicBezTo>
                    <a:pt x="1402" y="2511"/>
                    <a:pt x="1235" y="2011"/>
                    <a:pt x="1002" y="1544"/>
                  </a:cubicBezTo>
                  <a:cubicBezTo>
                    <a:pt x="801" y="1110"/>
                    <a:pt x="635" y="610"/>
                    <a:pt x="434" y="143"/>
                  </a:cubicBezTo>
                  <a:cubicBezTo>
                    <a:pt x="380" y="60"/>
                    <a:pt x="302" y="0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598450" y="4310725"/>
              <a:ext cx="38400" cy="78725"/>
            </a:xfrm>
            <a:custGeom>
              <a:avLst/>
              <a:gdLst/>
              <a:ahLst/>
              <a:cxnLst/>
              <a:rect l="l" t="t" r="r" b="b"/>
              <a:pathLst>
                <a:path w="1536" h="3149" extrusionOk="0">
                  <a:moveTo>
                    <a:pt x="242" y="1"/>
                  </a:moveTo>
                  <a:cubicBezTo>
                    <a:pt x="217" y="1"/>
                    <a:pt x="191" y="5"/>
                    <a:pt x="167" y="13"/>
                  </a:cubicBezTo>
                  <a:cubicBezTo>
                    <a:pt x="67" y="79"/>
                    <a:pt x="1" y="179"/>
                    <a:pt x="67" y="313"/>
                  </a:cubicBezTo>
                  <a:cubicBezTo>
                    <a:pt x="268" y="813"/>
                    <a:pt x="468" y="1247"/>
                    <a:pt x="668" y="1714"/>
                  </a:cubicBezTo>
                  <a:cubicBezTo>
                    <a:pt x="901" y="2181"/>
                    <a:pt x="1101" y="2614"/>
                    <a:pt x="1335" y="3081"/>
                  </a:cubicBezTo>
                  <a:cubicBezTo>
                    <a:pt x="1402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5"/>
                  </a:cubicBezTo>
                  <a:cubicBezTo>
                    <a:pt x="1402" y="2514"/>
                    <a:pt x="1235" y="2014"/>
                    <a:pt x="1035" y="1547"/>
                  </a:cubicBezTo>
                  <a:cubicBezTo>
                    <a:pt x="801" y="1080"/>
                    <a:pt x="634" y="580"/>
                    <a:pt x="434" y="146"/>
                  </a:cubicBezTo>
                  <a:cubicBezTo>
                    <a:pt x="409" y="44"/>
                    <a:pt x="325" y="1"/>
                    <a:pt x="2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651825" y="4284775"/>
              <a:ext cx="56725" cy="119675"/>
            </a:xfrm>
            <a:custGeom>
              <a:avLst/>
              <a:gdLst/>
              <a:ahLst/>
              <a:cxnLst/>
              <a:rect l="l" t="t" r="r" b="b"/>
              <a:pathLst>
                <a:path w="2269" h="4787" extrusionOk="0">
                  <a:moveTo>
                    <a:pt x="279" y="0"/>
                  </a:moveTo>
                  <a:cubicBezTo>
                    <a:pt x="241" y="0"/>
                    <a:pt x="202" y="15"/>
                    <a:pt x="167" y="50"/>
                  </a:cubicBezTo>
                  <a:cubicBezTo>
                    <a:pt x="67" y="117"/>
                    <a:pt x="1" y="217"/>
                    <a:pt x="67" y="317"/>
                  </a:cubicBezTo>
                  <a:cubicBezTo>
                    <a:pt x="401" y="1084"/>
                    <a:pt x="734" y="1784"/>
                    <a:pt x="1068" y="2552"/>
                  </a:cubicBezTo>
                  <a:cubicBezTo>
                    <a:pt x="1402" y="3286"/>
                    <a:pt x="1735" y="4053"/>
                    <a:pt x="2102" y="4753"/>
                  </a:cubicBezTo>
                  <a:cubicBezTo>
                    <a:pt x="2135" y="4787"/>
                    <a:pt x="2169" y="4787"/>
                    <a:pt x="2235" y="4787"/>
                  </a:cubicBezTo>
                  <a:cubicBezTo>
                    <a:pt x="2269" y="4753"/>
                    <a:pt x="2269" y="4720"/>
                    <a:pt x="2269" y="4687"/>
                  </a:cubicBezTo>
                  <a:cubicBezTo>
                    <a:pt x="2002" y="3886"/>
                    <a:pt x="1735" y="3119"/>
                    <a:pt x="1402" y="2385"/>
                  </a:cubicBezTo>
                  <a:cubicBezTo>
                    <a:pt x="1068" y="1618"/>
                    <a:pt x="768" y="884"/>
                    <a:pt x="434" y="117"/>
                  </a:cubicBezTo>
                  <a:cubicBezTo>
                    <a:pt x="412" y="51"/>
                    <a:pt x="348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693525" y="4266675"/>
              <a:ext cx="37550" cy="78575"/>
            </a:xfrm>
            <a:custGeom>
              <a:avLst/>
              <a:gdLst/>
              <a:ahLst/>
              <a:cxnLst/>
              <a:rect l="l" t="t" r="r" b="b"/>
              <a:pathLst>
                <a:path w="1502" h="3143" extrusionOk="0">
                  <a:moveTo>
                    <a:pt x="210" y="0"/>
                  </a:moveTo>
                  <a:cubicBezTo>
                    <a:pt x="195" y="0"/>
                    <a:pt x="181" y="2"/>
                    <a:pt x="167" y="7"/>
                  </a:cubicBezTo>
                  <a:cubicBezTo>
                    <a:pt x="34" y="107"/>
                    <a:pt x="0" y="173"/>
                    <a:pt x="34" y="307"/>
                  </a:cubicBezTo>
                  <a:cubicBezTo>
                    <a:pt x="267" y="807"/>
                    <a:pt x="467" y="1274"/>
                    <a:pt x="668" y="1741"/>
                  </a:cubicBezTo>
                  <a:cubicBezTo>
                    <a:pt x="868" y="2175"/>
                    <a:pt x="1101" y="2642"/>
                    <a:pt x="1335" y="3109"/>
                  </a:cubicBezTo>
                  <a:cubicBezTo>
                    <a:pt x="1401" y="3142"/>
                    <a:pt x="1435" y="3142"/>
                    <a:pt x="1468" y="3142"/>
                  </a:cubicBezTo>
                  <a:cubicBezTo>
                    <a:pt x="1501" y="3109"/>
                    <a:pt x="1501" y="3076"/>
                    <a:pt x="1501" y="3009"/>
                  </a:cubicBezTo>
                  <a:cubicBezTo>
                    <a:pt x="1401" y="2508"/>
                    <a:pt x="1235" y="2008"/>
                    <a:pt x="1001" y="1574"/>
                  </a:cubicBezTo>
                  <a:cubicBezTo>
                    <a:pt x="801" y="1107"/>
                    <a:pt x="634" y="607"/>
                    <a:pt x="434" y="140"/>
                  </a:cubicBezTo>
                  <a:cubicBezTo>
                    <a:pt x="405" y="83"/>
                    <a:pt x="302" y="0"/>
                    <a:pt x="21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40225" y="4244025"/>
              <a:ext cx="38375" cy="78700"/>
            </a:xfrm>
            <a:custGeom>
              <a:avLst/>
              <a:gdLst/>
              <a:ahLst/>
              <a:cxnLst/>
              <a:rect l="l" t="t" r="r" b="b"/>
              <a:pathLst>
                <a:path w="1535" h="3148" extrusionOk="0">
                  <a:moveTo>
                    <a:pt x="242" y="0"/>
                  </a:moveTo>
                  <a:cubicBezTo>
                    <a:pt x="216" y="0"/>
                    <a:pt x="191" y="4"/>
                    <a:pt x="167" y="12"/>
                  </a:cubicBezTo>
                  <a:cubicBezTo>
                    <a:pt x="67" y="79"/>
                    <a:pt x="0" y="179"/>
                    <a:pt x="67" y="312"/>
                  </a:cubicBezTo>
                  <a:cubicBezTo>
                    <a:pt x="267" y="813"/>
                    <a:pt x="467" y="1246"/>
                    <a:pt x="668" y="1713"/>
                  </a:cubicBezTo>
                  <a:cubicBezTo>
                    <a:pt x="901" y="2180"/>
                    <a:pt x="1101" y="2647"/>
                    <a:pt x="1335" y="3081"/>
                  </a:cubicBezTo>
                  <a:cubicBezTo>
                    <a:pt x="1401" y="3148"/>
                    <a:pt x="1435" y="3148"/>
                    <a:pt x="1468" y="3148"/>
                  </a:cubicBezTo>
                  <a:cubicBezTo>
                    <a:pt x="1535" y="3081"/>
                    <a:pt x="1535" y="3048"/>
                    <a:pt x="1535" y="3014"/>
                  </a:cubicBezTo>
                  <a:cubicBezTo>
                    <a:pt x="1401" y="2514"/>
                    <a:pt x="1235" y="2013"/>
                    <a:pt x="1034" y="1546"/>
                  </a:cubicBezTo>
                  <a:cubicBezTo>
                    <a:pt x="801" y="1079"/>
                    <a:pt x="634" y="579"/>
                    <a:pt x="434" y="145"/>
                  </a:cubicBezTo>
                  <a:cubicBezTo>
                    <a:pt x="409" y="44"/>
                    <a:pt x="32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86100" y="4219300"/>
              <a:ext cx="38375" cy="78400"/>
            </a:xfrm>
            <a:custGeom>
              <a:avLst/>
              <a:gdLst/>
              <a:ahLst/>
              <a:cxnLst/>
              <a:rect l="l" t="t" r="r" b="b"/>
              <a:pathLst>
                <a:path w="1535" h="3136" extrusionOk="0">
                  <a:moveTo>
                    <a:pt x="167" y="0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768"/>
                    <a:pt x="467" y="1235"/>
                    <a:pt x="667" y="1702"/>
                  </a:cubicBezTo>
                  <a:cubicBezTo>
                    <a:pt x="901" y="2169"/>
                    <a:pt x="1101" y="2602"/>
                    <a:pt x="1334" y="3069"/>
                  </a:cubicBezTo>
                  <a:cubicBezTo>
                    <a:pt x="1401" y="3136"/>
                    <a:pt x="1434" y="3136"/>
                    <a:pt x="1468" y="3136"/>
                  </a:cubicBezTo>
                  <a:cubicBezTo>
                    <a:pt x="1534" y="3069"/>
                    <a:pt x="1534" y="3036"/>
                    <a:pt x="1534" y="3002"/>
                  </a:cubicBezTo>
                  <a:cubicBezTo>
                    <a:pt x="1401" y="2502"/>
                    <a:pt x="1234" y="2002"/>
                    <a:pt x="1034" y="1535"/>
                  </a:cubicBezTo>
                  <a:cubicBezTo>
                    <a:pt x="801" y="1068"/>
                    <a:pt x="634" y="567"/>
                    <a:pt x="434" y="134"/>
                  </a:cubicBezTo>
                  <a:cubicBezTo>
                    <a:pt x="400" y="34"/>
                    <a:pt x="26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829450" y="4201100"/>
              <a:ext cx="37550" cy="78275"/>
            </a:xfrm>
            <a:custGeom>
              <a:avLst/>
              <a:gdLst/>
              <a:ahLst/>
              <a:cxnLst/>
              <a:rect l="l" t="t" r="r" b="b"/>
              <a:pathLst>
                <a:path w="1502" h="3131" extrusionOk="0">
                  <a:moveTo>
                    <a:pt x="235" y="1"/>
                  </a:moveTo>
                  <a:cubicBezTo>
                    <a:pt x="210" y="1"/>
                    <a:pt x="186" y="9"/>
                    <a:pt x="167" y="28"/>
                  </a:cubicBezTo>
                  <a:cubicBezTo>
                    <a:pt x="34" y="95"/>
                    <a:pt x="1" y="195"/>
                    <a:pt x="34" y="295"/>
                  </a:cubicBezTo>
                  <a:cubicBezTo>
                    <a:pt x="234" y="795"/>
                    <a:pt x="434" y="1262"/>
                    <a:pt x="668" y="1729"/>
                  </a:cubicBezTo>
                  <a:cubicBezTo>
                    <a:pt x="868" y="2196"/>
                    <a:pt x="1068" y="2630"/>
                    <a:pt x="1335" y="3097"/>
                  </a:cubicBezTo>
                  <a:cubicBezTo>
                    <a:pt x="1368" y="3130"/>
                    <a:pt x="1402" y="3130"/>
                    <a:pt x="1468" y="3130"/>
                  </a:cubicBezTo>
                  <a:cubicBezTo>
                    <a:pt x="1502" y="3097"/>
                    <a:pt x="1502" y="3063"/>
                    <a:pt x="1502" y="3030"/>
                  </a:cubicBezTo>
                  <a:cubicBezTo>
                    <a:pt x="1368" y="2530"/>
                    <a:pt x="1201" y="2029"/>
                    <a:pt x="1001" y="1562"/>
                  </a:cubicBezTo>
                  <a:cubicBezTo>
                    <a:pt x="801" y="1095"/>
                    <a:pt x="634" y="595"/>
                    <a:pt x="401" y="128"/>
                  </a:cubicBezTo>
                  <a:cubicBezTo>
                    <a:pt x="377" y="56"/>
                    <a:pt x="301" y="1"/>
                    <a:pt x="23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876150" y="4182300"/>
              <a:ext cx="56725" cy="119575"/>
            </a:xfrm>
            <a:custGeom>
              <a:avLst/>
              <a:gdLst/>
              <a:ahLst/>
              <a:cxnLst/>
              <a:rect l="l" t="t" r="r" b="b"/>
              <a:pathLst>
                <a:path w="2269" h="4783" extrusionOk="0">
                  <a:moveTo>
                    <a:pt x="242" y="0"/>
                  </a:moveTo>
                  <a:cubicBezTo>
                    <a:pt x="217" y="0"/>
                    <a:pt x="192" y="4"/>
                    <a:pt x="167" y="13"/>
                  </a:cubicBezTo>
                  <a:cubicBezTo>
                    <a:pt x="34" y="113"/>
                    <a:pt x="1" y="179"/>
                    <a:pt x="34" y="313"/>
                  </a:cubicBezTo>
                  <a:cubicBezTo>
                    <a:pt x="368" y="1047"/>
                    <a:pt x="701" y="1781"/>
                    <a:pt x="1035" y="2514"/>
                  </a:cubicBezTo>
                  <a:cubicBezTo>
                    <a:pt x="1368" y="3282"/>
                    <a:pt x="1702" y="4015"/>
                    <a:pt x="2102" y="4716"/>
                  </a:cubicBezTo>
                  <a:cubicBezTo>
                    <a:pt x="2135" y="4783"/>
                    <a:pt x="2169" y="4783"/>
                    <a:pt x="2202" y="4783"/>
                  </a:cubicBezTo>
                  <a:cubicBezTo>
                    <a:pt x="2269" y="4716"/>
                    <a:pt x="2269" y="4683"/>
                    <a:pt x="2269" y="4649"/>
                  </a:cubicBezTo>
                  <a:cubicBezTo>
                    <a:pt x="2002" y="3849"/>
                    <a:pt x="1702" y="3115"/>
                    <a:pt x="1368" y="2348"/>
                  </a:cubicBezTo>
                  <a:cubicBezTo>
                    <a:pt x="1035" y="1614"/>
                    <a:pt x="768" y="847"/>
                    <a:pt x="434" y="113"/>
                  </a:cubicBezTo>
                  <a:cubicBezTo>
                    <a:pt x="384" y="38"/>
                    <a:pt x="315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917850" y="4164800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38" y="0"/>
                  </a:moveTo>
                  <a:cubicBezTo>
                    <a:pt x="215" y="0"/>
                    <a:pt x="191" y="4"/>
                    <a:pt x="167" y="12"/>
                  </a:cubicBezTo>
                  <a:cubicBezTo>
                    <a:pt x="34" y="79"/>
                    <a:pt x="0" y="179"/>
                    <a:pt x="34" y="312"/>
                  </a:cubicBezTo>
                  <a:cubicBezTo>
                    <a:pt x="234" y="813"/>
                    <a:pt x="467" y="1246"/>
                    <a:pt x="668" y="1713"/>
                  </a:cubicBezTo>
                  <a:cubicBezTo>
                    <a:pt x="868" y="2180"/>
                    <a:pt x="1068" y="2614"/>
                    <a:pt x="1335" y="3081"/>
                  </a:cubicBezTo>
                  <a:cubicBezTo>
                    <a:pt x="1368" y="3148"/>
                    <a:pt x="1401" y="3148"/>
                    <a:pt x="1468" y="3148"/>
                  </a:cubicBezTo>
                  <a:cubicBezTo>
                    <a:pt x="1502" y="3081"/>
                    <a:pt x="1502" y="3048"/>
                    <a:pt x="1502" y="3014"/>
                  </a:cubicBezTo>
                  <a:cubicBezTo>
                    <a:pt x="1368" y="2514"/>
                    <a:pt x="1201" y="2014"/>
                    <a:pt x="1001" y="1547"/>
                  </a:cubicBezTo>
                  <a:cubicBezTo>
                    <a:pt x="801" y="1080"/>
                    <a:pt x="634" y="579"/>
                    <a:pt x="434" y="146"/>
                  </a:cubicBezTo>
                  <a:cubicBezTo>
                    <a:pt x="383" y="44"/>
                    <a:pt x="313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963725" y="4140900"/>
              <a:ext cx="37550" cy="78425"/>
            </a:xfrm>
            <a:custGeom>
              <a:avLst/>
              <a:gdLst/>
              <a:ahLst/>
              <a:cxnLst/>
              <a:rect l="l" t="t" r="r" b="b"/>
              <a:pathLst>
                <a:path w="1502" h="3137" extrusionOk="0">
                  <a:moveTo>
                    <a:pt x="167" y="1"/>
                  </a:moveTo>
                  <a:cubicBezTo>
                    <a:pt x="33" y="101"/>
                    <a:pt x="0" y="168"/>
                    <a:pt x="33" y="301"/>
                  </a:cubicBezTo>
                  <a:cubicBezTo>
                    <a:pt x="234" y="801"/>
                    <a:pt x="467" y="1235"/>
                    <a:pt x="667" y="1702"/>
                  </a:cubicBezTo>
                  <a:cubicBezTo>
                    <a:pt x="867" y="2169"/>
                    <a:pt x="1068" y="2636"/>
                    <a:pt x="1334" y="3070"/>
                  </a:cubicBezTo>
                  <a:cubicBezTo>
                    <a:pt x="1368" y="3136"/>
                    <a:pt x="1401" y="3136"/>
                    <a:pt x="1468" y="3136"/>
                  </a:cubicBezTo>
                  <a:cubicBezTo>
                    <a:pt x="1501" y="3070"/>
                    <a:pt x="1501" y="3036"/>
                    <a:pt x="1501" y="3003"/>
                  </a:cubicBezTo>
                  <a:cubicBezTo>
                    <a:pt x="1368" y="2503"/>
                    <a:pt x="1201" y="2002"/>
                    <a:pt x="1001" y="1535"/>
                  </a:cubicBezTo>
                  <a:cubicBezTo>
                    <a:pt x="801" y="1102"/>
                    <a:pt x="634" y="601"/>
                    <a:pt x="434" y="134"/>
                  </a:cubicBezTo>
                  <a:cubicBezTo>
                    <a:pt x="367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10425" y="4116425"/>
              <a:ext cx="37550" cy="78700"/>
            </a:xfrm>
            <a:custGeom>
              <a:avLst/>
              <a:gdLst/>
              <a:ahLst/>
              <a:cxnLst/>
              <a:rect l="l" t="t" r="r" b="b"/>
              <a:pathLst>
                <a:path w="1502" h="3148" extrusionOk="0">
                  <a:moveTo>
                    <a:pt x="242" y="0"/>
                  </a:moveTo>
                  <a:cubicBezTo>
                    <a:pt x="216" y="0"/>
                    <a:pt x="191" y="5"/>
                    <a:pt x="167" y="12"/>
                  </a:cubicBezTo>
                  <a:cubicBezTo>
                    <a:pt x="33" y="112"/>
                    <a:pt x="0" y="179"/>
                    <a:pt x="33" y="313"/>
                  </a:cubicBezTo>
                  <a:cubicBezTo>
                    <a:pt x="267" y="813"/>
                    <a:pt x="467" y="1280"/>
                    <a:pt x="667" y="1714"/>
                  </a:cubicBezTo>
                  <a:cubicBezTo>
                    <a:pt x="867" y="2181"/>
                    <a:pt x="1101" y="2648"/>
                    <a:pt x="1334" y="3115"/>
                  </a:cubicBezTo>
                  <a:cubicBezTo>
                    <a:pt x="1368" y="3148"/>
                    <a:pt x="1434" y="3148"/>
                    <a:pt x="1468" y="3148"/>
                  </a:cubicBezTo>
                  <a:cubicBezTo>
                    <a:pt x="1501" y="3115"/>
                    <a:pt x="1501" y="3081"/>
                    <a:pt x="1501" y="3015"/>
                  </a:cubicBezTo>
                  <a:cubicBezTo>
                    <a:pt x="1368" y="2514"/>
                    <a:pt x="1234" y="2014"/>
                    <a:pt x="1001" y="1547"/>
                  </a:cubicBezTo>
                  <a:cubicBezTo>
                    <a:pt x="801" y="1113"/>
                    <a:pt x="634" y="613"/>
                    <a:pt x="434" y="146"/>
                  </a:cubicBezTo>
                  <a:cubicBezTo>
                    <a:pt x="408" y="44"/>
                    <a:pt x="324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052950" y="4098375"/>
              <a:ext cx="38375" cy="78425"/>
            </a:xfrm>
            <a:custGeom>
              <a:avLst/>
              <a:gdLst/>
              <a:ahLst/>
              <a:cxnLst/>
              <a:rect l="l" t="t" r="r" b="b"/>
              <a:pathLst>
                <a:path w="1535" h="3137" extrusionOk="0">
                  <a:moveTo>
                    <a:pt x="167" y="1"/>
                  </a:moveTo>
                  <a:cubicBezTo>
                    <a:pt x="67" y="67"/>
                    <a:pt x="0" y="167"/>
                    <a:pt x="67" y="301"/>
                  </a:cubicBezTo>
                  <a:cubicBezTo>
                    <a:pt x="267" y="801"/>
                    <a:pt x="467" y="1235"/>
                    <a:pt x="667" y="1702"/>
                  </a:cubicBezTo>
                  <a:cubicBezTo>
                    <a:pt x="901" y="2169"/>
                    <a:pt x="1101" y="2636"/>
                    <a:pt x="1335" y="3069"/>
                  </a:cubicBezTo>
                  <a:cubicBezTo>
                    <a:pt x="1401" y="3136"/>
                    <a:pt x="1435" y="3136"/>
                    <a:pt x="1468" y="3136"/>
                  </a:cubicBezTo>
                  <a:cubicBezTo>
                    <a:pt x="1535" y="3069"/>
                    <a:pt x="1535" y="3036"/>
                    <a:pt x="1535" y="3003"/>
                  </a:cubicBezTo>
                  <a:cubicBezTo>
                    <a:pt x="1401" y="2502"/>
                    <a:pt x="1235" y="2002"/>
                    <a:pt x="1034" y="1535"/>
                  </a:cubicBezTo>
                  <a:cubicBezTo>
                    <a:pt x="801" y="1068"/>
                    <a:pt x="634" y="568"/>
                    <a:pt x="434" y="134"/>
                  </a:cubicBezTo>
                  <a:cubicBezTo>
                    <a:pt x="401" y="34"/>
                    <a:pt x="267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6725" y="4540775"/>
              <a:ext cx="45050" cy="42750"/>
            </a:xfrm>
            <a:custGeom>
              <a:avLst/>
              <a:gdLst/>
              <a:ahLst/>
              <a:cxnLst/>
              <a:rect l="l" t="t" r="r" b="b"/>
              <a:pathLst>
                <a:path w="1802" h="1710" extrusionOk="0">
                  <a:moveTo>
                    <a:pt x="805" y="0"/>
                  </a:moveTo>
                  <a:cubicBezTo>
                    <a:pt x="715" y="0"/>
                    <a:pt x="624" y="16"/>
                    <a:pt x="534" y="51"/>
                  </a:cubicBezTo>
                  <a:cubicBezTo>
                    <a:pt x="167" y="217"/>
                    <a:pt x="0" y="718"/>
                    <a:pt x="200" y="1151"/>
                  </a:cubicBezTo>
                  <a:cubicBezTo>
                    <a:pt x="379" y="1509"/>
                    <a:pt x="675" y="1710"/>
                    <a:pt x="983" y="1710"/>
                  </a:cubicBezTo>
                  <a:cubicBezTo>
                    <a:pt x="1078" y="1710"/>
                    <a:pt x="1174" y="1691"/>
                    <a:pt x="1268" y="1652"/>
                  </a:cubicBezTo>
                  <a:cubicBezTo>
                    <a:pt x="1635" y="1485"/>
                    <a:pt x="1801" y="985"/>
                    <a:pt x="1601" y="551"/>
                  </a:cubicBezTo>
                  <a:cubicBezTo>
                    <a:pt x="1469" y="234"/>
                    <a:pt x="1148" y="0"/>
                    <a:pt x="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87675" y="4457375"/>
              <a:ext cx="45075" cy="42775"/>
            </a:xfrm>
            <a:custGeom>
              <a:avLst/>
              <a:gdLst/>
              <a:ahLst/>
              <a:cxnLst/>
              <a:rect l="l" t="t" r="r" b="b"/>
              <a:pathLst>
                <a:path w="1803" h="1711" extrusionOk="0">
                  <a:moveTo>
                    <a:pt x="772" y="0"/>
                  </a:moveTo>
                  <a:cubicBezTo>
                    <a:pt x="691" y="0"/>
                    <a:pt x="611" y="16"/>
                    <a:pt x="535" y="51"/>
                  </a:cubicBezTo>
                  <a:cubicBezTo>
                    <a:pt x="168" y="218"/>
                    <a:pt x="1" y="718"/>
                    <a:pt x="201" y="1152"/>
                  </a:cubicBezTo>
                  <a:cubicBezTo>
                    <a:pt x="354" y="1509"/>
                    <a:pt x="664" y="1710"/>
                    <a:pt x="965" y="1710"/>
                  </a:cubicBezTo>
                  <a:cubicBezTo>
                    <a:pt x="1057" y="1710"/>
                    <a:pt x="1149" y="1691"/>
                    <a:pt x="1235" y="1652"/>
                  </a:cubicBezTo>
                  <a:cubicBezTo>
                    <a:pt x="1635" y="1485"/>
                    <a:pt x="1802" y="985"/>
                    <a:pt x="1569" y="551"/>
                  </a:cubicBezTo>
                  <a:cubicBezTo>
                    <a:pt x="1410" y="234"/>
                    <a:pt x="1084" y="0"/>
                    <a:pt x="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562600" y="4496150"/>
              <a:ext cx="110100" cy="76800"/>
            </a:xfrm>
            <a:custGeom>
              <a:avLst/>
              <a:gdLst/>
              <a:ahLst/>
              <a:cxnLst/>
              <a:rect l="l" t="t" r="r" b="b"/>
              <a:pathLst>
                <a:path w="4404" h="3072" extrusionOk="0">
                  <a:moveTo>
                    <a:pt x="4170" y="1"/>
                  </a:moveTo>
                  <a:cubicBezTo>
                    <a:pt x="4070" y="1"/>
                    <a:pt x="4003" y="101"/>
                    <a:pt x="4003" y="168"/>
                  </a:cubicBezTo>
                  <a:cubicBezTo>
                    <a:pt x="4003" y="635"/>
                    <a:pt x="3870" y="1102"/>
                    <a:pt x="3670" y="1469"/>
                  </a:cubicBezTo>
                  <a:cubicBezTo>
                    <a:pt x="3469" y="1836"/>
                    <a:pt x="3136" y="2136"/>
                    <a:pt x="2702" y="2336"/>
                  </a:cubicBezTo>
                  <a:cubicBezTo>
                    <a:pt x="2462" y="2489"/>
                    <a:pt x="2179" y="2556"/>
                    <a:pt x="1900" y="2556"/>
                  </a:cubicBezTo>
                  <a:cubicBezTo>
                    <a:pt x="1752" y="2556"/>
                    <a:pt x="1606" y="2537"/>
                    <a:pt x="1468" y="2503"/>
                  </a:cubicBezTo>
                  <a:cubicBezTo>
                    <a:pt x="1034" y="2436"/>
                    <a:pt x="567" y="2236"/>
                    <a:pt x="234" y="1936"/>
                  </a:cubicBezTo>
                  <a:cubicBezTo>
                    <a:pt x="167" y="1902"/>
                    <a:pt x="134" y="1902"/>
                    <a:pt x="67" y="1902"/>
                  </a:cubicBezTo>
                  <a:cubicBezTo>
                    <a:pt x="0" y="1936"/>
                    <a:pt x="0" y="2002"/>
                    <a:pt x="34" y="2102"/>
                  </a:cubicBezTo>
                  <a:cubicBezTo>
                    <a:pt x="367" y="2503"/>
                    <a:pt x="801" y="2803"/>
                    <a:pt x="1335" y="2970"/>
                  </a:cubicBezTo>
                  <a:cubicBezTo>
                    <a:pt x="1550" y="3037"/>
                    <a:pt x="1776" y="3072"/>
                    <a:pt x="2002" y="3072"/>
                  </a:cubicBezTo>
                  <a:cubicBezTo>
                    <a:pt x="2336" y="3072"/>
                    <a:pt x="2670" y="2996"/>
                    <a:pt x="2969" y="2836"/>
                  </a:cubicBezTo>
                  <a:cubicBezTo>
                    <a:pt x="3469" y="2636"/>
                    <a:pt x="3870" y="2236"/>
                    <a:pt x="4137" y="1736"/>
                  </a:cubicBezTo>
                  <a:cubicBezTo>
                    <a:pt x="4370" y="1235"/>
                    <a:pt x="4403" y="668"/>
                    <a:pt x="4303" y="134"/>
                  </a:cubicBezTo>
                  <a:cubicBezTo>
                    <a:pt x="4303" y="68"/>
                    <a:pt x="4237" y="1"/>
                    <a:pt x="4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711025" y="4492800"/>
              <a:ext cx="103450" cy="78425"/>
            </a:xfrm>
            <a:custGeom>
              <a:avLst/>
              <a:gdLst/>
              <a:ahLst/>
              <a:cxnLst/>
              <a:rect l="l" t="t" r="r" b="b"/>
              <a:pathLst>
                <a:path w="4138" h="3137" extrusionOk="0">
                  <a:moveTo>
                    <a:pt x="2381" y="1"/>
                  </a:moveTo>
                  <a:cubicBezTo>
                    <a:pt x="2086" y="1"/>
                    <a:pt x="1774" y="65"/>
                    <a:pt x="1469" y="202"/>
                  </a:cubicBezTo>
                  <a:cubicBezTo>
                    <a:pt x="501" y="602"/>
                    <a:pt x="1" y="1569"/>
                    <a:pt x="368" y="2303"/>
                  </a:cubicBezTo>
                  <a:cubicBezTo>
                    <a:pt x="597" y="2830"/>
                    <a:pt x="1156" y="3137"/>
                    <a:pt x="1798" y="3137"/>
                  </a:cubicBezTo>
                  <a:cubicBezTo>
                    <a:pt x="2090" y="3137"/>
                    <a:pt x="2400" y="3073"/>
                    <a:pt x="2703" y="2937"/>
                  </a:cubicBezTo>
                  <a:cubicBezTo>
                    <a:pt x="3637" y="2537"/>
                    <a:pt x="4137" y="1569"/>
                    <a:pt x="3804" y="802"/>
                  </a:cubicBezTo>
                  <a:cubicBezTo>
                    <a:pt x="3575" y="300"/>
                    <a:pt x="3019" y="1"/>
                    <a:pt x="2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5875" y="4605400"/>
              <a:ext cx="103425" cy="78400"/>
            </a:xfrm>
            <a:custGeom>
              <a:avLst/>
              <a:gdLst/>
              <a:ahLst/>
              <a:cxnLst/>
              <a:rect l="l" t="t" r="r" b="b"/>
              <a:pathLst>
                <a:path w="4137" h="3136" extrusionOk="0">
                  <a:moveTo>
                    <a:pt x="2380" y="0"/>
                  </a:moveTo>
                  <a:cubicBezTo>
                    <a:pt x="2086" y="0"/>
                    <a:pt x="1773" y="64"/>
                    <a:pt x="1468" y="201"/>
                  </a:cubicBezTo>
                  <a:cubicBezTo>
                    <a:pt x="501" y="601"/>
                    <a:pt x="0" y="1569"/>
                    <a:pt x="334" y="2302"/>
                  </a:cubicBezTo>
                  <a:cubicBezTo>
                    <a:pt x="563" y="2829"/>
                    <a:pt x="1122" y="3136"/>
                    <a:pt x="1763" y="3136"/>
                  </a:cubicBezTo>
                  <a:cubicBezTo>
                    <a:pt x="2056" y="3136"/>
                    <a:pt x="2366" y="3072"/>
                    <a:pt x="2669" y="2936"/>
                  </a:cubicBezTo>
                  <a:cubicBezTo>
                    <a:pt x="3636" y="2536"/>
                    <a:pt x="4136" y="1569"/>
                    <a:pt x="3803" y="801"/>
                  </a:cubicBezTo>
                  <a:cubicBezTo>
                    <a:pt x="3575" y="299"/>
                    <a:pt x="3019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0" name="Google Shape;90;p3"/>
          <p:cNvSpPr/>
          <p:nvPr/>
        </p:nvSpPr>
        <p:spPr>
          <a:xfrm>
            <a:off x="862297" y="6571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3"/>
          <p:cNvSpPr/>
          <p:nvPr/>
        </p:nvSpPr>
        <p:spPr>
          <a:xfrm>
            <a:off x="1094988" y="4728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3"/>
          <p:cNvSpPr/>
          <p:nvPr/>
        </p:nvSpPr>
        <p:spPr>
          <a:xfrm rot="-5400000">
            <a:off x="7108205" y="3166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21"/>
          <p:cNvSpPr txBox="1"/>
          <p:nvPr>
            <p:ph type="ctrTitle"/>
          </p:nvPr>
        </p:nvSpPr>
        <p:spPr>
          <a:xfrm flipH="1">
            <a:off x="1159000" y="1691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1" name="Google Shape;431;p21"/>
          <p:cNvSpPr txBox="1"/>
          <p:nvPr>
            <p:ph type="subTitle" idx="1"/>
          </p:nvPr>
        </p:nvSpPr>
        <p:spPr>
          <a:xfrm flipH="1">
            <a:off x="1158950" y="2146875"/>
            <a:ext cx="218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32" name="Google Shape;432;p21"/>
          <p:cNvSpPr/>
          <p:nvPr/>
        </p:nvSpPr>
        <p:spPr>
          <a:xfrm rot="-5586105" flipH="1">
            <a:off x="658321" y="3118105"/>
            <a:ext cx="1431005" cy="2848090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3" name="Google Shape;433;p21"/>
          <p:cNvSpPr/>
          <p:nvPr/>
        </p:nvSpPr>
        <p:spPr>
          <a:xfrm>
            <a:off x="7724829" y="-63388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4" name="Google Shape;434;p21"/>
          <p:cNvGrpSpPr/>
          <p:nvPr/>
        </p:nvGrpSpPr>
        <p:grpSpPr>
          <a:xfrm>
            <a:off x="1096884" y="4214648"/>
            <a:ext cx="671774" cy="473274"/>
            <a:chOff x="4259550" y="437326"/>
            <a:chExt cx="376112" cy="264976"/>
          </a:xfrm>
        </p:grpSpPr>
        <p:sp>
          <p:nvSpPr>
            <p:cNvPr id="435" name="Google Shape;435;p21"/>
            <p:cNvSpPr/>
            <p:nvPr/>
          </p:nvSpPr>
          <p:spPr>
            <a:xfrm>
              <a:off x="4581912" y="43732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21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461750" y="2953275"/>
            <a:ext cx="596275" cy="831900"/>
            <a:chOff x="1656350" y="2894175"/>
            <a:chExt cx="596275" cy="831900"/>
          </a:xfrm>
        </p:grpSpPr>
        <p:sp>
          <p:nvSpPr>
            <p:cNvPr id="439" name="Google Shape;439;p21"/>
            <p:cNvSpPr/>
            <p:nvPr/>
          </p:nvSpPr>
          <p:spPr>
            <a:xfrm>
              <a:off x="1656350" y="2894175"/>
              <a:ext cx="596275" cy="831900"/>
            </a:xfrm>
            <a:custGeom>
              <a:avLst/>
              <a:gdLst/>
              <a:ahLst/>
              <a:cxnLst/>
              <a:rect l="l" t="t" r="r" b="b"/>
              <a:pathLst>
                <a:path w="23851" h="33276" extrusionOk="0">
                  <a:moveTo>
                    <a:pt x="15172" y="15177"/>
                  </a:moveTo>
                  <a:cubicBezTo>
                    <a:pt x="15174" y="15177"/>
                    <a:pt x="15176" y="15177"/>
                    <a:pt x="15178" y="15178"/>
                  </a:cubicBezTo>
                  <a:cubicBezTo>
                    <a:pt x="15512" y="15378"/>
                    <a:pt x="16979" y="25152"/>
                    <a:pt x="16646" y="25719"/>
                  </a:cubicBezTo>
                  <a:cubicBezTo>
                    <a:pt x="16549" y="25885"/>
                    <a:pt x="15935" y="25948"/>
                    <a:pt x="15103" y="25948"/>
                  </a:cubicBezTo>
                  <a:cubicBezTo>
                    <a:pt x="13082" y="25948"/>
                    <a:pt x="9772" y="25575"/>
                    <a:pt x="9441" y="25386"/>
                  </a:cubicBezTo>
                  <a:cubicBezTo>
                    <a:pt x="9209" y="25220"/>
                    <a:pt x="14837" y="15177"/>
                    <a:pt x="15172" y="15177"/>
                  </a:cubicBezTo>
                  <a:close/>
                  <a:moveTo>
                    <a:pt x="18382" y="1"/>
                  </a:moveTo>
                  <a:cubicBezTo>
                    <a:pt x="18382" y="1"/>
                    <a:pt x="18381" y="1"/>
                    <a:pt x="18380" y="1"/>
                  </a:cubicBezTo>
                  <a:cubicBezTo>
                    <a:pt x="17013" y="34"/>
                    <a:pt x="1" y="29722"/>
                    <a:pt x="501" y="30222"/>
                  </a:cubicBezTo>
                  <a:cubicBezTo>
                    <a:pt x="1669" y="31390"/>
                    <a:pt x="14511" y="33275"/>
                    <a:pt x="20352" y="33275"/>
                  </a:cubicBezTo>
                  <a:cubicBezTo>
                    <a:pt x="21853" y="33275"/>
                    <a:pt x="22891" y="33151"/>
                    <a:pt x="23151" y="32858"/>
                  </a:cubicBezTo>
                  <a:cubicBezTo>
                    <a:pt x="23851" y="32024"/>
                    <a:pt x="19519" y="1"/>
                    <a:pt x="183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2074150" y="304177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69" y="68"/>
                    <a:pt x="2135" y="168"/>
                    <a:pt x="1635" y="268"/>
                  </a:cubicBezTo>
                  <a:cubicBezTo>
                    <a:pt x="1101" y="335"/>
                    <a:pt x="601" y="468"/>
                    <a:pt x="101" y="601"/>
                  </a:cubicBezTo>
                  <a:cubicBezTo>
                    <a:pt x="34" y="601"/>
                    <a:pt x="1" y="635"/>
                    <a:pt x="67" y="735"/>
                  </a:cubicBezTo>
                  <a:cubicBezTo>
                    <a:pt x="67" y="768"/>
                    <a:pt x="134" y="802"/>
                    <a:pt x="167" y="802"/>
                  </a:cubicBezTo>
                  <a:cubicBezTo>
                    <a:pt x="668" y="768"/>
                    <a:pt x="1201" y="735"/>
                    <a:pt x="1702" y="635"/>
                  </a:cubicBezTo>
                  <a:cubicBezTo>
                    <a:pt x="2202" y="568"/>
                    <a:pt x="2769" y="501"/>
                    <a:pt x="3270" y="435"/>
                  </a:cubicBezTo>
                  <a:cubicBezTo>
                    <a:pt x="3370" y="401"/>
                    <a:pt x="3436" y="301"/>
                    <a:pt x="3436" y="168"/>
                  </a:cubicBezTo>
                  <a:cubicBezTo>
                    <a:pt x="3370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2106675" y="3254450"/>
              <a:ext cx="85075" cy="20050"/>
            </a:xfrm>
            <a:custGeom>
              <a:avLst/>
              <a:gdLst/>
              <a:ahLst/>
              <a:cxnLst/>
              <a:rect l="l" t="t" r="r" b="b"/>
              <a:pathLst>
                <a:path w="3403" h="802" extrusionOk="0">
                  <a:moveTo>
                    <a:pt x="3169" y="0"/>
                  </a:moveTo>
                  <a:cubicBezTo>
                    <a:pt x="2669" y="67"/>
                    <a:pt x="2135" y="167"/>
                    <a:pt x="1635" y="267"/>
                  </a:cubicBezTo>
                  <a:cubicBezTo>
                    <a:pt x="1068" y="334"/>
                    <a:pt x="568" y="467"/>
                    <a:pt x="67" y="601"/>
                  </a:cubicBezTo>
                  <a:cubicBezTo>
                    <a:pt x="34" y="601"/>
                    <a:pt x="1" y="634"/>
                    <a:pt x="67" y="701"/>
                  </a:cubicBezTo>
                  <a:cubicBezTo>
                    <a:pt x="67" y="768"/>
                    <a:pt x="101" y="801"/>
                    <a:pt x="167" y="801"/>
                  </a:cubicBezTo>
                  <a:cubicBezTo>
                    <a:pt x="668" y="768"/>
                    <a:pt x="1201" y="701"/>
                    <a:pt x="1702" y="634"/>
                  </a:cubicBezTo>
                  <a:cubicBezTo>
                    <a:pt x="2202" y="568"/>
                    <a:pt x="2736" y="501"/>
                    <a:pt x="3236" y="434"/>
                  </a:cubicBezTo>
                  <a:cubicBezTo>
                    <a:pt x="3370" y="367"/>
                    <a:pt x="3403" y="301"/>
                    <a:pt x="3403" y="167"/>
                  </a:cubicBezTo>
                  <a:cubicBezTo>
                    <a:pt x="3370" y="101"/>
                    <a:pt x="3303" y="0"/>
                    <a:pt x="3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2102500" y="30976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02" y="1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8"/>
                    <a:pt x="67" y="501"/>
                  </a:cubicBezTo>
                  <a:cubicBezTo>
                    <a:pt x="34" y="501"/>
                    <a:pt x="1" y="535"/>
                    <a:pt x="67" y="635"/>
                  </a:cubicBezTo>
                  <a:cubicBezTo>
                    <a:pt x="67" y="668"/>
                    <a:pt x="134" y="701"/>
                    <a:pt x="168" y="701"/>
                  </a:cubicBezTo>
                  <a:cubicBezTo>
                    <a:pt x="534" y="668"/>
                    <a:pt x="935" y="635"/>
                    <a:pt x="1335" y="568"/>
                  </a:cubicBezTo>
                  <a:cubicBezTo>
                    <a:pt x="1702" y="535"/>
                    <a:pt x="2102" y="501"/>
                    <a:pt x="2503" y="401"/>
                  </a:cubicBezTo>
                  <a:cubicBezTo>
                    <a:pt x="2636" y="368"/>
                    <a:pt x="2669" y="301"/>
                    <a:pt x="2669" y="168"/>
                  </a:cubicBezTo>
                  <a:cubicBezTo>
                    <a:pt x="2636" y="34"/>
                    <a:pt x="2536" y="1"/>
                    <a:pt x="24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2110850" y="3147700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02" y="0"/>
                  </a:moveTo>
                  <a:cubicBezTo>
                    <a:pt x="2035" y="34"/>
                    <a:pt x="1635" y="134"/>
                    <a:pt x="1235" y="200"/>
                  </a:cubicBezTo>
                  <a:cubicBezTo>
                    <a:pt x="834" y="301"/>
                    <a:pt x="467" y="367"/>
                    <a:pt x="67" y="501"/>
                  </a:cubicBezTo>
                  <a:cubicBezTo>
                    <a:pt x="34" y="501"/>
                    <a:pt x="0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34" y="634"/>
                    <a:pt x="1335" y="567"/>
                  </a:cubicBezTo>
                  <a:cubicBezTo>
                    <a:pt x="1702" y="534"/>
                    <a:pt x="2102" y="501"/>
                    <a:pt x="2502" y="401"/>
                  </a:cubicBezTo>
                  <a:cubicBezTo>
                    <a:pt x="2636" y="367"/>
                    <a:pt x="2669" y="301"/>
                    <a:pt x="2669" y="167"/>
                  </a:cubicBezTo>
                  <a:cubicBezTo>
                    <a:pt x="2636" y="34"/>
                    <a:pt x="2535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2115850" y="3201075"/>
              <a:ext cx="65900" cy="17525"/>
            </a:xfrm>
            <a:custGeom>
              <a:avLst/>
              <a:gdLst/>
              <a:ahLst/>
              <a:cxnLst/>
              <a:rect l="l" t="t" r="r" b="b"/>
              <a:pathLst>
                <a:path w="2636" h="701" extrusionOk="0">
                  <a:moveTo>
                    <a:pt x="2369" y="0"/>
                  </a:moveTo>
                  <a:cubicBezTo>
                    <a:pt x="2002" y="34"/>
                    <a:pt x="1602" y="100"/>
                    <a:pt x="1201" y="200"/>
                  </a:cubicBezTo>
                  <a:cubicBezTo>
                    <a:pt x="801" y="267"/>
                    <a:pt x="434" y="367"/>
                    <a:pt x="34" y="467"/>
                  </a:cubicBezTo>
                  <a:cubicBezTo>
                    <a:pt x="0" y="534"/>
                    <a:pt x="0" y="567"/>
                    <a:pt x="34" y="601"/>
                  </a:cubicBezTo>
                  <a:cubicBezTo>
                    <a:pt x="34" y="634"/>
                    <a:pt x="101" y="701"/>
                    <a:pt x="134" y="701"/>
                  </a:cubicBezTo>
                  <a:cubicBezTo>
                    <a:pt x="501" y="634"/>
                    <a:pt x="901" y="601"/>
                    <a:pt x="1301" y="567"/>
                  </a:cubicBezTo>
                  <a:cubicBezTo>
                    <a:pt x="1668" y="534"/>
                    <a:pt x="2069" y="467"/>
                    <a:pt x="2469" y="400"/>
                  </a:cubicBezTo>
                  <a:cubicBezTo>
                    <a:pt x="2602" y="367"/>
                    <a:pt x="2636" y="267"/>
                    <a:pt x="2636" y="134"/>
                  </a:cubicBezTo>
                  <a:cubicBezTo>
                    <a:pt x="2602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129200" y="3302825"/>
              <a:ext cx="66725" cy="17525"/>
            </a:xfrm>
            <a:custGeom>
              <a:avLst/>
              <a:gdLst/>
              <a:ahLst/>
              <a:cxnLst/>
              <a:rect l="l" t="t" r="r" b="b"/>
              <a:pathLst>
                <a:path w="2669" h="701" extrusionOk="0">
                  <a:moveTo>
                    <a:pt x="2435" y="0"/>
                  </a:moveTo>
                  <a:cubicBezTo>
                    <a:pt x="2068" y="34"/>
                    <a:pt x="1635" y="134"/>
                    <a:pt x="1268" y="200"/>
                  </a:cubicBezTo>
                  <a:cubicBezTo>
                    <a:pt x="834" y="300"/>
                    <a:pt x="467" y="367"/>
                    <a:pt x="100" y="501"/>
                  </a:cubicBezTo>
                  <a:cubicBezTo>
                    <a:pt x="67" y="501"/>
                    <a:pt x="0" y="534"/>
                    <a:pt x="100" y="634"/>
                  </a:cubicBezTo>
                  <a:cubicBezTo>
                    <a:pt x="100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4" y="567"/>
                  </a:cubicBezTo>
                  <a:cubicBezTo>
                    <a:pt x="1701" y="534"/>
                    <a:pt x="2135" y="501"/>
                    <a:pt x="2502" y="400"/>
                  </a:cubicBezTo>
                  <a:cubicBezTo>
                    <a:pt x="2635" y="367"/>
                    <a:pt x="2669" y="300"/>
                    <a:pt x="2669" y="167"/>
                  </a:cubicBezTo>
                  <a:cubicBezTo>
                    <a:pt x="2635" y="34"/>
                    <a:pt x="2535" y="0"/>
                    <a:pt x="2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2137525" y="3352850"/>
              <a:ext cx="66750" cy="17550"/>
            </a:xfrm>
            <a:custGeom>
              <a:avLst/>
              <a:gdLst/>
              <a:ahLst/>
              <a:cxnLst/>
              <a:rect l="l" t="t" r="r" b="b"/>
              <a:pathLst>
                <a:path w="2670" h="702" extrusionOk="0">
                  <a:moveTo>
                    <a:pt x="2436" y="1"/>
                  </a:moveTo>
                  <a:cubicBezTo>
                    <a:pt x="2069" y="34"/>
                    <a:pt x="1635" y="134"/>
                    <a:pt x="1268" y="201"/>
                  </a:cubicBezTo>
                  <a:cubicBezTo>
                    <a:pt x="835" y="301"/>
                    <a:pt x="468" y="368"/>
                    <a:pt x="101" y="501"/>
                  </a:cubicBezTo>
                  <a:cubicBezTo>
                    <a:pt x="67" y="501"/>
                    <a:pt x="1" y="534"/>
                    <a:pt x="101" y="634"/>
                  </a:cubicBezTo>
                  <a:cubicBezTo>
                    <a:pt x="101" y="668"/>
                    <a:pt x="134" y="701"/>
                    <a:pt x="168" y="701"/>
                  </a:cubicBezTo>
                  <a:cubicBezTo>
                    <a:pt x="534" y="668"/>
                    <a:pt x="968" y="634"/>
                    <a:pt x="1335" y="568"/>
                  </a:cubicBezTo>
                  <a:cubicBezTo>
                    <a:pt x="1702" y="534"/>
                    <a:pt x="2136" y="501"/>
                    <a:pt x="2503" y="401"/>
                  </a:cubicBezTo>
                  <a:cubicBezTo>
                    <a:pt x="2636" y="368"/>
                    <a:pt x="2669" y="301"/>
                    <a:pt x="2669" y="167"/>
                  </a:cubicBezTo>
                  <a:cubicBezTo>
                    <a:pt x="2636" y="34"/>
                    <a:pt x="2536" y="1"/>
                    <a:pt x="24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2143375" y="3406225"/>
              <a:ext cx="65075" cy="17525"/>
            </a:xfrm>
            <a:custGeom>
              <a:avLst/>
              <a:gdLst/>
              <a:ahLst/>
              <a:cxnLst/>
              <a:rect l="l" t="t" r="r" b="b"/>
              <a:pathLst>
                <a:path w="2603" h="701" extrusionOk="0">
                  <a:moveTo>
                    <a:pt x="2369" y="0"/>
                  </a:moveTo>
                  <a:cubicBezTo>
                    <a:pt x="2002" y="34"/>
                    <a:pt x="1568" y="101"/>
                    <a:pt x="1201" y="201"/>
                  </a:cubicBezTo>
                  <a:cubicBezTo>
                    <a:pt x="767" y="267"/>
                    <a:pt x="401" y="367"/>
                    <a:pt x="34" y="467"/>
                  </a:cubicBezTo>
                  <a:cubicBezTo>
                    <a:pt x="34" y="534"/>
                    <a:pt x="0" y="568"/>
                    <a:pt x="34" y="601"/>
                  </a:cubicBezTo>
                  <a:cubicBezTo>
                    <a:pt x="34" y="634"/>
                    <a:pt x="67" y="701"/>
                    <a:pt x="100" y="701"/>
                  </a:cubicBezTo>
                  <a:cubicBezTo>
                    <a:pt x="467" y="634"/>
                    <a:pt x="901" y="601"/>
                    <a:pt x="1268" y="568"/>
                  </a:cubicBezTo>
                  <a:cubicBezTo>
                    <a:pt x="1635" y="534"/>
                    <a:pt x="2068" y="467"/>
                    <a:pt x="2435" y="401"/>
                  </a:cubicBezTo>
                  <a:cubicBezTo>
                    <a:pt x="2569" y="367"/>
                    <a:pt x="2602" y="267"/>
                    <a:pt x="2602" y="134"/>
                  </a:cubicBezTo>
                  <a:cubicBezTo>
                    <a:pt x="2569" y="34"/>
                    <a:pt x="2502" y="0"/>
                    <a:pt x="2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2133350" y="3462925"/>
              <a:ext cx="85925" cy="20050"/>
            </a:xfrm>
            <a:custGeom>
              <a:avLst/>
              <a:gdLst/>
              <a:ahLst/>
              <a:cxnLst/>
              <a:rect l="l" t="t" r="r" b="b"/>
              <a:pathLst>
                <a:path w="3437" h="802" extrusionOk="0">
                  <a:moveTo>
                    <a:pt x="3170" y="1"/>
                  </a:moveTo>
                  <a:cubicBezTo>
                    <a:pt x="2670" y="67"/>
                    <a:pt x="2136" y="168"/>
                    <a:pt x="1635" y="268"/>
                  </a:cubicBezTo>
                  <a:cubicBezTo>
                    <a:pt x="1102" y="334"/>
                    <a:pt x="601" y="468"/>
                    <a:pt x="101" y="601"/>
                  </a:cubicBezTo>
                  <a:cubicBezTo>
                    <a:pt x="68" y="601"/>
                    <a:pt x="1" y="635"/>
                    <a:pt x="101" y="701"/>
                  </a:cubicBezTo>
                  <a:cubicBezTo>
                    <a:pt x="101" y="768"/>
                    <a:pt x="134" y="801"/>
                    <a:pt x="168" y="801"/>
                  </a:cubicBezTo>
                  <a:cubicBezTo>
                    <a:pt x="668" y="768"/>
                    <a:pt x="1235" y="701"/>
                    <a:pt x="1736" y="635"/>
                  </a:cubicBezTo>
                  <a:cubicBezTo>
                    <a:pt x="2236" y="568"/>
                    <a:pt x="2770" y="501"/>
                    <a:pt x="3270" y="434"/>
                  </a:cubicBezTo>
                  <a:cubicBezTo>
                    <a:pt x="3403" y="368"/>
                    <a:pt x="3437" y="301"/>
                    <a:pt x="3437" y="168"/>
                  </a:cubicBezTo>
                  <a:cubicBezTo>
                    <a:pt x="3403" y="101"/>
                    <a:pt x="3303" y="1"/>
                    <a:pt x="3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2156700" y="351130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03" y="0"/>
                  </a:moveTo>
                  <a:cubicBezTo>
                    <a:pt x="2036" y="34"/>
                    <a:pt x="1635" y="134"/>
                    <a:pt x="1235" y="201"/>
                  </a:cubicBezTo>
                  <a:cubicBezTo>
                    <a:pt x="835" y="301"/>
                    <a:pt x="468" y="367"/>
                    <a:pt x="68" y="501"/>
                  </a:cubicBezTo>
                  <a:cubicBezTo>
                    <a:pt x="34" y="534"/>
                    <a:pt x="1" y="534"/>
                    <a:pt x="68" y="634"/>
                  </a:cubicBezTo>
                  <a:cubicBezTo>
                    <a:pt x="68" y="668"/>
                    <a:pt x="134" y="701"/>
                    <a:pt x="168" y="701"/>
                  </a:cubicBezTo>
                  <a:cubicBezTo>
                    <a:pt x="535" y="668"/>
                    <a:pt x="935" y="634"/>
                    <a:pt x="1335" y="568"/>
                  </a:cubicBezTo>
                  <a:cubicBezTo>
                    <a:pt x="1702" y="534"/>
                    <a:pt x="2102" y="501"/>
                    <a:pt x="2503" y="401"/>
                  </a:cubicBezTo>
                  <a:cubicBezTo>
                    <a:pt x="2636" y="367"/>
                    <a:pt x="2670" y="301"/>
                    <a:pt x="2670" y="167"/>
                  </a:cubicBezTo>
                  <a:cubicBezTo>
                    <a:pt x="2636" y="34"/>
                    <a:pt x="2536" y="0"/>
                    <a:pt x="24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2165875" y="3561325"/>
              <a:ext cx="65925" cy="17550"/>
            </a:xfrm>
            <a:custGeom>
              <a:avLst/>
              <a:gdLst/>
              <a:ahLst/>
              <a:cxnLst/>
              <a:rect l="l" t="t" r="r" b="b"/>
              <a:pathLst>
                <a:path w="2637" h="702" extrusionOk="0">
                  <a:moveTo>
                    <a:pt x="2369" y="1"/>
                  </a:moveTo>
                  <a:cubicBezTo>
                    <a:pt x="2002" y="34"/>
                    <a:pt x="1602" y="134"/>
                    <a:pt x="1202" y="201"/>
                  </a:cubicBezTo>
                  <a:cubicBezTo>
                    <a:pt x="801" y="301"/>
                    <a:pt x="435" y="368"/>
                    <a:pt x="34" y="501"/>
                  </a:cubicBezTo>
                  <a:cubicBezTo>
                    <a:pt x="1" y="501"/>
                    <a:pt x="1" y="535"/>
                    <a:pt x="34" y="635"/>
                  </a:cubicBezTo>
                  <a:cubicBezTo>
                    <a:pt x="34" y="668"/>
                    <a:pt x="101" y="701"/>
                    <a:pt x="134" y="701"/>
                  </a:cubicBezTo>
                  <a:cubicBezTo>
                    <a:pt x="501" y="668"/>
                    <a:pt x="902" y="635"/>
                    <a:pt x="1302" y="568"/>
                  </a:cubicBezTo>
                  <a:cubicBezTo>
                    <a:pt x="1669" y="535"/>
                    <a:pt x="2069" y="501"/>
                    <a:pt x="2469" y="401"/>
                  </a:cubicBezTo>
                  <a:cubicBezTo>
                    <a:pt x="2603" y="368"/>
                    <a:pt x="2636" y="301"/>
                    <a:pt x="2636" y="168"/>
                  </a:cubicBezTo>
                  <a:cubicBezTo>
                    <a:pt x="2603" y="34"/>
                    <a:pt x="2503" y="1"/>
                    <a:pt x="2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2170050" y="3615550"/>
              <a:ext cx="66750" cy="17525"/>
            </a:xfrm>
            <a:custGeom>
              <a:avLst/>
              <a:gdLst/>
              <a:ahLst/>
              <a:cxnLst/>
              <a:rect l="l" t="t" r="r" b="b"/>
              <a:pathLst>
                <a:path w="2670" h="701" extrusionOk="0">
                  <a:moveTo>
                    <a:pt x="2436" y="0"/>
                  </a:moveTo>
                  <a:cubicBezTo>
                    <a:pt x="2035" y="33"/>
                    <a:pt x="1635" y="134"/>
                    <a:pt x="1268" y="200"/>
                  </a:cubicBezTo>
                  <a:cubicBezTo>
                    <a:pt x="835" y="300"/>
                    <a:pt x="468" y="367"/>
                    <a:pt x="101" y="500"/>
                  </a:cubicBezTo>
                  <a:cubicBezTo>
                    <a:pt x="34" y="500"/>
                    <a:pt x="1" y="534"/>
                    <a:pt x="67" y="634"/>
                  </a:cubicBezTo>
                  <a:cubicBezTo>
                    <a:pt x="67" y="667"/>
                    <a:pt x="134" y="701"/>
                    <a:pt x="167" y="701"/>
                  </a:cubicBezTo>
                  <a:cubicBezTo>
                    <a:pt x="534" y="667"/>
                    <a:pt x="968" y="634"/>
                    <a:pt x="1335" y="567"/>
                  </a:cubicBezTo>
                  <a:cubicBezTo>
                    <a:pt x="1702" y="534"/>
                    <a:pt x="2136" y="500"/>
                    <a:pt x="2502" y="400"/>
                  </a:cubicBezTo>
                  <a:cubicBezTo>
                    <a:pt x="2636" y="367"/>
                    <a:pt x="2669" y="300"/>
                    <a:pt x="2669" y="167"/>
                  </a:cubicBezTo>
                  <a:cubicBezTo>
                    <a:pt x="2636" y="33"/>
                    <a:pt x="2536" y="0"/>
                    <a:pt x="2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83175" y="3549650"/>
              <a:ext cx="33400" cy="45125"/>
            </a:xfrm>
            <a:custGeom>
              <a:avLst/>
              <a:gdLst/>
              <a:ahLst/>
              <a:cxnLst/>
              <a:rect l="l" t="t" r="r" b="b"/>
              <a:pathLst>
                <a:path w="1336" h="1805" extrusionOk="0">
                  <a:moveTo>
                    <a:pt x="368" y="0"/>
                  </a:moveTo>
                  <a:cubicBezTo>
                    <a:pt x="301" y="0"/>
                    <a:pt x="201" y="67"/>
                    <a:pt x="168" y="67"/>
                  </a:cubicBezTo>
                  <a:cubicBezTo>
                    <a:pt x="134" y="67"/>
                    <a:pt x="101" y="101"/>
                    <a:pt x="101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68" y="281"/>
                    <a:pt x="111" y="281"/>
                  </a:cubicBezTo>
                  <a:cubicBezTo>
                    <a:pt x="129" y="281"/>
                    <a:pt x="148" y="277"/>
                    <a:pt x="168" y="267"/>
                  </a:cubicBezTo>
                  <a:lnTo>
                    <a:pt x="535" y="267"/>
                  </a:lnTo>
                  <a:cubicBezTo>
                    <a:pt x="601" y="267"/>
                    <a:pt x="635" y="301"/>
                    <a:pt x="668" y="301"/>
                  </a:cubicBezTo>
                  <a:cubicBezTo>
                    <a:pt x="701" y="301"/>
                    <a:pt x="768" y="334"/>
                    <a:pt x="768" y="334"/>
                  </a:cubicBezTo>
                  <a:cubicBezTo>
                    <a:pt x="768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8" y="1001"/>
                  </a:cubicBezTo>
                  <a:cubicBezTo>
                    <a:pt x="134" y="1401"/>
                    <a:pt x="334" y="1768"/>
                    <a:pt x="668" y="1802"/>
                  </a:cubicBezTo>
                  <a:cubicBezTo>
                    <a:pt x="689" y="1804"/>
                    <a:pt x="710" y="1805"/>
                    <a:pt x="731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4"/>
                    <a:pt x="1302" y="768"/>
                    <a:pt x="1302" y="701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35" y="434"/>
                    <a:pt x="1168" y="401"/>
                  </a:cubicBezTo>
                  <a:cubicBezTo>
                    <a:pt x="1135" y="334"/>
                    <a:pt x="1102" y="267"/>
                    <a:pt x="1068" y="234"/>
                  </a:cubicBezTo>
                  <a:cubicBezTo>
                    <a:pt x="1002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2015775" y="3566325"/>
              <a:ext cx="33375" cy="45150"/>
            </a:xfrm>
            <a:custGeom>
              <a:avLst/>
              <a:gdLst/>
              <a:ahLst/>
              <a:cxnLst/>
              <a:rect l="l" t="t" r="r" b="b"/>
              <a:pathLst>
                <a:path w="1335" h="1806" extrusionOk="0">
                  <a:moveTo>
                    <a:pt x="368" y="1"/>
                  </a:moveTo>
                  <a:cubicBezTo>
                    <a:pt x="301" y="1"/>
                    <a:pt x="201" y="67"/>
                    <a:pt x="167" y="67"/>
                  </a:cubicBezTo>
                  <a:cubicBezTo>
                    <a:pt x="134" y="67"/>
                    <a:pt x="67" y="101"/>
                    <a:pt x="67" y="101"/>
                  </a:cubicBezTo>
                  <a:cubicBezTo>
                    <a:pt x="34" y="101"/>
                    <a:pt x="1" y="167"/>
                    <a:pt x="34" y="234"/>
                  </a:cubicBezTo>
                  <a:cubicBezTo>
                    <a:pt x="34" y="258"/>
                    <a:pt x="51" y="281"/>
                    <a:pt x="96" y="281"/>
                  </a:cubicBezTo>
                  <a:cubicBezTo>
                    <a:pt x="114" y="281"/>
                    <a:pt x="138" y="277"/>
                    <a:pt x="167" y="267"/>
                  </a:cubicBezTo>
                  <a:lnTo>
                    <a:pt x="534" y="267"/>
                  </a:lnTo>
                  <a:cubicBezTo>
                    <a:pt x="568" y="267"/>
                    <a:pt x="634" y="301"/>
                    <a:pt x="668" y="301"/>
                  </a:cubicBezTo>
                  <a:cubicBezTo>
                    <a:pt x="701" y="301"/>
                    <a:pt x="734" y="334"/>
                    <a:pt x="734" y="334"/>
                  </a:cubicBezTo>
                  <a:cubicBezTo>
                    <a:pt x="734" y="334"/>
                    <a:pt x="801" y="334"/>
                    <a:pt x="801" y="401"/>
                  </a:cubicBezTo>
                  <a:cubicBezTo>
                    <a:pt x="501" y="401"/>
                    <a:pt x="201" y="634"/>
                    <a:pt x="167" y="1001"/>
                  </a:cubicBezTo>
                  <a:cubicBezTo>
                    <a:pt x="134" y="1402"/>
                    <a:pt x="334" y="1769"/>
                    <a:pt x="668" y="1802"/>
                  </a:cubicBezTo>
                  <a:cubicBezTo>
                    <a:pt x="689" y="1804"/>
                    <a:pt x="710" y="1805"/>
                    <a:pt x="730" y="1805"/>
                  </a:cubicBezTo>
                  <a:cubicBezTo>
                    <a:pt x="1038" y="1805"/>
                    <a:pt x="1304" y="1574"/>
                    <a:pt x="1335" y="1168"/>
                  </a:cubicBezTo>
                  <a:cubicBezTo>
                    <a:pt x="1335" y="935"/>
                    <a:pt x="1302" y="768"/>
                    <a:pt x="1302" y="734"/>
                  </a:cubicBezTo>
                  <a:cubicBezTo>
                    <a:pt x="1302" y="668"/>
                    <a:pt x="1268" y="634"/>
                    <a:pt x="1268" y="568"/>
                  </a:cubicBezTo>
                  <a:cubicBezTo>
                    <a:pt x="1268" y="501"/>
                    <a:pt x="1201" y="434"/>
                    <a:pt x="1168" y="401"/>
                  </a:cubicBezTo>
                  <a:cubicBezTo>
                    <a:pt x="1135" y="334"/>
                    <a:pt x="1101" y="267"/>
                    <a:pt x="1035" y="234"/>
                  </a:cubicBezTo>
                  <a:cubicBezTo>
                    <a:pt x="1001" y="167"/>
                    <a:pt x="935" y="134"/>
                    <a:pt x="868" y="101"/>
                  </a:cubicBezTo>
                  <a:cubicBezTo>
                    <a:pt x="835" y="67"/>
                    <a:pt x="768" y="67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2026625" y="3611950"/>
              <a:ext cx="98425" cy="93900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21"/>
            <p:cNvSpPr/>
            <p:nvPr/>
          </p:nvSpPr>
          <p:spPr>
            <a:xfrm>
              <a:off x="1791450" y="3581775"/>
              <a:ext cx="99275" cy="93400"/>
            </a:xfrm>
            <a:custGeom>
              <a:avLst/>
              <a:gdLst/>
              <a:ahLst/>
              <a:cxnLst/>
              <a:rect l="l" t="t" r="r" b="b"/>
              <a:pathLst>
                <a:path w="3971" h="3736" extrusionOk="0">
                  <a:moveTo>
                    <a:pt x="1986" y="1"/>
                  </a:moveTo>
                  <a:cubicBezTo>
                    <a:pt x="1031" y="1"/>
                    <a:pt x="257" y="699"/>
                    <a:pt x="134" y="1651"/>
                  </a:cubicBezTo>
                  <a:cubicBezTo>
                    <a:pt x="1" y="2652"/>
                    <a:pt x="734" y="3552"/>
                    <a:pt x="1768" y="3719"/>
                  </a:cubicBezTo>
                  <a:cubicBezTo>
                    <a:pt x="1853" y="3730"/>
                    <a:pt x="1937" y="3735"/>
                    <a:pt x="2020" y="3735"/>
                  </a:cubicBezTo>
                  <a:cubicBezTo>
                    <a:pt x="2950" y="3735"/>
                    <a:pt x="3745" y="3067"/>
                    <a:pt x="3837" y="2118"/>
                  </a:cubicBezTo>
                  <a:cubicBezTo>
                    <a:pt x="3970" y="1050"/>
                    <a:pt x="3270" y="150"/>
                    <a:pt x="2235" y="16"/>
                  </a:cubicBezTo>
                  <a:cubicBezTo>
                    <a:pt x="2151" y="6"/>
                    <a:pt x="2068" y="1"/>
                    <a:pt x="1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21"/>
            <p:cNvSpPr/>
            <p:nvPr/>
          </p:nvSpPr>
          <p:spPr>
            <a:xfrm>
              <a:off x="1928225" y="3590175"/>
              <a:ext cx="74225" cy="38050"/>
            </a:xfrm>
            <a:custGeom>
              <a:avLst/>
              <a:gdLst/>
              <a:ahLst/>
              <a:cxnLst/>
              <a:rect l="l" t="t" r="r" b="b"/>
              <a:pathLst>
                <a:path w="2969" h="1522" extrusionOk="0">
                  <a:moveTo>
                    <a:pt x="191" y="0"/>
                  </a:moveTo>
                  <a:cubicBezTo>
                    <a:pt x="173" y="0"/>
                    <a:pt x="153" y="4"/>
                    <a:pt x="134" y="14"/>
                  </a:cubicBezTo>
                  <a:cubicBezTo>
                    <a:pt x="33" y="14"/>
                    <a:pt x="0" y="81"/>
                    <a:pt x="0" y="181"/>
                  </a:cubicBezTo>
                  <a:cubicBezTo>
                    <a:pt x="67" y="514"/>
                    <a:pt x="234" y="815"/>
                    <a:pt x="467" y="1048"/>
                  </a:cubicBezTo>
                  <a:cubicBezTo>
                    <a:pt x="667" y="1315"/>
                    <a:pt x="1001" y="1482"/>
                    <a:pt x="1368" y="1515"/>
                  </a:cubicBezTo>
                  <a:cubicBezTo>
                    <a:pt x="1409" y="1519"/>
                    <a:pt x="1453" y="1521"/>
                    <a:pt x="1497" y="1521"/>
                  </a:cubicBezTo>
                  <a:cubicBezTo>
                    <a:pt x="1807" y="1521"/>
                    <a:pt x="2164" y="1419"/>
                    <a:pt x="2368" y="1215"/>
                  </a:cubicBezTo>
                  <a:cubicBezTo>
                    <a:pt x="2669" y="981"/>
                    <a:pt x="2835" y="714"/>
                    <a:pt x="2936" y="381"/>
                  </a:cubicBezTo>
                  <a:cubicBezTo>
                    <a:pt x="2969" y="314"/>
                    <a:pt x="2936" y="281"/>
                    <a:pt x="2869" y="214"/>
                  </a:cubicBezTo>
                  <a:cubicBezTo>
                    <a:pt x="2852" y="181"/>
                    <a:pt x="2810" y="164"/>
                    <a:pt x="2769" y="164"/>
                  </a:cubicBezTo>
                  <a:cubicBezTo>
                    <a:pt x="2727" y="164"/>
                    <a:pt x="2685" y="181"/>
                    <a:pt x="2669" y="214"/>
                  </a:cubicBezTo>
                  <a:cubicBezTo>
                    <a:pt x="2502" y="448"/>
                    <a:pt x="2302" y="614"/>
                    <a:pt x="2102" y="714"/>
                  </a:cubicBezTo>
                  <a:cubicBezTo>
                    <a:pt x="1923" y="816"/>
                    <a:pt x="1764" y="860"/>
                    <a:pt x="1610" y="860"/>
                  </a:cubicBezTo>
                  <a:cubicBezTo>
                    <a:pt x="1562" y="860"/>
                    <a:pt x="1515" y="856"/>
                    <a:pt x="1468" y="848"/>
                  </a:cubicBezTo>
                  <a:cubicBezTo>
                    <a:pt x="1268" y="848"/>
                    <a:pt x="1034" y="748"/>
                    <a:pt x="834" y="614"/>
                  </a:cubicBezTo>
                  <a:cubicBezTo>
                    <a:pt x="634" y="481"/>
                    <a:pt x="467" y="281"/>
                    <a:pt x="300" y="47"/>
                  </a:cubicBezTo>
                  <a:cubicBezTo>
                    <a:pt x="277" y="24"/>
                    <a:pt x="236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7" name="Google Shape;457;p21"/>
          <p:cNvSpPr/>
          <p:nvPr/>
        </p:nvSpPr>
        <p:spPr>
          <a:xfrm>
            <a:off x="834455" y="633248"/>
            <a:ext cx="96003" cy="9506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8" name="Google Shape;458;p21"/>
          <p:cNvSpPr/>
          <p:nvPr/>
        </p:nvSpPr>
        <p:spPr>
          <a:xfrm>
            <a:off x="986855" y="785648"/>
            <a:ext cx="96003" cy="95065"/>
          </a:xfrm>
          <a:custGeom>
            <a:avLst/>
            <a:gdLst/>
            <a:ahLst/>
            <a:cxnLst/>
            <a:rect l="l" t="t" r="r" b="b"/>
            <a:pathLst>
              <a:path w="2150" h="2129" extrusionOk="0">
                <a:moveTo>
                  <a:pt x="1075" y="0"/>
                </a:moveTo>
                <a:cubicBezTo>
                  <a:pt x="478" y="0"/>
                  <a:pt x="1" y="478"/>
                  <a:pt x="1" y="1075"/>
                </a:cubicBezTo>
                <a:cubicBezTo>
                  <a:pt x="1" y="1671"/>
                  <a:pt x="478" y="2129"/>
                  <a:pt x="1075" y="2129"/>
                </a:cubicBezTo>
                <a:cubicBezTo>
                  <a:pt x="1672" y="2129"/>
                  <a:pt x="2149" y="1671"/>
                  <a:pt x="2149" y="1075"/>
                </a:cubicBezTo>
                <a:cubicBezTo>
                  <a:pt x="2149" y="478"/>
                  <a:pt x="1672" y="0"/>
                  <a:pt x="1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21"/>
          <p:cNvSpPr/>
          <p:nvPr/>
        </p:nvSpPr>
        <p:spPr>
          <a:xfrm>
            <a:off x="7659699" y="18377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et Our Professors by Slidesgo">
  <p:cSld name="CUSTOM_6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"/>
          <p:cNvSpPr txBox="1"/>
          <p:nvPr>
            <p:ph type="ctrTitle"/>
          </p:nvPr>
        </p:nvSpPr>
        <p:spPr>
          <a:xfrm>
            <a:off x="1434412" y="16748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2" name="Google Shape;462;p22"/>
          <p:cNvSpPr txBox="1"/>
          <p:nvPr>
            <p:ph type="subTitle" idx="1"/>
          </p:nvPr>
        </p:nvSpPr>
        <p:spPr>
          <a:xfrm>
            <a:off x="1422088" y="2121288"/>
            <a:ext cx="19311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3" name="Google Shape;463;p22"/>
          <p:cNvSpPr txBox="1"/>
          <p:nvPr>
            <p:ph type="ctrTitle" idx="2"/>
          </p:nvPr>
        </p:nvSpPr>
        <p:spPr>
          <a:xfrm>
            <a:off x="3602350" y="167146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4" name="Google Shape;464;p22"/>
          <p:cNvSpPr txBox="1"/>
          <p:nvPr>
            <p:ph type="subTitle" idx="3"/>
          </p:nvPr>
        </p:nvSpPr>
        <p:spPr>
          <a:xfrm>
            <a:off x="3581649" y="2121300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5" name="Google Shape;465;p22"/>
          <p:cNvSpPr txBox="1"/>
          <p:nvPr>
            <p:ph type="ctrTitle" idx="4"/>
          </p:nvPr>
        </p:nvSpPr>
        <p:spPr>
          <a:xfrm>
            <a:off x="5770300" y="16714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6" name="Google Shape;466;p22"/>
          <p:cNvSpPr txBox="1"/>
          <p:nvPr>
            <p:ph type="subTitle" idx="5"/>
          </p:nvPr>
        </p:nvSpPr>
        <p:spPr>
          <a:xfrm>
            <a:off x="5770300" y="2121300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7" name="Google Shape;467;p22"/>
          <p:cNvSpPr txBox="1"/>
          <p:nvPr>
            <p:ph type="ctrTitle" idx="6"/>
          </p:nvPr>
        </p:nvSpPr>
        <p:spPr>
          <a:xfrm>
            <a:off x="1434412" y="33529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68" name="Google Shape;468;p22"/>
          <p:cNvSpPr txBox="1"/>
          <p:nvPr>
            <p:ph type="subTitle" idx="7"/>
          </p:nvPr>
        </p:nvSpPr>
        <p:spPr>
          <a:xfrm>
            <a:off x="1434375" y="3875625"/>
            <a:ext cx="19065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69" name="Google Shape;469;p22"/>
          <p:cNvSpPr txBox="1"/>
          <p:nvPr>
            <p:ph type="ctrTitle" idx="8"/>
          </p:nvPr>
        </p:nvSpPr>
        <p:spPr>
          <a:xfrm>
            <a:off x="3602350" y="334958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70" name="Google Shape;470;p22"/>
          <p:cNvSpPr txBox="1"/>
          <p:nvPr>
            <p:ph type="subTitle" idx="9"/>
          </p:nvPr>
        </p:nvSpPr>
        <p:spPr>
          <a:xfrm>
            <a:off x="3540262" y="3875625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71" name="Google Shape;471;p22"/>
          <p:cNvSpPr txBox="1"/>
          <p:nvPr>
            <p:ph type="ctrTitle" idx="13"/>
          </p:nvPr>
        </p:nvSpPr>
        <p:spPr>
          <a:xfrm>
            <a:off x="5770300" y="3349610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Gaegu"/>
              <a:buNone/>
              <a:defRPr sz="22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/>
        </p:txBody>
      </p:sp>
      <p:sp>
        <p:nvSpPr>
          <p:cNvPr id="472" name="Google Shape;472;p22"/>
          <p:cNvSpPr txBox="1"/>
          <p:nvPr>
            <p:ph type="subTitle" idx="14"/>
          </p:nvPr>
        </p:nvSpPr>
        <p:spPr>
          <a:xfrm>
            <a:off x="5728913" y="3875613"/>
            <a:ext cx="1989300" cy="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73" name="Google Shape;473;p22"/>
          <p:cNvSpPr txBox="1"/>
          <p:nvPr>
            <p:ph type="title" idx="15"/>
          </p:nvPr>
        </p:nvSpPr>
        <p:spPr>
          <a:xfrm>
            <a:off x="660225" y="38267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4" name="Google Shape;474;p22"/>
          <p:cNvSpPr/>
          <p:nvPr/>
        </p:nvSpPr>
        <p:spPr>
          <a:xfrm>
            <a:off x="-348720" y="2737729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5" name="Google Shape;475;p22"/>
          <p:cNvSpPr/>
          <p:nvPr/>
        </p:nvSpPr>
        <p:spPr>
          <a:xfrm>
            <a:off x="8071229" y="-51813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76" name="Google Shape;476;p22"/>
          <p:cNvGrpSpPr/>
          <p:nvPr/>
        </p:nvGrpSpPr>
        <p:grpSpPr>
          <a:xfrm rot="7196434">
            <a:off x="380328" y="3256723"/>
            <a:ext cx="390898" cy="454177"/>
            <a:chOff x="4376830" y="352000"/>
            <a:chExt cx="301495" cy="350302"/>
          </a:xfrm>
        </p:grpSpPr>
        <p:sp>
          <p:nvSpPr>
            <p:cNvPr id="477" name="Google Shape;477;p22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4376830" y="52068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0" name="Google Shape;480;p22"/>
          <p:cNvGrpSpPr/>
          <p:nvPr/>
        </p:nvGrpSpPr>
        <p:grpSpPr>
          <a:xfrm rot="-10132663">
            <a:off x="8547984" y="540808"/>
            <a:ext cx="253457" cy="288618"/>
            <a:chOff x="4670703" y="657266"/>
            <a:chExt cx="253461" cy="288623"/>
          </a:xfrm>
        </p:grpSpPr>
        <p:sp>
          <p:nvSpPr>
            <p:cNvPr id="481" name="Google Shape;481;p22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22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"/>
          <p:cNvSpPr txBox="1"/>
          <p:nvPr>
            <p:ph type="subTitle" idx="1"/>
          </p:nvPr>
        </p:nvSpPr>
        <p:spPr>
          <a:xfrm flipH="1">
            <a:off x="4876599" y="3189900"/>
            <a:ext cx="3137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485" name="Google Shape;485;p23"/>
          <p:cNvSpPr txBox="1"/>
          <p:nvPr>
            <p:ph type="ctrTitle"/>
          </p:nvPr>
        </p:nvSpPr>
        <p:spPr>
          <a:xfrm flipH="1">
            <a:off x="4876800" y="1073400"/>
            <a:ext cx="35472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6" name="Google Shape;486;p23"/>
          <p:cNvSpPr/>
          <p:nvPr/>
        </p:nvSpPr>
        <p:spPr>
          <a:xfrm>
            <a:off x="7647225" y="3916251"/>
            <a:ext cx="1560209" cy="1276573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7" name="Google Shape;487;p23"/>
          <p:cNvSpPr/>
          <p:nvPr/>
        </p:nvSpPr>
        <p:spPr>
          <a:xfrm rot="5400000">
            <a:off x="8040129" y="191425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8" name="Google Shape;488;p23"/>
          <p:cNvSpPr/>
          <p:nvPr/>
        </p:nvSpPr>
        <p:spPr>
          <a:xfrm>
            <a:off x="8423999" y="770345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89" name="Google Shape;489;p23"/>
          <p:cNvGrpSpPr/>
          <p:nvPr/>
        </p:nvGrpSpPr>
        <p:grpSpPr>
          <a:xfrm rot="1660629">
            <a:off x="7958560" y="4487007"/>
            <a:ext cx="418785" cy="350310"/>
            <a:chOff x="4259550" y="352000"/>
            <a:chExt cx="418775" cy="350302"/>
          </a:xfrm>
        </p:grpSpPr>
        <p:sp>
          <p:nvSpPr>
            <p:cNvPr id="490" name="Google Shape;490;p23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3" name="Google Shape;493;p23"/>
          <p:cNvGrpSpPr/>
          <p:nvPr/>
        </p:nvGrpSpPr>
        <p:grpSpPr>
          <a:xfrm rot="6058277">
            <a:off x="475081" y="746232"/>
            <a:ext cx="214088" cy="259418"/>
            <a:chOff x="4259550" y="381618"/>
            <a:chExt cx="137279" cy="166357"/>
          </a:xfrm>
        </p:grpSpPr>
        <p:sp>
          <p:nvSpPr>
            <p:cNvPr id="494" name="Google Shape;494;p23"/>
            <p:cNvSpPr/>
            <p:nvPr/>
          </p:nvSpPr>
          <p:spPr>
            <a:xfrm>
              <a:off x="4343079" y="381618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96" name="Google Shape;496;p23"/>
          <p:cNvSpPr/>
          <p:nvPr/>
        </p:nvSpPr>
        <p:spPr>
          <a:xfrm rot="544908" flipH="1">
            <a:off x="4567787" y="1615206"/>
            <a:ext cx="2735705" cy="1520093"/>
          </a:xfrm>
          <a:custGeom>
            <a:avLst/>
            <a:gdLst/>
            <a:ahLst/>
            <a:cxnLst/>
            <a:rect l="l" t="t" r="r" b="b"/>
            <a:pathLst>
              <a:path w="110793" h="91933" extrusionOk="0">
                <a:moveTo>
                  <a:pt x="50743" y="6275"/>
                </a:moveTo>
                <a:cubicBezTo>
                  <a:pt x="53200" y="6275"/>
                  <a:pt x="56857" y="7419"/>
                  <a:pt x="59430" y="8276"/>
                </a:cubicBezTo>
                <a:cubicBezTo>
                  <a:pt x="59393" y="8455"/>
                  <a:pt x="59374" y="8636"/>
                  <a:pt x="59374" y="8815"/>
                </a:cubicBezTo>
                <a:cubicBezTo>
                  <a:pt x="57073" y="8172"/>
                  <a:pt x="54732" y="7731"/>
                  <a:pt x="52420" y="7679"/>
                </a:cubicBezTo>
                <a:cubicBezTo>
                  <a:pt x="52191" y="7535"/>
                  <a:pt x="51975" y="7387"/>
                  <a:pt x="51744" y="7243"/>
                </a:cubicBezTo>
                <a:cubicBezTo>
                  <a:pt x="51131" y="6867"/>
                  <a:pt x="50503" y="6708"/>
                  <a:pt x="49899" y="6708"/>
                </a:cubicBezTo>
                <a:cubicBezTo>
                  <a:pt x="49727" y="6708"/>
                  <a:pt x="49555" y="6719"/>
                  <a:pt x="49387" y="6743"/>
                </a:cubicBezTo>
                <a:cubicBezTo>
                  <a:pt x="49259" y="6667"/>
                  <a:pt x="49139" y="6623"/>
                  <a:pt x="49022" y="6623"/>
                </a:cubicBezTo>
                <a:cubicBezTo>
                  <a:pt x="48943" y="6623"/>
                  <a:pt x="48867" y="6647"/>
                  <a:pt x="48795" y="6691"/>
                </a:cubicBezTo>
                <a:cubicBezTo>
                  <a:pt x="49263" y="6395"/>
                  <a:pt x="49940" y="6275"/>
                  <a:pt x="50743" y="6275"/>
                </a:cubicBezTo>
                <a:close/>
                <a:moveTo>
                  <a:pt x="80740" y="16318"/>
                </a:moveTo>
                <a:lnTo>
                  <a:pt x="80740" y="16318"/>
                </a:lnTo>
                <a:cubicBezTo>
                  <a:pt x="84017" y="17727"/>
                  <a:pt x="87121" y="19182"/>
                  <a:pt x="90214" y="20887"/>
                </a:cubicBezTo>
                <a:cubicBezTo>
                  <a:pt x="92648" y="22231"/>
                  <a:pt x="95072" y="23584"/>
                  <a:pt x="97381" y="25064"/>
                </a:cubicBezTo>
                <a:cubicBezTo>
                  <a:pt x="95116" y="23708"/>
                  <a:pt x="92687" y="22528"/>
                  <a:pt x="90386" y="21443"/>
                </a:cubicBezTo>
                <a:cubicBezTo>
                  <a:pt x="87382" y="20027"/>
                  <a:pt x="84293" y="18730"/>
                  <a:pt x="81188" y="17466"/>
                </a:cubicBezTo>
                <a:cubicBezTo>
                  <a:pt x="81068" y="17066"/>
                  <a:pt x="80916" y="16686"/>
                  <a:pt x="80740" y="16318"/>
                </a:cubicBezTo>
                <a:close/>
                <a:moveTo>
                  <a:pt x="83589" y="25417"/>
                </a:moveTo>
                <a:lnTo>
                  <a:pt x="83589" y="25417"/>
                </a:lnTo>
                <a:cubicBezTo>
                  <a:pt x="86362" y="26565"/>
                  <a:pt x="89878" y="27965"/>
                  <a:pt x="92883" y="29734"/>
                </a:cubicBezTo>
                <a:cubicBezTo>
                  <a:pt x="91459" y="29509"/>
                  <a:pt x="90022" y="29221"/>
                  <a:pt x="88591" y="28874"/>
                </a:cubicBezTo>
                <a:cubicBezTo>
                  <a:pt x="88399" y="28802"/>
                  <a:pt x="88202" y="28726"/>
                  <a:pt x="88006" y="28650"/>
                </a:cubicBezTo>
                <a:cubicBezTo>
                  <a:pt x="86554" y="27553"/>
                  <a:pt x="85081" y="26477"/>
                  <a:pt x="83589" y="25417"/>
                </a:cubicBezTo>
                <a:close/>
                <a:moveTo>
                  <a:pt x="20022" y="28573"/>
                </a:moveTo>
                <a:cubicBezTo>
                  <a:pt x="21687" y="28573"/>
                  <a:pt x="23488" y="29394"/>
                  <a:pt x="25108" y="30374"/>
                </a:cubicBezTo>
                <a:cubicBezTo>
                  <a:pt x="25688" y="31262"/>
                  <a:pt x="26332" y="32135"/>
                  <a:pt x="27017" y="32979"/>
                </a:cubicBezTo>
                <a:cubicBezTo>
                  <a:pt x="26949" y="32942"/>
                  <a:pt x="26873" y="32899"/>
                  <a:pt x="26801" y="32859"/>
                </a:cubicBezTo>
                <a:cubicBezTo>
                  <a:pt x="24384" y="31514"/>
                  <a:pt x="21199" y="30130"/>
                  <a:pt x="17918" y="29322"/>
                </a:cubicBezTo>
                <a:cubicBezTo>
                  <a:pt x="18086" y="29073"/>
                  <a:pt x="18338" y="28885"/>
                  <a:pt x="18683" y="28774"/>
                </a:cubicBezTo>
                <a:cubicBezTo>
                  <a:pt x="19115" y="28634"/>
                  <a:pt x="19562" y="28573"/>
                  <a:pt x="20022" y="28573"/>
                </a:cubicBezTo>
                <a:close/>
                <a:moveTo>
                  <a:pt x="20775" y="36552"/>
                </a:moveTo>
                <a:cubicBezTo>
                  <a:pt x="21299" y="36800"/>
                  <a:pt x="21799" y="37048"/>
                  <a:pt x="22263" y="37288"/>
                </a:cubicBezTo>
                <a:cubicBezTo>
                  <a:pt x="22183" y="37572"/>
                  <a:pt x="22119" y="37856"/>
                  <a:pt x="22063" y="38140"/>
                </a:cubicBezTo>
                <a:cubicBezTo>
                  <a:pt x="21603" y="37604"/>
                  <a:pt x="21175" y="37076"/>
                  <a:pt x="20775" y="36552"/>
                </a:cubicBezTo>
                <a:close/>
                <a:moveTo>
                  <a:pt x="29277" y="41930"/>
                </a:moveTo>
                <a:lnTo>
                  <a:pt x="29277" y="41930"/>
                </a:lnTo>
                <a:cubicBezTo>
                  <a:pt x="30378" y="42705"/>
                  <a:pt x="31414" y="43542"/>
                  <a:pt x="32386" y="44430"/>
                </a:cubicBezTo>
                <a:cubicBezTo>
                  <a:pt x="31710" y="44526"/>
                  <a:pt x="31070" y="44766"/>
                  <a:pt x="30526" y="45106"/>
                </a:cubicBezTo>
                <a:cubicBezTo>
                  <a:pt x="29946" y="44066"/>
                  <a:pt x="29505" y="43001"/>
                  <a:pt x="29277" y="41930"/>
                </a:cubicBezTo>
                <a:close/>
                <a:moveTo>
                  <a:pt x="11292" y="34587"/>
                </a:moveTo>
                <a:cubicBezTo>
                  <a:pt x="12905" y="38401"/>
                  <a:pt x="16042" y="42149"/>
                  <a:pt x="18174" y="44350"/>
                </a:cubicBezTo>
                <a:cubicBezTo>
                  <a:pt x="18270" y="44450"/>
                  <a:pt x="18374" y="44554"/>
                  <a:pt x="18474" y="44658"/>
                </a:cubicBezTo>
                <a:cubicBezTo>
                  <a:pt x="17710" y="44942"/>
                  <a:pt x="17078" y="45466"/>
                  <a:pt x="16733" y="46166"/>
                </a:cubicBezTo>
                <a:cubicBezTo>
                  <a:pt x="16077" y="45618"/>
                  <a:pt x="15337" y="45387"/>
                  <a:pt x="14621" y="45387"/>
                </a:cubicBezTo>
                <a:cubicBezTo>
                  <a:pt x="12788" y="45387"/>
                  <a:pt x="11112" y="46911"/>
                  <a:pt x="11361" y="48635"/>
                </a:cubicBezTo>
                <a:cubicBezTo>
                  <a:pt x="9872" y="45282"/>
                  <a:pt x="9040" y="41753"/>
                  <a:pt x="9195" y="38072"/>
                </a:cubicBezTo>
                <a:cubicBezTo>
                  <a:pt x="9280" y="36111"/>
                  <a:pt x="10088" y="35051"/>
                  <a:pt x="11292" y="34587"/>
                </a:cubicBezTo>
                <a:close/>
                <a:moveTo>
                  <a:pt x="71694" y="42469"/>
                </a:moveTo>
                <a:lnTo>
                  <a:pt x="71694" y="42469"/>
                </a:lnTo>
                <a:cubicBezTo>
                  <a:pt x="72497" y="42633"/>
                  <a:pt x="73310" y="42781"/>
                  <a:pt x="74122" y="42918"/>
                </a:cubicBezTo>
                <a:cubicBezTo>
                  <a:pt x="77167" y="44783"/>
                  <a:pt x="80104" y="46766"/>
                  <a:pt x="82957" y="48859"/>
                </a:cubicBezTo>
                <a:cubicBezTo>
                  <a:pt x="82728" y="48831"/>
                  <a:pt x="82497" y="48807"/>
                  <a:pt x="82272" y="48775"/>
                </a:cubicBezTo>
                <a:cubicBezTo>
                  <a:pt x="81516" y="48679"/>
                  <a:pt x="80760" y="48555"/>
                  <a:pt x="80008" y="48427"/>
                </a:cubicBezTo>
                <a:cubicBezTo>
                  <a:pt x="78911" y="47831"/>
                  <a:pt x="77823" y="47223"/>
                  <a:pt x="76739" y="46611"/>
                </a:cubicBezTo>
                <a:cubicBezTo>
                  <a:pt x="75075" y="45219"/>
                  <a:pt x="73394" y="43834"/>
                  <a:pt x="71694" y="42469"/>
                </a:cubicBezTo>
                <a:close/>
                <a:moveTo>
                  <a:pt x="98873" y="50120"/>
                </a:moveTo>
                <a:cubicBezTo>
                  <a:pt x="99269" y="51124"/>
                  <a:pt x="99529" y="52140"/>
                  <a:pt x="99617" y="53156"/>
                </a:cubicBezTo>
                <a:cubicBezTo>
                  <a:pt x="99053" y="52153"/>
                  <a:pt x="98397" y="51164"/>
                  <a:pt x="97673" y="50192"/>
                </a:cubicBezTo>
                <a:lnTo>
                  <a:pt x="97673" y="50192"/>
                </a:lnTo>
                <a:cubicBezTo>
                  <a:pt x="97780" y="50199"/>
                  <a:pt x="97889" y="50203"/>
                  <a:pt x="97996" y="50203"/>
                </a:cubicBezTo>
                <a:cubicBezTo>
                  <a:pt x="98297" y="50203"/>
                  <a:pt x="98589" y="50175"/>
                  <a:pt x="98873" y="50120"/>
                </a:cubicBezTo>
                <a:close/>
                <a:moveTo>
                  <a:pt x="40269" y="55789"/>
                </a:moveTo>
                <a:cubicBezTo>
                  <a:pt x="41144" y="56349"/>
                  <a:pt x="42025" y="56906"/>
                  <a:pt x="42906" y="57466"/>
                </a:cubicBezTo>
                <a:cubicBezTo>
                  <a:pt x="43946" y="58962"/>
                  <a:pt x="44994" y="60439"/>
                  <a:pt x="46074" y="61859"/>
                </a:cubicBezTo>
                <a:cubicBezTo>
                  <a:pt x="44001" y="59867"/>
                  <a:pt x="41981" y="57830"/>
                  <a:pt x="39957" y="55797"/>
                </a:cubicBezTo>
                <a:cubicBezTo>
                  <a:pt x="40060" y="55797"/>
                  <a:pt x="40164" y="55793"/>
                  <a:pt x="40269" y="55789"/>
                </a:cubicBezTo>
                <a:close/>
                <a:moveTo>
                  <a:pt x="57753" y="48007"/>
                </a:moveTo>
                <a:lnTo>
                  <a:pt x="57753" y="48007"/>
                </a:lnTo>
                <a:cubicBezTo>
                  <a:pt x="59162" y="48567"/>
                  <a:pt x="60602" y="49111"/>
                  <a:pt x="62054" y="49640"/>
                </a:cubicBezTo>
                <a:cubicBezTo>
                  <a:pt x="66556" y="52604"/>
                  <a:pt x="71165" y="55429"/>
                  <a:pt x="75699" y="58046"/>
                </a:cubicBezTo>
                <a:cubicBezTo>
                  <a:pt x="76783" y="58670"/>
                  <a:pt x="78611" y="59623"/>
                  <a:pt x="80784" y="60587"/>
                </a:cubicBezTo>
                <a:cubicBezTo>
                  <a:pt x="82449" y="62083"/>
                  <a:pt x="84265" y="63804"/>
                  <a:pt x="85125" y="65744"/>
                </a:cubicBezTo>
                <a:cubicBezTo>
                  <a:pt x="83757" y="65556"/>
                  <a:pt x="82416" y="65168"/>
                  <a:pt x="81100" y="64672"/>
                </a:cubicBezTo>
                <a:cubicBezTo>
                  <a:pt x="74370" y="60947"/>
                  <a:pt x="68156" y="56474"/>
                  <a:pt x="61879" y="52076"/>
                </a:cubicBezTo>
                <a:cubicBezTo>
                  <a:pt x="60594" y="50676"/>
                  <a:pt x="59206" y="49324"/>
                  <a:pt x="57753" y="48007"/>
                </a:cubicBezTo>
                <a:close/>
                <a:moveTo>
                  <a:pt x="58690" y="67497"/>
                </a:moveTo>
                <a:cubicBezTo>
                  <a:pt x="62311" y="69802"/>
                  <a:pt x="65919" y="72114"/>
                  <a:pt x="69505" y="74455"/>
                </a:cubicBezTo>
                <a:cubicBezTo>
                  <a:pt x="69521" y="74479"/>
                  <a:pt x="69533" y="74503"/>
                  <a:pt x="69548" y="74527"/>
                </a:cubicBezTo>
                <a:cubicBezTo>
                  <a:pt x="68076" y="73630"/>
                  <a:pt x="66648" y="72775"/>
                  <a:pt x="65284" y="72010"/>
                </a:cubicBezTo>
                <a:cubicBezTo>
                  <a:pt x="63587" y="71062"/>
                  <a:pt x="61827" y="70193"/>
                  <a:pt x="60038" y="69353"/>
                </a:cubicBezTo>
                <a:cubicBezTo>
                  <a:pt x="59594" y="68721"/>
                  <a:pt x="59142" y="68101"/>
                  <a:pt x="58690" y="67497"/>
                </a:cubicBezTo>
                <a:close/>
                <a:moveTo>
                  <a:pt x="30729" y="77800"/>
                </a:moveTo>
                <a:cubicBezTo>
                  <a:pt x="34134" y="80208"/>
                  <a:pt x="37656" y="82513"/>
                  <a:pt x="41240" y="84742"/>
                </a:cubicBezTo>
                <a:cubicBezTo>
                  <a:pt x="37235" y="83349"/>
                  <a:pt x="33743" y="80681"/>
                  <a:pt x="30729" y="77800"/>
                </a:cubicBezTo>
                <a:close/>
                <a:moveTo>
                  <a:pt x="50300" y="1"/>
                </a:moveTo>
                <a:cubicBezTo>
                  <a:pt x="47687" y="1"/>
                  <a:pt x="45246" y="557"/>
                  <a:pt x="43441" y="2138"/>
                </a:cubicBezTo>
                <a:cubicBezTo>
                  <a:pt x="40832" y="4418"/>
                  <a:pt x="41004" y="6967"/>
                  <a:pt x="42425" y="9319"/>
                </a:cubicBezTo>
                <a:cubicBezTo>
                  <a:pt x="39384" y="7820"/>
                  <a:pt x="36391" y="6263"/>
                  <a:pt x="33506" y="4590"/>
                </a:cubicBezTo>
                <a:cubicBezTo>
                  <a:pt x="32866" y="4218"/>
                  <a:pt x="32222" y="4058"/>
                  <a:pt x="31614" y="4058"/>
                </a:cubicBezTo>
                <a:cubicBezTo>
                  <a:pt x="28862" y="4058"/>
                  <a:pt x="26849" y="7367"/>
                  <a:pt x="29065" y="9364"/>
                </a:cubicBezTo>
                <a:cubicBezTo>
                  <a:pt x="30686" y="10824"/>
                  <a:pt x="32394" y="12172"/>
                  <a:pt x="34162" y="13445"/>
                </a:cubicBezTo>
                <a:cubicBezTo>
                  <a:pt x="32682" y="14130"/>
                  <a:pt x="32122" y="15482"/>
                  <a:pt x="32394" y="16918"/>
                </a:cubicBezTo>
                <a:cubicBezTo>
                  <a:pt x="32410" y="17002"/>
                  <a:pt x="32439" y="17082"/>
                  <a:pt x="32454" y="17166"/>
                </a:cubicBezTo>
                <a:cubicBezTo>
                  <a:pt x="31482" y="16970"/>
                  <a:pt x="30498" y="16854"/>
                  <a:pt x="29510" y="16854"/>
                </a:cubicBezTo>
                <a:cubicBezTo>
                  <a:pt x="29438" y="16854"/>
                  <a:pt x="29366" y="16854"/>
                  <a:pt x="29294" y="16858"/>
                </a:cubicBezTo>
                <a:cubicBezTo>
                  <a:pt x="25996" y="16914"/>
                  <a:pt x="23900" y="18715"/>
                  <a:pt x="23032" y="20975"/>
                </a:cubicBezTo>
                <a:cubicBezTo>
                  <a:pt x="22347" y="21391"/>
                  <a:pt x="21855" y="21995"/>
                  <a:pt x="21747" y="22736"/>
                </a:cubicBezTo>
                <a:cubicBezTo>
                  <a:pt x="21095" y="22643"/>
                  <a:pt x="20443" y="22595"/>
                  <a:pt x="19795" y="22591"/>
                </a:cubicBezTo>
                <a:cubicBezTo>
                  <a:pt x="17458" y="22591"/>
                  <a:pt x="15154" y="23244"/>
                  <a:pt x="12988" y="24833"/>
                </a:cubicBezTo>
                <a:cubicBezTo>
                  <a:pt x="11472" y="25945"/>
                  <a:pt x="10668" y="27297"/>
                  <a:pt x="10380" y="28781"/>
                </a:cubicBezTo>
                <a:cubicBezTo>
                  <a:pt x="7627" y="29210"/>
                  <a:pt x="5226" y="30518"/>
                  <a:pt x="3690" y="33182"/>
                </a:cubicBezTo>
                <a:cubicBezTo>
                  <a:pt x="0" y="39588"/>
                  <a:pt x="2541" y="47491"/>
                  <a:pt x="6759" y="54305"/>
                </a:cubicBezTo>
                <a:cubicBezTo>
                  <a:pt x="5222" y="54873"/>
                  <a:pt x="4118" y="56369"/>
                  <a:pt x="4711" y="57758"/>
                </a:cubicBezTo>
                <a:cubicBezTo>
                  <a:pt x="7111" y="63375"/>
                  <a:pt x="13573" y="67237"/>
                  <a:pt x="19562" y="70585"/>
                </a:cubicBezTo>
                <a:cubicBezTo>
                  <a:pt x="20967" y="72446"/>
                  <a:pt x="22456" y="74247"/>
                  <a:pt x="23952" y="75963"/>
                </a:cubicBezTo>
                <a:cubicBezTo>
                  <a:pt x="28561" y="81249"/>
                  <a:pt x="34843" y="87395"/>
                  <a:pt x="42877" y="88943"/>
                </a:cubicBezTo>
                <a:cubicBezTo>
                  <a:pt x="43045" y="88975"/>
                  <a:pt x="43221" y="88991"/>
                  <a:pt x="43397" y="88991"/>
                </a:cubicBezTo>
                <a:cubicBezTo>
                  <a:pt x="44354" y="88991"/>
                  <a:pt x="45322" y="88518"/>
                  <a:pt x="45538" y="87687"/>
                </a:cubicBezTo>
                <a:cubicBezTo>
                  <a:pt x="45562" y="87595"/>
                  <a:pt x="45570" y="87499"/>
                  <a:pt x="45589" y="87406"/>
                </a:cubicBezTo>
                <a:cubicBezTo>
                  <a:pt x="47862" y="88775"/>
                  <a:pt x="50143" y="90127"/>
                  <a:pt x="52428" y="91464"/>
                </a:cubicBezTo>
                <a:cubicBezTo>
                  <a:pt x="52980" y="91792"/>
                  <a:pt x="53556" y="91932"/>
                  <a:pt x="54117" y="91932"/>
                </a:cubicBezTo>
                <a:cubicBezTo>
                  <a:pt x="55657" y="91932"/>
                  <a:pt x="57065" y="90856"/>
                  <a:pt x="57513" y="89611"/>
                </a:cubicBezTo>
                <a:cubicBezTo>
                  <a:pt x="58854" y="89940"/>
                  <a:pt x="60242" y="90147"/>
                  <a:pt x="61679" y="90204"/>
                </a:cubicBezTo>
                <a:cubicBezTo>
                  <a:pt x="61718" y="90204"/>
                  <a:pt x="61759" y="90208"/>
                  <a:pt x="61799" y="90208"/>
                </a:cubicBezTo>
                <a:cubicBezTo>
                  <a:pt x="62939" y="90208"/>
                  <a:pt x="64307" y="89587"/>
                  <a:pt x="64795" y="88723"/>
                </a:cubicBezTo>
                <a:cubicBezTo>
                  <a:pt x="64959" y="88435"/>
                  <a:pt x="65099" y="88143"/>
                  <a:pt x="65232" y="87846"/>
                </a:cubicBezTo>
                <a:cubicBezTo>
                  <a:pt x="69225" y="89599"/>
                  <a:pt x="73402" y="91015"/>
                  <a:pt x="77895" y="91800"/>
                </a:cubicBezTo>
                <a:cubicBezTo>
                  <a:pt x="78135" y="91844"/>
                  <a:pt x="78375" y="91864"/>
                  <a:pt x="78615" y="91864"/>
                </a:cubicBezTo>
                <a:cubicBezTo>
                  <a:pt x="80928" y="91864"/>
                  <a:pt x="83093" y="90007"/>
                  <a:pt x="82233" y="88115"/>
                </a:cubicBezTo>
                <a:lnTo>
                  <a:pt x="82233" y="88115"/>
                </a:lnTo>
                <a:cubicBezTo>
                  <a:pt x="86297" y="89748"/>
                  <a:pt x="90527" y="90887"/>
                  <a:pt x="94912" y="91048"/>
                </a:cubicBezTo>
                <a:cubicBezTo>
                  <a:pt x="94960" y="91048"/>
                  <a:pt x="95008" y="91052"/>
                  <a:pt x="95056" y="91052"/>
                </a:cubicBezTo>
                <a:cubicBezTo>
                  <a:pt x="97985" y="91052"/>
                  <a:pt x="99697" y="87678"/>
                  <a:pt x="97425" y="86014"/>
                </a:cubicBezTo>
                <a:cubicBezTo>
                  <a:pt x="95289" y="84450"/>
                  <a:pt x="93123" y="82909"/>
                  <a:pt x="90947" y="81381"/>
                </a:cubicBezTo>
                <a:cubicBezTo>
                  <a:pt x="93392" y="81273"/>
                  <a:pt x="95080" y="78456"/>
                  <a:pt x="93684" y="76716"/>
                </a:cubicBezTo>
                <a:lnTo>
                  <a:pt x="93684" y="76716"/>
                </a:lnTo>
                <a:cubicBezTo>
                  <a:pt x="94824" y="77059"/>
                  <a:pt x="95980" y="77379"/>
                  <a:pt x="97165" y="77667"/>
                </a:cubicBezTo>
                <a:cubicBezTo>
                  <a:pt x="97444" y="77732"/>
                  <a:pt x="97732" y="77763"/>
                  <a:pt x="98020" y="77763"/>
                </a:cubicBezTo>
                <a:cubicBezTo>
                  <a:pt x="100249" y="77763"/>
                  <a:pt x="102582" y="75896"/>
                  <a:pt x="101626" y="73966"/>
                </a:cubicBezTo>
                <a:cubicBezTo>
                  <a:pt x="99845" y="70374"/>
                  <a:pt x="97464" y="67148"/>
                  <a:pt x="94720" y="64151"/>
                </a:cubicBezTo>
                <a:lnTo>
                  <a:pt x="94720" y="64151"/>
                </a:lnTo>
                <a:cubicBezTo>
                  <a:pt x="95841" y="64312"/>
                  <a:pt x="96973" y="64432"/>
                  <a:pt x="98129" y="64476"/>
                </a:cubicBezTo>
                <a:lnTo>
                  <a:pt x="98277" y="64476"/>
                </a:lnTo>
                <a:cubicBezTo>
                  <a:pt x="100277" y="64476"/>
                  <a:pt x="101694" y="62995"/>
                  <a:pt x="101794" y="61435"/>
                </a:cubicBezTo>
                <a:cubicBezTo>
                  <a:pt x="101798" y="61407"/>
                  <a:pt x="101794" y="61383"/>
                  <a:pt x="101798" y="61359"/>
                </a:cubicBezTo>
                <a:cubicBezTo>
                  <a:pt x="103911" y="60707"/>
                  <a:pt x="105659" y="59434"/>
                  <a:pt x="106548" y="57285"/>
                </a:cubicBezTo>
                <a:cubicBezTo>
                  <a:pt x="109000" y="51364"/>
                  <a:pt x="104955" y="45071"/>
                  <a:pt x="100469" y="40009"/>
                </a:cubicBezTo>
                <a:cubicBezTo>
                  <a:pt x="99994" y="39173"/>
                  <a:pt x="99422" y="38373"/>
                  <a:pt x="98761" y="37612"/>
                </a:cubicBezTo>
                <a:lnTo>
                  <a:pt x="98761" y="37612"/>
                </a:lnTo>
                <a:cubicBezTo>
                  <a:pt x="99954" y="37744"/>
                  <a:pt x="101174" y="37828"/>
                  <a:pt x="102419" y="37856"/>
                </a:cubicBezTo>
                <a:cubicBezTo>
                  <a:pt x="102450" y="37856"/>
                  <a:pt x="102478" y="37860"/>
                  <a:pt x="102510" y="37860"/>
                </a:cubicBezTo>
                <a:cubicBezTo>
                  <a:pt x="104327" y="37860"/>
                  <a:pt x="105863" y="36608"/>
                  <a:pt x="106119" y="35175"/>
                </a:cubicBezTo>
                <a:cubicBezTo>
                  <a:pt x="108752" y="33999"/>
                  <a:pt x="110792" y="31699"/>
                  <a:pt x="110400" y="29210"/>
                </a:cubicBezTo>
                <a:cubicBezTo>
                  <a:pt x="109824" y="25540"/>
                  <a:pt x="106020" y="22864"/>
                  <a:pt x="102755" y="20667"/>
                </a:cubicBezTo>
                <a:cubicBezTo>
                  <a:pt x="97269" y="16970"/>
                  <a:pt x="91327" y="13781"/>
                  <a:pt x="85081" y="11068"/>
                </a:cubicBezTo>
                <a:cubicBezTo>
                  <a:pt x="77523" y="7783"/>
                  <a:pt x="69817" y="4678"/>
                  <a:pt x="61794" y="2246"/>
                </a:cubicBezTo>
                <a:cubicBezTo>
                  <a:pt x="58666" y="1293"/>
                  <a:pt x="54280" y="1"/>
                  <a:pt x="50300" y="1"/>
                </a:cubicBezTo>
                <a:close/>
              </a:path>
            </a:pathLst>
          </a:custGeom>
          <a:solidFill>
            <a:srgbClr val="FFFFFF">
              <a:alpha val="1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/>
          <p:nvPr>
            <p:ph type="ctrTitle"/>
          </p:nvPr>
        </p:nvSpPr>
        <p:spPr>
          <a:xfrm flipH="1">
            <a:off x="5323925" y="25225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9" name="Google Shape;499;p24"/>
          <p:cNvSpPr txBox="1"/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500" name="Google Shape;500;p24"/>
          <p:cNvGrpSpPr/>
          <p:nvPr/>
        </p:nvGrpSpPr>
        <p:grpSpPr>
          <a:xfrm>
            <a:off x="7148530" y="290152"/>
            <a:ext cx="1613497" cy="1353799"/>
            <a:chOff x="7142430" y="539989"/>
            <a:chExt cx="1319942" cy="1107583"/>
          </a:xfrm>
        </p:grpSpPr>
        <p:grpSp>
          <p:nvGrpSpPr>
            <p:cNvPr id="501" name="Google Shape;501;p24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507" name="Google Shape;507;p24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11" name="Google Shape;511;p24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5560775" y="861775"/>
            <a:ext cx="1886875" cy="635000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3" name="Google Shape;513;p24"/>
          <p:cNvSpPr/>
          <p:nvPr/>
        </p:nvSpPr>
        <p:spPr>
          <a:xfrm rot="-5400000">
            <a:off x="932285" y="300773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14" name="Google Shape;514;p24"/>
          <p:cNvGrpSpPr/>
          <p:nvPr/>
        </p:nvGrpSpPr>
        <p:grpSpPr>
          <a:xfrm rot="-10132663">
            <a:off x="556972" y="4015183"/>
            <a:ext cx="253457" cy="288618"/>
            <a:chOff x="4670703" y="657266"/>
            <a:chExt cx="253461" cy="288623"/>
          </a:xfrm>
        </p:grpSpPr>
        <p:sp>
          <p:nvSpPr>
            <p:cNvPr id="515" name="Google Shape;515;p2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7" name="Google Shape;517;p24"/>
          <p:cNvGrpSpPr/>
          <p:nvPr/>
        </p:nvGrpSpPr>
        <p:grpSpPr>
          <a:xfrm rot="4582755">
            <a:off x="8196402" y="4440256"/>
            <a:ext cx="418785" cy="350310"/>
            <a:chOff x="4259550" y="352000"/>
            <a:chExt cx="418775" cy="350302"/>
          </a:xfrm>
        </p:grpSpPr>
        <p:sp>
          <p:nvSpPr>
            <p:cNvPr id="518" name="Google Shape;518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1" name="Google Shape;521;p24"/>
          <p:cNvGrpSpPr/>
          <p:nvPr/>
        </p:nvGrpSpPr>
        <p:grpSpPr>
          <a:xfrm rot="9402217">
            <a:off x="7696210" y="1458415"/>
            <a:ext cx="245983" cy="222157"/>
            <a:chOff x="4947100" y="881950"/>
            <a:chExt cx="245975" cy="222150"/>
          </a:xfrm>
        </p:grpSpPr>
        <p:sp>
          <p:nvSpPr>
            <p:cNvPr id="522" name="Google Shape;522;p24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8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5"/>
          <p:cNvGrpSpPr/>
          <p:nvPr/>
        </p:nvGrpSpPr>
        <p:grpSpPr>
          <a:xfrm rot="8100000">
            <a:off x="4191193" y="968262"/>
            <a:ext cx="316767" cy="248808"/>
            <a:chOff x="4181197" y="354494"/>
            <a:chExt cx="316771" cy="248811"/>
          </a:xfrm>
        </p:grpSpPr>
        <p:sp>
          <p:nvSpPr>
            <p:cNvPr id="527" name="Google Shape;527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0" name="Google Shape;530;p25"/>
          <p:cNvGrpSpPr/>
          <p:nvPr/>
        </p:nvGrpSpPr>
        <p:grpSpPr>
          <a:xfrm>
            <a:off x="593899" y="359364"/>
            <a:ext cx="1527426" cy="1080846"/>
            <a:chOff x="593898" y="359378"/>
            <a:chExt cx="1382912" cy="978584"/>
          </a:xfrm>
        </p:grpSpPr>
        <p:grpSp>
          <p:nvGrpSpPr>
            <p:cNvPr id="531" name="Google Shape;531;p25"/>
            <p:cNvGrpSpPr/>
            <p:nvPr/>
          </p:nvGrpSpPr>
          <p:grpSpPr>
            <a:xfrm flipH="1">
              <a:off x="593898" y="359378"/>
              <a:ext cx="1382912" cy="978584"/>
              <a:chOff x="3134075" y="691300"/>
              <a:chExt cx="1188375" cy="840925"/>
            </a:xfrm>
          </p:grpSpPr>
          <p:sp>
            <p:nvSpPr>
              <p:cNvPr id="532" name="Google Shape;532;p25"/>
              <p:cNvSpPr/>
              <p:nvPr/>
            </p:nvSpPr>
            <p:spPr>
              <a:xfrm>
                <a:off x="3671125" y="907750"/>
                <a:ext cx="146800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20349" extrusionOk="0">
                    <a:moveTo>
                      <a:pt x="4837" y="1"/>
                    </a:moveTo>
                    <a:lnTo>
                      <a:pt x="1" y="20049"/>
                    </a:lnTo>
                    <a:cubicBezTo>
                      <a:pt x="1" y="20049"/>
                      <a:pt x="167" y="20215"/>
                      <a:pt x="1101" y="20349"/>
                    </a:cubicBezTo>
                    <a:cubicBezTo>
                      <a:pt x="1101" y="20349"/>
                      <a:pt x="5705" y="568"/>
                      <a:pt x="5871" y="368"/>
                    </a:cubicBezTo>
                    <a:cubicBezTo>
                      <a:pt x="5871" y="368"/>
                      <a:pt x="5438" y="234"/>
                      <a:pt x="4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3697800" y="824625"/>
                <a:ext cx="587125" cy="673650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26946" extrusionOk="0">
                    <a:moveTo>
                      <a:pt x="14965" y="1"/>
                    </a:moveTo>
                    <a:cubicBezTo>
                      <a:pt x="11637" y="1"/>
                      <a:pt x="7885" y="860"/>
                      <a:pt x="4804" y="3726"/>
                    </a:cubicBezTo>
                    <a:cubicBezTo>
                      <a:pt x="4671" y="3926"/>
                      <a:pt x="1" y="23707"/>
                      <a:pt x="1" y="23707"/>
                    </a:cubicBezTo>
                    <a:cubicBezTo>
                      <a:pt x="1" y="23707"/>
                      <a:pt x="1115" y="23394"/>
                      <a:pt x="3248" y="23394"/>
                    </a:cubicBezTo>
                    <a:cubicBezTo>
                      <a:pt x="6230" y="23394"/>
                      <a:pt x="11204" y="24006"/>
                      <a:pt x="17914" y="26943"/>
                    </a:cubicBezTo>
                    <a:lnTo>
                      <a:pt x="17947" y="26943"/>
                    </a:lnTo>
                    <a:cubicBezTo>
                      <a:pt x="17951" y="26944"/>
                      <a:pt x="17954" y="26945"/>
                      <a:pt x="17958" y="26945"/>
                    </a:cubicBezTo>
                    <a:cubicBezTo>
                      <a:pt x="18533" y="26945"/>
                      <a:pt x="22423" y="9790"/>
                      <a:pt x="23284" y="3826"/>
                    </a:cubicBezTo>
                    <a:cubicBezTo>
                      <a:pt x="23451" y="2659"/>
                      <a:pt x="23484" y="1891"/>
                      <a:pt x="23418" y="1858"/>
                    </a:cubicBezTo>
                    <a:cubicBezTo>
                      <a:pt x="23056" y="1516"/>
                      <a:pt x="19384" y="1"/>
                      <a:pt x="14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3181600" y="691300"/>
                <a:ext cx="610475" cy="717675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28707" extrusionOk="0">
                    <a:moveTo>
                      <a:pt x="9031" y="1"/>
                    </a:moveTo>
                    <a:cubicBezTo>
                      <a:pt x="8557" y="1"/>
                      <a:pt x="8071" y="17"/>
                      <a:pt x="7573" y="53"/>
                    </a:cubicBezTo>
                    <a:cubicBezTo>
                      <a:pt x="7440" y="53"/>
                      <a:pt x="7239" y="420"/>
                      <a:pt x="6939" y="1053"/>
                    </a:cubicBezTo>
                    <a:cubicBezTo>
                      <a:pt x="5004" y="5323"/>
                      <a:pt x="1" y="21535"/>
                      <a:pt x="501" y="22335"/>
                    </a:cubicBezTo>
                    <a:cubicBezTo>
                      <a:pt x="1035" y="23203"/>
                      <a:pt x="14378" y="24437"/>
                      <a:pt x="19548" y="28707"/>
                    </a:cubicBezTo>
                    <a:lnTo>
                      <a:pt x="24418" y="8659"/>
                    </a:lnTo>
                    <a:cubicBezTo>
                      <a:pt x="24418" y="8659"/>
                      <a:pt x="19768" y="1"/>
                      <a:pt x="9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3697800" y="1408625"/>
                <a:ext cx="447850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4551" extrusionOk="0">
                    <a:moveTo>
                      <a:pt x="3248" y="1"/>
                    </a:moveTo>
                    <a:cubicBezTo>
                      <a:pt x="1115" y="1"/>
                      <a:pt x="1" y="314"/>
                      <a:pt x="1" y="314"/>
                    </a:cubicBezTo>
                    <a:lnTo>
                      <a:pt x="168" y="747"/>
                    </a:lnTo>
                    <a:cubicBezTo>
                      <a:pt x="168" y="747"/>
                      <a:pt x="5138" y="1515"/>
                      <a:pt x="9941" y="2482"/>
                    </a:cubicBezTo>
                    <a:cubicBezTo>
                      <a:pt x="13077" y="3082"/>
                      <a:pt x="15812" y="4016"/>
                      <a:pt x="17480" y="4550"/>
                    </a:cubicBezTo>
                    <a:lnTo>
                      <a:pt x="17914" y="3549"/>
                    </a:lnTo>
                    <a:cubicBezTo>
                      <a:pt x="11204" y="613"/>
                      <a:pt x="6230" y="1"/>
                      <a:pt x="3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4133950" y="918600"/>
                <a:ext cx="188500" cy="613625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4545" extrusionOk="0">
                    <a:moveTo>
                      <a:pt x="5838" y="0"/>
                    </a:moveTo>
                    <a:cubicBezTo>
                      <a:pt x="4978" y="5959"/>
                      <a:pt x="1094" y="23153"/>
                      <a:pt x="514" y="23153"/>
                    </a:cubicBezTo>
                    <a:cubicBezTo>
                      <a:pt x="509" y="23153"/>
                      <a:pt x="505" y="23152"/>
                      <a:pt x="501" y="23150"/>
                    </a:cubicBezTo>
                    <a:cubicBezTo>
                      <a:pt x="468" y="23150"/>
                      <a:pt x="468" y="23150"/>
                      <a:pt x="434" y="23117"/>
                    </a:cubicBezTo>
                    <a:lnTo>
                      <a:pt x="1" y="24118"/>
                    </a:lnTo>
                    <a:cubicBezTo>
                      <a:pt x="824" y="24365"/>
                      <a:pt x="1377" y="24544"/>
                      <a:pt x="1565" y="24544"/>
                    </a:cubicBezTo>
                    <a:cubicBezTo>
                      <a:pt x="1606" y="24544"/>
                      <a:pt x="1629" y="24536"/>
                      <a:pt x="1635" y="24518"/>
                    </a:cubicBezTo>
                    <a:cubicBezTo>
                      <a:pt x="1969" y="24151"/>
                      <a:pt x="7539" y="1001"/>
                      <a:pt x="7306" y="668"/>
                    </a:cubicBezTo>
                    <a:cubicBezTo>
                      <a:pt x="7106" y="334"/>
                      <a:pt x="5938" y="34"/>
                      <a:pt x="5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3134075" y="707575"/>
                <a:ext cx="567100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22684" h="29019" extrusionOk="0">
                    <a:moveTo>
                      <a:pt x="7087" y="0"/>
                    </a:moveTo>
                    <a:cubicBezTo>
                      <a:pt x="6960" y="0"/>
                      <a:pt x="6860" y="20"/>
                      <a:pt x="6805" y="69"/>
                    </a:cubicBezTo>
                    <a:cubicBezTo>
                      <a:pt x="6505" y="336"/>
                      <a:pt x="1" y="22051"/>
                      <a:pt x="734" y="22752"/>
                    </a:cubicBezTo>
                    <a:cubicBezTo>
                      <a:pt x="1101" y="23119"/>
                      <a:pt x="6172" y="24119"/>
                      <a:pt x="11175" y="25454"/>
                    </a:cubicBezTo>
                    <a:cubicBezTo>
                      <a:pt x="16145" y="26788"/>
                      <a:pt x="20982" y="28456"/>
                      <a:pt x="20982" y="28456"/>
                    </a:cubicBezTo>
                    <a:cubicBezTo>
                      <a:pt x="20982" y="28456"/>
                      <a:pt x="21339" y="29019"/>
                      <a:pt x="21967" y="29019"/>
                    </a:cubicBezTo>
                    <a:cubicBezTo>
                      <a:pt x="22177" y="29019"/>
                      <a:pt x="22417" y="28956"/>
                      <a:pt x="22683" y="28789"/>
                    </a:cubicBezTo>
                    <a:lnTo>
                      <a:pt x="22517" y="28356"/>
                    </a:lnTo>
                    <a:cubicBezTo>
                      <a:pt x="21616" y="28222"/>
                      <a:pt x="21449" y="28056"/>
                      <a:pt x="21449" y="28056"/>
                    </a:cubicBezTo>
                    <a:cubicBezTo>
                      <a:pt x="16279" y="23786"/>
                      <a:pt x="2936" y="22552"/>
                      <a:pt x="2302" y="21684"/>
                    </a:cubicBezTo>
                    <a:cubicBezTo>
                      <a:pt x="1835" y="20884"/>
                      <a:pt x="6805" y="4639"/>
                      <a:pt x="8773" y="402"/>
                    </a:cubicBezTo>
                    <a:cubicBezTo>
                      <a:pt x="8773" y="402"/>
                      <a:pt x="7657" y="0"/>
                      <a:pt x="7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3391750" y="745150"/>
                <a:ext cx="332775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8616" extrusionOk="0">
                    <a:moveTo>
                      <a:pt x="4312" y="1150"/>
                    </a:moveTo>
                    <a:cubicBezTo>
                      <a:pt x="4384" y="1150"/>
                      <a:pt x="4443" y="1164"/>
                      <a:pt x="4471" y="1201"/>
                    </a:cubicBezTo>
                    <a:cubicBezTo>
                      <a:pt x="4537" y="1268"/>
                      <a:pt x="3870" y="1935"/>
                      <a:pt x="3837" y="2002"/>
                    </a:cubicBezTo>
                    <a:cubicBezTo>
                      <a:pt x="3670" y="2168"/>
                      <a:pt x="3303" y="2369"/>
                      <a:pt x="2870" y="2535"/>
                    </a:cubicBezTo>
                    <a:lnTo>
                      <a:pt x="2870" y="2435"/>
                    </a:lnTo>
                    <a:cubicBezTo>
                      <a:pt x="2936" y="1935"/>
                      <a:pt x="3303" y="1501"/>
                      <a:pt x="3770" y="1268"/>
                    </a:cubicBezTo>
                    <a:cubicBezTo>
                      <a:pt x="3842" y="1244"/>
                      <a:pt x="4123" y="1150"/>
                      <a:pt x="4312" y="1150"/>
                    </a:cubicBezTo>
                    <a:close/>
                    <a:moveTo>
                      <a:pt x="6968" y="2310"/>
                    </a:moveTo>
                    <a:cubicBezTo>
                      <a:pt x="7064" y="2310"/>
                      <a:pt x="7123" y="2385"/>
                      <a:pt x="7039" y="2669"/>
                    </a:cubicBezTo>
                    <a:cubicBezTo>
                      <a:pt x="7006" y="2735"/>
                      <a:pt x="6839" y="2869"/>
                      <a:pt x="6772" y="2902"/>
                    </a:cubicBezTo>
                    <a:cubicBezTo>
                      <a:pt x="6439" y="3169"/>
                      <a:pt x="6039" y="3436"/>
                      <a:pt x="5672" y="3669"/>
                    </a:cubicBezTo>
                    <a:cubicBezTo>
                      <a:pt x="5672" y="3369"/>
                      <a:pt x="5838" y="3069"/>
                      <a:pt x="6039" y="2869"/>
                    </a:cubicBezTo>
                    <a:cubicBezTo>
                      <a:pt x="6205" y="2702"/>
                      <a:pt x="6472" y="2502"/>
                      <a:pt x="6672" y="2402"/>
                    </a:cubicBezTo>
                    <a:cubicBezTo>
                      <a:pt x="6739" y="2385"/>
                      <a:pt x="6872" y="2310"/>
                      <a:pt x="6968" y="2310"/>
                    </a:cubicBezTo>
                    <a:close/>
                    <a:moveTo>
                      <a:pt x="9163" y="3584"/>
                    </a:moveTo>
                    <a:cubicBezTo>
                      <a:pt x="9183" y="3584"/>
                      <a:pt x="9199" y="3590"/>
                      <a:pt x="9207" y="3603"/>
                    </a:cubicBezTo>
                    <a:cubicBezTo>
                      <a:pt x="9274" y="3703"/>
                      <a:pt x="8707" y="4203"/>
                      <a:pt x="8674" y="4203"/>
                    </a:cubicBezTo>
                    <a:cubicBezTo>
                      <a:pt x="8507" y="4303"/>
                      <a:pt x="8307" y="4437"/>
                      <a:pt x="8140" y="4570"/>
                    </a:cubicBezTo>
                    <a:cubicBezTo>
                      <a:pt x="8207" y="4337"/>
                      <a:pt x="8340" y="4070"/>
                      <a:pt x="8607" y="3870"/>
                    </a:cubicBezTo>
                    <a:cubicBezTo>
                      <a:pt x="8665" y="3841"/>
                      <a:pt x="9026" y="3584"/>
                      <a:pt x="9163" y="3584"/>
                    </a:cubicBezTo>
                    <a:close/>
                    <a:moveTo>
                      <a:pt x="11030" y="4725"/>
                    </a:moveTo>
                    <a:cubicBezTo>
                      <a:pt x="11054" y="4725"/>
                      <a:pt x="11081" y="4729"/>
                      <a:pt x="11109" y="4737"/>
                    </a:cubicBezTo>
                    <a:cubicBezTo>
                      <a:pt x="11109" y="4770"/>
                      <a:pt x="11142" y="4870"/>
                      <a:pt x="11142" y="4904"/>
                    </a:cubicBezTo>
                    <a:cubicBezTo>
                      <a:pt x="11209" y="5037"/>
                      <a:pt x="11209" y="5104"/>
                      <a:pt x="11109" y="5204"/>
                    </a:cubicBezTo>
                    <a:cubicBezTo>
                      <a:pt x="10975" y="5404"/>
                      <a:pt x="10642" y="5604"/>
                      <a:pt x="10442" y="5771"/>
                    </a:cubicBezTo>
                    <a:cubicBezTo>
                      <a:pt x="10342" y="5838"/>
                      <a:pt x="10275" y="5904"/>
                      <a:pt x="10175" y="5938"/>
                    </a:cubicBezTo>
                    <a:cubicBezTo>
                      <a:pt x="10208" y="5604"/>
                      <a:pt x="10375" y="5237"/>
                      <a:pt x="10642" y="5037"/>
                    </a:cubicBezTo>
                    <a:cubicBezTo>
                      <a:pt x="10759" y="4920"/>
                      <a:pt x="10851" y="4725"/>
                      <a:pt x="11030" y="4725"/>
                    </a:cubicBezTo>
                    <a:close/>
                    <a:moveTo>
                      <a:pt x="2836" y="0"/>
                    </a:moveTo>
                    <a:cubicBezTo>
                      <a:pt x="1969" y="0"/>
                      <a:pt x="1002" y="234"/>
                      <a:pt x="468" y="1001"/>
                    </a:cubicBezTo>
                    <a:cubicBezTo>
                      <a:pt x="101" y="1535"/>
                      <a:pt x="1" y="2369"/>
                      <a:pt x="468" y="2902"/>
                    </a:cubicBezTo>
                    <a:cubicBezTo>
                      <a:pt x="754" y="3207"/>
                      <a:pt x="1138" y="3316"/>
                      <a:pt x="1539" y="3316"/>
                    </a:cubicBezTo>
                    <a:cubicBezTo>
                      <a:pt x="1840" y="3316"/>
                      <a:pt x="2150" y="3255"/>
                      <a:pt x="2436" y="3169"/>
                    </a:cubicBezTo>
                    <a:cubicBezTo>
                      <a:pt x="2636" y="3770"/>
                      <a:pt x="3170" y="4203"/>
                      <a:pt x="3837" y="4337"/>
                    </a:cubicBezTo>
                    <a:cubicBezTo>
                      <a:pt x="3953" y="4354"/>
                      <a:pt x="4065" y="4363"/>
                      <a:pt x="4172" y="4363"/>
                    </a:cubicBezTo>
                    <a:cubicBezTo>
                      <a:pt x="4467" y="4363"/>
                      <a:pt x="4736" y="4301"/>
                      <a:pt x="5004" y="4203"/>
                    </a:cubicBezTo>
                    <a:cubicBezTo>
                      <a:pt x="5038" y="4437"/>
                      <a:pt x="5171" y="4704"/>
                      <a:pt x="5371" y="4904"/>
                    </a:cubicBezTo>
                    <a:cubicBezTo>
                      <a:pt x="5781" y="5337"/>
                      <a:pt x="6329" y="5510"/>
                      <a:pt x="6865" y="5510"/>
                    </a:cubicBezTo>
                    <a:cubicBezTo>
                      <a:pt x="7072" y="5510"/>
                      <a:pt x="7278" y="5484"/>
                      <a:pt x="7473" y="5437"/>
                    </a:cubicBezTo>
                    <a:cubicBezTo>
                      <a:pt x="7473" y="5504"/>
                      <a:pt x="7473" y="5537"/>
                      <a:pt x="7506" y="5571"/>
                    </a:cubicBezTo>
                    <a:cubicBezTo>
                      <a:pt x="7776" y="6218"/>
                      <a:pt x="8350" y="6647"/>
                      <a:pt x="9001" y="6647"/>
                    </a:cubicBezTo>
                    <a:cubicBezTo>
                      <a:pt x="9156" y="6647"/>
                      <a:pt x="9314" y="6623"/>
                      <a:pt x="9474" y="6572"/>
                    </a:cubicBezTo>
                    <a:cubicBezTo>
                      <a:pt x="9508" y="6572"/>
                      <a:pt x="9608" y="6538"/>
                      <a:pt x="9641" y="6505"/>
                    </a:cubicBezTo>
                    <a:cubicBezTo>
                      <a:pt x="9708" y="6872"/>
                      <a:pt x="10008" y="7205"/>
                      <a:pt x="10475" y="7372"/>
                    </a:cubicBezTo>
                    <a:cubicBezTo>
                      <a:pt x="10629" y="7418"/>
                      <a:pt x="10776" y="7438"/>
                      <a:pt x="10918" y="7438"/>
                    </a:cubicBezTo>
                    <a:cubicBezTo>
                      <a:pt x="11296" y="7438"/>
                      <a:pt x="11636" y="7290"/>
                      <a:pt x="11976" y="7072"/>
                    </a:cubicBezTo>
                    <a:cubicBezTo>
                      <a:pt x="12009" y="7572"/>
                      <a:pt x="12276" y="8073"/>
                      <a:pt x="12510" y="8506"/>
                    </a:cubicBezTo>
                    <a:cubicBezTo>
                      <a:pt x="12567" y="8583"/>
                      <a:pt x="12654" y="8615"/>
                      <a:pt x="12746" y="8615"/>
                    </a:cubicBezTo>
                    <a:cubicBezTo>
                      <a:pt x="12974" y="8615"/>
                      <a:pt x="13229" y="8411"/>
                      <a:pt x="13110" y="8173"/>
                    </a:cubicBezTo>
                    <a:cubicBezTo>
                      <a:pt x="12843" y="7706"/>
                      <a:pt x="12510" y="6938"/>
                      <a:pt x="12710" y="6438"/>
                    </a:cubicBezTo>
                    <a:lnTo>
                      <a:pt x="13210" y="5938"/>
                    </a:lnTo>
                    <a:cubicBezTo>
                      <a:pt x="13310" y="5871"/>
                      <a:pt x="13310" y="5704"/>
                      <a:pt x="13177" y="5704"/>
                    </a:cubicBezTo>
                    <a:cubicBezTo>
                      <a:pt x="13154" y="5703"/>
                      <a:pt x="13132" y="5702"/>
                      <a:pt x="13110" y="5702"/>
                    </a:cubicBezTo>
                    <a:cubicBezTo>
                      <a:pt x="12613" y="5702"/>
                      <a:pt x="12269" y="6059"/>
                      <a:pt x="12110" y="6538"/>
                    </a:cubicBezTo>
                    <a:cubicBezTo>
                      <a:pt x="12110" y="6572"/>
                      <a:pt x="12110" y="6605"/>
                      <a:pt x="12043" y="6672"/>
                    </a:cubicBezTo>
                    <a:cubicBezTo>
                      <a:pt x="11722" y="6825"/>
                      <a:pt x="11365" y="6920"/>
                      <a:pt x="11050" y="6920"/>
                    </a:cubicBezTo>
                    <a:cubicBezTo>
                      <a:pt x="10612" y="6920"/>
                      <a:pt x="10252" y="6737"/>
                      <a:pt x="10175" y="6271"/>
                    </a:cubicBezTo>
                    <a:cubicBezTo>
                      <a:pt x="10442" y="6105"/>
                      <a:pt x="10675" y="5938"/>
                      <a:pt x="10875" y="5738"/>
                    </a:cubicBezTo>
                    <a:cubicBezTo>
                      <a:pt x="11142" y="5504"/>
                      <a:pt x="11576" y="5104"/>
                      <a:pt x="11542" y="4737"/>
                    </a:cubicBezTo>
                    <a:cubicBezTo>
                      <a:pt x="11509" y="4437"/>
                      <a:pt x="11209" y="4237"/>
                      <a:pt x="10909" y="4237"/>
                    </a:cubicBezTo>
                    <a:cubicBezTo>
                      <a:pt x="10508" y="4270"/>
                      <a:pt x="10141" y="4704"/>
                      <a:pt x="9908" y="5037"/>
                    </a:cubicBezTo>
                    <a:cubicBezTo>
                      <a:pt x="9708" y="5337"/>
                      <a:pt x="9641" y="5738"/>
                      <a:pt x="9641" y="6105"/>
                    </a:cubicBezTo>
                    <a:cubicBezTo>
                      <a:pt x="9541" y="6105"/>
                      <a:pt x="9474" y="6171"/>
                      <a:pt x="9374" y="6171"/>
                    </a:cubicBezTo>
                    <a:cubicBezTo>
                      <a:pt x="9352" y="6172"/>
                      <a:pt x="9329" y="6173"/>
                      <a:pt x="9307" y="6173"/>
                    </a:cubicBezTo>
                    <a:cubicBezTo>
                      <a:pt x="8678" y="6173"/>
                      <a:pt x="8269" y="5721"/>
                      <a:pt x="8140" y="5237"/>
                    </a:cubicBezTo>
                    <a:cubicBezTo>
                      <a:pt x="8474" y="5070"/>
                      <a:pt x="8807" y="4870"/>
                      <a:pt x="9041" y="4603"/>
                    </a:cubicBezTo>
                    <a:cubicBezTo>
                      <a:pt x="9308" y="4370"/>
                      <a:pt x="9708" y="4003"/>
                      <a:pt x="9708" y="3603"/>
                    </a:cubicBezTo>
                    <a:cubicBezTo>
                      <a:pt x="9724" y="3187"/>
                      <a:pt x="9472" y="3047"/>
                      <a:pt x="9161" y="3047"/>
                    </a:cubicBezTo>
                    <a:cubicBezTo>
                      <a:pt x="8823" y="3047"/>
                      <a:pt x="8415" y="3213"/>
                      <a:pt x="8207" y="3369"/>
                    </a:cubicBezTo>
                    <a:cubicBezTo>
                      <a:pt x="7773" y="3703"/>
                      <a:pt x="7406" y="4237"/>
                      <a:pt x="7373" y="4837"/>
                    </a:cubicBezTo>
                    <a:cubicBezTo>
                      <a:pt x="7306" y="4837"/>
                      <a:pt x="7239" y="4870"/>
                      <a:pt x="7173" y="4870"/>
                    </a:cubicBezTo>
                    <a:cubicBezTo>
                      <a:pt x="7076" y="4882"/>
                      <a:pt x="6978" y="4889"/>
                      <a:pt x="6879" y="4889"/>
                    </a:cubicBezTo>
                    <a:cubicBezTo>
                      <a:pt x="6431" y="4889"/>
                      <a:pt x="5978" y="4753"/>
                      <a:pt x="5705" y="4370"/>
                    </a:cubicBezTo>
                    <a:cubicBezTo>
                      <a:pt x="5638" y="4237"/>
                      <a:pt x="5572" y="4070"/>
                      <a:pt x="5538" y="3936"/>
                    </a:cubicBezTo>
                    <a:cubicBezTo>
                      <a:pt x="5805" y="3836"/>
                      <a:pt x="6039" y="3603"/>
                      <a:pt x="6305" y="3436"/>
                    </a:cubicBezTo>
                    <a:cubicBezTo>
                      <a:pt x="6572" y="3202"/>
                      <a:pt x="7673" y="2535"/>
                      <a:pt x="7273" y="2002"/>
                    </a:cubicBezTo>
                    <a:cubicBezTo>
                      <a:pt x="7156" y="1862"/>
                      <a:pt x="7006" y="1805"/>
                      <a:pt x="6839" y="1805"/>
                    </a:cubicBezTo>
                    <a:cubicBezTo>
                      <a:pt x="6290" y="1805"/>
                      <a:pt x="5568" y="2421"/>
                      <a:pt x="5338" y="2702"/>
                    </a:cubicBezTo>
                    <a:cubicBezTo>
                      <a:pt x="5038" y="3069"/>
                      <a:pt x="4938" y="3436"/>
                      <a:pt x="4938" y="3870"/>
                    </a:cubicBezTo>
                    <a:cubicBezTo>
                      <a:pt x="4802" y="3891"/>
                      <a:pt x="4664" y="3902"/>
                      <a:pt x="4527" y="3902"/>
                    </a:cubicBezTo>
                    <a:cubicBezTo>
                      <a:pt x="3819" y="3902"/>
                      <a:pt x="3132" y="3606"/>
                      <a:pt x="2936" y="2936"/>
                    </a:cubicBezTo>
                    <a:cubicBezTo>
                      <a:pt x="3637" y="2669"/>
                      <a:pt x="4638" y="2068"/>
                      <a:pt x="4804" y="1268"/>
                    </a:cubicBezTo>
                    <a:cubicBezTo>
                      <a:pt x="4880" y="929"/>
                      <a:pt x="4551" y="834"/>
                      <a:pt x="4191" y="834"/>
                    </a:cubicBezTo>
                    <a:cubicBezTo>
                      <a:pt x="3912" y="834"/>
                      <a:pt x="3615" y="891"/>
                      <a:pt x="3470" y="934"/>
                    </a:cubicBezTo>
                    <a:cubicBezTo>
                      <a:pt x="2703" y="1234"/>
                      <a:pt x="2269" y="1935"/>
                      <a:pt x="2336" y="2735"/>
                    </a:cubicBezTo>
                    <a:cubicBezTo>
                      <a:pt x="2084" y="2804"/>
                      <a:pt x="1832" y="2849"/>
                      <a:pt x="1606" y="2849"/>
                    </a:cubicBezTo>
                    <a:cubicBezTo>
                      <a:pt x="1173" y="2849"/>
                      <a:pt x="834" y="2684"/>
                      <a:pt x="768" y="2202"/>
                    </a:cubicBezTo>
                    <a:cubicBezTo>
                      <a:pt x="601" y="1001"/>
                      <a:pt x="2036" y="667"/>
                      <a:pt x="2936" y="334"/>
                    </a:cubicBezTo>
                    <a:cubicBezTo>
                      <a:pt x="3136" y="234"/>
                      <a:pt x="3036" y="0"/>
                      <a:pt x="2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3363400" y="879850"/>
                <a:ext cx="316625" cy="1291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5165" extrusionOk="0">
                    <a:moveTo>
                      <a:pt x="589" y="1"/>
                    </a:moveTo>
                    <a:cubicBezTo>
                      <a:pt x="494" y="1"/>
                      <a:pt x="398" y="5"/>
                      <a:pt x="301" y="16"/>
                    </a:cubicBezTo>
                    <a:cubicBezTo>
                      <a:pt x="101" y="49"/>
                      <a:pt x="1" y="350"/>
                      <a:pt x="234" y="450"/>
                    </a:cubicBezTo>
                    <a:cubicBezTo>
                      <a:pt x="668" y="616"/>
                      <a:pt x="1235" y="650"/>
                      <a:pt x="1669" y="783"/>
                    </a:cubicBezTo>
                    <a:cubicBezTo>
                      <a:pt x="2236" y="850"/>
                      <a:pt x="2769" y="983"/>
                      <a:pt x="3270" y="1117"/>
                    </a:cubicBezTo>
                    <a:cubicBezTo>
                      <a:pt x="4337" y="1384"/>
                      <a:pt x="5438" y="1717"/>
                      <a:pt x="6472" y="2151"/>
                    </a:cubicBezTo>
                    <a:cubicBezTo>
                      <a:pt x="8507" y="2951"/>
                      <a:pt x="10341" y="4119"/>
                      <a:pt x="12276" y="5153"/>
                    </a:cubicBezTo>
                    <a:cubicBezTo>
                      <a:pt x="12304" y="5161"/>
                      <a:pt x="12332" y="5165"/>
                      <a:pt x="12358" y="5165"/>
                    </a:cubicBezTo>
                    <a:cubicBezTo>
                      <a:pt x="12546" y="5165"/>
                      <a:pt x="12664" y="4970"/>
                      <a:pt x="12576" y="4853"/>
                    </a:cubicBezTo>
                    <a:cubicBezTo>
                      <a:pt x="10909" y="3352"/>
                      <a:pt x="8807" y="2318"/>
                      <a:pt x="6739" y="1517"/>
                    </a:cubicBezTo>
                    <a:cubicBezTo>
                      <a:pt x="5738" y="1150"/>
                      <a:pt x="4671" y="817"/>
                      <a:pt x="3603" y="516"/>
                    </a:cubicBezTo>
                    <a:cubicBezTo>
                      <a:pt x="3070" y="383"/>
                      <a:pt x="2503" y="283"/>
                      <a:pt x="2002" y="183"/>
                    </a:cubicBezTo>
                    <a:cubicBezTo>
                      <a:pt x="1555" y="127"/>
                      <a:pt x="1084" y="1"/>
                      <a:pt x="5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3357575" y="972800"/>
                <a:ext cx="3411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5805" extrusionOk="0">
                    <a:moveTo>
                      <a:pt x="167" y="1"/>
                    </a:moveTo>
                    <a:cubicBezTo>
                      <a:pt x="34" y="1"/>
                      <a:pt x="0" y="167"/>
                      <a:pt x="134" y="234"/>
                    </a:cubicBezTo>
                    <a:cubicBezTo>
                      <a:pt x="2502" y="801"/>
                      <a:pt x="4837" y="1468"/>
                      <a:pt x="7072" y="2436"/>
                    </a:cubicBezTo>
                    <a:cubicBezTo>
                      <a:pt x="8173" y="2869"/>
                      <a:pt x="9240" y="3370"/>
                      <a:pt x="10308" y="3970"/>
                    </a:cubicBezTo>
                    <a:cubicBezTo>
                      <a:pt x="10808" y="4270"/>
                      <a:pt x="11342" y="4571"/>
                      <a:pt x="11842" y="4838"/>
                    </a:cubicBezTo>
                    <a:cubicBezTo>
                      <a:pt x="12376" y="5171"/>
                      <a:pt x="12876" y="5571"/>
                      <a:pt x="13410" y="5805"/>
                    </a:cubicBezTo>
                    <a:cubicBezTo>
                      <a:pt x="13577" y="5805"/>
                      <a:pt x="13643" y="5671"/>
                      <a:pt x="13543" y="5605"/>
                    </a:cubicBezTo>
                    <a:cubicBezTo>
                      <a:pt x="12743" y="4771"/>
                      <a:pt x="11542" y="4170"/>
                      <a:pt x="10541" y="3603"/>
                    </a:cubicBezTo>
                    <a:cubicBezTo>
                      <a:pt x="9474" y="2969"/>
                      <a:pt x="8340" y="2436"/>
                      <a:pt x="7205" y="1969"/>
                    </a:cubicBezTo>
                    <a:cubicBezTo>
                      <a:pt x="4970" y="1068"/>
                      <a:pt x="2569" y="30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3315875" y="1085925"/>
                <a:ext cx="354450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5488" extrusionOk="0">
                    <a:moveTo>
                      <a:pt x="2095" y="1"/>
                    </a:moveTo>
                    <a:cubicBezTo>
                      <a:pt x="1447" y="1"/>
                      <a:pt x="802" y="47"/>
                      <a:pt x="167" y="146"/>
                    </a:cubicBezTo>
                    <a:cubicBezTo>
                      <a:pt x="0" y="212"/>
                      <a:pt x="0" y="446"/>
                      <a:pt x="201" y="446"/>
                    </a:cubicBezTo>
                    <a:cubicBezTo>
                      <a:pt x="2802" y="446"/>
                      <a:pt x="5371" y="746"/>
                      <a:pt x="7806" y="1714"/>
                    </a:cubicBezTo>
                    <a:cubicBezTo>
                      <a:pt x="8973" y="2147"/>
                      <a:pt x="10141" y="2748"/>
                      <a:pt x="11175" y="3448"/>
                    </a:cubicBezTo>
                    <a:cubicBezTo>
                      <a:pt x="11709" y="3815"/>
                      <a:pt x="12209" y="4215"/>
                      <a:pt x="12676" y="4616"/>
                    </a:cubicBezTo>
                    <a:cubicBezTo>
                      <a:pt x="13025" y="4901"/>
                      <a:pt x="13434" y="5488"/>
                      <a:pt x="13875" y="5488"/>
                    </a:cubicBezTo>
                    <a:cubicBezTo>
                      <a:pt x="13898" y="5488"/>
                      <a:pt x="13921" y="5486"/>
                      <a:pt x="13944" y="5483"/>
                    </a:cubicBezTo>
                    <a:cubicBezTo>
                      <a:pt x="14077" y="5450"/>
                      <a:pt x="14177" y="5283"/>
                      <a:pt x="14177" y="5149"/>
                    </a:cubicBezTo>
                    <a:cubicBezTo>
                      <a:pt x="14177" y="4616"/>
                      <a:pt x="13377" y="4149"/>
                      <a:pt x="13010" y="3882"/>
                    </a:cubicBezTo>
                    <a:cubicBezTo>
                      <a:pt x="12509" y="3481"/>
                      <a:pt x="12009" y="3148"/>
                      <a:pt x="11509" y="2814"/>
                    </a:cubicBezTo>
                    <a:cubicBezTo>
                      <a:pt x="10341" y="2114"/>
                      <a:pt x="9140" y="1480"/>
                      <a:pt x="7873" y="1080"/>
                    </a:cubicBezTo>
                    <a:cubicBezTo>
                      <a:pt x="6065" y="427"/>
                      <a:pt x="4068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3440125" y="1197125"/>
                <a:ext cx="15075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007" extrusionOk="0">
                    <a:moveTo>
                      <a:pt x="67" y="1"/>
                    </a:moveTo>
                    <a:cubicBezTo>
                      <a:pt x="1" y="1"/>
                      <a:pt x="1" y="168"/>
                      <a:pt x="67" y="168"/>
                    </a:cubicBezTo>
                    <a:cubicBezTo>
                      <a:pt x="2102" y="334"/>
                      <a:pt x="4037" y="1035"/>
                      <a:pt x="5838" y="2002"/>
                    </a:cubicBezTo>
                    <a:cubicBezTo>
                      <a:pt x="5847" y="2005"/>
                      <a:pt x="5856" y="2007"/>
                      <a:pt x="5865" y="2007"/>
                    </a:cubicBezTo>
                    <a:cubicBezTo>
                      <a:pt x="5955" y="2007"/>
                      <a:pt x="6029" y="1866"/>
                      <a:pt x="5938" y="1835"/>
                    </a:cubicBezTo>
                    <a:cubicBezTo>
                      <a:pt x="4270" y="535"/>
                      <a:pt x="2202" y="1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43" name="Google Shape;543;p25"/>
            <p:cNvGrpSpPr/>
            <p:nvPr/>
          </p:nvGrpSpPr>
          <p:grpSpPr>
            <a:xfrm rot="-2700000">
              <a:off x="838948" y="840954"/>
              <a:ext cx="310902" cy="239933"/>
              <a:chOff x="4882422" y="4353914"/>
              <a:chExt cx="235250" cy="181550"/>
            </a:xfrm>
          </p:grpSpPr>
          <p:sp>
            <p:nvSpPr>
              <p:cNvPr id="544" name="Google Shape;544;p25"/>
              <p:cNvSpPr/>
              <p:nvPr/>
            </p:nvSpPr>
            <p:spPr>
              <a:xfrm>
                <a:off x="4990847" y="4415089"/>
                <a:ext cx="393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433" fill="none" extrusionOk="0">
                    <a:moveTo>
                      <a:pt x="219" y="0"/>
                    </a:moveTo>
                    <a:cubicBezTo>
                      <a:pt x="0" y="796"/>
                      <a:pt x="856" y="1433"/>
                      <a:pt x="1572" y="1075"/>
                    </a:cubicBezTo>
                  </a:path>
                </a:pathLst>
              </a:custGeom>
              <a:solidFill>
                <a:schemeClr val="lt2"/>
              </a:solidFill>
              <a:ln w="179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4976422" y="4364364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47" y="0"/>
                    </a:moveTo>
                    <a:cubicBezTo>
                      <a:pt x="498" y="0"/>
                      <a:pt x="348" y="60"/>
                      <a:pt x="239" y="179"/>
                    </a:cubicBezTo>
                    <a:cubicBezTo>
                      <a:pt x="0" y="398"/>
                      <a:pt x="0" y="776"/>
                      <a:pt x="239" y="995"/>
                    </a:cubicBezTo>
                    <a:cubicBezTo>
                      <a:pt x="348" y="1104"/>
                      <a:pt x="498" y="1159"/>
                      <a:pt x="647" y="1159"/>
                    </a:cubicBezTo>
                    <a:cubicBezTo>
                      <a:pt x="796" y="1159"/>
                      <a:pt x="945" y="1104"/>
                      <a:pt x="1055" y="995"/>
                    </a:cubicBezTo>
                    <a:cubicBezTo>
                      <a:pt x="1273" y="776"/>
                      <a:pt x="1273" y="398"/>
                      <a:pt x="1055" y="179"/>
                    </a:cubicBezTo>
                    <a:cubicBezTo>
                      <a:pt x="945" y="60"/>
                      <a:pt x="796" y="0"/>
                      <a:pt x="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5050022" y="4414089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27" y="1"/>
                    </a:moveTo>
                    <a:cubicBezTo>
                      <a:pt x="478" y="1"/>
                      <a:pt x="329" y="60"/>
                      <a:pt x="219" y="180"/>
                    </a:cubicBezTo>
                    <a:cubicBezTo>
                      <a:pt x="0" y="398"/>
                      <a:pt x="0" y="776"/>
                      <a:pt x="219" y="995"/>
                    </a:cubicBezTo>
                    <a:cubicBezTo>
                      <a:pt x="329" y="1105"/>
                      <a:pt x="478" y="1159"/>
                      <a:pt x="627" y="1159"/>
                    </a:cubicBezTo>
                    <a:cubicBezTo>
                      <a:pt x="776" y="1159"/>
                      <a:pt x="925" y="1105"/>
                      <a:pt x="1035" y="995"/>
                    </a:cubicBezTo>
                    <a:cubicBezTo>
                      <a:pt x="1273" y="776"/>
                      <a:pt x="1273" y="398"/>
                      <a:pt x="1035" y="180"/>
                    </a:cubicBezTo>
                    <a:cubicBezTo>
                      <a:pt x="925" y="60"/>
                      <a:pt x="776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5041572" y="4459339"/>
                <a:ext cx="761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5" extrusionOk="0">
                    <a:moveTo>
                      <a:pt x="1532" y="1"/>
                    </a:moveTo>
                    <a:cubicBezTo>
                      <a:pt x="677" y="1"/>
                      <a:pt x="0" y="677"/>
                      <a:pt x="0" y="1513"/>
                    </a:cubicBezTo>
                    <a:cubicBezTo>
                      <a:pt x="0" y="2368"/>
                      <a:pt x="677" y="3044"/>
                      <a:pt x="1532" y="3044"/>
                    </a:cubicBezTo>
                    <a:cubicBezTo>
                      <a:pt x="2367" y="3044"/>
                      <a:pt x="3044" y="2368"/>
                      <a:pt x="3044" y="1513"/>
                    </a:cubicBezTo>
                    <a:cubicBezTo>
                      <a:pt x="3044" y="697"/>
                      <a:pt x="2367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4882422" y="4353914"/>
                <a:ext cx="761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25" extrusionOk="0">
                    <a:moveTo>
                      <a:pt x="1532" y="1"/>
                    </a:moveTo>
                    <a:cubicBezTo>
                      <a:pt x="677" y="1"/>
                      <a:pt x="1" y="657"/>
                      <a:pt x="1" y="1512"/>
                    </a:cubicBezTo>
                    <a:cubicBezTo>
                      <a:pt x="1" y="2348"/>
                      <a:pt x="677" y="3024"/>
                      <a:pt x="1532" y="3024"/>
                    </a:cubicBezTo>
                    <a:cubicBezTo>
                      <a:pt x="2368" y="3024"/>
                      <a:pt x="3044" y="2348"/>
                      <a:pt x="3044" y="1512"/>
                    </a:cubicBezTo>
                    <a:cubicBezTo>
                      <a:pt x="3044" y="697"/>
                      <a:pt x="2368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549" name="Google Shape;549;p25"/>
          <p:cNvSpPr/>
          <p:nvPr/>
        </p:nvSpPr>
        <p:spPr>
          <a:xfrm rot="10800000">
            <a:off x="5" y="1440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25"/>
          <p:cNvSpPr/>
          <p:nvPr/>
        </p:nvSpPr>
        <p:spPr>
          <a:xfrm>
            <a:off x="376249" y="439182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51" name="Google Shape;551;p25"/>
          <p:cNvGrpSpPr/>
          <p:nvPr/>
        </p:nvGrpSpPr>
        <p:grpSpPr>
          <a:xfrm>
            <a:off x="2121325" y="1000564"/>
            <a:ext cx="256063" cy="319186"/>
            <a:chOff x="2121325" y="1000564"/>
            <a:chExt cx="256063" cy="319186"/>
          </a:xfrm>
        </p:grpSpPr>
        <p:sp>
          <p:nvSpPr>
            <p:cNvPr id="552" name="Google Shape;552;p25"/>
            <p:cNvSpPr/>
            <p:nvPr/>
          </p:nvSpPr>
          <p:spPr>
            <a:xfrm rot="-5400000">
              <a:off x="2283888" y="964664"/>
              <a:ext cx="57600" cy="129400"/>
            </a:xfrm>
            <a:custGeom>
              <a:avLst/>
              <a:gdLst/>
              <a:ahLst/>
              <a:cxnLst/>
              <a:rect l="l" t="t" r="r" b="b"/>
              <a:pathLst>
                <a:path w="2304" h="5176" extrusionOk="0">
                  <a:moveTo>
                    <a:pt x="1107" y="1"/>
                  </a:moveTo>
                  <a:cubicBezTo>
                    <a:pt x="725" y="1"/>
                    <a:pt x="361" y="211"/>
                    <a:pt x="254" y="700"/>
                  </a:cubicBezTo>
                  <a:cubicBezTo>
                    <a:pt x="0" y="1969"/>
                    <a:pt x="0" y="3209"/>
                    <a:pt x="224" y="4478"/>
                  </a:cubicBezTo>
                  <a:cubicBezTo>
                    <a:pt x="313" y="4965"/>
                    <a:pt x="663" y="5175"/>
                    <a:pt x="1039" y="5175"/>
                  </a:cubicBezTo>
                  <a:cubicBezTo>
                    <a:pt x="1610" y="5175"/>
                    <a:pt x="2241" y="4688"/>
                    <a:pt x="2106" y="3941"/>
                  </a:cubicBezTo>
                  <a:cubicBezTo>
                    <a:pt x="1942" y="3030"/>
                    <a:pt x="1957" y="2119"/>
                    <a:pt x="2151" y="1208"/>
                  </a:cubicBezTo>
                  <a:cubicBezTo>
                    <a:pt x="2304" y="480"/>
                    <a:pt x="1684" y="1"/>
                    <a:pt x="1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25"/>
            <p:cNvSpPr/>
            <p:nvPr/>
          </p:nvSpPr>
          <p:spPr>
            <a:xfrm rot="-3370778">
              <a:off x="2225550" y="1076627"/>
              <a:ext cx="63151" cy="149252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2121325" y="1162150"/>
              <a:ext cx="65825" cy="157600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5" name="Google Shape;555;p25"/>
          <p:cNvGrpSpPr/>
          <p:nvPr/>
        </p:nvGrpSpPr>
        <p:grpSpPr>
          <a:xfrm rot="-3818857">
            <a:off x="8438424" y="4418946"/>
            <a:ext cx="316777" cy="248816"/>
            <a:chOff x="4181197" y="354494"/>
            <a:chExt cx="316771" cy="248811"/>
          </a:xfrm>
        </p:grpSpPr>
        <p:sp>
          <p:nvSpPr>
            <p:cNvPr id="556" name="Google Shape;556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8131566" y="-329725"/>
            <a:ext cx="1310812" cy="1222404"/>
          </a:xfrm>
          <a:custGeom>
            <a:avLst/>
            <a:gdLst/>
            <a:ahLst/>
            <a:cxnLst/>
            <a:rect l="l" t="t" r="r" b="b"/>
            <a:pathLst>
              <a:path w="44540" h="41536" extrusionOk="0">
                <a:moveTo>
                  <a:pt x="29810" y="1"/>
                </a:moveTo>
                <a:cubicBezTo>
                  <a:pt x="18468" y="1"/>
                  <a:pt x="0" y="28135"/>
                  <a:pt x="4917" y="37113"/>
                </a:cubicBezTo>
                <a:cubicBezTo>
                  <a:pt x="5593" y="38327"/>
                  <a:pt x="7065" y="39043"/>
                  <a:pt x="8378" y="39520"/>
                </a:cubicBezTo>
                <a:cubicBezTo>
                  <a:pt x="12278" y="40914"/>
                  <a:pt x="15789" y="41536"/>
                  <a:pt x="18924" y="41536"/>
                </a:cubicBezTo>
                <a:cubicBezTo>
                  <a:pt x="41297" y="41536"/>
                  <a:pt x="44539" y="9881"/>
                  <a:pt x="33443" y="1227"/>
                </a:cubicBezTo>
                <a:cubicBezTo>
                  <a:pt x="32361" y="384"/>
                  <a:pt x="31134" y="1"/>
                  <a:pt x="29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25"/>
          <p:cNvSpPr txBox="1"/>
          <p:nvPr>
            <p:ph type="ctrTitle"/>
          </p:nvPr>
        </p:nvSpPr>
        <p:spPr>
          <a:xfrm flipH="1">
            <a:off x="2506650" y="2522575"/>
            <a:ext cx="160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1" name="Google Shape;561;p25"/>
          <p:cNvSpPr txBox="1"/>
          <p:nvPr>
            <p:ph type="subTitle" idx="1"/>
          </p:nvPr>
        </p:nvSpPr>
        <p:spPr>
          <a:xfrm flipH="1">
            <a:off x="1287125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8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6"/>
          <p:cNvSpPr/>
          <p:nvPr/>
        </p:nvSpPr>
        <p:spPr>
          <a:xfrm>
            <a:off x="1028334" y="-63815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64" name="Google Shape;564;p26"/>
          <p:cNvGrpSpPr/>
          <p:nvPr/>
        </p:nvGrpSpPr>
        <p:grpSpPr>
          <a:xfrm rot="2469396" flipH="1">
            <a:off x="5036752" y="3878445"/>
            <a:ext cx="306762" cy="476331"/>
            <a:chOff x="4452729" y="352000"/>
            <a:chExt cx="225596" cy="350302"/>
          </a:xfrm>
        </p:grpSpPr>
        <p:sp>
          <p:nvSpPr>
            <p:cNvPr id="565" name="Google Shape;565;p26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26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26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8" name="Google Shape;568;p26"/>
          <p:cNvGrpSpPr/>
          <p:nvPr/>
        </p:nvGrpSpPr>
        <p:grpSpPr>
          <a:xfrm>
            <a:off x="720000" y="3311750"/>
            <a:ext cx="1221675" cy="1456958"/>
            <a:chOff x="2027450" y="3596675"/>
            <a:chExt cx="1221675" cy="1456958"/>
          </a:xfrm>
        </p:grpSpPr>
        <p:sp>
          <p:nvSpPr>
            <p:cNvPr id="569" name="Google Shape;569;p26"/>
            <p:cNvSpPr/>
            <p:nvPr/>
          </p:nvSpPr>
          <p:spPr>
            <a:xfrm>
              <a:off x="2283475" y="3989975"/>
              <a:ext cx="965650" cy="819875"/>
            </a:xfrm>
            <a:custGeom>
              <a:avLst/>
              <a:gdLst/>
              <a:ahLst/>
              <a:cxnLst/>
              <a:rect l="l" t="t" r="r" b="b"/>
              <a:pathLst>
                <a:path w="38626" h="32795" extrusionOk="0">
                  <a:moveTo>
                    <a:pt x="29355" y="0"/>
                  </a:moveTo>
                  <a:lnTo>
                    <a:pt x="29355" y="0"/>
                  </a:lnTo>
                  <a:cubicBezTo>
                    <a:pt x="29421" y="400"/>
                    <a:pt x="29455" y="834"/>
                    <a:pt x="29421" y="1168"/>
                  </a:cubicBezTo>
                  <a:cubicBezTo>
                    <a:pt x="28968" y="4957"/>
                    <a:pt x="16252" y="11827"/>
                    <a:pt x="12184" y="11827"/>
                  </a:cubicBezTo>
                  <a:cubicBezTo>
                    <a:pt x="12062" y="11827"/>
                    <a:pt x="11948" y="11821"/>
                    <a:pt x="11842" y="11809"/>
                  </a:cubicBezTo>
                  <a:cubicBezTo>
                    <a:pt x="8239" y="11342"/>
                    <a:pt x="6338" y="7372"/>
                    <a:pt x="4303" y="4970"/>
                  </a:cubicBezTo>
                  <a:cubicBezTo>
                    <a:pt x="3064" y="3483"/>
                    <a:pt x="1506" y="1791"/>
                    <a:pt x="531" y="1791"/>
                  </a:cubicBezTo>
                  <a:cubicBezTo>
                    <a:pt x="325" y="1791"/>
                    <a:pt x="146" y="1866"/>
                    <a:pt x="0" y="2035"/>
                  </a:cubicBezTo>
                  <a:cubicBezTo>
                    <a:pt x="0" y="2235"/>
                    <a:pt x="0" y="2402"/>
                    <a:pt x="67" y="2635"/>
                  </a:cubicBezTo>
                  <a:cubicBezTo>
                    <a:pt x="934" y="10708"/>
                    <a:pt x="3002" y="11508"/>
                    <a:pt x="3102" y="16178"/>
                  </a:cubicBezTo>
                  <a:cubicBezTo>
                    <a:pt x="3102" y="18480"/>
                    <a:pt x="3469" y="22049"/>
                    <a:pt x="4837" y="25318"/>
                  </a:cubicBezTo>
                  <a:cubicBezTo>
                    <a:pt x="5071" y="25819"/>
                    <a:pt x="5304" y="26352"/>
                    <a:pt x="5604" y="26853"/>
                  </a:cubicBezTo>
                  <a:cubicBezTo>
                    <a:pt x="7105" y="29588"/>
                    <a:pt x="9474" y="31890"/>
                    <a:pt x="13110" y="32523"/>
                  </a:cubicBezTo>
                  <a:cubicBezTo>
                    <a:pt x="14132" y="32702"/>
                    <a:pt x="15284" y="32794"/>
                    <a:pt x="16517" y="32794"/>
                  </a:cubicBezTo>
                  <a:cubicBezTo>
                    <a:pt x="25431" y="32794"/>
                    <a:pt x="38626" y="27959"/>
                    <a:pt x="38127" y="15711"/>
                  </a:cubicBezTo>
                  <a:cubicBezTo>
                    <a:pt x="37927" y="11008"/>
                    <a:pt x="29655" y="334"/>
                    <a:pt x="293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26"/>
            <p:cNvSpPr/>
            <p:nvPr/>
          </p:nvSpPr>
          <p:spPr>
            <a:xfrm>
              <a:off x="2285125" y="3636275"/>
              <a:ext cx="736400" cy="649400"/>
            </a:xfrm>
            <a:custGeom>
              <a:avLst/>
              <a:gdLst/>
              <a:ahLst/>
              <a:cxnLst/>
              <a:rect l="l" t="t" r="r" b="b"/>
              <a:pathLst>
                <a:path w="29456" h="25976" extrusionOk="0">
                  <a:moveTo>
                    <a:pt x="18748" y="1"/>
                  </a:moveTo>
                  <a:cubicBezTo>
                    <a:pt x="18082" y="1"/>
                    <a:pt x="16846" y="387"/>
                    <a:pt x="15345" y="1039"/>
                  </a:cubicBezTo>
                  <a:cubicBezTo>
                    <a:pt x="14345" y="1472"/>
                    <a:pt x="13210" y="2039"/>
                    <a:pt x="12043" y="2707"/>
                  </a:cubicBezTo>
                  <a:cubicBezTo>
                    <a:pt x="10442" y="3641"/>
                    <a:pt x="8741" y="4708"/>
                    <a:pt x="7173" y="5976"/>
                  </a:cubicBezTo>
                  <a:cubicBezTo>
                    <a:pt x="6339" y="6609"/>
                    <a:pt x="5572" y="7277"/>
                    <a:pt x="4838" y="7944"/>
                  </a:cubicBezTo>
                  <a:cubicBezTo>
                    <a:pt x="3570" y="9044"/>
                    <a:pt x="2503" y="10279"/>
                    <a:pt x="1669" y="11513"/>
                  </a:cubicBezTo>
                  <a:cubicBezTo>
                    <a:pt x="1369" y="11980"/>
                    <a:pt x="1068" y="12480"/>
                    <a:pt x="835" y="12981"/>
                  </a:cubicBezTo>
                  <a:cubicBezTo>
                    <a:pt x="268" y="14048"/>
                    <a:pt x="1" y="15149"/>
                    <a:pt x="1" y="16183"/>
                  </a:cubicBezTo>
                  <a:cubicBezTo>
                    <a:pt x="146" y="16014"/>
                    <a:pt x="325" y="15939"/>
                    <a:pt x="529" y="15939"/>
                  </a:cubicBezTo>
                  <a:cubicBezTo>
                    <a:pt x="1496" y="15939"/>
                    <a:pt x="3031" y="17631"/>
                    <a:pt x="4271" y="19118"/>
                  </a:cubicBezTo>
                  <a:cubicBezTo>
                    <a:pt x="6339" y="21520"/>
                    <a:pt x="8240" y="25490"/>
                    <a:pt x="11843" y="25957"/>
                  </a:cubicBezTo>
                  <a:cubicBezTo>
                    <a:pt x="11947" y="25969"/>
                    <a:pt x="12059" y="25975"/>
                    <a:pt x="12179" y="25975"/>
                  </a:cubicBezTo>
                  <a:cubicBezTo>
                    <a:pt x="16188" y="25975"/>
                    <a:pt x="28935" y="19105"/>
                    <a:pt x="29389" y="15316"/>
                  </a:cubicBezTo>
                  <a:cubicBezTo>
                    <a:pt x="29455" y="14982"/>
                    <a:pt x="29422" y="14548"/>
                    <a:pt x="29355" y="14148"/>
                  </a:cubicBezTo>
                  <a:cubicBezTo>
                    <a:pt x="28455" y="9645"/>
                    <a:pt x="21383" y="772"/>
                    <a:pt x="19048" y="38"/>
                  </a:cubicBezTo>
                  <a:cubicBezTo>
                    <a:pt x="18967" y="13"/>
                    <a:pt x="18867" y="1"/>
                    <a:pt x="187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26"/>
            <p:cNvSpPr/>
            <p:nvPr/>
          </p:nvSpPr>
          <p:spPr>
            <a:xfrm>
              <a:off x="2360200" y="3596675"/>
              <a:ext cx="308575" cy="238200"/>
            </a:xfrm>
            <a:custGeom>
              <a:avLst/>
              <a:gdLst/>
              <a:ahLst/>
              <a:cxnLst/>
              <a:rect l="l" t="t" r="r" b="b"/>
              <a:pathLst>
                <a:path w="12343" h="9528" extrusionOk="0">
                  <a:moveTo>
                    <a:pt x="7200" y="1"/>
                  </a:moveTo>
                  <a:cubicBezTo>
                    <a:pt x="6306" y="1"/>
                    <a:pt x="5339" y="238"/>
                    <a:pt x="4337" y="855"/>
                  </a:cubicBezTo>
                  <a:cubicBezTo>
                    <a:pt x="0" y="3523"/>
                    <a:pt x="1835" y="9528"/>
                    <a:pt x="1835" y="9528"/>
                  </a:cubicBezTo>
                  <a:cubicBezTo>
                    <a:pt x="2569" y="8794"/>
                    <a:pt x="3369" y="8193"/>
                    <a:pt x="4170" y="7560"/>
                  </a:cubicBezTo>
                  <a:cubicBezTo>
                    <a:pt x="4170" y="7560"/>
                    <a:pt x="3036" y="4691"/>
                    <a:pt x="5271" y="3290"/>
                  </a:cubicBezTo>
                  <a:cubicBezTo>
                    <a:pt x="5629" y="3080"/>
                    <a:pt x="5997" y="2997"/>
                    <a:pt x="6355" y="2997"/>
                  </a:cubicBezTo>
                  <a:cubicBezTo>
                    <a:pt x="7767" y="2997"/>
                    <a:pt x="9040" y="4291"/>
                    <a:pt x="9040" y="4291"/>
                  </a:cubicBezTo>
                  <a:cubicBezTo>
                    <a:pt x="10207" y="3623"/>
                    <a:pt x="11342" y="3090"/>
                    <a:pt x="12342" y="2623"/>
                  </a:cubicBezTo>
                  <a:cubicBezTo>
                    <a:pt x="12342" y="2623"/>
                    <a:pt x="10174" y="1"/>
                    <a:pt x="72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2027450" y="3887650"/>
              <a:ext cx="396975" cy="827775"/>
            </a:xfrm>
            <a:custGeom>
              <a:avLst/>
              <a:gdLst/>
              <a:ahLst/>
              <a:cxnLst/>
              <a:rect l="l" t="t" r="r" b="b"/>
              <a:pathLst>
                <a:path w="15879" h="33111" extrusionOk="0">
                  <a:moveTo>
                    <a:pt x="7779" y="1"/>
                  </a:moveTo>
                  <a:cubicBezTo>
                    <a:pt x="5553" y="1"/>
                    <a:pt x="3066" y="1061"/>
                    <a:pt x="2002" y="4794"/>
                  </a:cubicBezTo>
                  <a:cubicBezTo>
                    <a:pt x="1" y="11965"/>
                    <a:pt x="6272" y="14968"/>
                    <a:pt x="5605" y="20271"/>
                  </a:cubicBezTo>
                  <a:cubicBezTo>
                    <a:pt x="4709" y="27387"/>
                    <a:pt x="6077" y="33111"/>
                    <a:pt x="10401" y="33111"/>
                  </a:cubicBezTo>
                  <a:cubicBezTo>
                    <a:pt x="11875" y="33111"/>
                    <a:pt x="13691" y="32446"/>
                    <a:pt x="15879" y="30946"/>
                  </a:cubicBezTo>
                  <a:cubicBezTo>
                    <a:pt x="15578" y="30445"/>
                    <a:pt x="15345" y="29945"/>
                    <a:pt x="15145" y="29411"/>
                  </a:cubicBezTo>
                  <a:cubicBezTo>
                    <a:pt x="15145" y="29411"/>
                    <a:pt x="13607" y="30067"/>
                    <a:pt x="12099" y="30067"/>
                  </a:cubicBezTo>
                  <a:cubicBezTo>
                    <a:pt x="11085" y="30067"/>
                    <a:pt x="10084" y="29770"/>
                    <a:pt x="9574" y="28777"/>
                  </a:cubicBezTo>
                  <a:cubicBezTo>
                    <a:pt x="8173" y="25975"/>
                    <a:pt x="9874" y="22206"/>
                    <a:pt x="9374" y="18670"/>
                  </a:cubicBezTo>
                  <a:cubicBezTo>
                    <a:pt x="8907" y="15168"/>
                    <a:pt x="4170" y="9664"/>
                    <a:pt x="5338" y="5327"/>
                  </a:cubicBezTo>
                  <a:cubicBezTo>
                    <a:pt x="5965" y="2998"/>
                    <a:pt x="7584" y="2459"/>
                    <a:pt x="8947" y="2459"/>
                  </a:cubicBezTo>
                  <a:cubicBezTo>
                    <a:pt x="10123" y="2459"/>
                    <a:pt x="11109" y="2859"/>
                    <a:pt x="11109" y="2859"/>
                  </a:cubicBezTo>
                  <a:cubicBezTo>
                    <a:pt x="11342" y="2359"/>
                    <a:pt x="11609" y="1925"/>
                    <a:pt x="11942" y="1425"/>
                  </a:cubicBezTo>
                  <a:cubicBezTo>
                    <a:pt x="11624" y="883"/>
                    <a:pt x="9810" y="1"/>
                    <a:pt x="77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2279300" y="3631850"/>
              <a:ext cx="751400" cy="662025"/>
            </a:xfrm>
            <a:custGeom>
              <a:avLst/>
              <a:gdLst/>
              <a:ahLst/>
              <a:cxnLst/>
              <a:rect l="l" t="t" r="r" b="b"/>
              <a:pathLst>
                <a:path w="30056" h="26481" extrusionOk="0">
                  <a:moveTo>
                    <a:pt x="19267" y="0"/>
                  </a:moveTo>
                  <a:cubicBezTo>
                    <a:pt x="19210" y="0"/>
                    <a:pt x="19159" y="15"/>
                    <a:pt x="19181" y="15"/>
                  </a:cubicBezTo>
                  <a:cubicBezTo>
                    <a:pt x="19147" y="115"/>
                    <a:pt x="19214" y="215"/>
                    <a:pt x="19314" y="282"/>
                  </a:cubicBezTo>
                  <a:cubicBezTo>
                    <a:pt x="19815" y="482"/>
                    <a:pt x="20282" y="849"/>
                    <a:pt x="20682" y="1216"/>
                  </a:cubicBezTo>
                  <a:cubicBezTo>
                    <a:pt x="21149" y="1616"/>
                    <a:pt x="21516" y="2016"/>
                    <a:pt x="21949" y="2450"/>
                  </a:cubicBezTo>
                  <a:cubicBezTo>
                    <a:pt x="22717" y="3284"/>
                    <a:pt x="23484" y="4185"/>
                    <a:pt x="24184" y="5119"/>
                  </a:cubicBezTo>
                  <a:cubicBezTo>
                    <a:pt x="25619" y="6953"/>
                    <a:pt x="26886" y="8888"/>
                    <a:pt x="27987" y="10956"/>
                  </a:cubicBezTo>
                  <a:cubicBezTo>
                    <a:pt x="28521" y="11990"/>
                    <a:pt x="28988" y="13024"/>
                    <a:pt x="29221" y="14125"/>
                  </a:cubicBezTo>
                  <a:cubicBezTo>
                    <a:pt x="29321" y="14659"/>
                    <a:pt x="29388" y="15192"/>
                    <a:pt x="29221" y="15659"/>
                  </a:cubicBezTo>
                  <a:cubicBezTo>
                    <a:pt x="29055" y="16160"/>
                    <a:pt x="28788" y="16627"/>
                    <a:pt x="28387" y="17027"/>
                  </a:cubicBezTo>
                  <a:cubicBezTo>
                    <a:pt x="27687" y="17894"/>
                    <a:pt x="26820" y="18662"/>
                    <a:pt x="25886" y="19362"/>
                  </a:cubicBezTo>
                  <a:cubicBezTo>
                    <a:pt x="24985" y="20063"/>
                    <a:pt x="24018" y="20696"/>
                    <a:pt x="23017" y="21330"/>
                  </a:cubicBezTo>
                  <a:cubicBezTo>
                    <a:pt x="21015" y="22531"/>
                    <a:pt x="18947" y="23632"/>
                    <a:pt x="16812" y="24499"/>
                  </a:cubicBezTo>
                  <a:cubicBezTo>
                    <a:pt x="15712" y="24899"/>
                    <a:pt x="14644" y="25333"/>
                    <a:pt x="13510" y="25533"/>
                  </a:cubicBezTo>
                  <a:cubicBezTo>
                    <a:pt x="13132" y="25622"/>
                    <a:pt x="12754" y="25667"/>
                    <a:pt x="12396" y="25667"/>
                  </a:cubicBezTo>
                  <a:cubicBezTo>
                    <a:pt x="12217" y="25667"/>
                    <a:pt x="12042" y="25655"/>
                    <a:pt x="11876" y="25633"/>
                  </a:cubicBezTo>
                  <a:cubicBezTo>
                    <a:pt x="11342" y="25566"/>
                    <a:pt x="10842" y="25366"/>
                    <a:pt x="10341" y="25133"/>
                  </a:cubicBezTo>
                  <a:cubicBezTo>
                    <a:pt x="9374" y="24632"/>
                    <a:pt x="8540" y="23832"/>
                    <a:pt x="7806" y="22965"/>
                  </a:cubicBezTo>
                  <a:cubicBezTo>
                    <a:pt x="7039" y="22064"/>
                    <a:pt x="6372" y="21130"/>
                    <a:pt x="5671" y="20163"/>
                  </a:cubicBezTo>
                  <a:cubicBezTo>
                    <a:pt x="4971" y="19229"/>
                    <a:pt x="4170" y="18328"/>
                    <a:pt x="3336" y="17494"/>
                  </a:cubicBezTo>
                  <a:cubicBezTo>
                    <a:pt x="2936" y="17060"/>
                    <a:pt x="2469" y="16660"/>
                    <a:pt x="1969" y="16327"/>
                  </a:cubicBezTo>
                  <a:cubicBezTo>
                    <a:pt x="1668" y="16160"/>
                    <a:pt x="1435" y="15993"/>
                    <a:pt x="1101" y="15893"/>
                  </a:cubicBezTo>
                  <a:lnTo>
                    <a:pt x="834" y="15860"/>
                  </a:lnTo>
                  <a:cubicBezTo>
                    <a:pt x="790" y="15848"/>
                    <a:pt x="753" y="15845"/>
                    <a:pt x="719" y="15845"/>
                  </a:cubicBezTo>
                  <a:cubicBezTo>
                    <a:pt x="653" y="15845"/>
                    <a:pt x="601" y="15860"/>
                    <a:pt x="534" y="15860"/>
                  </a:cubicBezTo>
                  <a:lnTo>
                    <a:pt x="301" y="15993"/>
                  </a:lnTo>
                  <a:cubicBezTo>
                    <a:pt x="201" y="16026"/>
                    <a:pt x="167" y="16060"/>
                    <a:pt x="101" y="16160"/>
                  </a:cubicBezTo>
                  <a:cubicBezTo>
                    <a:pt x="0" y="16226"/>
                    <a:pt x="0" y="16360"/>
                    <a:pt x="101" y="16460"/>
                  </a:cubicBezTo>
                  <a:cubicBezTo>
                    <a:pt x="134" y="16493"/>
                    <a:pt x="184" y="16510"/>
                    <a:pt x="234" y="16510"/>
                  </a:cubicBezTo>
                  <a:cubicBezTo>
                    <a:pt x="284" y="16510"/>
                    <a:pt x="334" y="16493"/>
                    <a:pt x="367" y="16460"/>
                  </a:cubicBezTo>
                  <a:cubicBezTo>
                    <a:pt x="458" y="16347"/>
                    <a:pt x="579" y="16280"/>
                    <a:pt x="732" y="16280"/>
                  </a:cubicBezTo>
                  <a:cubicBezTo>
                    <a:pt x="804" y="16280"/>
                    <a:pt x="882" y="16294"/>
                    <a:pt x="968" y="16327"/>
                  </a:cubicBezTo>
                  <a:cubicBezTo>
                    <a:pt x="1235" y="16393"/>
                    <a:pt x="1468" y="16527"/>
                    <a:pt x="1668" y="16693"/>
                  </a:cubicBezTo>
                  <a:cubicBezTo>
                    <a:pt x="2135" y="17027"/>
                    <a:pt x="2502" y="17461"/>
                    <a:pt x="2936" y="17861"/>
                  </a:cubicBezTo>
                  <a:cubicBezTo>
                    <a:pt x="3703" y="18728"/>
                    <a:pt x="4470" y="19629"/>
                    <a:pt x="5137" y="20563"/>
                  </a:cubicBezTo>
                  <a:cubicBezTo>
                    <a:pt x="5805" y="21497"/>
                    <a:pt x="6472" y="22498"/>
                    <a:pt x="7206" y="23398"/>
                  </a:cubicBezTo>
                  <a:cubicBezTo>
                    <a:pt x="8006" y="24332"/>
                    <a:pt x="8873" y="25166"/>
                    <a:pt x="9974" y="25800"/>
                  </a:cubicBezTo>
                  <a:cubicBezTo>
                    <a:pt x="10508" y="26067"/>
                    <a:pt x="11108" y="26334"/>
                    <a:pt x="11709" y="26400"/>
                  </a:cubicBezTo>
                  <a:cubicBezTo>
                    <a:pt x="11929" y="26449"/>
                    <a:pt x="12184" y="26480"/>
                    <a:pt x="12423" y="26480"/>
                  </a:cubicBezTo>
                  <a:cubicBezTo>
                    <a:pt x="12510" y="26480"/>
                    <a:pt x="12596" y="26476"/>
                    <a:pt x="12676" y="26467"/>
                  </a:cubicBezTo>
                  <a:cubicBezTo>
                    <a:pt x="13010" y="26467"/>
                    <a:pt x="13310" y="26367"/>
                    <a:pt x="13610" y="26334"/>
                  </a:cubicBezTo>
                  <a:cubicBezTo>
                    <a:pt x="14811" y="26067"/>
                    <a:pt x="15878" y="25667"/>
                    <a:pt x="17013" y="25233"/>
                  </a:cubicBezTo>
                  <a:cubicBezTo>
                    <a:pt x="19214" y="24366"/>
                    <a:pt x="21316" y="23298"/>
                    <a:pt x="23350" y="22031"/>
                  </a:cubicBezTo>
                  <a:cubicBezTo>
                    <a:pt x="24351" y="21397"/>
                    <a:pt x="25319" y="20730"/>
                    <a:pt x="26286" y="20029"/>
                  </a:cubicBezTo>
                  <a:cubicBezTo>
                    <a:pt x="27187" y="19295"/>
                    <a:pt x="28121" y="18528"/>
                    <a:pt x="28888" y="17561"/>
                  </a:cubicBezTo>
                  <a:cubicBezTo>
                    <a:pt x="29288" y="17127"/>
                    <a:pt x="29655" y="16560"/>
                    <a:pt x="29855" y="15960"/>
                  </a:cubicBezTo>
                  <a:cubicBezTo>
                    <a:pt x="30055" y="15292"/>
                    <a:pt x="29989" y="14625"/>
                    <a:pt x="29855" y="14025"/>
                  </a:cubicBezTo>
                  <a:cubicBezTo>
                    <a:pt x="29622" y="12824"/>
                    <a:pt x="29088" y="11723"/>
                    <a:pt x="28521" y="10689"/>
                  </a:cubicBezTo>
                  <a:cubicBezTo>
                    <a:pt x="27420" y="8621"/>
                    <a:pt x="26019" y="6653"/>
                    <a:pt x="24551" y="4818"/>
                  </a:cubicBezTo>
                  <a:cubicBezTo>
                    <a:pt x="23817" y="3884"/>
                    <a:pt x="23017" y="3017"/>
                    <a:pt x="22183" y="2183"/>
                  </a:cubicBezTo>
                  <a:cubicBezTo>
                    <a:pt x="21783" y="1783"/>
                    <a:pt x="21349" y="1349"/>
                    <a:pt x="20915" y="982"/>
                  </a:cubicBezTo>
                  <a:cubicBezTo>
                    <a:pt x="20448" y="615"/>
                    <a:pt x="19981" y="215"/>
                    <a:pt x="19348" y="15"/>
                  </a:cubicBezTo>
                  <a:cubicBezTo>
                    <a:pt x="19325" y="4"/>
                    <a:pt x="19296" y="0"/>
                    <a:pt x="19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26"/>
            <p:cNvSpPr/>
            <p:nvPr/>
          </p:nvSpPr>
          <p:spPr>
            <a:xfrm rot="-2170665">
              <a:off x="2459901" y="4739872"/>
              <a:ext cx="198028" cy="282554"/>
            </a:xfrm>
            <a:custGeom>
              <a:avLst/>
              <a:gdLst/>
              <a:ahLst/>
              <a:cxnLst/>
              <a:rect l="l" t="t" r="r" b="b"/>
              <a:pathLst>
                <a:path w="7921" h="11302" extrusionOk="0">
                  <a:moveTo>
                    <a:pt x="66" y="1"/>
                  </a:moveTo>
                  <a:cubicBezTo>
                    <a:pt x="37" y="1"/>
                    <a:pt x="0" y="33"/>
                    <a:pt x="0" y="53"/>
                  </a:cubicBezTo>
                  <a:cubicBezTo>
                    <a:pt x="101" y="2722"/>
                    <a:pt x="534" y="5424"/>
                    <a:pt x="2002" y="7692"/>
                  </a:cubicBezTo>
                  <a:cubicBezTo>
                    <a:pt x="3149" y="9494"/>
                    <a:pt x="5197" y="11297"/>
                    <a:pt x="7450" y="11297"/>
                  </a:cubicBezTo>
                  <a:cubicBezTo>
                    <a:pt x="7491" y="11297"/>
                    <a:pt x="7532" y="11296"/>
                    <a:pt x="7573" y="11295"/>
                  </a:cubicBezTo>
                  <a:cubicBezTo>
                    <a:pt x="7594" y="11300"/>
                    <a:pt x="7614" y="11302"/>
                    <a:pt x="7633" y="11302"/>
                  </a:cubicBezTo>
                  <a:cubicBezTo>
                    <a:pt x="7881" y="11302"/>
                    <a:pt x="7920" y="10923"/>
                    <a:pt x="7673" y="10861"/>
                  </a:cubicBezTo>
                  <a:cubicBezTo>
                    <a:pt x="6605" y="10561"/>
                    <a:pt x="5604" y="10227"/>
                    <a:pt x="4704" y="9560"/>
                  </a:cubicBezTo>
                  <a:cubicBezTo>
                    <a:pt x="3770" y="8893"/>
                    <a:pt x="3036" y="8059"/>
                    <a:pt x="2436" y="7092"/>
                  </a:cubicBezTo>
                  <a:cubicBezTo>
                    <a:pt x="1101" y="5024"/>
                    <a:pt x="568" y="2455"/>
                    <a:pt x="101" y="53"/>
                  </a:cubicBezTo>
                  <a:cubicBezTo>
                    <a:pt x="101" y="14"/>
                    <a:pt x="85" y="1"/>
                    <a:pt x="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575;p26"/>
            <p:cNvSpPr/>
            <p:nvPr/>
          </p:nvSpPr>
          <p:spPr>
            <a:xfrm rot="-2170665">
              <a:off x="2524580" y="4800767"/>
              <a:ext cx="130977" cy="147627"/>
            </a:xfrm>
            <a:custGeom>
              <a:avLst/>
              <a:gdLst/>
              <a:ahLst/>
              <a:cxnLst/>
              <a:rect l="l" t="t" r="r" b="b"/>
              <a:pathLst>
                <a:path w="5239" h="5905" extrusionOk="0">
                  <a:moveTo>
                    <a:pt x="94" y="0"/>
                  </a:moveTo>
                  <a:cubicBezTo>
                    <a:pt x="45" y="0"/>
                    <a:pt x="0" y="45"/>
                    <a:pt x="0" y="134"/>
                  </a:cubicBezTo>
                  <a:cubicBezTo>
                    <a:pt x="334" y="1368"/>
                    <a:pt x="934" y="2502"/>
                    <a:pt x="1768" y="3503"/>
                  </a:cubicBezTo>
                  <a:cubicBezTo>
                    <a:pt x="2569" y="4504"/>
                    <a:pt x="3603" y="5404"/>
                    <a:pt x="4837" y="5871"/>
                  </a:cubicBezTo>
                  <a:cubicBezTo>
                    <a:pt x="4874" y="5894"/>
                    <a:pt x="4909" y="5905"/>
                    <a:pt x="4942" y="5905"/>
                  </a:cubicBezTo>
                  <a:cubicBezTo>
                    <a:pt x="5143" y="5905"/>
                    <a:pt x="5238" y="5510"/>
                    <a:pt x="5037" y="5338"/>
                  </a:cubicBezTo>
                  <a:cubicBezTo>
                    <a:pt x="4537" y="5004"/>
                    <a:pt x="4003" y="4704"/>
                    <a:pt x="3503" y="4337"/>
                  </a:cubicBezTo>
                  <a:cubicBezTo>
                    <a:pt x="3002" y="3970"/>
                    <a:pt x="2535" y="3570"/>
                    <a:pt x="2168" y="3136"/>
                  </a:cubicBezTo>
                  <a:cubicBezTo>
                    <a:pt x="1335" y="2235"/>
                    <a:pt x="601" y="1168"/>
                    <a:pt x="167" y="34"/>
                  </a:cubicBezTo>
                  <a:cubicBezTo>
                    <a:pt x="145" y="11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26"/>
            <p:cNvSpPr/>
            <p:nvPr/>
          </p:nvSpPr>
          <p:spPr>
            <a:xfrm>
              <a:off x="2752975" y="4231800"/>
              <a:ext cx="301900" cy="208850"/>
            </a:xfrm>
            <a:custGeom>
              <a:avLst/>
              <a:gdLst/>
              <a:ahLst/>
              <a:cxnLst/>
              <a:rect l="l" t="t" r="r" b="b"/>
              <a:pathLst>
                <a:path w="12076" h="8354" extrusionOk="0">
                  <a:moveTo>
                    <a:pt x="10875" y="1"/>
                  </a:moveTo>
                  <a:cubicBezTo>
                    <a:pt x="9507" y="1"/>
                    <a:pt x="501" y="5071"/>
                    <a:pt x="0" y="6405"/>
                  </a:cubicBezTo>
                  <a:cubicBezTo>
                    <a:pt x="0" y="6405"/>
                    <a:pt x="2770" y="8353"/>
                    <a:pt x="4152" y="8353"/>
                  </a:cubicBezTo>
                  <a:cubicBezTo>
                    <a:pt x="4217" y="8353"/>
                    <a:pt x="4278" y="8349"/>
                    <a:pt x="4337" y="8340"/>
                  </a:cubicBezTo>
                  <a:cubicBezTo>
                    <a:pt x="5738" y="8140"/>
                    <a:pt x="11408" y="5338"/>
                    <a:pt x="11875" y="4170"/>
                  </a:cubicBezTo>
                  <a:cubicBezTo>
                    <a:pt x="12076" y="3637"/>
                    <a:pt x="10875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26"/>
            <p:cNvSpPr/>
            <p:nvPr/>
          </p:nvSpPr>
          <p:spPr>
            <a:xfrm>
              <a:off x="2740450" y="4232650"/>
              <a:ext cx="404425" cy="391250"/>
            </a:xfrm>
            <a:custGeom>
              <a:avLst/>
              <a:gdLst/>
              <a:ahLst/>
              <a:cxnLst/>
              <a:rect l="l" t="t" r="r" b="b"/>
              <a:pathLst>
                <a:path w="16177" h="15650" extrusionOk="0">
                  <a:moveTo>
                    <a:pt x="11376" y="0"/>
                  </a:moveTo>
                  <a:cubicBezTo>
                    <a:pt x="11376" y="0"/>
                    <a:pt x="12643" y="3603"/>
                    <a:pt x="12376" y="4170"/>
                  </a:cubicBezTo>
                  <a:cubicBezTo>
                    <a:pt x="11876" y="5337"/>
                    <a:pt x="6205" y="8139"/>
                    <a:pt x="4838" y="8339"/>
                  </a:cubicBezTo>
                  <a:cubicBezTo>
                    <a:pt x="4780" y="8348"/>
                    <a:pt x="4719" y="8353"/>
                    <a:pt x="4654" y="8353"/>
                  </a:cubicBezTo>
                  <a:cubicBezTo>
                    <a:pt x="3298" y="8353"/>
                    <a:pt x="501" y="6438"/>
                    <a:pt x="501" y="6438"/>
                  </a:cubicBezTo>
                  <a:lnTo>
                    <a:pt x="501" y="6438"/>
                  </a:lnTo>
                  <a:cubicBezTo>
                    <a:pt x="1" y="7772"/>
                    <a:pt x="3537" y="15478"/>
                    <a:pt x="5205" y="15645"/>
                  </a:cubicBezTo>
                  <a:cubicBezTo>
                    <a:pt x="5245" y="15648"/>
                    <a:pt x="5286" y="15650"/>
                    <a:pt x="5330" y="15650"/>
                  </a:cubicBezTo>
                  <a:cubicBezTo>
                    <a:pt x="7861" y="15650"/>
                    <a:pt x="16176" y="10003"/>
                    <a:pt x="16012" y="7839"/>
                  </a:cubicBezTo>
                  <a:cubicBezTo>
                    <a:pt x="15879" y="5637"/>
                    <a:pt x="11976" y="0"/>
                    <a:pt x="11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26"/>
            <p:cNvSpPr/>
            <p:nvPr/>
          </p:nvSpPr>
          <p:spPr>
            <a:xfrm>
              <a:off x="2599525" y="4201775"/>
              <a:ext cx="112600" cy="134600"/>
            </a:xfrm>
            <a:custGeom>
              <a:avLst/>
              <a:gdLst/>
              <a:ahLst/>
              <a:cxnLst/>
              <a:rect l="l" t="t" r="r" b="b"/>
              <a:pathLst>
                <a:path w="4504" h="5384" extrusionOk="0">
                  <a:moveTo>
                    <a:pt x="2803" y="1"/>
                  </a:moveTo>
                  <a:cubicBezTo>
                    <a:pt x="2336" y="34"/>
                    <a:pt x="1" y="868"/>
                    <a:pt x="34" y="1202"/>
                  </a:cubicBezTo>
                  <a:cubicBezTo>
                    <a:pt x="101" y="1769"/>
                    <a:pt x="1101" y="5238"/>
                    <a:pt x="1635" y="5371"/>
                  </a:cubicBezTo>
                  <a:cubicBezTo>
                    <a:pt x="1669" y="5380"/>
                    <a:pt x="1709" y="5384"/>
                    <a:pt x="1756" y="5384"/>
                  </a:cubicBezTo>
                  <a:cubicBezTo>
                    <a:pt x="2454" y="5384"/>
                    <a:pt x="4504" y="4489"/>
                    <a:pt x="4504" y="3770"/>
                  </a:cubicBezTo>
                  <a:cubicBezTo>
                    <a:pt x="4504" y="3036"/>
                    <a:pt x="3136" y="1"/>
                    <a:pt x="2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26"/>
            <p:cNvSpPr/>
            <p:nvPr/>
          </p:nvSpPr>
          <p:spPr>
            <a:xfrm>
              <a:off x="2898900" y="4022500"/>
              <a:ext cx="117625" cy="137600"/>
            </a:xfrm>
            <a:custGeom>
              <a:avLst/>
              <a:gdLst/>
              <a:ahLst/>
              <a:cxnLst/>
              <a:rect l="l" t="t" r="r" b="b"/>
              <a:pathLst>
                <a:path w="4705" h="5504" extrusionOk="0">
                  <a:moveTo>
                    <a:pt x="2236" y="0"/>
                  </a:moveTo>
                  <a:cubicBezTo>
                    <a:pt x="1802" y="0"/>
                    <a:pt x="301" y="1034"/>
                    <a:pt x="134" y="1568"/>
                  </a:cubicBezTo>
                  <a:cubicBezTo>
                    <a:pt x="1" y="2035"/>
                    <a:pt x="1702" y="5504"/>
                    <a:pt x="2403" y="5504"/>
                  </a:cubicBezTo>
                  <a:cubicBezTo>
                    <a:pt x="3103" y="5504"/>
                    <a:pt x="4704" y="4503"/>
                    <a:pt x="4704" y="3736"/>
                  </a:cubicBezTo>
                  <a:cubicBezTo>
                    <a:pt x="4704" y="2902"/>
                    <a:pt x="2836" y="0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26"/>
            <p:cNvSpPr/>
            <p:nvPr/>
          </p:nvSpPr>
          <p:spPr>
            <a:xfrm>
              <a:off x="2582025" y="3974125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0" y="134"/>
                    <a:pt x="467" y="167"/>
                  </a:cubicBezTo>
                  <a:cubicBezTo>
                    <a:pt x="367" y="200"/>
                    <a:pt x="334" y="267"/>
                    <a:pt x="300" y="301"/>
                  </a:cubicBezTo>
                  <a:lnTo>
                    <a:pt x="67" y="501"/>
                  </a:lnTo>
                  <a:cubicBezTo>
                    <a:pt x="33" y="534"/>
                    <a:pt x="33" y="601"/>
                    <a:pt x="33" y="601"/>
                  </a:cubicBezTo>
                  <a:cubicBezTo>
                    <a:pt x="0" y="634"/>
                    <a:pt x="0" y="701"/>
                    <a:pt x="33" y="768"/>
                  </a:cubicBezTo>
                  <a:cubicBezTo>
                    <a:pt x="50" y="784"/>
                    <a:pt x="83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300" y="701"/>
                  </a:cubicBezTo>
                  <a:cubicBezTo>
                    <a:pt x="334" y="667"/>
                    <a:pt x="400" y="634"/>
                    <a:pt x="500" y="601"/>
                  </a:cubicBezTo>
                  <a:cubicBezTo>
                    <a:pt x="534" y="534"/>
                    <a:pt x="567" y="534"/>
                    <a:pt x="634" y="534"/>
                  </a:cubicBezTo>
                  <a:cubicBezTo>
                    <a:pt x="667" y="501"/>
                    <a:pt x="701" y="501"/>
                    <a:pt x="801" y="501"/>
                  </a:cubicBezTo>
                  <a:cubicBezTo>
                    <a:pt x="823" y="501"/>
                    <a:pt x="860" y="486"/>
                    <a:pt x="902" y="486"/>
                  </a:cubicBezTo>
                  <a:cubicBezTo>
                    <a:pt x="923" y="486"/>
                    <a:pt x="945" y="490"/>
                    <a:pt x="967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909" y="2077"/>
                    <a:pt x="1234" y="2321"/>
                    <a:pt x="1555" y="2321"/>
                  </a:cubicBezTo>
                  <a:cubicBezTo>
                    <a:pt x="1662" y="2321"/>
                    <a:pt x="1768" y="2294"/>
                    <a:pt x="1868" y="2235"/>
                  </a:cubicBezTo>
                  <a:cubicBezTo>
                    <a:pt x="2302" y="2102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801" y="334"/>
                    <a:pt x="1701" y="301"/>
                    <a:pt x="1668" y="200"/>
                  </a:cubicBezTo>
                  <a:cubicBezTo>
                    <a:pt x="1635" y="167"/>
                    <a:pt x="1535" y="134"/>
                    <a:pt x="1468" y="100"/>
                  </a:cubicBezTo>
                  <a:cubicBezTo>
                    <a:pt x="1368" y="34"/>
                    <a:pt x="1301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26"/>
            <p:cNvSpPr/>
            <p:nvPr/>
          </p:nvSpPr>
          <p:spPr>
            <a:xfrm>
              <a:off x="2747975" y="3894900"/>
              <a:ext cx="60050" cy="58025"/>
            </a:xfrm>
            <a:custGeom>
              <a:avLst/>
              <a:gdLst/>
              <a:ahLst/>
              <a:cxnLst/>
              <a:rect l="l" t="t" r="r" b="b"/>
              <a:pathLst>
                <a:path w="2402" h="2321" extrusionOk="0">
                  <a:moveTo>
                    <a:pt x="901" y="0"/>
                  </a:moveTo>
                  <a:cubicBezTo>
                    <a:pt x="834" y="0"/>
                    <a:pt x="734" y="34"/>
                    <a:pt x="667" y="34"/>
                  </a:cubicBezTo>
                  <a:cubicBezTo>
                    <a:pt x="567" y="100"/>
                    <a:pt x="501" y="134"/>
                    <a:pt x="434" y="167"/>
                  </a:cubicBezTo>
                  <a:cubicBezTo>
                    <a:pt x="367" y="201"/>
                    <a:pt x="334" y="267"/>
                    <a:pt x="267" y="301"/>
                  </a:cubicBezTo>
                  <a:lnTo>
                    <a:pt x="67" y="501"/>
                  </a:lnTo>
                  <a:cubicBezTo>
                    <a:pt x="34" y="534"/>
                    <a:pt x="34" y="601"/>
                    <a:pt x="34" y="601"/>
                  </a:cubicBezTo>
                  <a:cubicBezTo>
                    <a:pt x="0" y="634"/>
                    <a:pt x="0" y="701"/>
                    <a:pt x="34" y="768"/>
                  </a:cubicBezTo>
                  <a:cubicBezTo>
                    <a:pt x="50" y="784"/>
                    <a:pt x="84" y="793"/>
                    <a:pt x="117" y="793"/>
                  </a:cubicBezTo>
                  <a:cubicBezTo>
                    <a:pt x="150" y="793"/>
                    <a:pt x="184" y="784"/>
                    <a:pt x="200" y="768"/>
                  </a:cubicBezTo>
                  <a:cubicBezTo>
                    <a:pt x="200" y="768"/>
                    <a:pt x="234" y="768"/>
                    <a:pt x="267" y="701"/>
                  </a:cubicBezTo>
                  <a:cubicBezTo>
                    <a:pt x="334" y="668"/>
                    <a:pt x="400" y="634"/>
                    <a:pt x="501" y="601"/>
                  </a:cubicBezTo>
                  <a:cubicBezTo>
                    <a:pt x="534" y="534"/>
                    <a:pt x="567" y="534"/>
                    <a:pt x="601" y="534"/>
                  </a:cubicBezTo>
                  <a:cubicBezTo>
                    <a:pt x="667" y="501"/>
                    <a:pt x="701" y="501"/>
                    <a:pt x="767" y="501"/>
                  </a:cubicBezTo>
                  <a:cubicBezTo>
                    <a:pt x="812" y="501"/>
                    <a:pt x="856" y="486"/>
                    <a:pt x="891" y="486"/>
                  </a:cubicBezTo>
                  <a:cubicBezTo>
                    <a:pt x="908" y="486"/>
                    <a:pt x="923" y="490"/>
                    <a:pt x="934" y="501"/>
                  </a:cubicBezTo>
                  <a:lnTo>
                    <a:pt x="1034" y="501"/>
                  </a:lnTo>
                  <a:cubicBezTo>
                    <a:pt x="667" y="701"/>
                    <a:pt x="534" y="1201"/>
                    <a:pt x="734" y="1702"/>
                  </a:cubicBezTo>
                  <a:cubicBezTo>
                    <a:pt x="884" y="2077"/>
                    <a:pt x="1203" y="2321"/>
                    <a:pt x="1536" y="2321"/>
                  </a:cubicBezTo>
                  <a:cubicBezTo>
                    <a:pt x="1647" y="2321"/>
                    <a:pt x="1760" y="2294"/>
                    <a:pt x="1868" y="2235"/>
                  </a:cubicBezTo>
                  <a:cubicBezTo>
                    <a:pt x="2268" y="2069"/>
                    <a:pt x="2402" y="1535"/>
                    <a:pt x="2202" y="1034"/>
                  </a:cubicBezTo>
                  <a:cubicBezTo>
                    <a:pt x="2035" y="601"/>
                    <a:pt x="1868" y="434"/>
                    <a:pt x="1835" y="367"/>
                  </a:cubicBezTo>
                  <a:cubicBezTo>
                    <a:pt x="1768" y="334"/>
                    <a:pt x="1701" y="301"/>
                    <a:pt x="1668" y="201"/>
                  </a:cubicBezTo>
                  <a:cubicBezTo>
                    <a:pt x="1601" y="167"/>
                    <a:pt x="1535" y="134"/>
                    <a:pt x="1435" y="100"/>
                  </a:cubicBezTo>
                  <a:cubicBezTo>
                    <a:pt x="1368" y="34"/>
                    <a:pt x="1268" y="0"/>
                    <a:pt x="1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26"/>
            <p:cNvSpPr/>
            <p:nvPr/>
          </p:nvSpPr>
          <p:spPr>
            <a:xfrm>
              <a:off x="2808000" y="3907550"/>
              <a:ext cx="145150" cy="128150"/>
            </a:xfrm>
            <a:custGeom>
              <a:avLst/>
              <a:gdLst/>
              <a:ahLst/>
              <a:cxnLst/>
              <a:rect l="l" t="t" r="r" b="b"/>
              <a:pathLst>
                <a:path w="5806" h="5126" extrusionOk="0">
                  <a:moveTo>
                    <a:pt x="2919" y="1"/>
                  </a:moveTo>
                  <a:cubicBezTo>
                    <a:pt x="2547" y="1"/>
                    <a:pt x="2167" y="84"/>
                    <a:pt x="1802" y="262"/>
                  </a:cubicBezTo>
                  <a:cubicBezTo>
                    <a:pt x="535" y="829"/>
                    <a:pt x="1" y="2363"/>
                    <a:pt x="601" y="3664"/>
                  </a:cubicBezTo>
                  <a:cubicBezTo>
                    <a:pt x="1009" y="4576"/>
                    <a:pt x="1919" y="5126"/>
                    <a:pt x="2881" y="5126"/>
                  </a:cubicBezTo>
                  <a:cubicBezTo>
                    <a:pt x="3256" y="5126"/>
                    <a:pt x="3639" y="5043"/>
                    <a:pt x="4004" y="4865"/>
                  </a:cubicBezTo>
                  <a:cubicBezTo>
                    <a:pt x="5271" y="4298"/>
                    <a:pt x="5805" y="2763"/>
                    <a:pt x="5205" y="1462"/>
                  </a:cubicBezTo>
                  <a:cubicBezTo>
                    <a:pt x="4772" y="550"/>
                    <a:pt x="3874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2512800" y="4045150"/>
              <a:ext cx="145125" cy="128300"/>
            </a:xfrm>
            <a:custGeom>
              <a:avLst/>
              <a:gdLst/>
              <a:ahLst/>
              <a:cxnLst/>
              <a:rect l="l" t="t" r="r" b="b"/>
              <a:pathLst>
                <a:path w="5805" h="5132" extrusionOk="0">
                  <a:moveTo>
                    <a:pt x="2919" y="1"/>
                  </a:moveTo>
                  <a:cubicBezTo>
                    <a:pt x="2547" y="1"/>
                    <a:pt x="2166" y="84"/>
                    <a:pt x="1802" y="262"/>
                  </a:cubicBezTo>
                  <a:cubicBezTo>
                    <a:pt x="568" y="829"/>
                    <a:pt x="0" y="2363"/>
                    <a:pt x="601" y="3664"/>
                  </a:cubicBezTo>
                  <a:cubicBezTo>
                    <a:pt x="1006" y="4594"/>
                    <a:pt x="1922" y="5131"/>
                    <a:pt x="2875" y="5131"/>
                  </a:cubicBezTo>
                  <a:cubicBezTo>
                    <a:pt x="3255" y="5131"/>
                    <a:pt x="3642" y="5046"/>
                    <a:pt x="4003" y="4865"/>
                  </a:cubicBezTo>
                  <a:cubicBezTo>
                    <a:pt x="5271" y="4298"/>
                    <a:pt x="5805" y="2763"/>
                    <a:pt x="5238" y="1462"/>
                  </a:cubicBezTo>
                  <a:cubicBezTo>
                    <a:pt x="4781" y="550"/>
                    <a:pt x="3876" y="1"/>
                    <a:pt x="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26"/>
            <p:cNvSpPr/>
            <p:nvPr/>
          </p:nvSpPr>
          <p:spPr>
            <a:xfrm>
              <a:off x="2692925" y="4006000"/>
              <a:ext cx="85925" cy="57825"/>
            </a:xfrm>
            <a:custGeom>
              <a:avLst/>
              <a:gdLst/>
              <a:ahLst/>
              <a:cxnLst/>
              <a:rect l="l" t="t" r="r" b="b"/>
              <a:pathLst>
                <a:path w="3437" h="2313" extrusionOk="0">
                  <a:moveTo>
                    <a:pt x="2302" y="0"/>
                  </a:moveTo>
                  <a:cubicBezTo>
                    <a:pt x="2017" y="0"/>
                    <a:pt x="1713" y="48"/>
                    <a:pt x="1435" y="193"/>
                  </a:cubicBezTo>
                  <a:cubicBezTo>
                    <a:pt x="101" y="860"/>
                    <a:pt x="1" y="2161"/>
                    <a:pt x="1" y="2161"/>
                  </a:cubicBezTo>
                  <a:cubicBezTo>
                    <a:pt x="285" y="2256"/>
                    <a:pt x="591" y="2312"/>
                    <a:pt x="902" y="2312"/>
                  </a:cubicBezTo>
                  <a:cubicBezTo>
                    <a:pt x="1356" y="2312"/>
                    <a:pt x="1819" y="2192"/>
                    <a:pt x="2236" y="1894"/>
                  </a:cubicBezTo>
                  <a:cubicBezTo>
                    <a:pt x="2936" y="1427"/>
                    <a:pt x="3270" y="827"/>
                    <a:pt x="3436" y="193"/>
                  </a:cubicBezTo>
                  <a:cubicBezTo>
                    <a:pt x="3370" y="193"/>
                    <a:pt x="2873" y="0"/>
                    <a:pt x="2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26"/>
            <p:cNvSpPr/>
            <p:nvPr/>
          </p:nvSpPr>
          <p:spPr>
            <a:xfrm>
              <a:off x="2657075" y="3954825"/>
              <a:ext cx="128450" cy="105225"/>
            </a:xfrm>
            <a:custGeom>
              <a:avLst/>
              <a:gdLst/>
              <a:ahLst/>
              <a:cxnLst/>
              <a:rect l="l" t="t" r="r" b="b"/>
              <a:pathLst>
                <a:path w="5138" h="4209" extrusionOk="0">
                  <a:moveTo>
                    <a:pt x="4071" y="1"/>
                  </a:moveTo>
                  <a:cubicBezTo>
                    <a:pt x="3565" y="1"/>
                    <a:pt x="2643" y="370"/>
                    <a:pt x="1768" y="906"/>
                  </a:cubicBezTo>
                  <a:cubicBezTo>
                    <a:pt x="834" y="1540"/>
                    <a:pt x="0" y="2307"/>
                    <a:pt x="34" y="2941"/>
                  </a:cubicBezTo>
                  <a:cubicBezTo>
                    <a:pt x="67" y="3374"/>
                    <a:pt x="667" y="3941"/>
                    <a:pt x="1435" y="4208"/>
                  </a:cubicBezTo>
                  <a:cubicBezTo>
                    <a:pt x="1435" y="4208"/>
                    <a:pt x="1568" y="2907"/>
                    <a:pt x="2869" y="2240"/>
                  </a:cubicBezTo>
                  <a:cubicBezTo>
                    <a:pt x="3158" y="2090"/>
                    <a:pt x="3479" y="2040"/>
                    <a:pt x="3778" y="2040"/>
                  </a:cubicBezTo>
                  <a:cubicBezTo>
                    <a:pt x="4341" y="2040"/>
                    <a:pt x="4827" y="2218"/>
                    <a:pt x="4870" y="2240"/>
                  </a:cubicBezTo>
                  <a:cubicBezTo>
                    <a:pt x="5137" y="1239"/>
                    <a:pt x="4737" y="239"/>
                    <a:pt x="4303" y="38"/>
                  </a:cubicBezTo>
                  <a:cubicBezTo>
                    <a:pt x="4242" y="13"/>
                    <a:pt x="4163" y="1"/>
                    <a:pt x="4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86" name="Google Shape;586;p26"/>
          <p:cNvSpPr/>
          <p:nvPr/>
        </p:nvSpPr>
        <p:spPr>
          <a:xfrm>
            <a:off x="7496549" y="3592275"/>
            <a:ext cx="1647382" cy="1551152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7" name="Google Shape;587;p26"/>
          <p:cNvSpPr/>
          <p:nvPr/>
        </p:nvSpPr>
        <p:spPr>
          <a:xfrm rot="10487565">
            <a:off x="-202657" y="-196435"/>
            <a:ext cx="1845297" cy="2595765"/>
          </a:xfrm>
          <a:custGeom>
            <a:avLst/>
            <a:gdLst/>
            <a:ahLst/>
            <a:cxnLst/>
            <a:rect l="l" t="t" r="r" b="b"/>
            <a:pathLst>
              <a:path w="91268" h="128386" extrusionOk="0">
                <a:moveTo>
                  <a:pt x="70698" y="0"/>
                </a:moveTo>
                <a:cubicBezTo>
                  <a:pt x="63406" y="0"/>
                  <a:pt x="57439" y="3978"/>
                  <a:pt x="57530" y="14724"/>
                </a:cubicBezTo>
                <a:cubicBezTo>
                  <a:pt x="57609" y="23656"/>
                  <a:pt x="64711" y="30638"/>
                  <a:pt x="64353" y="39351"/>
                </a:cubicBezTo>
                <a:cubicBezTo>
                  <a:pt x="63995" y="47209"/>
                  <a:pt x="53730" y="47945"/>
                  <a:pt x="51244" y="55166"/>
                </a:cubicBezTo>
                <a:cubicBezTo>
                  <a:pt x="48200" y="64038"/>
                  <a:pt x="55401" y="73308"/>
                  <a:pt x="51045" y="81524"/>
                </a:cubicBezTo>
                <a:cubicBezTo>
                  <a:pt x="45196" y="92525"/>
                  <a:pt x="0" y="76292"/>
                  <a:pt x="9966" y="111622"/>
                </a:cubicBezTo>
                <a:cubicBezTo>
                  <a:pt x="13190" y="123066"/>
                  <a:pt x="31585" y="128386"/>
                  <a:pt x="48574" y="128386"/>
                </a:cubicBezTo>
                <a:cubicBezTo>
                  <a:pt x="59580" y="128386"/>
                  <a:pt x="69996" y="126153"/>
                  <a:pt x="75314" y="121906"/>
                </a:cubicBezTo>
                <a:cubicBezTo>
                  <a:pt x="83967" y="114964"/>
                  <a:pt x="83868" y="99050"/>
                  <a:pt x="84902" y="89123"/>
                </a:cubicBezTo>
                <a:cubicBezTo>
                  <a:pt x="87647" y="63382"/>
                  <a:pt x="78616" y="32727"/>
                  <a:pt x="91268" y="8617"/>
                </a:cubicBezTo>
                <a:cubicBezTo>
                  <a:pt x="86019" y="3711"/>
                  <a:pt x="77741" y="0"/>
                  <a:pt x="706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8" name="Google Shape;588;p26"/>
          <p:cNvSpPr/>
          <p:nvPr/>
        </p:nvSpPr>
        <p:spPr>
          <a:xfrm rot="3807589" flipH="1">
            <a:off x="1111110" y="661663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9" name="Google Shape;589;p26"/>
          <p:cNvSpPr/>
          <p:nvPr/>
        </p:nvSpPr>
        <p:spPr>
          <a:xfrm rot="3807589" flipH="1">
            <a:off x="813646" y="562508"/>
            <a:ext cx="131895" cy="131939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0" name="Google Shape;590;p26"/>
          <p:cNvSpPr/>
          <p:nvPr/>
        </p:nvSpPr>
        <p:spPr>
          <a:xfrm rot="3807582" flipH="1">
            <a:off x="7955125" y="4554512"/>
            <a:ext cx="161995" cy="162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1" name="Google Shape;591;p26"/>
          <p:cNvSpPr txBox="1"/>
          <p:nvPr>
            <p:ph type="ctrTitle"/>
          </p:nvPr>
        </p:nvSpPr>
        <p:spPr>
          <a:xfrm flipH="1">
            <a:off x="5323900" y="2522575"/>
            <a:ext cx="1684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2" name="Google Shape;592;p26"/>
          <p:cNvSpPr txBox="1"/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7"/>
          <p:cNvSpPr txBox="1"/>
          <p:nvPr>
            <p:ph type="title"/>
          </p:nvPr>
        </p:nvSpPr>
        <p:spPr>
          <a:xfrm>
            <a:off x="72007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5" name="Google Shape;595;p27"/>
          <p:cNvSpPr txBox="1"/>
          <p:nvPr>
            <p:ph type="subTitle" idx="1"/>
          </p:nvPr>
        </p:nvSpPr>
        <p:spPr>
          <a:xfrm flipH="1">
            <a:off x="719975" y="2631625"/>
            <a:ext cx="2017200" cy="13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6" name="Google Shape;596;p27"/>
          <p:cNvSpPr txBox="1"/>
          <p:nvPr>
            <p:ph type="subTitle" idx="2"/>
          </p:nvPr>
        </p:nvSpPr>
        <p:spPr>
          <a:xfrm flipH="1">
            <a:off x="6366825" y="1515100"/>
            <a:ext cx="2143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7" name="Google Shape;597;p27"/>
          <p:cNvSpPr txBox="1"/>
          <p:nvPr>
            <p:ph type="title" idx="3"/>
          </p:nvPr>
        </p:nvSpPr>
        <p:spPr>
          <a:xfrm>
            <a:off x="806325" y="2245525"/>
            <a:ext cx="17049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98" name="Google Shape;598;p27"/>
          <p:cNvSpPr txBox="1"/>
          <p:nvPr>
            <p:ph type="title" idx="4"/>
          </p:nvPr>
        </p:nvSpPr>
        <p:spPr>
          <a:xfrm>
            <a:off x="6654350" y="2243550"/>
            <a:ext cx="17865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99" name="Google Shape;599;p27"/>
          <p:cNvSpPr/>
          <p:nvPr/>
        </p:nvSpPr>
        <p:spPr>
          <a:xfrm rot="-5400000">
            <a:off x="-502916" y="3509385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0" name="Google Shape;600;p27"/>
          <p:cNvSpPr/>
          <p:nvPr/>
        </p:nvSpPr>
        <p:spPr>
          <a:xfrm rot="5400000">
            <a:off x="7698610" y="-142128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1" name="Google Shape;601;p27"/>
          <p:cNvSpPr/>
          <p:nvPr/>
        </p:nvSpPr>
        <p:spPr>
          <a:xfrm rot="-2567227">
            <a:off x="-436806" y="4004863"/>
            <a:ext cx="1069130" cy="1530278"/>
          </a:xfrm>
          <a:custGeom>
            <a:avLst/>
            <a:gdLst/>
            <a:ahLst/>
            <a:cxnLst/>
            <a:rect l="l" t="t" r="r" b="b"/>
            <a:pathLst>
              <a:path w="42770" h="61218" extrusionOk="0">
                <a:moveTo>
                  <a:pt x="27259" y="0"/>
                </a:moveTo>
                <a:cubicBezTo>
                  <a:pt x="15130" y="0"/>
                  <a:pt x="1" y="17509"/>
                  <a:pt x="7877" y="50591"/>
                </a:cubicBezTo>
                <a:cubicBezTo>
                  <a:pt x="12286" y="56677"/>
                  <a:pt x="20419" y="61217"/>
                  <a:pt x="27674" y="61217"/>
                </a:cubicBezTo>
                <a:cubicBezTo>
                  <a:pt x="34693" y="61217"/>
                  <a:pt x="40890" y="56967"/>
                  <a:pt x="42093" y="45757"/>
                </a:cubicBezTo>
                <a:cubicBezTo>
                  <a:pt x="42769" y="39391"/>
                  <a:pt x="38492" y="34498"/>
                  <a:pt x="38612" y="28231"/>
                </a:cubicBezTo>
                <a:cubicBezTo>
                  <a:pt x="38751" y="20692"/>
                  <a:pt x="41615" y="14127"/>
                  <a:pt x="38055" y="7046"/>
                </a:cubicBezTo>
                <a:cubicBezTo>
                  <a:pt x="35688" y="2317"/>
                  <a:pt x="31672" y="0"/>
                  <a:pt x="27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2" name="Google Shape;602;p27"/>
          <p:cNvSpPr/>
          <p:nvPr/>
        </p:nvSpPr>
        <p:spPr>
          <a:xfrm rot="2469417" flipH="1">
            <a:off x="8690510" y="255319"/>
            <a:ext cx="301652" cy="30175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3" name="Google Shape;603;p27"/>
          <p:cNvSpPr/>
          <p:nvPr/>
        </p:nvSpPr>
        <p:spPr>
          <a:xfrm rot="2469375" flipH="1">
            <a:off x="410009" y="3122590"/>
            <a:ext cx="176982" cy="177043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"/>
          <p:cNvSpPr txBox="1"/>
          <p:nvPr>
            <p:ph type="ctrTitle"/>
          </p:nvPr>
        </p:nvSpPr>
        <p:spPr>
          <a:xfrm flipH="1">
            <a:off x="4497000" y="1037133"/>
            <a:ext cx="322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7" name="Google Shape;617;p29"/>
          <p:cNvSpPr txBox="1"/>
          <p:nvPr>
            <p:ph type="subTitle" idx="1"/>
          </p:nvPr>
        </p:nvSpPr>
        <p:spPr>
          <a:xfrm>
            <a:off x="4497000" y="1635025"/>
            <a:ext cx="4569600" cy="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8" name="Google Shape;618;p29"/>
          <p:cNvSpPr/>
          <p:nvPr/>
        </p:nvSpPr>
        <p:spPr>
          <a:xfrm rot="5400000">
            <a:off x="1399755" y="2808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19" name="Google Shape;619;p29"/>
          <p:cNvGrpSpPr/>
          <p:nvPr/>
        </p:nvGrpSpPr>
        <p:grpSpPr>
          <a:xfrm rot="2469396" flipH="1">
            <a:off x="3110452" y="4251595"/>
            <a:ext cx="306762" cy="476331"/>
            <a:chOff x="4452729" y="352000"/>
            <a:chExt cx="225596" cy="350302"/>
          </a:xfrm>
        </p:grpSpPr>
        <p:sp>
          <p:nvSpPr>
            <p:cNvPr id="620" name="Google Shape;620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3" name="Google Shape;623;p29"/>
          <p:cNvGrpSpPr/>
          <p:nvPr/>
        </p:nvGrpSpPr>
        <p:grpSpPr>
          <a:xfrm rot="-2370207" flipH="1">
            <a:off x="7892050" y="356247"/>
            <a:ext cx="306765" cy="476344"/>
            <a:chOff x="4452729" y="352000"/>
            <a:chExt cx="225596" cy="350302"/>
          </a:xfrm>
        </p:grpSpPr>
        <p:sp>
          <p:nvSpPr>
            <p:cNvPr id="624" name="Google Shape;624;p2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7" name="Google Shape;627;p29"/>
          <p:cNvSpPr txBox="1"/>
          <p:nvPr/>
        </p:nvSpPr>
        <p:spPr>
          <a:xfrm>
            <a:off x="4497000" y="3239209"/>
            <a:ext cx="34959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CREDITS: This presentation template was created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/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including icon by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4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, and infographics &amp; images from </a:t>
            </a:r>
            <a:r>
              <a:rPr lang="en-GB" sz="1200" b="1">
                <a:solidFill>
                  <a:schemeClr val="dk2"/>
                </a:solidFill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5"/>
              </a:rPr>
              <a:t>Freepik</a:t>
            </a:r>
            <a:endParaRPr sz="1200" b="1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4"/>
          <p:cNvSpPr txBox="1"/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5"/>
          <p:cNvSpPr txBox="1"/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4" name="Google Shape;114;p5"/>
          <p:cNvSpPr txBox="1"/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" name="Google Shape;115;p5"/>
          <p:cNvSpPr txBox="1"/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6" name="Google Shape;116;p5"/>
          <p:cNvSpPr txBox="1"/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7" name="Google Shape;117;p5"/>
          <p:cNvSpPr txBox="1"/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7"/>
          <p:cNvSpPr txBox="1"/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6" name="Google Shape;156;p7"/>
          <p:cNvSpPr txBox="1"/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/>
        </p:txBody>
      </p:sp>
      <p:sp>
        <p:nvSpPr>
          <p:cNvPr id="157" name="Google Shape;157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4" name="Google Shape;164;p8"/>
          <p:cNvSpPr txBox="1"/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5" name="Google Shape;165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570300" y="2199775"/>
            <a:ext cx="40452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1" name="Google Shape;171;p9"/>
          <p:cNvSpPr txBox="1"/>
          <p:nvPr>
            <p:ph type="subTitle" idx="1"/>
          </p:nvPr>
        </p:nvSpPr>
        <p:spPr>
          <a:xfrm>
            <a:off x="1195650" y="3107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2" name="Google Shape;172;p9"/>
          <p:cNvSpPr txBox="1"/>
          <p:nvPr>
            <p:ph type="title" idx="2" hasCustomPrompt="1"/>
          </p:nvPr>
        </p:nvSpPr>
        <p:spPr>
          <a:xfrm>
            <a:off x="570302" y="1832550"/>
            <a:ext cx="4045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208" y="-4"/>
            <a:ext cx="2240231" cy="1725742"/>
            <a:chOff x="5153550" y="135575"/>
            <a:chExt cx="1402950" cy="1080750"/>
          </a:xfrm>
        </p:grpSpPr>
        <p:sp>
          <p:nvSpPr>
            <p:cNvPr id="174" name="Google Shape;174;p9"/>
            <p:cNvSpPr/>
            <p:nvPr/>
          </p:nvSpPr>
          <p:spPr>
            <a:xfrm>
              <a:off x="5208475" y="135575"/>
              <a:ext cx="1348025" cy="942650"/>
            </a:xfrm>
            <a:custGeom>
              <a:avLst/>
              <a:gdLst/>
              <a:ahLst/>
              <a:cxnLst/>
              <a:rect l="l" t="t" r="r" b="b"/>
              <a:pathLst>
                <a:path w="53921" h="37706" fill="none" extrusionOk="0">
                  <a:moveTo>
                    <a:pt x="0" y="1"/>
                  </a:moveTo>
                  <a:cubicBezTo>
                    <a:pt x="147" y="1570"/>
                    <a:pt x="2595" y="4500"/>
                    <a:pt x="3829" y="5985"/>
                  </a:cubicBezTo>
                  <a:cubicBezTo>
                    <a:pt x="5524" y="8036"/>
                    <a:pt x="7637" y="9668"/>
                    <a:pt x="9374" y="11697"/>
                  </a:cubicBezTo>
                  <a:cubicBezTo>
                    <a:pt x="12492" y="15359"/>
                    <a:pt x="15630" y="18435"/>
                    <a:pt x="19334" y="21469"/>
                  </a:cubicBezTo>
                  <a:cubicBezTo>
                    <a:pt x="23895" y="25193"/>
                    <a:pt x="28917" y="27976"/>
                    <a:pt x="34043" y="30947"/>
                  </a:cubicBezTo>
                  <a:cubicBezTo>
                    <a:pt x="38458" y="33500"/>
                    <a:pt x="42768" y="36303"/>
                    <a:pt x="47874" y="37287"/>
                  </a:cubicBezTo>
                  <a:cubicBezTo>
                    <a:pt x="49861" y="37684"/>
                    <a:pt x="51933" y="37705"/>
                    <a:pt x="53920" y="374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153550" y="231300"/>
              <a:ext cx="248500" cy="218175"/>
            </a:xfrm>
            <a:custGeom>
              <a:avLst/>
              <a:gdLst/>
              <a:ahLst/>
              <a:cxnLst/>
              <a:rect l="l" t="t" r="r" b="b"/>
              <a:pathLst>
                <a:path w="9940" h="8727" fill="none" extrusionOk="0">
                  <a:moveTo>
                    <a:pt x="3976" y="1"/>
                  </a:moveTo>
                  <a:cubicBezTo>
                    <a:pt x="2344" y="2637"/>
                    <a:pt x="1214" y="5797"/>
                    <a:pt x="0" y="8538"/>
                  </a:cubicBezTo>
                  <a:cubicBezTo>
                    <a:pt x="3327" y="8726"/>
                    <a:pt x="6382" y="5211"/>
                    <a:pt x="9939" y="569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388425" y="455725"/>
              <a:ext cx="172625" cy="227550"/>
            </a:xfrm>
            <a:custGeom>
              <a:avLst/>
              <a:gdLst/>
              <a:ahLst/>
              <a:cxnLst/>
              <a:rect l="l" t="t" r="r" b="b"/>
              <a:pathLst>
                <a:path w="6905" h="9102" fill="none" extrusionOk="0">
                  <a:moveTo>
                    <a:pt x="2092" y="0"/>
                  </a:moveTo>
                  <a:cubicBezTo>
                    <a:pt x="2030" y="1653"/>
                    <a:pt x="1653" y="3641"/>
                    <a:pt x="1214" y="5315"/>
                  </a:cubicBezTo>
                  <a:cubicBezTo>
                    <a:pt x="900" y="6445"/>
                    <a:pt x="0" y="8077"/>
                    <a:pt x="188" y="9102"/>
                  </a:cubicBezTo>
                  <a:cubicBezTo>
                    <a:pt x="2699" y="8077"/>
                    <a:pt x="4687" y="5440"/>
                    <a:pt x="6905" y="458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595025" y="659725"/>
              <a:ext cx="204050" cy="245350"/>
            </a:xfrm>
            <a:custGeom>
              <a:avLst/>
              <a:gdLst/>
              <a:ahLst/>
              <a:cxnLst/>
              <a:rect l="l" t="t" r="r" b="b"/>
              <a:pathLst>
                <a:path w="8162" h="9814" fill="none" extrusionOk="0">
                  <a:moveTo>
                    <a:pt x="2386" y="0"/>
                  </a:moveTo>
                  <a:cubicBezTo>
                    <a:pt x="1947" y="1298"/>
                    <a:pt x="2156" y="4039"/>
                    <a:pt x="1633" y="5796"/>
                  </a:cubicBezTo>
                  <a:cubicBezTo>
                    <a:pt x="1235" y="7114"/>
                    <a:pt x="440" y="8328"/>
                    <a:pt x="1" y="9625"/>
                  </a:cubicBezTo>
                  <a:cubicBezTo>
                    <a:pt x="1047" y="9814"/>
                    <a:pt x="7659" y="4876"/>
                    <a:pt x="8161" y="39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849250" y="821875"/>
              <a:ext cx="198800" cy="268900"/>
            </a:xfrm>
            <a:custGeom>
              <a:avLst/>
              <a:gdLst/>
              <a:ahLst/>
              <a:cxnLst/>
              <a:rect l="l" t="t" r="r" b="b"/>
              <a:pathLst>
                <a:path w="7952" h="10756" fill="none" extrusionOk="0">
                  <a:moveTo>
                    <a:pt x="1340" y="1"/>
                  </a:moveTo>
                  <a:cubicBezTo>
                    <a:pt x="1152" y="2156"/>
                    <a:pt x="1340" y="4353"/>
                    <a:pt x="1005" y="6445"/>
                  </a:cubicBezTo>
                  <a:cubicBezTo>
                    <a:pt x="900" y="7115"/>
                    <a:pt x="1" y="10002"/>
                    <a:pt x="733" y="10337"/>
                  </a:cubicBezTo>
                  <a:cubicBezTo>
                    <a:pt x="1716" y="10755"/>
                    <a:pt x="4060" y="7094"/>
                    <a:pt x="4583" y="6529"/>
                  </a:cubicBezTo>
                  <a:cubicBezTo>
                    <a:pt x="5650" y="5399"/>
                    <a:pt x="6759" y="4771"/>
                    <a:pt x="7952" y="385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6141675" y="966775"/>
              <a:ext cx="169500" cy="249550"/>
            </a:xfrm>
            <a:custGeom>
              <a:avLst/>
              <a:gdLst/>
              <a:ahLst/>
              <a:cxnLst/>
              <a:rect l="l" t="t" r="r" b="b"/>
              <a:pathLst>
                <a:path w="6780" h="9982" fill="none" extrusionOk="0">
                  <a:moveTo>
                    <a:pt x="0" y="1"/>
                  </a:moveTo>
                  <a:cubicBezTo>
                    <a:pt x="230" y="2051"/>
                    <a:pt x="502" y="4206"/>
                    <a:pt x="523" y="6320"/>
                  </a:cubicBezTo>
                  <a:cubicBezTo>
                    <a:pt x="544" y="7491"/>
                    <a:pt x="63" y="8956"/>
                    <a:pt x="335" y="9981"/>
                  </a:cubicBezTo>
                  <a:cubicBezTo>
                    <a:pt x="1799" y="8830"/>
                    <a:pt x="2595" y="6968"/>
                    <a:pt x="3787" y="5608"/>
                  </a:cubicBezTo>
                  <a:cubicBezTo>
                    <a:pt x="4687" y="4646"/>
                    <a:pt x="5838" y="3788"/>
                    <a:pt x="6779" y="28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0" name="Google Shape;180;p9"/>
          <p:cNvSpPr/>
          <p:nvPr/>
        </p:nvSpPr>
        <p:spPr>
          <a:xfrm>
            <a:off x="-458075" y="3859025"/>
            <a:ext cx="2142925" cy="1665450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9"/>
          <p:cNvSpPr/>
          <p:nvPr/>
        </p:nvSpPr>
        <p:spPr>
          <a:xfrm>
            <a:off x="8131899" y="473696"/>
            <a:ext cx="172786" cy="15238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9"/>
          <p:cNvSpPr/>
          <p:nvPr/>
        </p:nvSpPr>
        <p:spPr>
          <a:xfrm>
            <a:off x="8270850" y="646986"/>
            <a:ext cx="127731" cy="112660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9"/>
          <p:cNvSpPr/>
          <p:nvPr/>
        </p:nvSpPr>
        <p:spPr>
          <a:xfrm>
            <a:off x="1772247" y="41935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ctrTitle"/>
          </p:nvPr>
        </p:nvSpPr>
        <p:spPr>
          <a:xfrm>
            <a:off x="812425" y="1468000"/>
            <a:ext cx="2588100" cy="273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image" Target="../media/image1.png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2"/>
          <a:stretch>
            <a:fillRect/>
          </a:stretch>
        </a:blip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/>
          <p:nvPr>
            <p:ph type="ctrTitle"/>
          </p:nvPr>
        </p:nvSpPr>
        <p:spPr>
          <a:xfrm>
            <a:off x="899160" y="1465580"/>
            <a:ext cx="7423785" cy="2355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5800"/>
              <a:t>KARBOHIDRAT</a:t>
            </a:r>
            <a:br>
              <a:rPr lang="en-US" altLang="en-GB" sz="5800"/>
            </a:br>
            <a:r>
              <a:rPr lang="en-GB" sz="5800"/>
              <a:t>MONOSAKARIDA</a:t>
            </a:r>
            <a:endParaRPr lang="en-GB" sz="5800"/>
          </a:p>
        </p:txBody>
      </p:sp>
      <p:sp>
        <p:nvSpPr>
          <p:cNvPr id="640" name="Google Shape;640;p35"/>
          <p:cNvSpPr txBox="1"/>
          <p:nvPr>
            <p:ph type="subTitle" idx="1"/>
          </p:nvPr>
        </p:nvSpPr>
        <p:spPr>
          <a:xfrm>
            <a:off x="311700" y="350767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100" b="1"/>
              <a:t>Glory Agnes Simarmata</a:t>
            </a:r>
            <a:endParaRPr lang="en-US" altLang="en-GB" sz="2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100" b="1"/>
              <a:t>2114051026</a:t>
            </a:r>
            <a:endParaRPr lang="en-US" altLang="en-GB" sz="21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6"/>
          <p:cNvSpPr txBox="1"/>
          <p:nvPr>
            <p:ph type="title"/>
          </p:nvPr>
        </p:nvSpPr>
        <p:spPr>
          <a:xfrm>
            <a:off x="1627970" y="229760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400">
                <a:solidFill>
                  <a:srgbClr val="EDEEF3"/>
                </a:solidFill>
                <a:latin typeface="Adabelle Handwriting" panose="02000503000000000000"/>
                <a:sym typeface="+mn-ea"/>
              </a:rPr>
              <a:t>Monosakarida</a:t>
            </a:r>
            <a:endParaRPr lang="en-US" sz="3400">
              <a:solidFill>
                <a:srgbClr val="EDEEF3"/>
              </a:solidFill>
              <a:latin typeface="Adabelle Handwriting" panose="02000503000000000000"/>
              <a:sym typeface="+mn-ea"/>
            </a:endParaRPr>
          </a:p>
        </p:txBody>
      </p:sp>
      <p:sp>
        <p:nvSpPr>
          <p:cNvPr id="646" name="Google Shape;646;p36"/>
          <p:cNvSpPr txBox="1"/>
          <p:nvPr>
            <p:ph type="body" idx="1"/>
          </p:nvPr>
        </p:nvSpPr>
        <p:spPr>
          <a:xfrm>
            <a:off x="-29210" y="838835"/>
            <a:ext cx="56388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ctr">
              <a:lnSpc>
                <a:spcPct val="150000"/>
              </a:lnSpc>
              <a:buNone/>
            </a:pPr>
            <a:r>
              <a:rPr lang="en-US" sz="2500">
                <a:solidFill>
                  <a:srgbClr val="EDEEF3"/>
                </a:solidFill>
                <a:latin typeface="Adabelle Handwriting" panose="02000503000000000000"/>
                <a:sym typeface="+mn-ea"/>
              </a:rPr>
              <a:t>Monosakarida merupakan unit karbohidrat terkecil. Mono berarti satu, dan Sakarida berarti gula, jadi monosakarida merupakan satu gula yang struktur molekulnya tersusun atas satu</a:t>
            </a:r>
            <a:r>
              <a:rPr lang="en-US" sz="2500">
                <a:solidFill>
                  <a:srgbClr val="FFDE59"/>
                </a:solidFill>
                <a:latin typeface="Adabelle Handwriting" panose="02000503000000000000"/>
                <a:sym typeface="+mn-ea"/>
              </a:rPr>
              <a:t> </a:t>
            </a:r>
            <a:r>
              <a:rPr lang="en-US" sz="2500">
                <a:solidFill>
                  <a:schemeClr val="bg2"/>
                </a:solidFill>
                <a:latin typeface="Adabelle Handwriting" panose="02000503000000000000"/>
                <a:sym typeface="+mn-ea"/>
              </a:rPr>
              <a:t>gugus aldehid atau satu gugus keton</a:t>
            </a:r>
            <a:r>
              <a:rPr lang="en-US" sz="2500">
                <a:solidFill>
                  <a:srgbClr val="EDEEF3"/>
                </a:solidFill>
                <a:latin typeface="Adabelle Handwriting" panose="02000503000000000000"/>
                <a:sym typeface="+mn-ea"/>
              </a:rPr>
              <a:t>, yang pada rantainya terikat dua atau lebih gugus hidroksil. </a:t>
            </a:r>
            <a:endParaRPr sz="2500"/>
          </a:p>
        </p:txBody>
      </p:sp>
      <p:pic>
        <p:nvPicPr>
          <p:cNvPr id="3" name="Picture 3" descr="Screenshot (195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3072765"/>
            <a:ext cx="3232785" cy="18186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/>
          <p:nvPr>
            <p:ph type="title"/>
          </p:nvPr>
        </p:nvSpPr>
        <p:spPr>
          <a:xfrm>
            <a:off x="174625" y="158115"/>
            <a:ext cx="824928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2"/>
                </a:solidFill>
                <a:latin typeface="Adabelle Handwriting" panose="02000503000000000000"/>
                <a:sym typeface="+mn-ea"/>
              </a:rPr>
              <a:t>Monosakarida ada dua jenis , yaitu :</a:t>
            </a:r>
            <a:endParaRPr lang="en-US">
              <a:solidFill>
                <a:schemeClr val="bg2"/>
              </a:solidFill>
              <a:latin typeface="Adabelle Handwriting" panose="02000503000000000000"/>
              <a:sym typeface="+mn-ea"/>
            </a:endParaRPr>
          </a:p>
        </p:txBody>
      </p:sp>
      <p:sp>
        <p:nvSpPr>
          <p:cNvPr id="14" name="Google Shape;651;p37"/>
          <p:cNvSpPr txBox="1"/>
          <p:nvPr/>
        </p:nvSpPr>
        <p:spPr>
          <a:xfrm>
            <a:off x="683895" y="1779905"/>
            <a:ext cx="3753485" cy="30308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bg2"/>
                </a:solidFill>
                <a:latin typeface="Adabelle Handwriting" panose="02000503000000000000"/>
                <a:sym typeface="+mn-ea"/>
              </a:rPr>
              <a:t>Aldosa merupakan monosakarida yang memiliki gugus aldehida pada salah satu ujungnya.</a:t>
            </a:r>
            <a:endParaRPr lang="en-US" sz="2300">
              <a:solidFill>
                <a:schemeClr val="bg2"/>
              </a:solidFill>
              <a:latin typeface="Adabelle Handwriting" panose="02000503000000000000"/>
              <a:sym typeface="+mn-ea"/>
            </a:endParaRPr>
          </a:p>
        </p:txBody>
      </p:sp>
      <p:pic>
        <p:nvPicPr>
          <p:cNvPr id="19" name="Picture 2" descr="Screenshot (196)"/>
          <p:cNvPicPr>
            <a:picLocks noChangeAspect="1"/>
          </p:cNvPicPr>
          <p:nvPr/>
        </p:nvPicPr>
        <p:blipFill>
          <a:blip r:embed="rId1"/>
          <a:srcRect l="55669" t="52295" r="1084" b="9983"/>
          <a:stretch>
            <a:fillRect/>
          </a:stretch>
        </p:blipFill>
        <p:spPr>
          <a:xfrm>
            <a:off x="5358130" y="3507740"/>
            <a:ext cx="2360295" cy="1158240"/>
          </a:xfrm>
          <a:prstGeom prst="roundRect">
            <a:avLst/>
          </a:prstGeom>
        </p:spPr>
      </p:pic>
      <p:pic>
        <p:nvPicPr>
          <p:cNvPr id="21" name="Picture 2" descr="Screenshot (196)"/>
          <p:cNvPicPr>
            <a:picLocks noChangeAspect="1"/>
          </p:cNvPicPr>
          <p:nvPr/>
        </p:nvPicPr>
        <p:blipFill>
          <a:blip r:embed="rId1"/>
          <a:srcRect l="2885" t="52202" r="53868" b="10123"/>
          <a:stretch>
            <a:fillRect/>
          </a:stretch>
        </p:blipFill>
        <p:spPr>
          <a:xfrm>
            <a:off x="1258570" y="3507740"/>
            <a:ext cx="2363470" cy="1158240"/>
          </a:xfrm>
          <a:prstGeom prst="roundRect">
            <a:avLst/>
          </a:prstGeom>
        </p:spPr>
      </p:pic>
      <p:sp>
        <p:nvSpPr>
          <p:cNvPr id="26" name="Google Shape;651;p37"/>
          <p:cNvSpPr txBox="1"/>
          <p:nvPr/>
        </p:nvSpPr>
        <p:spPr>
          <a:xfrm>
            <a:off x="4569460" y="1780540"/>
            <a:ext cx="3940810" cy="16084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bg2"/>
                </a:solidFill>
                <a:latin typeface="Adabelle Handwriting" panose="02000503000000000000"/>
                <a:sym typeface="+mn-ea"/>
              </a:rPr>
              <a:t>Ketosa merupakan monosakarida yang memiliki gugus keton, biasanya gugus ketonnya berada padda atom C2.</a:t>
            </a:r>
            <a:endParaRPr lang="en-US" sz="2300">
              <a:solidFill>
                <a:schemeClr val="bg2"/>
              </a:solidFill>
              <a:latin typeface="Adabelle Handwriting" panose="0200050300000000000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0"/>
          <p:cNvSpPr txBox="1"/>
          <p:nvPr>
            <p:ph type="title"/>
          </p:nvPr>
        </p:nvSpPr>
        <p:spPr>
          <a:xfrm>
            <a:off x="1258400" y="195470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Atom Karbon Asimetrik</a:t>
            </a:r>
            <a:endParaRPr lang="en-US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  <a:sym typeface="+mn-ea"/>
            </a:endParaRPr>
          </a:p>
        </p:txBody>
      </p:sp>
      <p:grpSp>
        <p:nvGrpSpPr>
          <p:cNvPr id="704" name="Google Shape;704;p40"/>
          <p:cNvGrpSpPr/>
          <p:nvPr/>
        </p:nvGrpSpPr>
        <p:grpSpPr>
          <a:xfrm rot="4704341">
            <a:off x="-1229281" y="2517546"/>
            <a:ext cx="772322" cy="704930"/>
            <a:chOff x="5402829" y="3357294"/>
            <a:chExt cx="1437240" cy="1312018"/>
          </a:xfrm>
        </p:grpSpPr>
        <p:sp>
          <p:nvSpPr>
            <p:cNvPr id="705" name="Google Shape;705;p40"/>
            <p:cNvSpPr/>
            <p:nvPr/>
          </p:nvSpPr>
          <p:spPr>
            <a:xfrm rot="-767128">
              <a:off x="5505490" y="3480394"/>
              <a:ext cx="1231918" cy="1065819"/>
            </a:xfrm>
            <a:custGeom>
              <a:avLst/>
              <a:gdLst/>
              <a:ahLst/>
              <a:cxnLst/>
              <a:rect l="l" t="t" r="r" b="b"/>
              <a:pathLst>
                <a:path w="49277" h="42633" extrusionOk="0">
                  <a:moveTo>
                    <a:pt x="6401" y="8841"/>
                  </a:moveTo>
                  <a:lnTo>
                    <a:pt x="6401" y="8841"/>
                  </a:lnTo>
                  <a:cubicBezTo>
                    <a:pt x="6391" y="8879"/>
                    <a:pt x="6379" y="8916"/>
                    <a:pt x="6367" y="8954"/>
                  </a:cubicBezTo>
                  <a:lnTo>
                    <a:pt x="6367" y="8954"/>
                  </a:lnTo>
                  <a:cubicBezTo>
                    <a:pt x="6385" y="8916"/>
                    <a:pt x="6401" y="8879"/>
                    <a:pt x="6401" y="8841"/>
                  </a:cubicBezTo>
                  <a:close/>
                  <a:moveTo>
                    <a:pt x="6367" y="8954"/>
                  </a:moveTo>
                  <a:cubicBezTo>
                    <a:pt x="6343" y="9004"/>
                    <a:pt x="6314" y="9054"/>
                    <a:pt x="6314" y="9104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337" y="9042"/>
                    <a:pt x="6353" y="8998"/>
                    <a:pt x="6367" y="8954"/>
                  </a:cubicBezTo>
                  <a:close/>
                  <a:moveTo>
                    <a:pt x="8418" y="9806"/>
                  </a:moveTo>
                  <a:cubicBezTo>
                    <a:pt x="8769" y="9894"/>
                    <a:pt x="9032" y="9981"/>
                    <a:pt x="9295" y="10157"/>
                  </a:cubicBezTo>
                  <a:lnTo>
                    <a:pt x="10961" y="10770"/>
                  </a:lnTo>
                  <a:cubicBezTo>
                    <a:pt x="12276" y="11296"/>
                    <a:pt x="13416" y="11735"/>
                    <a:pt x="14731" y="12349"/>
                  </a:cubicBezTo>
                  <a:lnTo>
                    <a:pt x="17098" y="13313"/>
                  </a:lnTo>
                  <a:cubicBezTo>
                    <a:pt x="17975" y="13664"/>
                    <a:pt x="18677" y="13927"/>
                    <a:pt x="19553" y="14278"/>
                  </a:cubicBezTo>
                  <a:cubicBezTo>
                    <a:pt x="19816" y="14278"/>
                    <a:pt x="19992" y="14365"/>
                    <a:pt x="20255" y="14541"/>
                  </a:cubicBezTo>
                  <a:cubicBezTo>
                    <a:pt x="21132" y="14804"/>
                    <a:pt x="21921" y="15242"/>
                    <a:pt x="22622" y="15593"/>
                  </a:cubicBezTo>
                  <a:cubicBezTo>
                    <a:pt x="23061" y="15856"/>
                    <a:pt x="23674" y="16031"/>
                    <a:pt x="24113" y="16119"/>
                  </a:cubicBezTo>
                  <a:lnTo>
                    <a:pt x="25077" y="16470"/>
                  </a:lnTo>
                  <a:cubicBezTo>
                    <a:pt x="25866" y="16820"/>
                    <a:pt x="26480" y="16996"/>
                    <a:pt x="27269" y="17346"/>
                  </a:cubicBezTo>
                  <a:cubicBezTo>
                    <a:pt x="27620" y="17434"/>
                    <a:pt x="27883" y="17609"/>
                    <a:pt x="28146" y="17697"/>
                  </a:cubicBezTo>
                  <a:cubicBezTo>
                    <a:pt x="28760" y="18048"/>
                    <a:pt x="29374" y="18223"/>
                    <a:pt x="29987" y="18486"/>
                  </a:cubicBezTo>
                  <a:cubicBezTo>
                    <a:pt x="30689" y="18662"/>
                    <a:pt x="31303" y="18925"/>
                    <a:pt x="31829" y="19100"/>
                  </a:cubicBezTo>
                  <a:cubicBezTo>
                    <a:pt x="32968" y="19626"/>
                    <a:pt x="33933" y="20240"/>
                    <a:pt x="34897" y="20854"/>
                  </a:cubicBezTo>
                  <a:cubicBezTo>
                    <a:pt x="35160" y="21117"/>
                    <a:pt x="35336" y="21204"/>
                    <a:pt x="35599" y="21380"/>
                  </a:cubicBezTo>
                  <a:cubicBezTo>
                    <a:pt x="35774" y="21555"/>
                    <a:pt x="36037" y="21643"/>
                    <a:pt x="36125" y="21818"/>
                  </a:cubicBezTo>
                  <a:cubicBezTo>
                    <a:pt x="36213" y="22081"/>
                    <a:pt x="36213" y="22169"/>
                    <a:pt x="36388" y="22256"/>
                  </a:cubicBezTo>
                  <a:cubicBezTo>
                    <a:pt x="36388" y="22432"/>
                    <a:pt x="36476" y="22607"/>
                    <a:pt x="36476" y="22695"/>
                  </a:cubicBezTo>
                  <a:lnTo>
                    <a:pt x="36476" y="23046"/>
                  </a:lnTo>
                  <a:cubicBezTo>
                    <a:pt x="36388" y="23133"/>
                    <a:pt x="36388" y="23309"/>
                    <a:pt x="35950" y="23396"/>
                  </a:cubicBezTo>
                  <a:cubicBezTo>
                    <a:pt x="35950" y="23396"/>
                    <a:pt x="35950" y="23484"/>
                    <a:pt x="35774" y="23484"/>
                  </a:cubicBezTo>
                  <a:cubicBezTo>
                    <a:pt x="35511" y="23659"/>
                    <a:pt x="35073" y="23922"/>
                    <a:pt x="34722" y="24010"/>
                  </a:cubicBezTo>
                  <a:cubicBezTo>
                    <a:pt x="34021" y="24273"/>
                    <a:pt x="33495" y="24361"/>
                    <a:pt x="32881" y="24448"/>
                  </a:cubicBezTo>
                  <a:cubicBezTo>
                    <a:pt x="32267" y="24448"/>
                    <a:pt x="31829" y="24361"/>
                    <a:pt x="31303" y="24361"/>
                  </a:cubicBezTo>
                  <a:lnTo>
                    <a:pt x="29987" y="24010"/>
                  </a:lnTo>
                  <a:cubicBezTo>
                    <a:pt x="29549" y="23922"/>
                    <a:pt x="29023" y="23659"/>
                    <a:pt x="28584" y="23572"/>
                  </a:cubicBezTo>
                  <a:cubicBezTo>
                    <a:pt x="27708" y="23221"/>
                    <a:pt x="26743" y="22958"/>
                    <a:pt x="25866" y="22607"/>
                  </a:cubicBezTo>
                  <a:cubicBezTo>
                    <a:pt x="24113" y="21906"/>
                    <a:pt x="22359" y="21380"/>
                    <a:pt x="20606" y="20591"/>
                  </a:cubicBezTo>
                  <a:cubicBezTo>
                    <a:pt x="20606" y="20591"/>
                    <a:pt x="20430" y="20503"/>
                    <a:pt x="20343" y="20503"/>
                  </a:cubicBezTo>
                  <a:cubicBezTo>
                    <a:pt x="19290" y="20064"/>
                    <a:pt x="18151" y="19538"/>
                    <a:pt x="17098" y="19188"/>
                  </a:cubicBezTo>
                  <a:cubicBezTo>
                    <a:pt x="16485" y="19012"/>
                    <a:pt x="15871" y="18749"/>
                    <a:pt x="15345" y="18574"/>
                  </a:cubicBezTo>
                  <a:lnTo>
                    <a:pt x="13679" y="17872"/>
                  </a:lnTo>
                  <a:lnTo>
                    <a:pt x="12364" y="17259"/>
                  </a:lnTo>
                  <a:cubicBezTo>
                    <a:pt x="12013" y="17171"/>
                    <a:pt x="11662" y="16908"/>
                    <a:pt x="11399" y="16820"/>
                  </a:cubicBezTo>
                  <a:cubicBezTo>
                    <a:pt x="11136" y="16820"/>
                    <a:pt x="10785" y="16733"/>
                    <a:pt x="10610" y="16557"/>
                  </a:cubicBezTo>
                  <a:cubicBezTo>
                    <a:pt x="9646" y="16294"/>
                    <a:pt x="8506" y="15856"/>
                    <a:pt x="7541" y="15417"/>
                  </a:cubicBezTo>
                  <a:cubicBezTo>
                    <a:pt x="7103" y="15154"/>
                    <a:pt x="6752" y="15067"/>
                    <a:pt x="6314" y="14804"/>
                  </a:cubicBezTo>
                  <a:cubicBezTo>
                    <a:pt x="6401" y="14716"/>
                    <a:pt x="6401" y="14541"/>
                    <a:pt x="6577" y="14365"/>
                  </a:cubicBezTo>
                  <a:cubicBezTo>
                    <a:pt x="6840" y="13401"/>
                    <a:pt x="7190" y="12436"/>
                    <a:pt x="7629" y="11472"/>
                  </a:cubicBezTo>
                  <a:cubicBezTo>
                    <a:pt x="7980" y="10858"/>
                    <a:pt x="8155" y="10332"/>
                    <a:pt x="8418" y="9806"/>
                  </a:cubicBezTo>
                  <a:close/>
                  <a:moveTo>
                    <a:pt x="12364" y="2967"/>
                  </a:moveTo>
                  <a:cubicBezTo>
                    <a:pt x="12802" y="3142"/>
                    <a:pt x="13153" y="3142"/>
                    <a:pt x="13591" y="3230"/>
                  </a:cubicBezTo>
                  <a:cubicBezTo>
                    <a:pt x="13679" y="3318"/>
                    <a:pt x="13854" y="3318"/>
                    <a:pt x="14117" y="3405"/>
                  </a:cubicBezTo>
                  <a:cubicBezTo>
                    <a:pt x="14556" y="3668"/>
                    <a:pt x="14994" y="4019"/>
                    <a:pt x="15432" y="4194"/>
                  </a:cubicBezTo>
                  <a:cubicBezTo>
                    <a:pt x="15959" y="4545"/>
                    <a:pt x="16485" y="4720"/>
                    <a:pt x="17098" y="4983"/>
                  </a:cubicBezTo>
                  <a:cubicBezTo>
                    <a:pt x="17361" y="5159"/>
                    <a:pt x="17712" y="5334"/>
                    <a:pt x="18063" y="5510"/>
                  </a:cubicBezTo>
                  <a:cubicBezTo>
                    <a:pt x="18501" y="5860"/>
                    <a:pt x="19027" y="6036"/>
                    <a:pt x="19553" y="6211"/>
                  </a:cubicBezTo>
                  <a:cubicBezTo>
                    <a:pt x="19992" y="6299"/>
                    <a:pt x="20343" y="6386"/>
                    <a:pt x="20693" y="6474"/>
                  </a:cubicBezTo>
                  <a:cubicBezTo>
                    <a:pt x="21044" y="6649"/>
                    <a:pt x="21482" y="6825"/>
                    <a:pt x="21745" y="6912"/>
                  </a:cubicBezTo>
                  <a:cubicBezTo>
                    <a:pt x="22008" y="7088"/>
                    <a:pt x="22096" y="7088"/>
                    <a:pt x="22359" y="7175"/>
                  </a:cubicBezTo>
                  <a:lnTo>
                    <a:pt x="22447" y="7175"/>
                  </a:lnTo>
                  <a:lnTo>
                    <a:pt x="22447" y="7351"/>
                  </a:lnTo>
                  <a:cubicBezTo>
                    <a:pt x="22535" y="7702"/>
                    <a:pt x="22535" y="7965"/>
                    <a:pt x="22622" y="8228"/>
                  </a:cubicBezTo>
                  <a:cubicBezTo>
                    <a:pt x="22798" y="8929"/>
                    <a:pt x="23061" y="9543"/>
                    <a:pt x="23324" y="10244"/>
                  </a:cubicBezTo>
                  <a:cubicBezTo>
                    <a:pt x="23499" y="10770"/>
                    <a:pt x="23850" y="11296"/>
                    <a:pt x="24200" y="11735"/>
                  </a:cubicBezTo>
                  <a:cubicBezTo>
                    <a:pt x="24376" y="12086"/>
                    <a:pt x="24639" y="12349"/>
                    <a:pt x="24814" y="12612"/>
                  </a:cubicBezTo>
                  <a:cubicBezTo>
                    <a:pt x="25165" y="12962"/>
                    <a:pt x="25516" y="13313"/>
                    <a:pt x="25954" y="13488"/>
                  </a:cubicBezTo>
                  <a:cubicBezTo>
                    <a:pt x="26392" y="13752"/>
                    <a:pt x="26919" y="13927"/>
                    <a:pt x="27357" y="14190"/>
                  </a:cubicBezTo>
                  <a:cubicBezTo>
                    <a:pt x="27445" y="14190"/>
                    <a:pt x="27708" y="14278"/>
                    <a:pt x="27795" y="14278"/>
                  </a:cubicBezTo>
                  <a:cubicBezTo>
                    <a:pt x="28321" y="14541"/>
                    <a:pt x="28935" y="14628"/>
                    <a:pt x="29461" y="14716"/>
                  </a:cubicBezTo>
                  <a:cubicBezTo>
                    <a:pt x="29853" y="14814"/>
                    <a:pt x="30258" y="14857"/>
                    <a:pt x="30668" y="14857"/>
                  </a:cubicBezTo>
                  <a:cubicBezTo>
                    <a:pt x="31725" y="14857"/>
                    <a:pt x="32810" y="14569"/>
                    <a:pt x="33758" y="14190"/>
                  </a:cubicBezTo>
                  <a:cubicBezTo>
                    <a:pt x="34021" y="13927"/>
                    <a:pt x="34459" y="13839"/>
                    <a:pt x="34810" y="13664"/>
                  </a:cubicBezTo>
                  <a:cubicBezTo>
                    <a:pt x="35336" y="13313"/>
                    <a:pt x="35774" y="12962"/>
                    <a:pt x="36213" y="12612"/>
                  </a:cubicBezTo>
                  <a:cubicBezTo>
                    <a:pt x="36826" y="12349"/>
                    <a:pt x="37089" y="11735"/>
                    <a:pt x="37528" y="11296"/>
                  </a:cubicBezTo>
                  <a:cubicBezTo>
                    <a:pt x="37703" y="11296"/>
                    <a:pt x="37703" y="11472"/>
                    <a:pt x="37791" y="11472"/>
                  </a:cubicBezTo>
                  <a:cubicBezTo>
                    <a:pt x="37966" y="11559"/>
                    <a:pt x="38317" y="11647"/>
                    <a:pt x="38580" y="11735"/>
                  </a:cubicBezTo>
                  <a:cubicBezTo>
                    <a:pt x="38755" y="11910"/>
                    <a:pt x="39018" y="12086"/>
                    <a:pt x="39194" y="12173"/>
                  </a:cubicBezTo>
                  <a:cubicBezTo>
                    <a:pt x="39457" y="12349"/>
                    <a:pt x="39720" y="12436"/>
                    <a:pt x="39983" y="12612"/>
                  </a:cubicBezTo>
                  <a:cubicBezTo>
                    <a:pt x="40334" y="12787"/>
                    <a:pt x="40509" y="12962"/>
                    <a:pt x="40860" y="13225"/>
                  </a:cubicBezTo>
                  <a:lnTo>
                    <a:pt x="41824" y="13839"/>
                  </a:lnTo>
                  <a:cubicBezTo>
                    <a:pt x="42350" y="14102"/>
                    <a:pt x="42789" y="14541"/>
                    <a:pt x="43227" y="14804"/>
                  </a:cubicBezTo>
                  <a:cubicBezTo>
                    <a:pt x="43665" y="15154"/>
                    <a:pt x="44104" y="15593"/>
                    <a:pt x="44542" y="16031"/>
                  </a:cubicBezTo>
                  <a:cubicBezTo>
                    <a:pt x="44981" y="16382"/>
                    <a:pt x="45594" y="16820"/>
                    <a:pt x="46033" y="17171"/>
                  </a:cubicBezTo>
                  <a:cubicBezTo>
                    <a:pt x="46208" y="17259"/>
                    <a:pt x="46296" y="17346"/>
                    <a:pt x="46471" y="17434"/>
                  </a:cubicBezTo>
                  <a:cubicBezTo>
                    <a:pt x="46559" y="17434"/>
                    <a:pt x="46559" y="17609"/>
                    <a:pt x="46647" y="17609"/>
                  </a:cubicBezTo>
                  <a:cubicBezTo>
                    <a:pt x="46559" y="17872"/>
                    <a:pt x="46471" y="18136"/>
                    <a:pt x="46296" y="18486"/>
                  </a:cubicBezTo>
                  <a:cubicBezTo>
                    <a:pt x="46121" y="19012"/>
                    <a:pt x="46033" y="19451"/>
                    <a:pt x="45770" y="19889"/>
                  </a:cubicBezTo>
                  <a:lnTo>
                    <a:pt x="44805" y="22520"/>
                  </a:lnTo>
                  <a:cubicBezTo>
                    <a:pt x="44455" y="23309"/>
                    <a:pt x="44104" y="24185"/>
                    <a:pt x="43841" y="24887"/>
                  </a:cubicBezTo>
                  <a:cubicBezTo>
                    <a:pt x="43490" y="25676"/>
                    <a:pt x="43227" y="26377"/>
                    <a:pt x="42964" y="27079"/>
                  </a:cubicBezTo>
                  <a:cubicBezTo>
                    <a:pt x="42263" y="28569"/>
                    <a:pt x="41737" y="29972"/>
                    <a:pt x="41210" y="31375"/>
                  </a:cubicBezTo>
                  <a:cubicBezTo>
                    <a:pt x="41210" y="31288"/>
                    <a:pt x="41298" y="31200"/>
                    <a:pt x="41298" y="31025"/>
                  </a:cubicBezTo>
                  <a:lnTo>
                    <a:pt x="41298" y="31025"/>
                  </a:lnTo>
                  <a:cubicBezTo>
                    <a:pt x="40772" y="32252"/>
                    <a:pt x="40334" y="33567"/>
                    <a:pt x="39720" y="34882"/>
                  </a:cubicBezTo>
                  <a:cubicBezTo>
                    <a:pt x="39632" y="34970"/>
                    <a:pt x="39632" y="35233"/>
                    <a:pt x="39544" y="35409"/>
                  </a:cubicBezTo>
                  <a:cubicBezTo>
                    <a:pt x="39194" y="36198"/>
                    <a:pt x="39018" y="36899"/>
                    <a:pt x="38668" y="37601"/>
                  </a:cubicBezTo>
                  <a:lnTo>
                    <a:pt x="38317" y="38653"/>
                  </a:lnTo>
                  <a:cubicBezTo>
                    <a:pt x="38229" y="38828"/>
                    <a:pt x="38229" y="39091"/>
                    <a:pt x="38142" y="39266"/>
                  </a:cubicBezTo>
                  <a:cubicBezTo>
                    <a:pt x="37966" y="39354"/>
                    <a:pt x="37966" y="39617"/>
                    <a:pt x="37879" y="39705"/>
                  </a:cubicBezTo>
                  <a:cubicBezTo>
                    <a:pt x="37879" y="39705"/>
                    <a:pt x="37791" y="39793"/>
                    <a:pt x="37791" y="39968"/>
                  </a:cubicBezTo>
                  <a:cubicBezTo>
                    <a:pt x="37528" y="39793"/>
                    <a:pt x="37265" y="39705"/>
                    <a:pt x="37002" y="39617"/>
                  </a:cubicBezTo>
                  <a:cubicBezTo>
                    <a:pt x="36563" y="39354"/>
                    <a:pt x="36037" y="39179"/>
                    <a:pt x="35599" y="38916"/>
                  </a:cubicBezTo>
                  <a:cubicBezTo>
                    <a:pt x="35073" y="38653"/>
                    <a:pt x="34459" y="38390"/>
                    <a:pt x="33933" y="38214"/>
                  </a:cubicBezTo>
                  <a:cubicBezTo>
                    <a:pt x="33407" y="37951"/>
                    <a:pt x="32968" y="37776"/>
                    <a:pt x="32442" y="37513"/>
                  </a:cubicBezTo>
                  <a:lnTo>
                    <a:pt x="30426" y="36548"/>
                  </a:lnTo>
                  <a:cubicBezTo>
                    <a:pt x="30075" y="36285"/>
                    <a:pt x="29812" y="36198"/>
                    <a:pt x="29461" y="36022"/>
                  </a:cubicBezTo>
                  <a:cubicBezTo>
                    <a:pt x="29111" y="35847"/>
                    <a:pt x="28760" y="35672"/>
                    <a:pt x="28497" y="35584"/>
                  </a:cubicBezTo>
                  <a:cubicBezTo>
                    <a:pt x="28058" y="35321"/>
                    <a:pt x="27708" y="35145"/>
                    <a:pt x="27269" y="34970"/>
                  </a:cubicBezTo>
                  <a:cubicBezTo>
                    <a:pt x="27182" y="34970"/>
                    <a:pt x="27182" y="34882"/>
                    <a:pt x="27006" y="34882"/>
                  </a:cubicBezTo>
                  <a:cubicBezTo>
                    <a:pt x="27006" y="34707"/>
                    <a:pt x="27182" y="34356"/>
                    <a:pt x="27182" y="34093"/>
                  </a:cubicBezTo>
                  <a:cubicBezTo>
                    <a:pt x="27182" y="33567"/>
                    <a:pt x="27269" y="33129"/>
                    <a:pt x="27269" y="32603"/>
                  </a:cubicBezTo>
                  <a:cubicBezTo>
                    <a:pt x="27269" y="31375"/>
                    <a:pt x="26919" y="30060"/>
                    <a:pt x="26305" y="29008"/>
                  </a:cubicBezTo>
                  <a:cubicBezTo>
                    <a:pt x="25954" y="28569"/>
                    <a:pt x="25603" y="27956"/>
                    <a:pt x="25253" y="27517"/>
                  </a:cubicBezTo>
                  <a:cubicBezTo>
                    <a:pt x="25077" y="27254"/>
                    <a:pt x="24814" y="26904"/>
                    <a:pt x="24551" y="26553"/>
                  </a:cubicBezTo>
                  <a:cubicBezTo>
                    <a:pt x="24200" y="26202"/>
                    <a:pt x="23850" y="26027"/>
                    <a:pt x="23499" y="25764"/>
                  </a:cubicBezTo>
                  <a:cubicBezTo>
                    <a:pt x="22973" y="25325"/>
                    <a:pt x="22447" y="25062"/>
                    <a:pt x="21745" y="24799"/>
                  </a:cubicBezTo>
                  <a:cubicBezTo>
                    <a:pt x="21658" y="24712"/>
                    <a:pt x="21658" y="24712"/>
                    <a:pt x="21570" y="24712"/>
                  </a:cubicBezTo>
                  <a:cubicBezTo>
                    <a:pt x="21307" y="24712"/>
                    <a:pt x="21132" y="24624"/>
                    <a:pt x="20869" y="24624"/>
                  </a:cubicBezTo>
                  <a:cubicBezTo>
                    <a:pt x="20606" y="24448"/>
                    <a:pt x="20167" y="24361"/>
                    <a:pt x="19729" y="24361"/>
                  </a:cubicBezTo>
                  <a:cubicBezTo>
                    <a:pt x="19641" y="24332"/>
                    <a:pt x="19544" y="24322"/>
                    <a:pt x="19443" y="24322"/>
                  </a:cubicBezTo>
                  <a:cubicBezTo>
                    <a:pt x="19242" y="24322"/>
                    <a:pt x="19027" y="24361"/>
                    <a:pt x="18852" y="24361"/>
                  </a:cubicBezTo>
                  <a:cubicBezTo>
                    <a:pt x="18238" y="24361"/>
                    <a:pt x="17800" y="24448"/>
                    <a:pt x="17361" y="24624"/>
                  </a:cubicBezTo>
                  <a:cubicBezTo>
                    <a:pt x="16923" y="24712"/>
                    <a:pt x="16660" y="24799"/>
                    <a:pt x="16222" y="25062"/>
                  </a:cubicBezTo>
                  <a:lnTo>
                    <a:pt x="15169" y="25676"/>
                  </a:lnTo>
                  <a:cubicBezTo>
                    <a:pt x="14643" y="26114"/>
                    <a:pt x="14117" y="26553"/>
                    <a:pt x="13679" y="26991"/>
                  </a:cubicBezTo>
                  <a:lnTo>
                    <a:pt x="13153" y="27517"/>
                  </a:lnTo>
                  <a:cubicBezTo>
                    <a:pt x="12890" y="27780"/>
                    <a:pt x="12802" y="27956"/>
                    <a:pt x="12539" y="28219"/>
                  </a:cubicBezTo>
                  <a:cubicBezTo>
                    <a:pt x="12364" y="28569"/>
                    <a:pt x="12101" y="28745"/>
                    <a:pt x="11925" y="29008"/>
                  </a:cubicBezTo>
                  <a:cubicBezTo>
                    <a:pt x="11399" y="28657"/>
                    <a:pt x="10785" y="28394"/>
                    <a:pt x="10259" y="28131"/>
                  </a:cubicBezTo>
                  <a:cubicBezTo>
                    <a:pt x="9470" y="27780"/>
                    <a:pt x="8769" y="27342"/>
                    <a:pt x="7980" y="26904"/>
                  </a:cubicBezTo>
                  <a:cubicBezTo>
                    <a:pt x="7103" y="26377"/>
                    <a:pt x="6226" y="25764"/>
                    <a:pt x="5262" y="25325"/>
                  </a:cubicBezTo>
                  <a:cubicBezTo>
                    <a:pt x="4823" y="25062"/>
                    <a:pt x="4209" y="24799"/>
                    <a:pt x="3771" y="24624"/>
                  </a:cubicBezTo>
                  <a:cubicBezTo>
                    <a:pt x="3420" y="24448"/>
                    <a:pt x="3245" y="24273"/>
                    <a:pt x="2894" y="24185"/>
                  </a:cubicBezTo>
                  <a:cubicBezTo>
                    <a:pt x="3245" y="23396"/>
                    <a:pt x="3596" y="22520"/>
                    <a:pt x="3946" y="21643"/>
                  </a:cubicBezTo>
                  <a:cubicBezTo>
                    <a:pt x="4209" y="20678"/>
                    <a:pt x="4648" y="19626"/>
                    <a:pt x="4998" y="18662"/>
                  </a:cubicBezTo>
                  <a:cubicBezTo>
                    <a:pt x="5174" y="18311"/>
                    <a:pt x="5437" y="18048"/>
                    <a:pt x="5525" y="17609"/>
                  </a:cubicBezTo>
                  <a:cubicBezTo>
                    <a:pt x="5525" y="17434"/>
                    <a:pt x="5612" y="17346"/>
                    <a:pt x="5612" y="17259"/>
                  </a:cubicBezTo>
                  <a:cubicBezTo>
                    <a:pt x="6752" y="17697"/>
                    <a:pt x="7717" y="18136"/>
                    <a:pt x="8769" y="18574"/>
                  </a:cubicBezTo>
                  <a:cubicBezTo>
                    <a:pt x="9207" y="18749"/>
                    <a:pt x="9733" y="18925"/>
                    <a:pt x="10172" y="19100"/>
                  </a:cubicBezTo>
                  <a:cubicBezTo>
                    <a:pt x="10610" y="19188"/>
                    <a:pt x="11048" y="19363"/>
                    <a:pt x="11487" y="19538"/>
                  </a:cubicBezTo>
                  <a:cubicBezTo>
                    <a:pt x="11662" y="19626"/>
                    <a:pt x="12013" y="19889"/>
                    <a:pt x="12364" y="19977"/>
                  </a:cubicBezTo>
                  <a:cubicBezTo>
                    <a:pt x="12802" y="20240"/>
                    <a:pt x="13240" y="20328"/>
                    <a:pt x="13679" y="20503"/>
                  </a:cubicBezTo>
                  <a:cubicBezTo>
                    <a:pt x="14380" y="20766"/>
                    <a:pt x="15169" y="20941"/>
                    <a:pt x="15959" y="21292"/>
                  </a:cubicBezTo>
                  <a:lnTo>
                    <a:pt x="17975" y="21993"/>
                  </a:lnTo>
                  <a:cubicBezTo>
                    <a:pt x="18589" y="22256"/>
                    <a:pt x="19290" y="22520"/>
                    <a:pt x="19904" y="22870"/>
                  </a:cubicBezTo>
                  <a:lnTo>
                    <a:pt x="20167" y="22870"/>
                  </a:lnTo>
                  <a:cubicBezTo>
                    <a:pt x="20518" y="23046"/>
                    <a:pt x="20956" y="23133"/>
                    <a:pt x="21482" y="23396"/>
                  </a:cubicBezTo>
                  <a:cubicBezTo>
                    <a:pt x="21658" y="23484"/>
                    <a:pt x="22008" y="23572"/>
                    <a:pt x="22184" y="23747"/>
                  </a:cubicBezTo>
                  <a:cubicBezTo>
                    <a:pt x="22535" y="23835"/>
                    <a:pt x="22710" y="23922"/>
                    <a:pt x="23061" y="24010"/>
                  </a:cubicBezTo>
                  <a:cubicBezTo>
                    <a:pt x="24200" y="24448"/>
                    <a:pt x="25253" y="24799"/>
                    <a:pt x="26392" y="25238"/>
                  </a:cubicBezTo>
                  <a:cubicBezTo>
                    <a:pt x="27357" y="25676"/>
                    <a:pt x="28497" y="26114"/>
                    <a:pt x="29549" y="26465"/>
                  </a:cubicBezTo>
                  <a:cubicBezTo>
                    <a:pt x="30250" y="26641"/>
                    <a:pt x="30776" y="26816"/>
                    <a:pt x="31390" y="26904"/>
                  </a:cubicBezTo>
                  <a:cubicBezTo>
                    <a:pt x="31886" y="26966"/>
                    <a:pt x="32426" y="27028"/>
                    <a:pt x="32917" y="27028"/>
                  </a:cubicBezTo>
                  <a:cubicBezTo>
                    <a:pt x="33120" y="27028"/>
                    <a:pt x="33315" y="27017"/>
                    <a:pt x="33495" y="26991"/>
                  </a:cubicBezTo>
                  <a:cubicBezTo>
                    <a:pt x="34196" y="26904"/>
                    <a:pt x="34810" y="26816"/>
                    <a:pt x="35511" y="26553"/>
                  </a:cubicBezTo>
                  <a:cubicBezTo>
                    <a:pt x="35950" y="26465"/>
                    <a:pt x="36213" y="26202"/>
                    <a:pt x="36563" y="26114"/>
                  </a:cubicBezTo>
                  <a:cubicBezTo>
                    <a:pt x="36914" y="26027"/>
                    <a:pt x="37089" y="25939"/>
                    <a:pt x="37440" y="25676"/>
                  </a:cubicBezTo>
                  <a:cubicBezTo>
                    <a:pt x="38142" y="25325"/>
                    <a:pt x="38580" y="24887"/>
                    <a:pt x="38843" y="24273"/>
                  </a:cubicBezTo>
                  <a:cubicBezTo>
                    <a:pt x="39018" y="24010"/>
                    <a:pt x="39018" y="23922"/>
                    <a:pt x="39106" y="23747"/>
                  </a:cubicBezTo>
                  <a:cubicBezTo>
                    <a:pt x="39194" y="23484"/>
                    <a:pt x="39194" y="23309"/>
                    <a:pt x="39194" y="23046"/>
                  </a:cubicBezTo>
                  <a:cubicBezTo>
                    <a:pt x="39281" y="22870"/>
                    <a:pt x="39194" y="22432"/>
                    <a:pt x="39194" y="22081"/>
                  </a:cubicBezTo>
                  <a:cubicBezTo>
                    <a:pt x="39106" y="21204"/>
                    <a:pt x="38668" y="20415"/>
                    <a:pt x="38142" y="19801"/>
                  </a:cubicBezTo>
                  <a:cubicBezTo>
                    <a:pt x="37879" y="19538"/>
                    <a:pt x="37703" y="19451"/>
                    <a:pt x="37440" y="19188"/>
                  </a:cubicBezTo>
                  <a:cubicBezTo>
                    <a:pt x="37089" y="19012"/>
                    <a:pt x="36826" y="18662"/>
                    <a:pt x="36476" y="18486"/>
                  </a:cubicBezTo>
                  <a:cubicBezTo>
                    <a:pt x="36037" y="18048"/>
                    <a:pt x="35511" y="17785"/>
                    <a:pt x="34897" y="17434"/>
                  </a:cubicBezTo>
                  <a:cubicBezTo>
                    <a:pt x="34371" y="17259"/>
                    <a:pt x="33845" y="16908"/>
                    <a:pt x="33319" y="16733"/>
                  </a:cubicBezTo>
                  <a:cubicBezTo>
                    <a:pt x="32968" y="16557"/>
                    <a:pt x="32530" y="16382"/>
                    <a:pt x="32179" y="16207"/>
                  </a:cubicBezTo>
                  <a:cubicBezTo>
                    <a:pt x="31741" y="16119"/>
                    <a:pt x="31390" y="16031"/>
                    <a:pt x="31127" y="15944"/>
                  </a:cubicBezTo>
                  <a:cubicBezTo>
                    <a:pt x="30426" y="15680"/>
                    <a:pt x="29812" y="15505"/>
                    <a:pt x="29198" y="15242"/>
                  </a:cubicBezTo>
                  <a:cubicBezTo>
                    <a:pt x="29143" y="15214"/>
                    <a:pt x="29079" y="15187"/>
                    <a:pt x="29011" y="15187"/>
                  </a:cubicBezTo>
                  <a:cubicBezTo>
                    <a:pt x="28865" y="15187"/>
                    <a:pt x="28704" y="15316"/>
                    <a:pt x="28584" y="15856"/>
                  </a:cubicBezTo>
                  <a:cubicBezTo>
                    <a:pt x="28146" y="15593"/>
                    <a:pt x="27620" y="15505"/>
                    <a:pt x="27182" y="15242"/>
                  </a:cubicBezTo>
                  <a:cubicBezTo>
                    <a:pt x="26831" y="15154"/>
                    <a:pt x="26568" y="15067"/>
                    <a:pt x="26392" y="14979"/>
                  </a:cubicBezTo>
                  <a:cubicBezTo>
                    <a:pt x="25691" y="14628"/>
                    <a:pt x="24990" y="14541"/>
                    <a:pt x="24288" y="14190"/>
                  </a:cubicBezTo>
                  <a:cubicBezTo>
                    <a:pt x="24200" y="14190"/>
                    <a:pt x="24200" y="14102"/>
                    <a:pt x="24113" y="14102"/>
                  </a:cubicBezTo>
                  <a:cubicBezTo>
                    <a:pt x="23762" y="13839"/>
                    <a:pt x="23324" y="13664"/>
                    <a:pt x="22885" y="13401"/>
                  </a:cubicBezTo>
                  <a:cubicBezTo>
                    <a:pt x="22359" y="13050"/>
                    <a:pt x="21658" y="12787"/>
                    <a:pt x="21044" y="12524"/>
                  </a:cubicBezTo>
                  <a:cubicBezTo>
                    <a:pt x="20693" y="12349"/>
                    <a:pt x="20255" y="12086"/>
                    <a:pt x="19816" y="11998"/>
                  </a:cubicBezTo>
                  <a:cubicBezTo>
                    <a:pt x="19378" y="11910"/>
                    <a:pt x="19027" y="11647"/>
                    <a:pt x="18589" y="11559"/>
                  </a:cubicBezTo>
                  <a:cubicBezTo>
                    <a:pt x="17712" y="11209"/>
                    <a:pt x="16923" y="10770"/>
                    <a:pt x="16046" y="10420"/>
                  </a:cubicBezTo>
                  <a:cubicBezTo>
                    <a:pt x="14731" y="9894"/>
                    <a:pt x="13328" y="9455"/>
                    <a:pt x="12013" y="8929"/>
                  </a:cubicBezTo>
                  <a:cubicBezTo>
                    <a:pt x="11487" y="8666"/>
                    <a:pt x="10785" y="8491"/>
                    <a:pt x="10259" y="8228"/>
                  </a:cubicBezTo>
                  <a:cubicBezTo>
                    <a:pt x="10172" y="8140"/>
                    <a:pt x="9909" y="8140"/>
                    <a:pt x="9821" y="8052"/>
                  </a:cubicBezTo>
                  <a:cubicBezTo>
                    <a:pt x="9909" y="7789"/>
                    <a:pt x="9909" y="7702"/>
                    <a:pt x="10084" y="7526"/>
                  </a:cubicBezTo>
                  <a:cubicBezTo>
                    <a:pt x="10610" y="6299"/>
                    <a:pt x="11136" y="5159"/>
                    <a:pt x="11574" y="4019"/>
                  </a:cubicBezTo>
                  <a:lnTo>
                    <a:pt x="11574" y="3844"/>
                  </a:lnTo>
                  <a:cubicBezTo>
                    <a:pt x="11838" y="3668"/>
                    <a:pt x="11925" y="3318"/>
                    <a:pt x="12013" y="3142"/>
                  </a:cubicBezTo>
                  <a:lnTo>
                    <a:pt x="12101" y="2967"/>
                  </a:lnTo>
                  <a:close/>
                  <a:moveTo>
                    <a:pt x="11315" y="1"/>
                  </a:moveTo>
                  <a:cubicBezTo>
                    <a:pt x="11062" y="1"/>
                    <a:pt x="10858" y="125"/>
                    <a:pt x="10610" y="249"/>
                  </a:cubicBezTo>
                  <a:cubicBezTo>
                    <a:pt x="10522" y="249"/>
                    <a:pt x="10347" y="336"/>
                    <a:pt x="10259" y="512"/>
                  </a:cubicBezTo>
                  <a:cubicBezTo>
                    <a:pt x="10084" y="775"/>
                    <a:pt x="9821" y="1213"/>
                    <a:pt x="9646" y="1564"/>
                  </a:cubicBezTo>
                  <a:cubicBezTo>
                    <a:pt x="9382" y="1915"/>
                    <a:pt x="9295" y="2353"/>
                    <a:pt x="9032" y="2791"/>
                  </a:cubicBezTo>
                  <a:cubicBezTo>
                    <a:pt x="8856" y="3230"/>
                    <a:pt x="8769" y="3668"/>
                    <a:pt x="8506" y="4107"/>
                  </a:cubicBezTo>
                  <a:cubicBezTo>
                    <a:pt x="8155" y="4983"/>
                    <a:pt x="7717" y="5860"/>
                    <a:pt x="7278" y="6825"/>
                  </a:cubicBezTo>
                  <a:lnTo>
                    <a:pt x="6321" y="9086"/>
                  </a:lnTo>
                  <a:lnTo>
                    <a:pt x="6321" y="9086"/>
                  </a:lnTo>
                  <a:cubicBezTo>
                    <a:pt x="6134" y="9599"/>
                    <a:pt x="5852" y="10064"/>
                    <a:pt x="5700" y="10595"/>
                  </a:cubicBezTo>
                  <a:cubicBezTo>
                    <a:pt x="5437" y="11209"/>
                    <a:pt x="5086" y="11910"/>
                    <a:pt x="4911" y="12524"/>
                  </a:cubicBezTo>
                  <a:cubicBezTo>
                    <a:pt x="4472" y="13752"/>
                    <a:pt x="4034" y="14979"/>
                    <a:pt x="3508" y="16119"/>
                  </a:cubicBezTo>
                  <a:cubicBezTo>
                    <a:pt x="3333" y="16470"/>
                    <a:pt x="3157" y="16820"/>
                    <a:pt x="3070" y="17171"/>
                  </a:cubicBezTo>
                  <a:cubicBezTo>
                    <a:pt x="2719" y="17697"/>
                    <a:pt x="2456" y="18223"/>
                    <a:pt x="2280" y="18925"/>
                  </a:cubicBezTo>
                  <a:cubicBezTo>
                    <a:pt x="2017" y="19451"/>
                    <a:pt x="1842" y="20064"/>
                    <a:pt x="1579" y="20678"/>
                  </a:cubicBezTo>
                  <a:cubicBezTo>
                    <a:pt x="1141" y="21818"/>
                    <a:pt x="614" y="23046"/>
                    <a:pt x="176" y="24273"/>
                  </a:cubicBezTo>
                  <a:lnTo>
                    <a:pt x="176" y="24799"/>
                  </a:lnTo>
                  <a:cubicBezTo>
                    <a:pt x="1" y="25325"/>
                    <a:pt x="176" y="25939"/>
                    <a:pt x="702" y="26202"/>
                  </a:cubicBezTo>
                  <a:cubicBezTo>
                    <a:pt x="1491" y="26641"/>
                    <a:pt x="2280" y="26991"/>
                    <a:pt x="3070" y="27430"/>
                  </a:cubicBezTo>
                  <a:cubicBezTo>
                    <a:pt x="3596" y="27780"/>
                    <a:pt x="4209" y="27956"/>
                    <a:pt x="4823" y="28306"/>
                  </a:cubicBezTo>
                  <a:cubicBezTo>
                    <a:pt x="5437" y="28657"/>
                    <a:pt x="6138" y="29096"/>
                    <a:pt x="6664" y="29446"/>
                  </a:cubicBezTo>
                  <a:cubicBezTo>
                    <a:pt x="7190" y="29709"/>
                    <a:pt x="7717" y="29972"/>
                    <a:pt x="8330" y="30323"/>
                  </a:cubicBezTo>
                  <a:cubicBezTo>
                    <a:pt x="8769" y="30586"/>
                    <a:pt x="9295" y="30849"/>
                    <a:pt x="9733" y="31025"/>
                  </a:cubicBezTo>
                  <a:cubicBezTo>
                    <a:pt x="10172" y="31288"/>
                    <a:pt x="10698" y="31463"/>
                    <a:pt x="11136" y="31726"/>
                  </a:cubicBezTo>
                  <a:cubicBezTo>
                    <a:pt x="11502" y="31848"/>
                    <a:pt x="11911" y="32013"/>
                    <a:pt x="12303" y="32013"/>
                  </a:cubicBezTo>
                  <a:cubicBezTo>
                    <a:pt x="12474" y="32013"/>
                    <a:pt x="12642" y="31981"/>
                    <a:pt x="12802" y="31901"/>
                  </a:cubicBezTo>
                  <a:cubicBezTo>
                    <a:pt x="12977" y="31814"/>
                    <a:pt x="13153" y="31726"/>
                    <a:pt x="13328" y="31638"/>
                  </a:cubicBezTo>
                  <a:cubicBezTo>
                    <a:pt x="13591" y="31463"/>
                    <a:pt x="13679" y="31288"/>
                    <a:pt x="13854" y="31200"/>
                  </a:cubicBezTo>
                  <a:cubicBezTo>
                    <a:pt x="14205" y="30849"/>
                    <a:pt x="14556" y="30498"/>
                    <a:pt x="14906" y="30060"/>
                  </a:cubicBezTo>
                  <a:cubicBezTo>
                    <a:pt x="15432" y="29446"/>
                    <a:pt x="15959" y="28833"/>
                    <a:pt x="16660" y="28306"/>
                  </a:cubicBezTo>
                  <a:cubicBezTo>
                    <a:pt x="17098" y="27956"/>
                    <a:pt x="17537" y="27693"/>
                    <a:pt x="18063" y="27430"/>
                  </a:cubicBezTo>
                  <a:cubicBezTo>
                    <a:pt x="18238" y="27342"/>
                    <a:pt x="18589" y="27254"/>
                    <a:pt x="18940" y="27254"/>
                  </a:cubicBezTo>
                  <a:lnTo>
                    <a:pt x="20167" y="27254"/>
                  </a:lnTo>
                  <a:cubicBezTo>
                    <a:pt x="20606" y="27342"/>
                    <a:pt x="20869" y="27430"/>
                    <a:pt x="21307" y="27517"/>
                  </a:cubicBezTo>
                  <a:cubicBezTo>
                    <a:pt x="21745" y="27780"/>
                    <a:pt x="22184" y="27956"/>
                    <a:pt x="22535" y="28306"/>
                  </a:cubicBezTo>
                  <a:cubicBezTo>
                    <a:pt x="22798" y="28394"/>
                    <a:pt x="22885" y="28657"/>
                    <a:pt x="23061" y="28833"/>
                  </a:cubicBezTo>
                  <a:cubicBezTo>
                    <a:pt x="23499" y="29534"/>
                    <a:pt x="24113" y="30323"/>
                    <a:pt x="24376" y="31025"/>
                  </a:cubicBezTo>
                  <a:cubicBezTo>
                    <a:pt x="24639" y="31375"/>
                    <a:pt x="24639" y="31814"/>
                    <a:pt x="24727" y="32164"/>
                  </a:cubicBezTo>
                  <a:lnTo>
                    <a:pt x="24727" y="32953"/>
                  </a:lnTo>
                  <a:lnTo>
                    <a:pt x="24727" y="33567"/>
                  </a:lnTo>
                  <a:cubicBezTo>
                    <a:pt x="24727" y="33830"/>
                    <a:pt x="24639" y="34006"/>
                    <a:pt x="24639" y="34269"/>
                  </a:cubicBezTo>
                  <a:cubicBezTo>
                    <a:pt x="24639" y="34444"/>
                    <a:pt x="24551" y="34707"/>
                    <a:pt x="24551" y="34882"/>
                  </a:cubicBezTo>
                  <a:cubicBezTo>
                    <a:pt x="24376" y="35058"/>
                    <a:pt x="24551" y="35321"/>
                    <a:pt x="24551" y="35584"/>
                  </a:cubicBezTo>
                  <a:cubicBezTo>
                    <a:pt x="24639" y="36198"/>
                    <a:pt x="25077" y="36636"/>
                    <a:pt x="25603" y="36987"/>
                  </a:cubicBezTo>
                  <a:cubicBezTo>
                    <a:pt x="25691" y="37074"/>
                    <a:pt x="25954" y="37074"/>
                    <a:pt x="26129" y="37162"/>
                  </a:cubicBezTo>
                  <a:cubicBezTo>
                    <a:pt x="26480" y="37337"/>
                    <a:pt x="26743" y="37425"/>
                    <a:pt x="26919" y="37513"/>
                  </a:cubicBezTo>
                  <a:cubicBezTo>
                    <a:pt x="27182" y="37513"/>
                    <a:pt x="27269" y="37601"/>
                    <a:pt x="27445" y="37776"/>
                  </a:cubicBezTo>
                  <a:cubicBezTo>
                    <a:pt x="27883" y="37951"/>
                    <a:pt x="28321" y="38214"/>
                    <a:pt x="28935" y="38477"/>
                  </a:cubicBezTo>
                  <a:lnTo>
                    <a:pt x="30250" y="39179"/>
                  </a:lnTo>
                  <a:cubicBezTo>
                    <a:pt x="31303" y="39705"/>
                    <a:pt x="32442" y="40143"/>
                    <a:pt x="33495" y="40582"/>
                  </a:cubicBezTo>
                  <a:cubicBezTo>
                    <a:pt x="33845" y="40845"/>
                    <a:pt x="34284" y="40932"/>
                    <a:pt x="34722" y="41108"/>
                  </a:cubicBezTo>
                  <a:cubicBezTo>
                    <a:pt x="35160" y="41371"/>
                    <a:pt x="35687" y="41546"/>
                    <a:pt x="36125" y="41809"/>
                  </a:cubicBezTo>
                  <a:cubicBezTo>
                    <a:pt x="36563" y="41985"/>
                    <a:pt x="37002" y="42160"/>
                    <a:pt x="37440" y="42335"/>
                  </a:cubicBezTo>
                  <a:lnTo>
                    <a:pt x="37528" y="42335"/>
                  </a:lnTo>
                  <a:cubicBezTo>
                    <a:pt x="37528" y="42423"/>
                    <a:pt x="37703" y="42423"/>
                    <a:pt x="37703" y="42423"/>
                  </a:cubicBezTo>
                  <a:cubicBezTo>
                    <a:pt x="37896" y="42551"/>
                    <a:pt x="38135" y="42633"/>
                    <a:pt x="38387" y="42633"/>
                  </a:cubicBezTo>
                  <a:cubicBezTo>
                    <a:pt x="38480" y="42633"/>
                    <a:pt x="38574" y="42622"/>
                    <a:pt x="38668" y="42598"/>
                  </a:cubicBezTo>
                  <a:cubicBezTo>
                    <a:pt x="39018" y="42598"/>
                    <a:pt x="39194" y="42335"/>
                    <a:pt x="39457" y="41985"/>
                  </a:cubicBezTo>
                  <a:cubicBezTo>
                    <a:pt x="39544" y="41897"/>
                    <a:pt x="39632" y="41722"/>
                    <a:pt x="39720" y="41546"/>
                  </a:cubicBezTo>
                  <a:cubicBezTo>
                    <a:pt x="39895" y="41546"/>
                    <a:pt x="39895" y="41458"/>
                    <a:pt x="39895" y="41458"/>
                  </a:cubicBezTo>
                  <a:cubicBezTo>
                    <a:pt x="39983" y="41283"/>
                    <a:pt x="39983" y="41108"/>
                    <a:pt x="40071" y="40932"/>
                  </a:cubicBezTo>
                  <a:cubicBezTo>
                    <a:pt x="40158" y="40845"/>
                    <a:pt x="40158" y="40845"/>
                    <a:pt x="40158" y="40669"/>
                  </a:cubicBezTo>
                  <a:cubicBezTo>
                    <a:pt x="40334" y="40494"/>
                    <a:pt x="40421" y="40143"/>
                    <a:pt x="40509" y="39968"/>
                  </a:cubicBezTo>
                  <a:lnTo>
                    <a:pt x="40860" y="38916"/>
                  </a:lnTo>
                  <a:cubicBezTo>
                    <a:pt x="40947" y="38477"/>
                    <a:pt x="41210" y="38214"/>
                    <a:pt x="41298" y="37776"/>
                  </a:cubicBezTo>
                  <a:cubicBezTo>
                    <a:pt x="41473" y="37337"/>
                    <a:pt x="41649" y="36899"/>
                    <a:pt x="41824" y="36461"/>
                  </a:cubicBezTo>
                  <a:cubicBezTo>
                    <a:pt x="41912" y="36285"/>
                    <a:pt x="41912" y="36110"/>
                    <a:pt x="42087" y="36022"/>
                  </a:cubicBezTo>
                  <a:cubicBezTo>
                    <a:pt x="42263" y="35321"/>
                    <a:pt x="42613" y="34795"/>
                    <a:pt x="42789" y="34093"/>
                  </a:cubicBezTo>
                  <a:cubicBezTo>
                    <a:pt x="43052" y="33480"/>
                    <a:pt x="43227" y="32690"/>
                    <a:pt x="43578" y="32077"/>
                  </a:cubicBezTo>
                  <a:lnTo>
                    <a:pt x="43578" y="32077"/>
                  </a:lnTo>
                  <a:cubicBezTo>
                    <a:pt x="43578" y="32164"/>
                    <a:pt x="43490" y="32252"/>
                    <a:pt x="43490" y="32340"/>
                  </a:cubicBezTo>
                  <a:cubicBezTo>
                    <a:pt x="44104" y="31025"/>
                    <a:pt x="44718" y="29622"/>
                    <a:pt x="45244" y="28219"/>
                  </a:cubicBezTo>
                  <a:cubicBezTo>
                    <a:pt x="45594" y="27430"/>
                    <a:pt x="45770" y="26816"/>
                    <a:pt x="46121" y="26027"/>
                  </a:cubicBezTo>
                  <a:cubicBezTo>
                    <a:pt x="46296" y="25325"/>
                    <a:pt x="46559" y="24624"/>
                    <a:pt x="46910" y="23922"/>
                  </a:cubicBezTo>
                  <a:cubicBezTo>
                    <a:pt x="47085" y="23484"/>
                    <a:pt x="47173" y="23046"/>
                    <a:pt x="47436" y="22607"/>
                  </a:cubicBezTo>
                  <a:cubicBezTo>
                    <a:pt x="47611" y="22169"/>
                    <a:pt x="47786" y="21818"/>
                    <a:pt x="47874" y="21380"/>
                  </a:cubicBezTo>
                  <a:cubicBezTo>
                    <a:pt x="48225" y="20678"/>
                    <a:pt x="48488" y="19801"/>
                    <a:pt x="48839" y="19012"/>
                  </a:cubicBezTo>
                  <a:cubicBezTo>
                    <a:pt x="48926" y="18662"/>
                    <a:pt x="49102" y="18223"/>
                    <a:pt x="49189" y="17872"/>
                  </a:cubicBezTo>
                  <a:cubicBezTo>
                    <a:pt x="49277" y="17785"/>
                    <a:pt x="49277" y="17697"/>
                    <a:pt x="49277" y="17434"/>
                  </a:cubicBezTo>
                  <a:lnTo>
                    <a:pt x="49277" y="16820"/>
                  </a:lnTo>
                  <a:cubicBezTo>
                    <a:pt x="49189" y="16382"/>
                    <a:pt x="48926" y="15944"/>
                    <a:pt x="48663" y="15680"/>
                  </a:cubicBezTo>
                  <a:lnTo>
                    <a:pt x="46997" y="14365"/>
                  </a:lnTo>
                  <a:lnTo>
                    <a:pt x="44718" y="12436"/>
                  </a:lnTo>
                  <a:cubicBezTo>
                    <a:pt x="44367" y="12086"/>
                    <a:pt x="44016" y="11910"/>
                    <a:pt x="43665" y="11647"/>
                  </a:cubicBezTo>
                  <a:cubicBezTo>
                    <a:pt x="43402" y="11472"/>
                    <a:pt x="42964" y="11121"/>
                    <a:pt x="42526" y="10858"/>
                  </a:cubicBezTo>
                  <a:cubicBezTo>
                    <a:pt x="42175" y="10683"/>
                    <a:pt x="41737" y="10332"/>
                    <a:pt x="41386" y="10157"/>
                  </a:cubicBezTo>
                  <a:lnTo>
                    <a:pt x="40421" y="9455"/>
                  </a:lnTo>
                  <a:cubicBezTo>
                    <a:pt x="40071" y="9367"/>
                    <a:pt x="39895" y="9104"/>
                    <a:pt x="39544" y="9017"/>
                  </a:cubicBezTo>
                  <a:cubicBezTo>
                    <a:pt x="39018" y="8841"/>
                    <a:pt x="38580" y="8578"/>
                    <a:pt x="37966" y="8403"/>
                  </a:cubicBezTo>
                  <a:cubicBezTo>
                    <a:pt x="37879" y="8403"/>
                    <a:pt x="37791" y="8228"/>
                    <a:pt x="37703" y="8228"/>
                  </a:cubicBezTo>
                  <a:lnTo>
                    <a:pt x="37002" y="8228"/>
                  </a:lnTo>
                  <a:cubicBezTo>
                    <a:pt x="36914" y="8228"/>
                    <a:pt x="36826" y="8403"/>
                    <a:pt x="36651" y="8403"/>
                  </a:cubicBezTo>
                  <a:cubicBezTo>
                    <a:pt x="36388" y="8403"/>
                    <a:pt x="36037" y="8578"/>
                    <a:pt x="35774" y="8929"/>
                  </a:cubicBezTo>
                  <a:cubicBezTo>
                    <a:pt x="35687" y="9017"/>
                    <a:pt x="35599" y="9280"/>
                    <a:pt x="35511" y="9367"/>
                  </a:cubicBezTo>
                  <a:cubicBezTo>
                    <a:pt x="35160" y="9806"/>
                    <a:pt x="34722" y="10244"/>
                    <a:pt x="34284" y="10595"/>
                  </a:cubicBezTo>
                  <a:cubicBezTo>
                    <a:pt x="33758" y="10858"/>
                    <a:pt x="33144" y="11209"/>
                    <a:pt x="32618" y="11472"/>
                  </a:cubicBezTo>
                  <a:cubicBezTo>
                    <a:pt x="32004" y="11647"/>
                    <a:pt x="31390" y="11735"/>
                    <a:pt x="30776" y="11910"/>
                  </a:cubicBezTo>
                  <a:lnTo>
                    <a:pt x="29987" y="11910"/>
                  </a:lnTo>
                  <a:cubicBezTo>
                    <a:pt x="29637" y="11910"/>
                    <a:pt x="29374" y="11735"/>
                    <a:pt x="29023" y="11647"/>
                  </a:cubicBezTo>
                  <a:cubicBezTo>
                    <a:pt x="28584" y="11559"/>
                    <a:pt x="28234" y="11472"/>
                    <a:pt x="27883" y="11296"/>
                  </a:cubicBezTo>
                  <a:cubicBezTo>
                    <a:pt x="27445" y="11209"/>
                    <a:pt x="27182" y="11033"/>
                    <a:pt x="26831" y="10770"/>
                  </a:cubicBezTo>
                  <a:cubicBezTo>
                    <a:pt x="26568" y="10683"/>
                    <a:pt x="26392" y="10420"/>
                    <a:pt x="26305" y="10244"/>
                  </a:cubicBezTo>
                  <a:cubicBezTo>
                    <a:pt x="25866" y="9718"/>
                    <a:pt x="25516" y="9017"/>
                    <a:pt x="25253" y="8403"/>
                  </a:cubicBezTo>
                  <a:cubicBezTo>
                    <a:pt x="25077" y="7789"/>
                    <a:pt x="24814" y="7175"/>
                    <a:pt x="24727" y="6474"/>
                  </a:cubicBezTo>
                  <a:cubicBezTo>
                    <a:pt x="24727" y="6036"/>
                    <a:pt x="24639" y="5597"/>
                    <a:pt x="24376" y="5334"/>
                  </a:cubicBezTo>
                  <a:lnTo>
                    <a:pt x="24113" y="4983"/>
                  </a:lnTo>
                  <a:cubicBezTo>
                    <a:pt x="23850" y="4720"/>
                    <a:pt x="23762" y="4633"/>
                    <a:pt x="23411" y="4545"/>
                  </a:cubicBezTo>
                  <a:cubicBezTo>
                    <a:pt x="23411" y="4545"/>
                    <a:pt x="23324" y="4457"/>
                    <a:pt x="23236" y="4457"/>
                  </a:cubicBezTo>
                  <a:cubicBezTo>
                    <a:pt x="22885" y="4282"/>
                    <a:pt x="22535" y="4107"/>
                    <a:pt x="22184" y="4019"/>
                  </a:cubicBezTo>
                  <a:lnTo>
                    <a:pt x="21219" y="3668"/>
                  </a:lnTo>
                  <a:cubicBezTo>
                    <a:pt x="20869" y="3581"/>
                    <a:pt x="20693" y="3405"/>
                    <a:pt x="20343" y="3318"/>
                  </a:cubicBezTo>
                  <a:cubicBezTo>
                    <a:pt x="20167" y="3230"/>
                    <a:pt x="19816" y="3230"/>
                    <a:pt x="19553" y="3142"/>
                  </a:cubicBezTo>
                  <a:cubicBezTo>
                    <a:pt x="19290" y="2967"/>
                    <a:pt x="18852" y="2791"/>
                    <a:pt x="18501" y="2528"/>
                  </a:cubicBezTo>
                  <a:cubicBezTo>
                    <a:pt x="18063" y="2353"/>
                    <a:pt x="17624" y="2265"/>
                    <a:pt x="17186" y="2002"/>
                  </a:cubicBezTo>
                  <a:cubicBezTo>
                    <a:pt x="16660" y="1827"/>
                    <a:pt x="16046" y="1476"/>
                    <a:pt x="15520" y="1126"/>
                  </a:cubicBezTo>
                  <a:cubicBezTo>
                    <a:pt x="15169" y="1038"/>
                    <a:pt x="14731" y="775"/>
                    <a:pt x="14468" y="687"/>
                  </a:cubicBezTo>
                  <a:cubicBezTo>
                    <a:pt x="14117" y="599"/>
                    <a:pt x="13766" y="512"/>
                    <a:pt x="13416" y="512"/>
                  </a:cubicBezTo>
                  <a:cubicBezTo>
                    <a:pt x="13153" y="336"/>
                    <a:pt x="12714" y="249"/>
                    <a:pt x="12364" y="161"/>
                  </a:cubicBezTo>
                  <a:cubicBezTo>
                    <a:pt x="12101" y="161"/>
                    <a:pt x="11925" y="73"/>
                    <a:pt x="11662" y="73"/>
                  </a:cubicBezTo>
                  <a:cubicBezTo>
                    <a:pt x="11534" y="22"/>
                    <a:pt x="11420" y="1"/>
                    <a:pt x="1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176250" y="3979425"/>
              <a:ext cx="74550" cy="64650"/>
            </a:xfrm>
            <a:custGeom>
              <a:avLst/>
              <a:gdLst/>
              <a:ahLst/>
              <a:cxnLst/>
              <a:rect l="l" t="t" r="r" b="b"/>
              <a:pathLst>
                <a:path w="2982" h="2586" extrusionOk="0">
                  <a:moveTo>
                    <a:pt x="1384" y="1"/>
                  </a:moveTo>
                  <a:cubicBezTo>
                    <a:pt x="1211" y="1"/>
                    <a:pt x="1038" y="34"/>
                    <a:pt x="878" y="102"/>
                  </a:cubicBezTo>
                  <a:cubicBezTo>
                    <a:pt x="176" y="453"/>
                    <a:pt x="1" y="1242"/>
                    <a:pt x="352" y="1856"/>
                  </a:cubicBezTo>
                  <a:cubicBezTo>
                    <a:pt x="538" y="2353"/>
                    <a:pt x="988" y="2586"/>
                    <a:pt x="1485" y="2586"/>
                  </a:cubicBezTo>
                  <a:cubicBezTo>
                    <a:pt x="1689" y="2586"/>
                    <a:pt x="1901" y="2547"/>
                    <a:pt x="2105" y="2470"/>
                  </a:cubicBezTo>
                  <a:cubicBezTo>
                    <a:pt x="2719" y="2119"/>
                    <a:pt x="2982" y="1330"/>
                    <a:pt x="2631" y="716"/>
                  </a:cubicBezTo>
                  <a:cubicBezTo>
                    <a:pt x="2372" y="263"/>
                    <a:pt x="1874" y="1"/>
                    <a:pt x="1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651;p37"/>
          <p:cNvSpPr txBox="1"/>
          <p:nvPr/>
        </p:nvSpPr>
        <p:spPr>
          <a:xfrm>
            <a:off x="322580" y="656590"/>
            <a:ext cx="5593715" cy="40271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ym typeface="+mn-ea"/>
              </a:rPr>
              <a:t>Monosakarida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memiliki</a:t>
            </a:r>
            <a:r>
              <a:rPr lang="en-US" sz="2200" dirty="0">
                <a:sym typeface="+mn-ea"/>
              </a:rPr>
              <a:t> atom </a:t>
            </a:r>
            <a:r>
              <a:rPr lang="en-US" sz="2200" dirty="0" err="1">
                <a:sym typeface="+mn-ea"/>
              </a:rPr>
              <a:t>karbon</a:t>
            </a:r>
            <a:r>
              <a:rPr lang="en-US" sz="2200" dirty="0">
                <a:sym typeface="+mn-ea"/>
              </a:rPr>
              <a:t> yang </a:t>
            </a:r>
            <a:r>
              <a:rPr lang="en-US" sz="2200" dirty="0" err="1">
                <a:sym typeface="+mn-ea"/>
              </a:rPr>
              <a:t>mengikat</a:t>
            </a:r>
            <a:r>
              <a:rPr lang="en-US" sz="2200" dirty="0">
                <a:sym typeface="+mn-ea"/>
              </a:rPr>
              <a:t> 4 </a:t>
            </a:r>
            <a:r>
              <a:rPr lang="en-US" sz="2200" dirty="0" err="1">
                <a:sym typeface="+mn-ea"/>
              </a:rPr>
              <a:t>gugus</a:t>
            </a:r>
            <a:r>
              <a:rPr lang="en-US" sz="2200" dirty="0">
                <a:sym typeface="+mn-ea"/>
              </a:rPr>
              <a:t> yang </a:t>
            </a:r>
            <a:r>
              <a:rPr lang="en-US" sz="2200" dirty="0" err="1">
                <a:sym typeface="+mn-ea"/>
              </a:rPr>
              <a:t>berbeda</a:t>
            </a:r>
            <a:r>
              <a:rPr lang="en-US" sz="2200" dirty="0">
                <a:sym typeface="+mn-ea"/>
              </a:rPr>
              <a:t> pada </a:t>
            </a:r>
            <a:r>
              <a:rPr lang="en-US" sz="2200" dirty="0" err="1">
                <a:sym typeface="+mn-ea"/>
              </a:rPr>
              <a:t>keempat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tangannya</a:t>
            </a:r>
            <a:r>
              <a:rPr lang="en-US" sz="2200" dirty="0">
                <a:sym typeface="+mn-ea"/>
              </a:rPr>
              <a:t>. Atom </a:t>
            </a:r>
            <a:r>
              <a:rPr lang="en-US" sz="2200" dirty="0" err="1">
                <a:sym typeface="+mn-ea"/>
              </a:rPr>
              <a:t>karbon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seperti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ini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disebut</a:t>
            </a:r>
            <a:r>
              <a:rPr lang="en-US" sz="2200" dirty="0">
                <a:sym typeface="+mn-ea"/>
              </a:rPr>
              <a:t> Atom Karbon </a:t>
            </a:r>
            <a:r>
              <a:rPr lang="en-US" sz="2200" dirty="0" err="1">
                <a:sym typeface="+mn-ea"/>
              </a:rPr>
              <a:t>Asimetrik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atau</a:t>
            </a:r>
            <a:r>
              <a:rPr lang="en-US" sz="2200" dirty="0">
                <a:sym typeface="+mn-ea"/>
              </a:rPr>
              <a:t> Atom Karbon </a:t>
            </a:r>
            <a:r>
              <a:rPr lang="en-US" sz="2200" dirty="0" err="1">
                <a:sym typeface="+mn-ea"/>
              </a:rPr>
              <a:t>Kiral</a:t>
            </a:r>
            <a:r>
              <a:rPr lang="en-US" sz="2200" dirty="0">
                <a:sym typeface="+mn-ea"/>
              </a:rPr>
              <a:t>. Atom </a:t>
            </a:r>
            <a:r>
              <a:rPr lang="en-US" sz="2200" dirty="0" err="1">
                <a:sym typeface="+mn-ea"/>
              </a:rPr>
              <a:t>karbon</a:t>
            </a:r>
            <a:r>
              <a:rPr lang="en-US" sz="2200" dirty="0">
                <a:sym typeface="+mn-ea"/>
              </a:rPr>
              <a:t> yang </a:t>
            </a:r>
            <a:r>
              <a:rPr lang="en-US" sz="2200" dirty="0" err="1">
                <a:sym typeface="+mn-ea"/>
              </a:rPr>
              <a:t>ditandai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bintang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mengikat</a:t>
            </a:r>
            <a:r>
              <a:rPr lang="en-US" sz="2200" dirty="0">
                <a:sym typeface="+mn-ea"/>
              </a:rPr>
              <a:t> 4 </a:t>
            </a:r>
            <a:r>
              <a:rPr lang="en-US" sz="2200" dirty="0" err="1">
                <a:sym typeface="+mn-ea"/>
              </a:rPr>
              <a:t>gugus</a:t>
            </a:r>
            <a:r>
              <a:rPr lang="en-US" sz="2200" dirty="0">
                <a:sym typeface="+mn-ea"/>
              </a:rPr>
              <a:t> yang </a:t>
            </a:r>
            <a:r>
              <a:rPr lang="en-US" sz="2200" dirty="0" err="1">
                <a:sym typeface="+mn-ea"/>
              </a:rPr>
              <a:t>berbeda</a:t>
            </a:r>
            <a:r>
              <a:rPr lang="en-US" sz="2200" dirty="0">
                <a:sym typeface="+mn-ea"/>
              </a:rPr>
              <a:t>, </a:t>
            </a:r>
            <a:r>
              <a:rPr lang="en-US" sz="2200" dirty="0" err="1">
                <a:sym typeface="+mn-ea"/>
              </a:rPr>
              <a:t>yaitu</a:t>
            </a:r>
            <a:r>
              <a:rPr lang="en-US" sz="2200" dirty="0">
                <a:sym typeface="+mn-ea"/>
              </a:rPr>
              <a:t>: </a:t>
            </a:r>
            <a:r>
              <a:rPr lang="en-US" sz="2200" dirty="0" err="1">
                <a:sym typeface="+mn-ea"/>
              </a:rPr>
              <a:t>Aldehid</a:t>
            </a:r>
            <a:r>
              <a:rPr lang="en-US" sz="2200" dirty="0">
                <a:sym typeface="+mn-ea"/>
              </a:rPr>
              <a:t>, </a:t>
            </a:r>
            <a:r>
              <a:rPr lang="en-US" sz="2200" dirty="0" err="1">
                <a:sym typeface="+mn-ea"/>
              </a:rPr>
              <a:t>Metanol</a:t>
            </a:r>
            <a:r>
              <a:rPr lang="en-US" sz="2200" dirty="0">
                <a:sym typeface="+mn-ea"/>
              </a:rPr>
              <a:t>, </a:t>
            </a:r>
            <a:r>
              <a:rPr lang="en-US" sz="2200" dirty="0" err="1">
                <a:sym typeface="+mn-ea"/>
              </a:rPr>
              <a:t>Hidrogen</a:t>
            </a:r>
            <a:r>
              <a:rPr lang="en-US" sz="2200" dirty="0">
                <a:sym typeface="+mn-ea"/>
              </a:rPr>
              <a:t>, dan </a:t>
            </a:r>
            <a:r>
              <a:rPr lang="en-US" sz="2200" dirty="0" err="1">
                <a:sym typeface="+mn-ea"/>
              </a:rPr>
              <a:t>Hidroksil</a:t>
            </a:r>
            <a:r>
              <a:rPr lang="en-US" sz="2200" dirty="0">
                <a:sym typeface="+mn-ea"/>
              </a:rPr>
              <a:t>. Atom C </a:t>
            </a:r>
            <a:r>
              <a:rPr lang="en-US" sz="2200" dirty="0" err="1">
                <a:sym typeface="+mn-ea"/>
              </a:rPr>
              <a:t>ini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merupakan</a:t>
            </a:r>
            <a:r>
              <a:rPr lang="en-US" sz="2200" dirty="0">
                <a:sym typeface="+mn-ea"/>
              </a:rPr>
              <a:t> atom c </a:t>
            </a:r>
            <a:r>
              <a:rPr lang="en-US" sz="2200" dirty="0" err="1">
                <a:sym typeface="+mn-ea"/>
              </a:rPr>
              <a:t>asimetris</a:t>
            </a:r>
            <a:r>
              <a:rPr lang="en-US" sz="2200" dirty="0">
                <a:sym typeface="+mn-ea"/>
              </a:rPr>
              <a:t> </a:t>
            </a:r>
            <a:r>
              <a:rPr lang="en-US" sz="2200" dirty="0" err="1">
                <a:sym typeface="+mn-ea"/>
              </a:rPr>
              <a:t>atau</a:t>
            </a:r>
            <a:r>
              <a:rPr lang="en-US" sz="2200" dirty="0">
                <a:sym typeface="+mn-ea"/>
              </a:rPr>
              <a:t> atom c </a:t>
            </a:r>
            <a:r>
              <a:rPr lang="en-US" sz="2200" dirty="0" err="1">
                <a:sym typeface="+mn-ea"/>
              </a:rPr>
              <a:t>kiral</a:t>
            </a:r>
            <a:r>
              <a:rPr lang="en-US" sz="2200" dirty="0">
                <a:sym typeface="+mn-ea"/>
              </a:rPr>
              <a:t>. </a:t>
            </a:r>
            <a:endParaRPr lang="en-US" sz="2200">
              <a:solidFill>
                <a:schemeClr val="bg2"/>
              </a:solidFill>
              <a:latin typeface="Adabelle Handwriting" panose="02000503000000000000"/>
              <a:sym typeface="+mn-ea"/>
            </a:endParaRPr>
          </a:p>
        </p:txBody>
      </p:sp>
      <p:pic>
        <p:nvPicPr>
          <p:cNvPr id="9" name="Picture 9" descr="Screenshot (20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7700" y="3114040"/>
            <a:ext cx="3163570" cy="1795145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48"/>
          <p:cNvSpPr txBox="1"/>
          <p:nvPr>
            <p:ph type="title"/>
          </p:nvPr>
        </p:nvSpPr>
        <p:spPr>
          <a:xfrm>
            <a:off x="1626065" y="59234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Sifat Optik Aktif </a:t>
            </a:r>
            <a:endParaRPr lang="en-US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  <a:sym typeface="+mn-ea"/>
            </a:endParaRPr>
          </a:p>
        </p:txBody>
      </p:sp>
      <p:grpSp>
        <p:nvGrpSpPr>
          <p:cNvPr id="1979" name="Google Shape;1979;p48"/>
          <p:cNvGrpSpPr/>
          <p:nvPr/>
        </p:nvGrpSpPr>
        <p:grpSpPr>
          <a:xfrm rot="1535242">
            <a:off x="7692026" y="590146"/>
            <a:ext cx="802122" cy="572705"/>
            <a:chOff x="3301275" y="1275300"/>
            <a:chExt cx="552425" cy="394425"/>
          </a:xfrm>
        </p:grpSpPr>
        <p:sp>
          <p:nvSpPr>
            <p:cNvPr id="1980" name="Google Shape;1980;p48"/>
            <p:cNvSpPr/>
            <p:nvPr/>
          </p:nvSpPr>
          <p:spPr>
            <a:xfrm>
              <a:off x="3343125" y="1275300"/>
              <a:ext cx="386300" cy="277875"/>
            </a:xfrm>
            <a:custGeom>
              <a:avLst/>
              <a:gdLst/>
              <a:ahLst/>
              <a:cxnLst/>
              <a:rect l="l" t="t" r="r" b="b"/>
              <a:pathLst>
                <a:path w="15452" h="11115" extrusionOk="0">
                  <a:moveTo>
                    <a:pt x="8707" y="1"/>
                  </a:moveTo>
                  <a:cubicBezTo>
                    <a:pt x="7928" y="1"/>
                    <a:pt x="7133" y="139"/>
                    <a:pt x="6341" y="381"/>
                  </a:cubicBezTo>
                  <a:cubicBezTo>
                    <a:pt x="4353" y="988"/>
                    <a:pt x="2825" y="2662"/>
                    <a:pt x="1800" y="4398"/>
                  </a:cubicBezTo>
                  <a:cubicBezTo>
                    <a:pt x="628" y="6386"/>
                    <a:pt x="1" y="8813"/>
                    <a:pt x="1068" y="11010"/>
                  </a:cubicBezTo>
                  <a:cubicBezTo>
                    <a:pt x="1110" y="11052"/>
                    <a:pt x="1151" y="11115"/>
                    <a:pt x="1214" y="11115"/>
                  </a:cubicBezTo>
                  <a:cubicBezTo>
                    <a:pt x="1277" y="11115"/>
                    <a:pt x="1361" y="11094"/>
                    <a:pt x="1423" y="11094"/>
                  </a:cubicBezTo>
                  <a:cubicBezTo>
                    <a:pt x="1570" y="11010"/>
                    <a:pt x="1549" y="10822"/>
                    <a:pt x="1444" y="10822"/>
                  </a:cubicBezTo>
                  <a:cubicBezTo>
                    <a:pt x="1047" y="10738"/>
                    <a:pt x="1068" y="9002"/>
                    <a:pt x="1047" y="8541"/>
                  </a:cubicBezTo>
                  <a:cubicBezTo>
                    <a:pt x="1005" y="7349"/>
                    <a:pt x="1235" y="6386"/>
                    <a:pt x="1779" y="5340"/>
                  </a:cubicBezTo>
                  <a:cubicBezTo>
                    <a:pt x="2679" y="3666"/>
                    <a:pt x="4039" y="1930"/>
                    <a:pt x="5755" y="1093"/>
                  </a:cubicBezTo>
                  <a:cubicBezTo>
                    <a:pt x="6623" y="673"/>
                    <a:pt x="7587" y="440"/>
                    <a:pt x="8540" y="440"/>
                  </a:cubicBezTo>
                  <a:cubicBezTo>
                    <a:pt x="9676" y="440"/>
                    <a:pt x="10796" y="771"/>
                    <a:pt x="11718" y="1511"/>
                  </a:cubicBezTo>
                  <a:cubicBezTo>
                    <a:pt x="13183" y="2683"/>
                    <a:pt x="13810" y="4524"/>
                    <a:pt x="14647" y="6114"/>
                  </a:cubicBezTo>
                  <a:cubicBezTo>
                    <a:pt x="14714" y="6240"/>
                    <a:pt x="14824" y="6293"/>
                    <a:pt x="14939" y="6293"/>
                  </a:cubicBezTo>
                  <a:cubicBezTo>
                    <a:pt x="15186" y="6293"/>
                    <a:pt x="15452" y="6051"/>
                    <a:pt x="15338" y="5779"/>
                  </a:cubicBezTo>
                  <a:cubicBezTo>
                    <a:pt x="14522" y="4085"/>
                    <a:pt x="13601" y="2202"/>
                    <a:pt x="12053" y="1072"/>
                  </a:cubicBezTo>
                  <a:cubicBezTo>
                    <a:pt x="11021" y="317"/>
                    <a:pt x="9883" y="1"/>
                    <a:pt x="8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3457675" y="1395675"/>
              <a:ext cx="195625" cy="131000"/>
            </a:xfrm>
            <a:custGeom>
              <a:avLst/>
              <a:gdLst/>
              <a:ahLst/>
              <a:cxnLst/>
              <a:rect l="l" t="t" r="r" b="b"/>
              <a:pathLst>
                <a:path w="7825" h="5240" extrusionOk="0">
                  <a:moveTo>
                    <a:pt x="4130" y="1"/>
                  </a:moveTo>
                  <a:cubicBezTo>
                    <a:pt x="3670" y="1"/>
                    <a:pt x="3152" y="129"/>
                    <a:pt x="2554" y="420"/>
                  </a:cubicBezTo>
                  <a:cubicBezTo>
                    <a:pt x="1173" y="1090"/>
                    <a:pt x="1" y="3810"/>
                    <a:pt x="1026" y="5170"/>
                  </a:cubicBezTo>
                  <a:cubicBezTo>
                    <a:pt x="1045" y="5220"/>
                    <a:pt x="1076" y="5240"/>
                    <a:pt x="1110" y="5240"/>
                  </a:cubicBezTo>
                  <a:cubicBezTo>
                    <a:pt x="1189" y="5240"/>
                    <a:pt x="1280" y="5127"/>
                    <a:pt x="1235" y="5024"/>
                  </a:cubicBezTo>
                  <a:cubicBezTo>
                    <a:pt x="524" y="3873"/>
                    <a:pt x="1445" y="1990"/>
                    <a:pt x="2219" y="1132"/>
                  </a:cubicBezTo>
                  <a:cubicBezTo>
                    <a:pt x="2705" y="607"/>
                    <a:pt x="3296" y="361"/>
                    <a:pt x="3889" y="361"/>
                  </a:cubicBezTo>
                  <a:cubicBezTo>
                    <a:pt x="4599" y="361"/>
                    <a:pt x="5313" y="713"/>
                    <a:pt x="5860" y="1362"/>
                  </a:cubicBezTo>
                  <a:cubicBezTo>
                    <a:pt x="6341" y="1927"/>
                    <a:pt x="6697" y="2659"/>
                    <a:pt x="7136" y="3266"/>
                  </a:cubicBezTo>
                  <a:cubicBezTo>
                    <a:pt x="7201" y="3361"/>
                    <a:pt x="7289" y="3400"/>
                    <a:pt x="7377" y="3400"/>
                  </a:cubicBezTo>
                  <a:cubicBezTo>
                    <a:pt x="7601" y="3400"/>
                    <a:pt x="7824" y="3145"/>
                    <a:pt x="7659" y="2889"/>
                  </a:cubicBezTo>
                  <a:cubicBezTo>
                    <a:pt x="6551" y="1396"/>
                    <a:pt x="5652" y="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3628225" y="1462125"/>
              <a:ext cx="55350" cy="43650"/>
            </a:xfrm>
            <a:custGeom>
              <a:avLst/>
              <a:gdLst/>
              <a:ahLst/>
              <a:cxnLst/>
              <a:rect l="l" t="t" r="r" b="b"/>
              <a:pathLst>
                <a:path w="2214" h="1746" extrusionOk="0">
                  <a:moveTo>
                    <a:pt x="1205" y="0"/>
                  </a:moveTo>
                  <a:cubicBezTo>
                    <a:pt x="973" y="0"/>
                    <a:pt x="743" y="51"/>
                    <a:pt x="544" y="169"/>
                  </a:cubicBezTo>
                  <a:cubicBezTo>
                    <a:pt x="21" y="441"/>
                    <a:pt x="0" y="1131"/>
                    <a:pt x="21" y="1654"/>
                  </a:cubicBezTo>
                  <a:cubicBezTo>
                    <a:pt x="21" y="1715"/>
                    <a:pt x="79" y="1746"/>
                    <a:pt x="139" y="1746"/>
                  </a:cubicBezTo>
                  <a:cubicBezTo>
                    <a:pt x="204" y="1746"/>
                    <a:pt x="272" y="1709"/>
                    <a:pt x="272" y="1633"/>
                  </a:cubicBezTo>
                  <a:cubicBezTo>
                    <a:pt x="293" y="1215"/>
                    <a:pt x="377" y="734"/>
                    <a:pt x="753" y="503"/>
                  </a:cubicBezTo>
                  <a:cubicBezTo>
                    <a:pt x="853" y="443"/>
                    <a:pt x="961" y="420"/>
                    <a:pt x="1072" y="420"/>
                  </a:cubicBezTo>
                  <a:cubicBezTo>
                    <a:pt x="1383" y="420"/>
                    <a:pt x="1720" y="598"/>
                    <a:pt x="1967" y="629"/>
                  </a:cubicBezTo>
                  <a:cubicBezTo>
                    <a:pt x="1974" y="630"/>
                    <a:pt x="1980" y="630"/>
                    <a:pt x="1986" y="630"/>
                  </a:cubicBezTo>
                  <a:cubicBezTo>
                    <a:pt x="2179" y="630"/>
                    <a:pt x="2213" y="333"/>
                    <a:pt x="2071" y="231"/>
                  </a:cubicBezTo>
                  <a:cubicBezTo>
                    <a:pt x="1822" y="89"/>
                    <a:pt x="1511" y="0"/>
                    <a:pt x="1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3" name="Google Shape;1983;p48"/>
            <p:cNvSpPr/>
            <p:nvPr/>
          </p:nvSpPr>
          <p:spPr>
            <a:xfrm>
              <a:off x="3664300" y="1430425"/>
              <a:ext cx="74300" cy="43775"/>
            </a:xfrm>
            <a:custGeom>
              <a:avLst/>
              <a:gdLst/>
              <a:ahLst/>
              <a:cxnLst/>
              <a:rect l="l" t="t" r="r" b="b"/>
              <a:pathLst>
                <a:path w="2972" h="1751" extrusionOk="0">
                  <a:moveTo>
                    <a:pt x="2041" y="1"/>
                  </a:moveTo>
                  <a:cubicBezTo>
                    <a:pt x="1670" y="1"/>
                    <a:pt x="1274" y="109"/>
                    <a:pt x="984" y="223"/>
                  </a:cubicBezTo>
                  <a:cubicBezTo>
                    <a:pt x="315" y="495"/>
                    <a:pt x="1" y="955"/>
                    <a:pt x="43" y="1688"/>
                  </a:cubicBezTo>
                  <a:cubicBezTo>
                    <a:pt x="43" y="1730"/>
                    <a:pt x="79" y="1751"/>
                    <a:pt x="118" y="1751"/>
                  </a:cubicBezTo>
                  <a:cubicBezTo>
                    <a:pt x="158" y="1751"/>
                    <a:pt x="200" y="1730"/>
                    <a:pt x="210" y="1688"/>
                  </a:cubicBezTo>
                  <a:cubicBezTo>
                    <a:pt x="315" y="934"/>
                    <a:pt x="754" y="621"/>
                    <a:pt x="1486" y="516"/>
                  </a:cubicBezTo>
                  <a:cubicBezTo>
                    <a:pt x="1586" y="508"/>
                    <a:pt x="1683" y="503"/>
                    <a:pt x="1779" y="503"/>
                  </a:cubicBezTo>
                  <a:cubicBezTo>
                    <a:pt x="1945" y="503"/>
                    <a:pt x="2109" y="518"/>
                    <a:pt x="2281" y="558"/>
                  </a:cubicBezTo>
                  <a:cubicBezTo>
                    <a:pt x="2491" y="621"/>
                    <a:pt x="2533" y="809"/>
                    <a:pt x="2742" y="851"/>
                  </a:cubicBezTo>
                  <a:cubicBezTo>
                    <a:pt x="2805" y="851"/>
                    <a:pt x="2867" y="830"/>
                    <a:pt x="2909" y="767"/>
                  </a:cubicBezTo>
                  <a:cubicBezTo>
                    <a:pt x="2909" y="746"/>
                    <a:pt x="2930" y="746"/>
                    <a:pt x="2930" y="725"/>
                  </a:cubicBezTo>
                  <a:cubicBezTo>
                    <a:pt x="2972" y="642"/>
                    <a:pt x="2972" y="537"/>
                    <a:pt x="2951" y="453"/>
                  </a:cubicBezTo>
                  <a:cubicBezTo>
                    <a:pt x="2771" y="115"/>
                    <a:pt x="2420" y="1"/>
                    <a:pt x="2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3714275" y="1405325"/>
              <a:ext cx="67800" cy="29575"/>
            </a:xfrm>
            <a:custGeom>
              <a:avLst/>
              <a:gdLst/>
              <a:ahLst/>
              <a:cxnLst/>
              <a:rect l="l" t="t" r="r" b="b"/>
              <a:pathLst>
                <a:path w="2712" h="1183" extrusionOk="0">
                  <a:moveTo>
                    <a:pt x="1614" y="1"/>
                  </a:moveTo>
                  <a:cubicBezTo>
                    <a:pt x="998" y="1"/>
                    <a:pt x="344" y="444"/>
                    <a:pt x="31" y="1018"/>
                  </a:cubicBezTo>
                  <a:cubicBezTo>
                    <a:pt x="1" y="1095"/>
                    <a:pt x="71" y="1183"/>
                    <a:pt x="144" y="1183"/>
                  </a:cubicBezTo>
                  <a:cubicBezTo>
                    <a:pt x="171" y="1183"/>
                    <a:pt x="197" y="1171"/>
                    <a:pt x="220" y="1143"/>
                  </a:cubicBezTo>
                  <a:cubicBezTo>
                    <a:pt x="527" y="809"/>
                    <a:pt x="1006" y="551"/>
                    <a:pt x="1459" y="551"/>
                  </a:cubicBezTo>
                  <a:cubicBezTo>
                    <a:pt x="1715" y="551"/>
                    <a:pt x="1962" y="633"/>
                    <a:pt x="2166" y="830"/>
                  </a:cubicBezTo>
                  <a:cubicBezTo>
                    <a:pt x="2222" y="880"/>
                    <a:pt x="2290" y="902"/>
                    <a:pt x="2358" y="902"/>
                  </a:cubicBezTo>
                  <a:cubicBezTo>
                    <a:pt x="2540" y="902"/>
                    <a:pt x="2712" y="741"/>
                    <a:pt x="2605" y="558"/>
                  </a:cubicBezTo>
                  <a:cubicBezTo>
                    <a:pt x="2345" y="163"/>
                    <a:pt x="1986" y="1"/>
                    <a:pt x="1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3592125" y="1489850"/>
              <a:ext cx="100500" cy="72850"/>
            </a:xfrm>
            <a:custGeom>
              <a:avLst/>
              <a:gdLst/>
              <a:ahLst/>
              <a:cxnLst/>
              <a:rect l="l" t="t" r="r" b="b"/>
              <a:pathLst>
                <a:path w="4020" h="2914" extrusionOk="0">
                  <a:moveTo>
                    <a:pt x="1593" y="1"/>
                  </a:moveTo>
                  <a:cubicBezTo>
                    <a:pt x="1573" y="1"/>
                    <a:pt x="1550" y="7"/>
                    <a:pt x="1528" y="22"/>
                  </a:cubicBezTo>
                  <a:cubicBezTo>
                    <a:pt x="607" y="629"/>
                    <a:pt x="0" y="2052"/>
                    <a:pt x="1193" y="2721"/>
                  </a:cubicBezTo>
                  <a:cubicBezTo>
                    <a:pt x="1423" y="2854"/>
                    <a:pt x="1704" y="2914"/>
                    <a:pt x="2002" y="2914"/>
                  </a:cubicBezTo>
                  <a:cubicBezTo>
                    <a:pt x="2735" y="2914"/>
                    <a:pt x="3562" y="2552"/>
                    <a:pt x="3934" y="2031"/>
                  </a:cubicBezTo>
                  <a:cubicBezTo>
                    <a:pt x="4019" y="1911"/>
                    <a:pt x="3910" y="1778"/>
                    <a:pt x="3787" y="1778"/>
                  </a:cubicBezTo>
                  <a:cubicBezTo>
                    <a:pt x="3760" y="1778"/>
                    <a:pt x="3731" y="1785"/>
                    <a:pt x="3704" y="1801"/>
                  </a:cubicBezTo>
                  <a:cubicBezTo>
                    <a:pt x="3178" y="2112"/>
                    <a:pt x="2488" y="2370"/>
                    <a:pt x="1872" y="2370"/>
                  </a:cubicBezTo>
                  <a:cubicBezTo>
                    <a:pt x="1826" y="2370"/>
                    <a:pt x="1781" y="2368"/>
                    <a:pt x="1737" y="2366"/>
                  </a:cubicBezTo>
                  <a:cubicBezTo>
                    <a:pt x="1298" y="2345"/>
                    <a:pt x="1005" y="2114"/>
                    <a:pt x="900" y="1696"/>
                  </a:cubicBezTo>
                  <a:cubicBezTo>
                    <a:pt x="733" y="1068"/>
                    <a:pt x="1193" y="545"/>
                    <a:pt x="1632" y="169"/>
                  </a:cubicBezTo>
                  <a:cubicBezTo>
                    <a:pt x="1753" y="134"/>
                    <a:pt x="1689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3684100" y="1481675"/>
              <a:ext cx="113625" cy="83900"/>
            </a:xfrm>
            <a:custGeom>
              <a:avLst/>
              <a:gdLst/>
              <a:ahLst/>
              <a:cxnLst/>
              <a:rect l="l" t="t" r="r" b="b"/>
              <a:pathLst>
                <a:path w="4545" h="3356" extrusionOk="0">
                  <a:moveTo>
                    <a:pt x="3585" y="0"/>
                  </a:moveTo>
                  <a:cubicBezTo>
                    <a:pt x="3449" y="0"/>
                    <a:pt x="3302" y="109"/>
                    <a:pt x="3331" y="265"/>
                  </a:cubicBezTo>
                  <a:cubicBezTo>
                    <a:pt x="3498" y="1102"/>
                    <a:pt x="3184" y="1751"/>
                    <a:pt x="2577" y="2316"/>
                  </a:cubicBezTo>
                  <a:cubicBezTo>
                    <a:pt x="2222" y="2651"/>
                    <a:pt x="1803" y="2776"/>
                    <a:pt x="1301" y="2797"/>
                  </a:cubicBezTo>
                  <a:cubicBezTo>
                    <a:pt x="1275" y="2799"/>
                    <a:pt x="1250" y="2800"/>
                    <a:pt x="1226" y="2800"/>
                  </a:cubicBezTo>
                  <a:cubicBezTo>
                    <a:pt x="683" y="2800"/>
                    <a:pt x="555" y="2363"/>
                    <a:pt x="234" y="2002"/>
                  </a:cubicBezTo>
                  <a:cubicBezTo>
                    <a:pt x="210" y="1978"/>
                    <a:pt x="179" y="1968"/>
                    <a:pt x="149" y="1968"/>
                  </a:cubicBezTo>
                  <a:cubicBezTo>
                    <a:pt x="73" y="1968"/>
                    <a:pt x="1" y="2032"/>
                    <a:pt x="46" y="2107"/>
                  </a:cubicBezTo>
                  <a:cubicBezTo>
                    <a:pt x="381" y="2693"/>
                    <a:pt x="171" y="2986"/>
                    <a:pt x="925" y="3258"/>
                  </a:cubicBezTo>
                  <a:cubicBezTo>
                    <a:pt x="1126" y="3322"/>
                    <a:pt x="1337" y="3355"/>
                    <a:pt x="1546" y="3355"/>
                  </a:cubicBezTo>
                  <a:cubicBezTo>
                    <a:pt x="1880" y="3355"/>
                    <a:pt x="2211" y="3270"/>
                    <a:pt x="2494" y="3090"/>
                  </a:cubicBezTo>
                  <a:cubicBezTo>
                    <a:pt x="3498" y="2525"/>
                    <a:pt x="4544" y="1207"/>
                    <a:pt x="3749" y="77"/>
                  </a:cubicBezTo>
                  <a:cubicBezTo>
                    <a:pt x="3709" y="24"/>
                    <a:pt x="3648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3778525" y="1404550"/>
              <a:ext cx="75175" cy="99625"/>
            </a:xfrm>
            <a:custGeom>
              <a:avLst/>
              <a:gdLst/>
              <a:ahLst/>
              <a:cxnLst/>
              <a:rect l="l" t="t" r="r" b="b"/>
              <a:pathLst>
                <a:path w="3007" h="3985" extrusionOk="0">
                  <a:moveTo>
                    <a:pt x="1085" y="0"/>
                  </a:moveTo>
                  <a:cubicBezTo>
                    <a:pt x="744" y="0"/>
                    <a:pt x="404" y="115"/>
                    <a:pt x="140" y="358"/>
                  </a:cubicBezTo>
                  <a:cubicBezTo>
                    <a:pt x="1" y="480"/>
                    <a:pt x="107" y="630"/>
                    <a:pt x="218" y="630"/>
                  </a:cubicBezTo>
                  <a:cubicBezTo>
                    <a:pt x="241" y="630"/>
                    <a:pt x="265" y="624"/>
                    <a:pt x="286" y="609"/>
                  </a:cubicBezTo>
                  <a:cubicBezTo>
                    <a:pt x="440" y="499"/>
                    <a:pt x="610" y="451"/>
                    <a:pt x="782" y="451"/>
                  </a:cubicBezTo>
                  <a:cubicBezTo>
                    <a:pt x="1195" y="451"/>
                    <a:pt x="1619" y="724"/>
                    <a:pt x="1855" y="1049"/>
                  </a:cubicBezTo>
                  <a:cubicBezTo>
                    <a:pt x="2232" y="1551"/>
                    <a:pt x="2148" y="2137"/>
                    <a:pt x="1918" y="2660"/>
                  </a:cubicBezTo>
                  <a:cubicBezTo>
                    <a:pt x="1991" y="2751"/>
                    <a:pt x="1969" y="2810"/>
                    <a:pt x="1893" y="2810"/>
                  </a:cubicBezTo>
                  <a:cubicBezTo>
                    <a:pt x="1881" y="2810"/>
                    <a:pt x="1869" y="2809"/>
                    <a:pt x="1855" y="2806"/>
                  </a:cubicBezTo>
                  <a:cubicBezTo>
                    <a:pt x="1813" y="2827"/>
                    <a:pt x="1793" y="2827"/>
                    <a:pt x="1751" y="2848"/>
                  </a:cubicBezTo>
                  <a:cubicBezTo>
                    <a:pt x="1646" y="2911"/>
                    <a:pt x="1541" y="2974"/>
                    <a:pt x="1437" y="3037"/>
                  </a:cubicBezTo>
                  <a:cubicBezTo>
                    <a:pt x="1305" y="3119"/>
                    <a:pt x="992" y="3344"/>
                    <a:pt x="783" y="3344"/>
                  </a:cubicBezTo>
                  <a:cubicBezTo>
                    <a:pt x="726" y="3344"/>
                    <a:pt x="677" y="3328"/>
                    <a:pt x="642" y="3288"/>
                  </a:cubicBezTo>
                  <a:cubicBezTo>
                    <a:pt x="586" y="3239"/>
                    <a:pt x="512" y="3216"/>
                    <a:pt x="438" y="3216"/>
                  </a:cubicBezTo>
                  <a:cubicBezTo>
                    <a:pt x="291" y="3216"/>
                    <a:pt x="147" y="3309"/>
                    <a:pt x="161" y="3476"/>
                  </a:cubicBezTo>
                  <a:cubicBezTo>
                    <a:pt x="195" y="3859"/>
                    <a:pt x="423" y="3985"/>
                    <a:pt x="698" y="3985"/>
                  </a:cubicBezTo>
                  <a:cubicBezTo>
                    <a:pt x="919" y="3985"/>
                    <a:pt x="1169" y="3904"/>
                    <a:pt x="1374" y="3811"/>
                  </a:cubicBezTo>
                  <a:cubicBezTo>
                    <a:pt x="1625" y="3685"/>
                    <a:pt x="1834" y="3539"/>
                    <a:pt x="2106" y="3434"/>
                  </a:cubicBezTo>
                  <a:cubicBezTo>
                    <a:pt x="2441" y="3267"/>
                    <a:pt x="2567" y="2911"/>
                    <a:pt x="2692" y="2555"/>
                  </a:cubicBezTo>
                  <a:cubicBezTo>
                    <a:pt x="3006" y="1718"/>
                    <a:pt x="2734" y="840"/>
                    <a:pt x="2023" y="317"/>
                  </a:cubicBezTo>
                  <a:cubicBezTo>
                    <a:pt x="1754" y="110"/>
                    <a:pt x="1419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3464525" y="1514450"/>
              <a:ext cx="61200" cy="37975"/>
            </a:xfrm>
            <a:custGeom>
              <a:avLst/>
              <a:gdLst/>
              <a:ahLst/>
              <a:cxnLst/>
              <a:rect l="l" t="t" r="r" b="b"/>
              <a:pathLst>
                <a:path w="2448" h="1519" extrusionOk="0">
                  <a:moveTo>
                    <a:pt x="2238" y="1"/>
                  </a:moveTo>
                  <a:cubicBezTo>
                    <a:pt x="1757" y="1"/>
                    <a:pt x="1296" y="1"/>
                    <a:pt x="857" y="231"/>
                  </a:cubicBezTo>
                  <a:cubicBezTo>
                    <a:pt x="501" y="419"/>
                    <a:pt x="292" y="921"/>
                    <a:pt x="83" y="1256"/>
                  </a:cubicBezTo>
                  <a:cubicBezTo>
                    <a:pt x="1" y="1387"/>
                    <a:pt x="99" y="1519"/>
                    <a:pt x="226" y="1519"/>
                  </a:cubicBezTo>
                  <a:cubicBezTo>
                    <a:pt x="261" y="1519"/>
                    <a:pt x="298" y="1509"/>
                    <a:pt x="334" y="1486"/>
                  </a:cubicBezTo>
                  <a:cubicBezTo>
                    <a:pt x="585" y="1277"/>
                    <a:pt x="689" y="1026"/>
                    <a:pt x="878" y="733"/>
                  </a:cubicBezTo>
                  <a:cubicBezTo>
                    <a:pt x="1129" y="294"/>
                    <a:pt x="1819" y="294"/>
                    <a:pt x="2259" y="294"/>
                  </a:cubicBezTo>
                  <a:cubicBezTo>
                    <a:pt x="2447" y="273"/>
                    <a:pt x="2426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3397325" y="1533775"/>
              <a:ext cx="80775" cy="34900"/>
            </a:xfrm>
            <a:custGeom>
              <a:avLst/>
              <a:gdLst/>
              <a:ahLst/>
              <a:cxnLst/>
              <a:rect l="l" t="t" r="r" b="b"/>
              <a:pathLst>
                <a:path w="3231" h="1396" extrusionOk="0">
                  <a:moveTo>
                    <a:pt x="2236" y="0"/>
                  </a:moveTo>
                  <a:cubicBezTo>
                    <a:pt x="2145" y="0"/>
                    <a:pt x="2043" y="23"/>
                    <a:pt x="1955" y="23"/>
                  </a:cubicBezTo>
                  <a:cubicBezTo>
                    <a:pt x="1704" y="23"/>
                    <a:pt x="1432" y="44"/>
                    <a:pt x="1180" y="85"/>
                  </a:cubicBezTo>
                  <a:cubicBezTo>
                    <a:pt x="595" y="232"/>
                    <a:pt x="218" y="567"/>
                    <a:pt x="51" y="1132"/>
                  </a:cubicBezTo>
                  <a:cubicBezTo>
                    <a:pt x="1" y="1293"/>
                    <a:pt x="120" y="1395"/>
                    <a:pt x="243" y="1395"/>
                  </a:cubicBezTo>
                  <a:cubicBezTo>
                    <a:pt x="328" y="1395"/>
                    <a:pt x="414" y="1347"/>
                    <a:pt x="448" y="1236"/>
                  </a:cubicBezTo>
                  <a:cubicBezTo>
                    <a:pt x="636" y="671"/>
                    <a:pt x="1118" y="483"/>
                    <a:pt x="1683" y="399"/>
                  </a:cubicBezTo>
                  <a:cubicBezTo>
                    <a:pt x="1789" y="383"/>
                    <a:pt x="1885" y="370"/>
                    <a:pt x="1976" y="370"/>
                  </a:cubicBezTo>
                  <a:cubicBezTo>
                    <a:pt x="2118" y="370"/>
                    <a:pt x="2246" y="402"/>
                    <a:pt x="2373" y="504"/>
                  </a:cubicBezTo>
                  <a:cubicBezTo>
                    <a:pt x="2582" y="671"/>
                    <a:pt x="2854" y="692"/>
                    <a:pt x="3085" y="692"/>
                  </a:cubicBezTo>
                  <a:cubicBezTo>
                    <a:pt x="3231" y="671"/>
                    <a:pt x="3231" y="504"/>
                    <a:pt x="3126" y="483"/>
                  </a:cubicBezTo>
                  <a:cubicBezTo>
                    <a:pt x="2561" y="378"/>
                    <a:pt x="2687" y="274"/>
                    <a:pt x="2394" y="44"/>
                  </a:cubicBezTo>
                  <a:cubicBezTo>
                    <a:pt x="2352" y="10"/>
                    <a:pt x="2297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3301275" y="1548900"/>
              <a:ext cx="111975" cy="76725"/>
            </a:xfrm>
            <a:custGeom>
              <a:avLst/>
              <a:gdLst/>
              <a:ahLst/>
              <a:cxnLst/>
              <a:rect l="l" t="t" r="r" b="b"/>
              <a:pathLst>
                <a:path w="4479" h="3069" extrusionOk="0">
                  <a:moveTo>
                    <a:pt x="3313" y="1"/>
                  </a:moveTo>
                  <a:cubicBezTo>
                    <a:pt x="2741" y="1"/>
                    <a:pt x="2114" y="210"/>
                    <a:pt x="1779" y="464"/>
                  </a:cubicBezTo>
                  <a:cubicBezTo>
                    <a:pt x="1047" y="987"/>
                    <a:pt x="1" y="2201"/>
                    <a:pt x="942" y="3017"/>
                  </a:cubicBezTo>
                  <a:cubicBezTo>
                    <a:pt x="983" y="3053"/>
                    <a:pt x="1030" y="3069"/>
                    <a:pt x="1077" y="3069"/>
                  </a:cubicBezTo>
                  <a:cubicBezTo>
                    <a:pt x="1245" y="3069"/>
                    <a:pt x="1413" y="2866"/>
                    <a:pt x="1298" y="2703"/>
                  </a:cubicBezTo>
                  <a:cubicBezTo>
                    <a:pt x="880" y="1991"/>
                    <a:pt x="1675" y="1259"/>
                    <a:pt x="2198" y="882"/>
                  </a:cubicBezTo>
                  <a:cubicBezTo>
                    <a:pt x="2449" y="673"/>
                    <a:pt x="2700" y="631"/>
                    <a:pt x="3014" y="610"/>
                  </a:cubicBezTo>
                  <a:cubicBezTo>
                    <a:pt x="3187" y="598"/>
                    <a:pt x="3498" y="527"/>
                    <a:pt x="3767" y="527"/>
                  </a:cubicBezTo>
                  <a:cubicBezTo>
                    <a:pt x="3954" y="527"/>
                    <a:pt x="4121" y="562"/>
                    <a:pt x="4206" y="673"/>
                  </a:cubicBezTo>
                  <a:cubicBezTo>
                    <a:pt x="4233" y="705"/>
                    <a:pt x="4264" y="718"/>
                    <a:pt x="4295" y="718"/>
                  </a:cubicBezTo>
                  <a:cubicBezTo>
                    <a:pt x="4388" y="718"/>
                    <a:pt x="4478" y="600"/>
                    <a:pt x="4416" y="506"/>
                  </a:cubicBezTo>
                  <a:cubicBezTo>
                    <a:pt x="4209" y="140"/>
                    <a:pt x="3779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3307550" y="1616550"/>
              <a:ext cx="88825" cy="53175"/>
            </a:xfrm>
            <a:custGeom>
              <a:avLst/>
              <a:gdLst/>
              <a:ahLst/>
              <a:cxnLst/>
              <a:rect l="l" t="t" r="r" b="b"/>
              <a:pathLst>
                <a:path w="3553" h="2127" extrusionOk="0">
                  <a:moveTo>
                    <a:pt x="616" y="1"/>
                  </a:moveTo>
                  <a:cubicBezTo>
                    <a:pt x="599" y="1"/>
                    <a:pt x="582" y="6"/>
                    <a:pt x="566" y="18"/>
                  </a:cubicBezTo>
                  <a:cubicBezTo>
                    <a:pt x="252" y="311"/>
                    <a:pt x="1" y="583"/>
                    <a:pt x="43" y="1001"/>
                  </a:cubicBezTo>
                  <a:cubicBezTo>
                    <a:pt x="64" y="1378"/>
                    <a:pt x="503" y="1796"/>
                    <a:pt x="859" y="1964"/>
                  </a:cubicBezTo>
                  <a:cubicBezTo>
                    <a:pt x="1101" y="2076"/>
                    <a:pt x="1351" y="2127"/>
                    <a:pt x="1600" y="2127"/>
                  </a:cubicBezTo>
                  <a:cubicBezTo>
                    <a:pt x="2274" y="2127"/>
                    <a:pt x="2938" y="1756"/>
                    <a:pt x="3411" y="1252"/>
                  </a:cubicBezTo>
                  <a:cubicBezTo>
                    <a:pt x="3553" y="1128"/>
                    <a:pt x="3440" y="915"/>
                    <a:pt x="3276" y="915"/>
                  </a:cubicBezTo>
                  <a:cubicBezTo>
                    <a:pt x="3246" y="915"/>
                    <a:pt x="3214" y="922"/>
                    <a:pt x="3181" y="938"/>
                  </a:cubicBezTo>
                  <a:cubicBezTo>
                    <a:pt x="2700" y="1168"/>
                    <a:pt x="2240" y="1440"/>
                    <a:pt x="1717" y="1566"/>
                  </a:cubicBezTo>
                  <a:cubicBezTo>
                    <a:pt x="1630" y="1588"/>
                    <a:pt x="1544" y="1598"/>
                    <a:pt x="1460" y="1598"/>
                  </a:cubicBezTo>
                  <a:cubicBezTo>
                    <a:pt x="741" y="1598"/>
                    <a:pt x="206" y="839"/>
                    <a:pt x="712" y="164"/>
                  </a:cubicBezTo>
                  <a:cubicBezTo>
                    <a:pt x="763" y="96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3390350" y="1598900"/>
              <a:ext cx="117050" cy="70350"/>
            </a:xfrm>
            <a:custGeom>
              <a:avLst/>
              <a:gdLst/>
              <a:ahLst/>
              <a:cxnLst/>
              <a:rect l="l" t="t" r="r" b="b"/>
              <a:pathLst>
                <a:path w="4682" h="2814" extrusionOk="0">
                  <a:moveTo>
                    <a:pt x="3792" y="0"/>
                  </a:moveTo>
                  <a:cubicBezTo>
                    <a:pt x="3693" y="0"/>
                    <a:pt x="3598" y="73"/>
                    <a:pt x="3573" y="201"/>
                  </a:cubicBezTo>
                  <a:cubicBezTo>
                    <a:pt x="3552" y="493"/>
                    <a:pt x="3677" y="682"/>
                    <a:pt x="3656" y="975"/>
                  </a:cubicBezTo>
                  <a:cubicBezTo>
                    <a:pt x="3615" y="1393"/>
                    <a:pt x="3154" y="1770"/>
                    <a:pt x="2819" y="1979"/>
                  </a:cubicBezTo>
                  <a:cubicBezTo>
                    <a:pt x="2447" y="2218"/>
                    <a:pt x="2068" y="2330"/>
                    <a:pt x="1692" y="2330"/>
                  </a:cubicBezTo>
                  <a:cubicBezTo>
                    <a:pt x="1180" y="2330"/>
                    <a:pt x="675" y="2123"/>
                    <a:pt x="204" y="1749"/>
                  </a:cubicBezTo>
                  <a:cubicBezTo>
                    <a:pt x="183" y="1722"/>
                    <a:pt x="157" y="1710"/>
                    <a:pt x="132" y="1710"/>
                  </a:cubicBezTo>
                  <a:cubicBezTo>
                    <a:pt x="62" y="1710"/>
                    <a:pt x="1" y="1808"/>
                    <a:pt x="79" y="1916"/>
                  </a:cubicBezTo>
                  <a:cubicBezTo>
                    <a:pt x="597" y="2464"/>
                    <a:pt x="1265" y="2813"/>
                    <a:pt x="1973" y="2813"/>
                  </a:cubicBezTo>
                  <a:cubicBezTo>
                    <a:pt x="2292" y="2813"/>
                    <a:pt x="2620" y="2742"/>
                    <a:pt x="2945" y="2586"/>
                  </a:cubicBezTo>
                  <a:cubicBezTo>
                    <a:pt x="3928" y="2126"/>
                    <a:pt x="4682" y="1100"/>
                    <a:pt x="3970" y="96"/>
                  </a:cubicBezTo>
                  <a:cubicBezTo>
                    <a:pt x="3921" y="30"/>
                    <a:pt x="3856" y="0"/>
                    <a:pt x="3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3480350" y="1569450"/>
              <a:ext cx="92450" cy="60975"/>
            </a:xfrm>
            <a:custGeom>
              <a:avLst/>
              <a:gdLst/>
              <a:ahLst/>
              <a:cxnLst/>
              <a:rect l="l" t="t" r="r" b="b"/>
              <a:pathLst>
                <a:path w="3698" h="2439" extrusionOk="0">
                  <a:moveTo>
                    <a:pt x="2860" y="0"/>
                  </a:moveTo>
                  <a:cubicBezTo>
                    <a:pt x="2752" y="0"/>
                    <a:pt x="2648" y="109"/>
                    <a:pt x="2693" y="228"/>
                  </a:cubicBezTo>
                  <a:cubicBezTo>
                    <a:pt x="2965" y="835"/>
                    <a:pt x="2839" y="1943"/>
                    <a:pt x="1960" y="1964"/>
                  </a:cubicBezTo>
                  <a:cubicBezTo>
                    <a:pt x="1834" y="1969"/>
                    <a:pt x="1698" y="1975"/>
                    <a:pt x="1559" y="1975"/>
                  </a:cubicBezTo>
                  <a:cubicBezTo>
                    <a:pt x="1126" y="1975"/>
                    <a:pt x="661" y="1925"/>
                    <a:pt x="328" y="1671"/>
                  </a:cubicBezTo>
                  <a:cubicBezTo>
                    <a:pt x="297" y="1656"/>
                    <a:pt x="265" y="1649"/>
                    <a:pt x="235" y="1649"/>
                  </a:cubicBezTo>
                  <a:cubicBezTo>
                    <a:pt x="102" y="1649"/>
                    <a:pt x="0" y="1779"/>
                    <a:pt x="119" y="1881"/>
                  </a:cubicBezTo>
                  <a:cubicBezTo>
                    <a:pt x="453" y="2215"/>
                    <a:pt x="1131" y="2438"/>
                    <a:pt x="1724" y="2438"/>
                  </a:cubicBezTo>
                  <a:cubicBezTo>
                    <a:pt x="1985" y="2438"/>
                    <a:pt x="2229" y="2395"/>
                    <a:pt x="2421" y="2299"/>
                  </a:cubicBezTo>
                  <a:cubicBezTo>
                    <a:pt x="3216" y="1881"/>
                    <a:pt x="3697" y="793"/>
                    <a:pt x="2986" y="60"/>
                  </a:cubicBezTo>
                  <a:cubicBezTo>
                    <a:pt x="2950" y="18"/>
                    <a:pt x="2905" y="0"/>
                    <a:pt x="2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3512100" y="1520200"/>
              <a:ext cx="36225" cy="48825"/>
            </a:xfrm>
            <a:custGeom>
              <a:avLst/>
              <a:gdLst/>
              <a:ahLst/>
              <a:cxnLst/>
              <a:rect l="l" t="t" r="r" b="b"/>
              <a:pathLst>
                <a:path w="1449" h="1953" extrusionOk="0">
                  <a:moveTo>
                    <a:pt x="347" y="0"/>
                  </a:moveTo>
                  <a:cubicBezTo>
                    <a:pt x="271" y="0"/>
                    <a:pt x="190" y="14"/>
                    <a:pt x="105" y="43"/>
                  </a:cubicBezTo>
                  <a:cubicBezTo>
                    <a:pt x="0" y="64"/>
                    <a:pt x="21" y="210"/>
                    <a:pt x="146" y="210"/>
                  </a:cubicBezTo>
                  <a:cubicBezTo>
                    <a:pt x="157" y="209"/>
                    <a:pt x="166" y="209"/>
                    <a:pt x="176" y="209"/>
                  </a:cubicBezTo>
                  <a:cubicBezTo>
                    <a:pt x="550" y="209"/>
                    <a:pt x="669" y="595"/>
                    <a:pt x="649" y="921"/>
                  </a:cubicBezTo>
                  <a:cubicBezTo>
                    <a:pt x="628" y="1214"/>
                    <a:pt x="523" y="1424"/>
                    <a:pt x="356" y="1654"/>
                  </a:cubicBezTo>
                  <a:cubicBezTo>
                    <a:pt x="260" y="1768"/>
                    <a:pt x="391" y="1952"/>
                    <a:pt x="526" y="1952"/>
                  </a:cubicBezTo>
                  <a:cubicBezTo>
                    <a:pt x="539" y="1952"/>
                    <a:pt x="552" y="1950"/>
                    <a:pt x="565" y="1947"/>
                  </a:cubicBezTo>
                  <a:cubicBezTo>
                    <a:pt x="1449" y="1697"/>
                    <a:pt x="1203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3523975" y="1548875"/>
              <a:ext cx="40975" cy="40050"/>
            </a:xfrm>
            <a:custGeom>
              <a:avLst/>
              <a:gdLst/>
              <a:ahLst/>
              <a:cxnLst/>
              <a:rect l="l" t="t" r="r" b="b"/>
              <a:pathLst>
                <a:path w="1639" h="1602" extrusionOk="0">
                  <a:moveTo>
                    <a:pt x="314" y="1"/>
                  </a:moveTo>
                  <a:cubicBezTo>
                    <a:pt x="96" y="1"/>
                    <a:pt x="0" y="263"/>
                    <a:pt x="215" y="360"/>
                  </a:cubicBezTo>
                  <a:cubicBezTo>
                    <a:pt x="467" y="465"/>
                    <a:pt x="697" y="570"/>
                    <a:pt x="843" y="737"/>
                  </a:cubicBezTo>
                  <a:cubicBezTo>
                    <a:pt x="1011" y="946"/>
                    <a:pt x="990" y="1239"/>
                    <a:pt x="1073" y="1448"/>
                  </a:cubicBezTo>
                  <a:cubicBezTo>
                    <a:pt x="1120" y="1541"/>
                    <a:pt x="1211" y="1602"/>
                    <a:pt x="1298" y="1602"/>
                  </a:cubicBezTo>
                  <a:cubicBezTo>
                    <a:pt x="1367" y="1602"/>
                    <a:pt x="1434" y="1563"/>
                    <a:pt x="1471" y="1469"/>
                  </a:cubicBezTo>
                  <a:cubicBezTo>
                    <a:pt x="1638" y="1114"/>
                    <a:pt x="1513" y="695"/>
                    <a:pt x="1241" y="423"/>
                  </a:cubicBezTo>
                  <a:cubicBezTo>
                    <a:pt x="1011" y="193"/>
                    <a:pt x="676" y="88"/>
                    <a:pt x="362" y="5"/>
                  </a:cubicBezTo>
                  <a:cubicBezTo>
                    <a:pt x="345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3427875" y="1359325"/>
              <a:ext cx="276100" cy="186025"/>
            </a:xfrm>
            <a:custGeom>
              <a:avLst/>
              <a:gdLst/>
              <a:ahLst/>
              <a:cxnLst/>
              <a:rect l="l" t="t" r="r" b="b"/>
              <a:pathLst>
                <a:path w="11044" h="7441" extrusionOk="0">
                  <a:moveTo>
                    <a:pt x="4739" y="0"/>
                  </a:moveTo>
                  <a:cubicBezTo>
                    <a:pt x="3999" y="0"/>
                    <a:pt x="3265" y="190"/>
                    <a:pt x="2553" y="682"/>
                  </a:cubicBezTo>
                  <a:cubicBezTo>
                    <a:pt x="1444" y="1456"/>
                    <a:pt x="314" y="3151"/>
                    <a:pt x="293" y="4511"/>
                  </a:cubicBezTo>
                  <a:cubicBezTo>
                    <a:pt x="293" y="5327"/>
                    <a:pt x="0" y="7147"/>
                    <a:pt x="1046" y="7440"/>
                  </a:cubicBezTo>
                  <a:cubicBezTo>
                    <a:pt x="1130" y="7440"/>
                    <a:pt x="1172" y="7335"/>
                    <a:pt x="1109" y="7315"/>
                  </a:cubicBezTo>
                  <a:cubicBezTo>
                    <a:pt x="356" y="6812"/>
                    <a:pt x="586" y="5222"/>
                    <a:pt x="607" y="4448"/>
                  </a:cubicBezTo>
                  <a:cubicBezTo>
                    <a:pt x="670" y="2879"/>
                    <a:pt x="2072" y="1351"/>
                    <a:pt x="3306" y="535"/>
                  </a:cubicBezTo>
                  <a:cubicBezTo>
                    <a:pt x="3762" y="233"/>
                    <a:pt x="4297" y="107"/>
                    <a:pt x="4862" y="107"/>
                  </a:cubicBezTo>
                  <a:cubicBezTo>
                    <a:pt x="6451" y="107"/>
                    <a:pt x="8282" y="1105"/>
                    <a:pt x="9269" y="2000"/>
                  </a:cubicBezTo>
                  <a:cubicBezTo>
                    <a:pt x="9981" y="2628"/>
                    <a:pt x="9897" y="3799"/>
                    <a:pt x="10692" y="4302"/>
                  </a:cubicBezTo>
                  <a:cubicBezTo>
                    <a:pt x="10721" y="4320"/>
                    <a:pt x="10752" y="4328"/>
                    <a:pt x="10782" y="4328"/>
                  </a:cubicBezTo>
                  <a:cubicBezTo>
                    <a:pt x="10922" y="4328"/>
                    <a:pt x="11043" y="4147"/>
                    <a:pt x="10922" y="4009"/>
                  </a:cubicBezTo>
                  <a:cubicBezTo>
                    <a:pt x="10357" y="3465"/>
                    <a:pt x="10190" y="2670"/>
                    <a:pt x="9709" y="2084"/>
                  </a:cubicBezTo>
                  <a:cubicBezTo>
                    <a:pt x="9249" y="1477"/>
                    <a:pt x="8495" y="1079"/>
                    <a:pt x="7805" y="786"/>
                  </a:cubicBezTo>
                  <a:cubicBezTo>
                    <a:pt x="6798" y="362"/>
                    <a:pt x="5762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3394400" y="1317700"/>
              <a:ext cx="143875" cy="237525"/>
            </a:xfrm>
            <a:custGeom>
              <a:avLst/>
              <a:gdLst/>
              <a:ahLst/>
              <a:cxnLst/>
              <a:rect l="l" t="t" r="r" b="b"/>
              <a:pathLst>
                <a:path w="5755" h="9501" extrusionOk="0">
                  <a:moveTo>
                    <a:pt x="5274" y="1"/>
                  </a:moveTo>
                  <a:cubicBezTo>
                    <a:pt x="3443" y="1"/>
                    <a:pt x="2135" y="1690"/>
                    <a:pt x="1214" y="3121"/>
                  </a:cubicBezTo>
                  <a:cubicBezTo>
                    <a:pt x="733" y="3874"/>
                    <a:pt x="314" y="4627"/>
                    <a:pt x="126" y="5527"/>
                  </a:cubicBezTo>
                  <a:cubicBezTo>
                    <a:pt x="21" y="6050"/>
                    <a:pt x="42" y="6573"/>
                    <a:pt x="21" y="7096"/>
                  </a:cubicBezTo>
                  <a:cubicBezTo>
                    <a:pt x="0" y="7871"/>
                    <a:pt x="377" y="8666"/>
                    <a:pt x="314" y="9419"/>
                  </a:cubicBezTo>
                  <a:cubicBezTo>
                    <a:pt x="314" y="9474"/>
                    <a:pt x="349" y="9500"/>
                    <a:pt x="385" y="9500"/>
                  </a:cubicBezTo>
                  <a:cubicBezTo>
                    <a:pt x="417" y="9500"/>
                    <a:pt x="451" y="9479"/>
                    <a:pt x="461" y="9440"/>
                  </a:cubicBezTo>
                  <a:cubicBezTo>
                    <a:pt x="691" y="8519"/>
                    <a:pt x="335" y="7661"/>
                    <a:pt x="356" y="6720"/>
                  </a:cubicBezTo>
                  <a:cubicBezTo>
                    <a:pt x="419" y="5674"/>
                    <a:pt x="649" y="4774"/>
                    <a:pt x="1172" y="3874"/>
                  </a:cubicBezTo>
                  <a:cubicBezTo>
                    <a:pt x="2197" y="2117"/>
                    <a:pt x="3453" y="338"/>
                    <a:pt x="5650" y="192"/>
                  </a:cubicBezTo>
                  <a:cubicBezTo>
                    <a:pt x="5754" y="192"/>
                    <a:pt x="5754" y="24"/>
                    <a:pt x="5650" y="24"/>
                  </a:cubicBezTo>
                  <a:cubicBezTo>
                    <a:pt x="5522" y="8"/>
                    <a:pt x="5397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3544525" y="1324050"/>
              <a:ext cx="177600" cy="120925"/>
            </a:xfrm>
            <a:custGeom>
              <a:avLst/>
              <a:gdLst/>
              <a:ahLst/>
              <a:cxnLst/>
              <a:rect l="l" t="t" r="r" b="b"/>
              <a:pathLst>
                <a:path w="7104" h="4837" extrusionOk="0">
                  <a:moveTo>
                    <a:pt x="63" y="0"/>
                  </a:moveTo>
                  <a:cubicBezTo>
                    <a:pt x="0" y="42"/>
                    <a:pt x="0" y="84"/>
                    <a:pt x="63" y="84"/>
                  </a:cubicBezTo>
                  <a:cubicBezTo>
                    <a:pt x="1465" y="147"/>
                    <a:pt x="2804" y="816"/>
                    <a:pt x="3976" y="1549"/>
                  </a:cubicBezTo>
                  <a:cubicBezTo>
                    <a:pt x="5315" y="2386"/>
                    <a:pt x="5838" y="3725"/>
                    <a:pt x="6863" y="4792"/>
                  </a:cubicBezTo>
                  <a:cubicBezTo>
                    <a:pt x="6889" y="4823"/>
                    <a:pt x="6917" y="4836"/>
                    <a:pt x="6945" y="4836"/>
                  </a:cubicBezTo>
                  <a:cubicBezTo>
                    <a:pt x="7029" y="4836"/>
                    <a:pt x="7104" y="4714"/>
                    <a:pt x="7072" y="4604"/>
                  </a:cubicBezTo>
                  <a:cubicBezTo>
                    <a:pt x="5712" y="1925"/>
                    <a:pt x="3139" y="42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05" name="Google Shape;2005;p48"/>
          <p:cNvSpPr/>
          <p:nvPr/>
        </p:nvSpPr>
        <p:spPr>
          <a:xfrm>
            <a:off x="7925175" y="1126625"/>
            <a:ext cx="1368050" cy="181350"/>
          </a:xfrm>
          <a:custGeom>
            <a:avLst/>
            <a:gdLst/>
            <a:ahLst/>
            <a:cxnLst/>
            <a:rect l="l" t="t" r="r" b="b"/>
            <a:pathLst>
              <a:path w="54722" h="7254" extrusionOk="0">
                <a:moveTo>
                  <a:pt x="28692" y="1"/>
                </a:moveTo>
                <a:cubicBezTo>
                  <a:pt x="26759" y="1"/>
                  <a:pt x="25502" y="1313"/>
                  <a:pt x="24402" y="2860"/>
                </a:cubicBezTo>
                <a:cubicBezTo>
                  <a:pt x="23610" y="3965"/>
                  <a:pt x="22774" y="5085"/>
                  <a:pt x="21325" y="5160"/>
                </a:cubicBezTo>
                <a:cubicBezTo>
                  <a:pt x="21261" y="5163"/>
                  <a:pt x="21198" y="5165"/>
                  <a:pt x="21136" y="5165"/>
                </a:cubicBezTo>
                <a:cubicBezTo>
                  <a:pt x="19659" y="5165"/>
                  <a:pt x="18843" y="4156"/>
                  <a:pt x="18054" y="3024"/>
                </a:cubicBezTo>
                <a:cubicBezTo>
                  <a:pt x="17546" y="2292"/>
                  <a:pt x="16994" y="1530"/>
                  <a:pt x="16128" y="1202"/>
                </a:cubicBezTo>
                <a:cubicBezTo>
                  <a:pt x="15830" y="1091"/>
                  <a:pt x="15528" y="1040"/>
                  <a:pt x="15228" y="1040"/>
                </a:cubicBezTo>
                <a:cubicBezTo>
                  <a:pt x="14521" y="1040"/>
                  <a:pt x="13828" y="1320"/>
                  <a:pt x="13230" y="1739"/>
                </a:cubicBezTo>
                <a:cubicBezTo>
                  <a:pt x="11990" y="2606"/>
                  <a:pt x="11139" y="4189"/>
                  <a:pt x="9645" y="4712"/>
                </a:cubicBezTo>
                <a:cubicBezTo>
                  <a:pt x="9444" y="4783"/>
                  <a:pt x="9254" y="4814"/>
                  <a:pt x="9074" y="4814"/>
                </a:cubicBezTo>
                <a:cubicBezTo>
                  <a:pt x="7808" y="4814"/>
                  <a:pt x="6995" y="3265"/>
                  <a:pt x="5792" y="2860"/>
                </a:cubicBezTo>
                <a:cubicBezTo>
                  <a:pt x="5363" y="2712"/>
                  <a:pt x="4945" y="2644"/>
                  <a:pt x="4544" y="2644"/>
                </a:cubicBezTo>
                <a:cubicBezTo>
                  <a:pt x="2393" y="2644"/>
                  <a:pt x="708" y="4597"/>
                  <a:pt x="116" y="6623"/>
                </a:cubicBezTo>
                <a:cubicBezTo>
                  <a:pt x="0" y="7008"/>
                  <a:pt x="302" y="7254"/>
                  <a:pt x="604" y="7254"/>
                </a:cubicBezTo>
                <a:cubicBezTo>
                  <a:pt x="807" y="7254"/>
                  <a:pt x="1009" y="7144"/>
                  <a:pt x="1087" y="6892"/>
                </a:cubicBezTo>
                <a:cubicBezTo>
                  <a:pt x="1476" y="5578"/>
                  <a:pt x="2282" y="4279"/>
                  <a:pt x="3641" y="3830"/>
                </a:cubicBezTo>
                <a:cubicBezTo>
                  <a:pt x="3961" y="3727"/>
                  <a:pt x="4251" y="3681"/>
                  <a:pt x="4518" y="3681"/>
                </a:cubicBezTo>
                <a:cubicBezTo>
                  <a:pt x="5635" y="3681"/>
                  <a:pt x="6363" y="4482"/>
                  <a:pt x="7315" y="5205"/>
                </a:cubicBezTo>
                <a:cubicBezTo>
                  <a:pt x="7877" y="5632"/>
                  <a:pt x="8429" y="5808"/>
                  <a:pt x="8966" y="5808"/>
                </a:cubicBezTo>
                <a:cubicBezTo>
                  <a:pt x="10343" y="5808"/>
                  <a:pt x="11611" y="4649"/>
                  <a:pt x="12633" y="3606"/>
                </a:cubicBezTo>
                <a:cubicBezTo>
                  <a:pt x="13313" y="2904"/>
                  <a:pt x="14243" y="2041"/>
                  <a:pt x="15216" y="2041"/>
                </a:cubicBezTo>
                <a:cubicBezTo>
                  <a:pt x="15567" y="2041"/>
                  <a:pt x="15924" y="2153"/>
                  <a:pt x="16277" y="2426"/>
                </a:cubicBezTo>
                <a:cubicBezTo>
                  <a:pt x="17039" y="3024"/>
                  <a:pt x="17442" y="3995"/>
                  <a:pt x="18054" y="4727"/>
                </a:cubicBezTo>
                <a:cubicBezTo>
                  <a:pt x="18850" y="5645"/>
                  <a:pt x="20017" y="6161"/>
                  <a:pt x="21191" y="6161"/>
                </a:cubicBezTo>
                <a:cubicBezTo>
                  <a:pt x="21869" y="6161"/>
                  <a:pt x="22550" y="5989"/>
                  <a:pt x="23162" y="5623"/>
                </a:cubicBezTo>
                <a:cubicBezTo>
                  <a:pt x="25059" y="4503"/>
                  <a:pt x="25582" y="1754"/>
                  <a:pt x="27777" y="1112"/>
                </a:cubicBezTo>
                <a:cubicBezTo>
                  <a:pt x="28079" y="1030"/>
                  <a:pt x="28392" y="989"/>
                  <a:pt x="28706" y="989"/>
                </a:cubicBezTo>
                <a:cubicBezTo>
                  <a:pt x="29418" y="989"/>
                  <a:pt x="30134" y="1196"/>
                  <a:pt x="30735" y="1590"/>
                </a:cubicBezTo>
                <a:cubicBezTo>
                  <a:pt x="31706" y="2217"/>
                  <a:pt x="31885" y="3263"/>
                  <a:pt x="32497" y="4159"/>
                </a:cubicBezTo>
                <a:cubicBezTo>
                  <a:pt x="33114" y="5076"/>
                  <a:pt x="34405" y="5529"/>
                  <a:pt x="35647" y="5529"/>
                </a:cubicBezTo>
                <a:cubicBezTo>
                  <a:pt x="36449" y="5529"/>
                  <a:pt x="37231" y="5340"/>
                  <a:pt x="37799" y="4966"/>
                </a:cubicBezTo>
                <a:cubicBezTo>
                  <a:pt x="38427" y="4577"/>
                  <a:pt x="38875" y="3935"/>
                  <a:pt x="39263" y="3323"/>
                </a:cubicBezTo>
                <a:cubicBezTo>
                  <a:pt x="39711" y="2636"/>
                  <a:pt x="40144" y="1620"/>
                  <a:pt x="40921" y="1247"/>
                </a:cubicBezTo>
                <a:cubicBezTo>
                  <a:pt x="41121" y="1156"/>
                  <a:pt x="41312" y="1115"/>
                  <a:pt x="41494" y="1115"/>
                </a:cubicBezTo>
                <a:cubicBezTo>
                  <a:pt x="42657" y="1115"/>
                  <a:pt x="43463" y="2772"/>
                  <a:pt x="44057" y="3547"/>
                </a:cubicBezTo>
                <a:cubicBezTo>
                  <a:pt x="44730" y="4428"/>
                  <a:pt x="45641" y="5040"/>
                  <a:pt x="46791" y="5115"/>
                </a:cubicBezTo>
                <a:cubicBezTo>
                  <a:pt x="46861" y="5119"/>
                  <a:pt x="46930" y="5121"/>
                  <a:pt x="46999" y="5121"/>
                </a:cubicBezTo>
                <a:cubicBezTo>
                  <a:pt x="48114" y="5121"/>
                  <a:pt x="49036" y="4560"/>
                  <a:pt x="49853" y="3801"/>
                </a:cubicBezTo>
                <a:cubicBezTo>
                  <a:pt x="50375" y="3323"/>
                  <a:pt x="50823" y="2755"/>
                  <a:pt x="51436" y="2382"/>
                </a:cubicBezTo>
                <a:cubicBezTo>
                  <a:pt x="51772" y="2175"/>
                  <a:pt x="52212" y="2029"/>
                  <a:pt x="52616" y="2029"/>
                </a:cubicBezTo>
                <a:cubicBezTo>
                  <a:pt x="53145" y="2029"/>
                  <a:pt x="53613" y="2278"/>
                  <a:pt x="53706" y="2964"/>
                </a:cubicBezTo>
                <a:cubicBezTo>
                  <a:pt x="53736" y="3236"/>
                  <a:pt x="53912" y="3351"/>
                  <a:pt x="54107" y="3351"/>
                </a:cubicBezTo>
                <a:cubicBezTo>
                  <a:pt x="54394" y="3351"/>
                  <a:pt x="54721" y="3099"/>
                  <a:pt x="54677" y="2725"/>
                </a:cubicBezTo>
                <a:cubicBezTo>
                  <a:pt x="54557" y="1844"/>
                  <a:pt x="53855" y="1232"/>
                  <a:pt x="53004" y="1067"/>
                </a:cubicBezTo>
                <a:cubicBezTo>
                  <a:pt x="52854" y="1037"/>
                  <a:pt x="52706" y="1023"/>
                  <a:pt x="52560" y="1023"/>
                </a:cubicBezTo>
                <a:cubicBezTo>
                  <a:pt x="51613" y="1023"/>
                  <a:pt x="50749" y="1609"/>
                  <a:pt x="50077" y="2217"/>
                </a:cubicBezTo>
                <a:cubicBezTo>
                  <a:pt x="49135" y="3056"/>
                  <a:pt x="48271" y="4140"/>
                  <a:pt x="46993" y="4140"/>
                </a:cubicBezTo>
                <a:cubicBezTo>
                  <a:pt x="46792" y="4140"/>
                  <a:pt x="46581" y="4113"/>
                  <a:pt x="46358" y="4054"/>
                </a:cubicBezTo>
                <a:cubicBezTo>
                  <a:pt x="44849" y="3636"/>
                  <a:pt x="44401" y="1919"/>
                  <a:pt x="43326" y="978"/>
                </a:cubicBezTo>
                <a:cubicBezTo>
                  <a:pt x="42739" y="441"/>
                  <a:pt x="42120" y="197"/>
                  <a:pt x="41519" y="197"/>
                </a:cubicBezTo>
                <a:cubicBezTo>
                  <a:pt x="40666" y="197"/>
                  <a:pt x="39849" y="689"/>
                  <a:pt x="39218" y="1530"/>
                </a:cubicBezTo>
                <a:cubicBezTo>
                  <a:pt x="38681" y="2262"/>
                  <a:pt x="38322" y="3143"/>
                  <a:pt x="37680" y="3786"/>
                </a:cubicBezTo>
                <a:cubicBezTo>
                  <a:pt x="37205" y="4260"/>
                  <a:pt x="36355" y="4518"/>
                  <a:pt x="35514" y="4518"/>
                </a:cubicBezTo>
                <a:cubicBezTo>
                  <a:pt x="34660" y="4518"/>
                  <a:pt x="33815" y="4253"/>
                  <a:pt x="33378" y="3681"/>
                </a:cubicBezTo>
                <a:cubicBezTo>
                  <a:pt x="32751" y="2845"/>
                  <a:pt x="32572" y="1829"/>
                  <a:pt x="31735" y="1097"/>
                </a:cubicBezTo>
                <a:cubicBezTo>
                  <a:pt x="31004" y="470"/>
                  <a:pt x="30078" y="111"/>
                  <a:pt x="29122" y="22"/>
                </a:cubicBezTo>
                <a:cubicBezTo>
                  <a:pt x="28975" y="8"/>
                  <a:pt x="28832" y="1"/>
                  <a:pt x="28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Text Box 9"/>
          <p:cNvSpPr txBox="1"/>
          <p:nvPr/>
        </p:nvSpPr>
        <p:spPr>
          <a:xfrm>
            <a:off x="325120" y="1569085"/>
            <a:ext cx="526986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00000"/>
              </a:lnSpc>
            </a:pPr>
            <a:r>
              <a:rPr lang="en-US" sz="2400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Notasi L dan D adalah singkatan dari Kanan dan Kiri. Ditentukan berdasarkan letak gugus hidroksil (OH).</a:t>
            </a: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Jika gugus OH disebelah kanan, maka notasinya adalah D yang berarti Dextro (Kanan).</a:t>
            </a: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>
                <a:solidFill>
                  <a:schemeClr val="bg2"/>
                </a:solidFill>
                <a:latin typeface="Adabelle Handwriting" panose="02000503000000000000" charset="0"/>
                <a:cs typeface="Adabelle Handwriting" panose="02000503000000000000" charset="0"/>
                <a:sym typeface="+mn-ea"/>
              </a:rPr>
              <a:t>Jika gugus OH disebelah kiri, maka notasinya adalah L yang berarti Levro (Kiri).</a:t>
            </a: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</a:endParaRPr>
          </a:p>
          <a:p>
            <a:pPr algn="ctr">
              <a:lnSpc>
                <a:spcPct val="100000"/>
              </a:lnSpc>
            </a:pPr>
            <a:endParaRPr lang="en-US" sz="2400">
              <a:solidFill>
                <a:schemeClr val="bg2"/>
              </a:solidFill>
              <a:latin typeface="Adabelle Handwriting" panose="02000503000000000000" charset="0"/>
              <a:cs typeface="Adabelle Handwriting" panose="02000503000000000000" charset="0"/>
            </a:endParaRPr>
          </a:p>
        </p:txBody>
      </p:sp>
      <p:pic>
        <p:nvPicPr>
          <p:cNvPr id="11" name="Picture 7" descr="Screenshot (203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2770" y="3003550"/>
            <a:ext cx="3258820" cy="1833245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54"/>
          <p:cNvSpPr/>
          <p:nvPr/>
        </p:nvSpPr>
        <p:spPr>
          <a:xfrm>
            <a:off x="-331100" y="4021431"/>
            <a:ext cx="1443638" cy="127272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4" name="Google Shape;2264;p54"/>
          <p:cNvSpPr txBox="1"/>
          <p:nvPr>
            <p:ph type="title"/>
          </p:nvPr>
        </p:nvSpPr>
        <p:spPr>
          <a:xfrm>
            <a:off x="1039955" y="123595"/>
            <a:ext cx="776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Prinsip Siklisasi</a:t>
            </a:r>
            <a:endParaRPr lang="en-US"/>
          </a:p>
        </p:txBody>
      </p:sp>
      <p:sp>
        <p:nvSpPr>
          <p:cNvPr id="14" name="Google Shape;651;p37"/>
          <p:cNvSpPr txBox="1"/>
          <p:nvPr/>
        </p:nvSpPr>
        <p:spPr>
          <a:xfrm>
            <a:off x="179705" y="771525"/>
            <a:ext cx="4556760" cy="32454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000">
                <a:sym typeface="+mn-ea"/>
              </a:rPr>
              <a:t>Prinsip Siklisasi</a:t>
            </a:r>
            <a:endParaRPr lang="en-US" sz="2300"/>
          </a:p>
          <a:p>
            <a:pPr algn="ctr">
              <a:lnSpc>
                <a:spcPct val="150000"/>
              </a:lnSpc>
            </a:pPr>
            <a:r>
              <a:rPr lang="en-US" sz="2300">
                <a:solidFill>
                  <a:schemeClr val="bg2"/>
                </a:solidFill>
                <a:latin typeface="Now" panose="00000500000000000000"/>
                <a:sym typeface="+mn-ea"/>
              </a:rPr>
              <a:t> </a:t>
            </a:r>
            <a:r>
              <a:rPr lang="en-US" sz="2200">
                <a:solidFill>
                  <a:schemeClr val="bg2"/>
                </a:solidFill>
                <a:latin typeface="Now" panose="00000500000000000000"/>
                <a:sym typeface="+mn-ea"/>
              </a:rPr>
              <a:t>adalah interaksi gugus karbonil dengan oksigen hydroksil yang membentuk ikatan kovalen.</a:t>
            </a:r>
            <a:endParaRPr lang="en-US" sz="2200">
              <a:solidFill>
                <a:schemeClr val="bg2"/>
              </a:solidFill>
              <a:latin typeface="Now" panose="00000500000000000000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sz="2200">
                <a:solidFill>
                  <a:schemeClr val="bg2"/>
                </a:solidFill>
                <a:latin typeface="Now" panose="00000500000000000000"/>
                <a:sym typeface="+mn-ea"/>
              </a:rPr>
              <a:t>α- Karena OH terletak di bawah.</a:t>
            </a:r>
            <a:endParaRPr lang="en-US" sz="2200">
              <a:solidFill>
                <a:schemeClr val="bg2"/>
              </a:solidFill>
              <a:latin typeface="Now" panose="00000500000000000000"/>
            </a:endParaRPr>
          </a:p>
          <a:p>
            <a:pPr algn="ctr">
              <a:lnSpc>
                <a:spcPct val="150000"/>
              </a:lnSpc>
            </a:pPr>
            <a:r>
              <a:rPr lang="en-US" sz="2200">
                <a:solidFill>
                  <a:schemeClr val="bg2"/>
                </a:solidFill>
                <a:latin typeface="Now" panose="00000500000000000000"/>
                <a:sym typeface="+mn-ea"/>
              </a:rPr>
              <a:t>β- Karena OH terletak di atas.</a:t>
            </a:r>
            <a:endParaRPr lang="en-US" sz="2200">
              <a:solidFill>
                <a:schemeClr val="bg2"/>
              </a:solidFill>
              <a:latin typeface="Now" panose="00000500000000000000"/>
            </a:endParaRPr>
          </a:p>
          <a:p>
            <a:pPr algn="ctr">
              <a:lnSpc>
                <a:spcPct val="150000"/>
              </a:lnSpc>
            </a:pPr>
            <a:endParaRPr lang="en-US" sz="2200">
              <a:solidFill>
                <a:schemeClr val="bg2"/>
              </a:solidFill>
              <a:latin typeface="Now" panose="00000500000000000000"/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025" y="2212975"/>
            <a:ext cx="2404745" cy="1353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125095"/>
            <a:ext cx="2314575" cy="1301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1210945"/>
            <a:ext cx="2387600" cy="134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145" y="3312795"/>
            <a:ext cx="2404745" cy="13531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84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itle 0"/>
          <p:cNvSpPr/>
          <p:nvPr>
            <p:ph type="ctrTitle"/>
          </p:nvPr>
        </p:nvSpPr>
        <p:spPr>
          <a:xfrm flipH="1">
            <a:off x="112395" y="1045845"/>
            <a:ext cx="9001125" cy="577850"/>
          </a:xfrm>
        </p:spPr>
        <p:txBody>
          <a:bodyPr>
            <a:normAutofit fontScale="90000"/>
          </a:bodyPr>
          <a:p>
            <a:pPr algn="ctr"/>
            <a:r>
              <a:rPr lang="en-US">
                <a:solidFill>
                  <a:schemeClr val="bg2"/>
                </a:solidFill>
                <a:latin typeface="Adabelle Handwriting" panose="02000503000000000000"/>
                <a:sym typeface="+mn-ea"/>
              </a:rPr>
              <a:t>berdasarkan rantai siklik tadi, gula dapat dikelompokkan ke dalam kelompok cincin piran</a:t>
            </a:r>
            <a:br>
              <a:rPr lang="en-US">
                <a:solidFill>
                  <a:schemeClr val="bg2"/>
                </a:solidFill>
                <a:latin typeface="Adabelle Handwriting" panose="02000503000000000000"/>
              </a:rPr>
            </a:br>
            <a:endParaRPr lang="en-US">
              <a:solidFill>
                <a:schemeClr val="bg2"/>
              </a:solidFill>
              <a:latin typeface="Adabelle Handwriting" panose="02000503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4330" y="1515745"/>
            <a:ext cx="6014085" cy="3383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1483</Words>
  <Application>WPS Presentation</Application>
  <PresentationFormat/>
  <Paragraphs>36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35" baseType="lpstr">
      <vt:lpstr>Arial</vt:lpstr>
      <vt:lpstr>SimSun</vt:lpstr>
      <vt:lpstr>Wingdings</vt:lpstr>
      <vt:lpstr>Arial</vt:lpstr>
      <vt:lpstr>Gaegu</vt:lpstr>
      <vt:lpstr>Questrial</vt:lpstr>
      <vt:lpstr>Permanent Marker</vt:lpstr>
      <vt:lpstr>Sarala</vt:lpstr>
      <vt:lpstr>Segoe Print</vt:lpstr>
      <vt:lpstr>Fira Sans Extra Condensed Medium</vt:lpstr>
      <vt:lpstr>Nunito Light</vt:lpstr>
      <vt:lpstr>Proxima Nova Semibold</vt:lpstr>
      <vt:lpstr>Proxima Nova</vt:lpstr>
      <vt:lpstr>Microsoft YaHei</vt:lpstr>
      <vt:lpstr>Arial Unicode MS</vt:lpstr>
      <vt:lpstr>Barlow Semi Condensed Light</vt:lpstr>
      <vt:lpstr>Poppins</vt:lpstr>
      <vt:lpstr>Lora</vt:lpstr>
      <vt:lpstr>Calibri</vt:lpstr>
      <vt:lpstr>Amatic SC</vt:lpstr>
      <vt:lpstr>Roboto Medium</vt:lpstr>
      <vt:lpstr>Wide Latin</vt:lpstr>
      <vt:lpstr>Adabelle Handwriting</vt:lpstr>
      <vt:lpstr>ADELIA</vt:lpstr>
      <vt:lpstr>Agrandir Bold</vt:lpstr>
      <vt:lpstr>Adabelle Handwriting</vt:lpstr>
      <vt:lpstr>Now</vt:lpstr>
      <vt:lpstr>Meet Our Professors by Slidesgo</vt:lpstr>
      <vt:lpstr>Meet our professors presentation</vt:lpstr>
      <vt:lpstr>Contents of this template</vt:lpstr>
      <vt:lpstr>Monosakarida ada 2 jenis , yaitu aldosa dan ketosa </vt:lpstr>
      <vt:lpstr>Venus</vt:lpstr>
      <vt:lpstr>15%</vt:lpstr>
      <vt:lpstr>How to introduce you to your teacher</vt:lpstr>
      <vt:lpstr>A picture always reinforces the concept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our professors presentation</dc:title>
  <dc:creator/>
  <cp:lastModifiedBy>Glory Simarmata</cp:lastModifiedBy>
  <cp:revision>2</cp:revision>
  <dcterms:created xsi:type="dcterms:W3CDTF">2022-03-04T02:44:00Z</dcterms:created>
  <dcterms:modified xsi:type="dcterms:W3CDTF">2022-03-04T07:59:24Z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6BB4A03C2479431AAA491E9CE5F1D6F3</vt:lpwstr>
  </property>
  <property fmtid="{D5CDD505-2E9C-101B-9397-08002B2CF9AE}" pid="3" name="KSOProductBuildVer">
    <vt:lpwstr>1033-11.2.0.10463</vt:lpwstr>
  </property>
</Properties>
</file>