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366" r:id="rId4"/>
    <p:sldId id="367" r:id="rId5"/>
    <p:sldId id="368" r:id="rId6"/>
    <p:sldId id="276" r:id="rId7"/>
  </p:sldIdLst>
  <p:sldSz cx="9144000" cy="5143500" type="screen16x9"/>
  <p:notesSz cx="6858000" cy="9144000"/>
  <p:embeddedFontLst>
    <p:embeddedFont>
      <p:font typeface="Poppins" panose="00000500000000000000" pitchFamily="2" charset="0"/>
      <p:regular r:id="rId9"/>
      <p:bold r:id="rId10"/>
      <p:italic r:id="rId11"/>
      <p:boldItalic r:id="rId12"/>
    </p:embeddedFont>
    <p:embeddedFont>
      <p:font typeface="Poppins ExtraBold" panose="00000900000000000000" pitchFamily="2" charset="0"/>
      <p:bold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1017e1e2ff4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Google Shape;502;g1017e1e2ff4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1017e1e2ff4_0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1017e1e2ff4_0_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1017e1e2ff4_0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1017e1e2ff4_0_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2274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1017e1e2ff4_0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1017e1e2ff4_0_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3598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1017e1e2ff4_0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1017e1e2ff4_0_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6121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g1020fd93b5b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0" name="Google Shape;1000;g1020fd93b5b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147950" y="1312425"/>
            <a:ext cx="6848100" cy="15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000" b="0">
                <a:latin typeface="Poppins ExtraBold" panose="00000800000000000000"/>
                <a:ea typeface="Poppins ExtraBold" panose="00000800000000000000"/>
                <a:cs typeface="Poppins ExtraBold" panose="00000800000000000000"/>
                <a:sym typeface="Poppins ExtraBold" panose="000008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202000" y="3234025"/>
            <a:ext cx="4740000" cy="4401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349800" y="349800"/>
            <a:ext cx="4269543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12" name="Google Shape;12;p2"/>
          <p:cNvSpPr/>
          <p:nvPr/>
        </p:nvSpPr>
        <p:spPr>
          <a:xfrm rot="10800000">
            <a:off x="4571975" y="4047825"/>
            <a:ext cx="4222186" cy="745868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810550" y="4659050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2293325" y="4545325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 rot="10800000">
            <a:off x="8325025" y="1980175"/>
            <a:ext cx="449500" cy="19675"/>
            <a:chOff x="3025950" y="3356200"/>
            <a:chExt cx="449500" cy="19675"/>
          </a:xfrm>
        </p:grpSpPr>
        <p:sp>
          <p:nvSpPr>
            <p:cNvPr id="16" name="Google Shape;16;p2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5609100" y="577613"/>
            <a:ext cx="449500" cy="19675"/>
            <a:chOff x="3025950" y="3356200"/>
            <a:chExt cx="449500" cy="19675"/>
          </a:xfrm>
        </p:grpSpPr>
        <p:sp>
          <p:nvSpPr>
            <p:cNvPr id="22" name="Google Shape;22;p2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2"/>
          <p:cNvGrpSpPr/>
          <p:nvPr/>
        </p:nvGrpSpPr>
        <p:grpSpPr>
          <a:xfrm rot="666718">
            <a:off x="290486" y="2988713"/>
            <a:ext cx="679076" cy="1795528"/>
            <a:chOff x="8087225" y="415325"/>
            <a:chExt cx="561700" cy="1718700"/>
          </a:xfrm>
        </p:grpSpPr>
        <p:sp>
          <p:nvSpPr>
            <p:cNvPr id="28" name="Google Shape;28;p2"/>
            <p:cNvSpPr/>
            <p:nvPr/>
          </p:nvSpPr>
          <p:spPr>
            <a:xfrm>
              <a:off x="8189025" y="528725"/>
              <a:ext cx="358400" cy="1605300"/>
            </a:xfrm>
            <a:custGeom>
              <a:avLst/>
              <a:gdLst/>
              <a:ahLst/>
              <a:cxnLst/>
              <a:rect l="l" t="t" r="r" b="b"/>
              <a:pathLst>
                <a:path w="14336" h="64212" fill="none" extrusionOk="0">
                  <a:moveTo>
                    <a:pt x="1" y="57044"/>
                  </a:moveTo>
                  <a:lnTo>
                    <a:pt x="1" y="1"/>
                  </a:lnTo>
                  <a:lnTo>
                    <a:pt x="14336" y="1"/>
                  </a:lnTo>
                  <a:lnTo>
                    <a:pt x="14336" y="57044"/>
                  </a:lnTo>
                  <a:cubicBezTo>
                    <a:pt x="14336" y="60997"/>
                    <a:pt x="11121" y="64211"/>
                    <a:pt x="7168" y="64211"/>
                  </a:cubicBezTo>
                  <a:lnTo>
                    <a:pt x="7168" y="64211"/>
                  </a:lnTo>
                  <a:cubicBezTo>
                    <a:pt x="3203" y="64211"/>
                    <a:pt x="1" y="60997"/>
                    <a:pt x="1" y="57044"/>
                  </a:cubicBezTo>
                  <a:close/>
                </a:path>
              </a:pathLst>
            </a:custGeom>
            <a:noFill/>
            <a:ln w="28575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273550" y="996650"/>
              <a:ext cx="188150" cy="1023375"/>
            </a:xfrm>
            <a:custGeom>
              <a:avLst/>
              <a:gdLst/>
              <a:ahLst/>
              <a:cxnLst/>
              <a:rect l="l" t="t" r="r" b="b"/>
              <a:pathLst>
                <a:path w="7526" h="40935" extrusionOk="0">
                  <a:moveTo>
                    <a:pt x="1" y="1"/>
                  </a:moveTo>
                  <a:lnTo>
                    <a:pt x="1" y="37660"/>
                  </a:lnTo>
                  <a:cubicBezTo>
                    <a:pt x="1" y="39470"/>
                    <a:pt x="1465" y="40934"/>
                    <a:pt x="3275" y="40934"/>
                  </a:cubicBezTo>
                  <a:lnTo>
                    <a:pt x="4251" y="40934"/>
                  </a:lnTo>
                  <a:cubicBezTo>
                    <a:pt x="6049" y="40934"/>
                    <a:pt x="7526" y="39470"/>
                    <a:pt x="7526" y="37660"/>
                  </a:cubicBezTo>
                  <a:lnTo>
                    <a:pt x="7526" y="1"/>
                  </a:lnTo>
                  <a:close/>
                </a:path>
              </a:pathLst>
            </a:custGeom>
            <a:solidFill>
              <a:srgbClr val="9CE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245275" y="963025"/>
              <a:ext cx="245600" cy="1099850"/>
            </a:xfrm>
            <a:custGeom>
              <a:avLst/>
              <a:gdLst/>
              <a:ahLst/>
              <a:cxnLst/>
              <a:rect l="l" t="t" r="r" b="b"/>
              <a:pathLst>
                <a:path w="9824" h="43994" fill="none" extrusionOk="0">
                  <a:moveTo>
                    <a:pt x="1" y="39088"/>
                  </a:moveTo>
                  <a:lnTo>
                    <a:pt x="1" y="0"/>
                  </a:lnTo>
                  <a:lnTo>
                    <a:pt x="9823" y="0"/>
                  </a:lnTo>
                  <a:lnTo>
                    <a:pt x="9823" y="39088"/>
                  </a:lnTo>
                  <a:cubicBezTo>
                    <a:pt x="9823" y="41803"/>
                    <a:pt x="7621" y="43994"/>
                    <a:pt x="4918" y="43994"/>
                  </a:cubicBezTo>
                  <a:lnTo>
                    <a:pt x="4918" y="43994"/>
                  </a:lnTo>
                  <a:cubicBezTo>
                    <a:pt x="2203" y="43994"/>
                    <a:pt x="1" y="41803"/>
                    <a:pt x="1" y="39088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087225" y="415325"/>
              <a:ext cx="561700" cy="113425"/>
            </a:xfrm>
            <a:custGeom>
              <a:avLst/>
              <a:gdLst/>
              <a:ahLst/>
              <a:cxnLst/>
              <a:rect l="l" t="t" r="r" b="b"/>
              <a:pathLst>
                <a:path w="22468" h="4537" fill="none" extrusionOk="0">
                  <a:moveTo>
                    <a:pt x="1" y="1"/>
                  </a:moveTo>
                  <a:lnTo>
                    <a:pt x="22468" y="1"/>
                  </a:lnTo>
                  <a:lnTo>
                    <a:pt x="22468" y="4537"/>
                  </a:lnTo>
                  <a:lnTo>
                    <a:pt x="1" y="4537"/>
                  </a:ln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p2"/>
          <p:cNvSpPr/>
          <p:nvPr/>
        </p:nvSpPr>
        <p:spPr>
          <a:xfrm>
            <a:off x="7614000" y="349788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7354225" y="6218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31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title"/>
          </p:nvPr>
        </p:nvSpPr>
        <p:spPr>
          <a:xfrm>
            <a:off x="1909950" y="1400200"/>
            <a:ext cx="5324100" cy="17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500" b="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4"/>
          <p:cNvSpPr txBox="1">
            <a:spLocks noGrp="1"/>
          </p:cNvSpPr>
          <p:nvPr>
            <p:ph type="subTitle" idx="1"/>
          </p:nvPr>
        </p:nvSpPr>
        <p:spPr>
          <a:xfrm>
            <a:off x="1466550" y="3364100"/>
            <a:ext cx="6062400" cy="2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800"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14"/>
          <p:cNvSpPr/>
          <p:nvPr/>
        </p:nvSpPr>
        <p:spPr>
          <a:xfrm rot="5400000">
            <a:off x="6208736" y="613498"/>
            <a:ext cx="2849133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207" name="Google Shape;207;p14"/>
          <p:cNvSpPr/>
          <p:nvPr/>
        </p:nvSpPr>
        <p:spPr>
          <a:xfrm rot="-5400000">
            <a:off x="922893" y="1239306"/>
            <a:ext cx="2981301" cy="4127486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8" name="Google Shape;208;p14"/>
          <p:cNvGrpSpPr/>
          <p:nvPr/>
        </p:nvGrpSpPr>
        <p:grpSpPr>
          <a:xfrm>
            <a:off x="349797" y="349782"/>
            <a:ext cx="805190" cy="1007314"/>
            <a:chOff x="758425" y="3567225"/>
            <a:chExt cx="743550" cy="930200"/>
          </a:xfrm>
        </p:grpSpPr>
        <p:sp>
          <p:nvSpPr>
            <p:cNvPr id="209" name="Google Shape;209;p14"/>
            <p:cNvSpPr/>
            <p:nvPr/>
          </p:nvSpPr>
          <p:spPr>
            <a:xfrm>
              <a:off x="957850" y="3941675"/>
              <a:ext cx="314050" cy="314050"/>
            </a:xfrm>
            <a:custGeom>
              <a:avLst/>
              <a:gdLst/>
              <a:ahLst/>
              <a:cxnLst/>
              <a:rect l="l" t="t" r="r" b="b"/>
              <a:pathLst>
                <a:path w="12562" h="12562" fill="none" extrusionOk="0">
                  <a:moveTo>
                    <a:pt x="6454" y="96"/>
                  </a:moveTo>
                  <a:cubicBezTo>
                    <a:pt x="9871" y="191"/>
                    <a:pt x="12561" y="3037"/>
                    <a:pt x="12466" y="6454"/>
                  </a:cubicBezTo>
                  <a:cubicBezTo>
                    <a:pt x="12371" y="9871"/>
                    <a:pt x="9525" y="12562"/>
                    <a:pt x="6108" y="12467"/>
                  </a:cubicBezTo>
                  <a:cubicBezTo>
                    <a:pt x="2691" y="12371"/>
                    <a:pt x="0" y="9526"/>
                    <a:pt x="96" y="6109"/>
                  </a:cubicBezTo>
                  <a:cubicBezTo>
                    <a:pt x="191" y="2692"/>
                    <a:pt x="3048" y="1"/>
                    <a:pt x="6454" y="96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758425" y="3567225"/>
              <a:ext cx="252425" cy="252450"/>
            </a:xfrm>
            <a:custGeom>
              <a:avLst/>
              <a:gdLst/>
              <a:ahLst/>
              <a:cxnLst/>
              <a:rect l="l" t="t" r="r" b="b"/>
              <a:pathLst>
                <a:path w="10097" h="10098" fill="none" extrusionOk="0">
                  <a:moveTo>
                    <a:pt x="6513" y="811"/>
                  </a:moveTo>
                  <a:cubicBezTo>
                    <a:pt x="8858" y="1620"/>
                    <a:pt x="10097" y="4168"/>
                    <a:pt x="9299" y="6514"/>
                  </a:cubicBezTo>
                  <a:cubicBezTo>
                    <a:pt x="8489" y="8859"/>
                    <a:pt x="5941" y="10097"/>
                    <a:pt x="3596" y="9300"/>
                  </a:cubicBezTo>
                  <a:cubicBezTo>
                    <a:pt x="1250" y="8490"/>
                    <a:pt x="0" y="5942"/>
                    <a:pt x="810" y="3597"/>
                  </a:cubicBezTo>
                  <a:cubicBezTo>
                    <a:pt x="1607" y="1251"/>
                    <a:pt x="4167" y="1"/>
                    <a:pt x="6513" y="811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1356100" y="3785425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09" y="929"/>
                    <a:pt x="5835" y="2405"/>
                    <a:pt x="5371" y="3763"/>
                  </a:cubicBezTo>
                  <a:cubicBezTo>
                    <a:pt x="4906" y="5108"/>
                    <a:pt x="3430" y="5834"/>
                    <a:pt x="2073" y="5370"/>
                  </a:cubicBezTo>
                  <a:cubicBezTo>
                    <a:pt x="715" y="4906"/>
                    <a:pt x="1" y="3429"/>
                    <a:pt x="465" y="2072"/>
                  </a:cubicBezTo>
                  <a:cubicBezTo>
                    <a:pt x="930" y="715"/>
                    <a:pt x="2406" y="0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829550" y="4351550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20" y="929"/>
                    <a:pt x="5835" y="2406"/>
                    <a:pt x="5370" y="3763"/>
                  </a:cubicBezTo>
                  <a:cubicBezTo>
                    <a:pt x="4906" y="5109"/>
                    <a:pt x="3430" y="5835"/>
                    <a:pt x="2072" y="5371"/>
                  </a:cubicBezTo>
                  <a:cubicBezTo>
                    <a:pt x="715" y="4906"/>
                    <a:pt x="1" y="3430"/>
                    <a:pt x="465" y="2072"/>
                  </a:cubicBezTo>
                  <a:cubicBezTo>
                    <a:pt x="929" y="715"/>
                    <a:pt x="2406" y="1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937300" y="3791975"/>
              <a:ext cx="101525" cy="167600"/>
            </a:xfrm>
            <a:custGeom>
              <a:avLst/>
              <a:gdLst/>
              <a:ahLst/>
              <a:cxnLst/>
              <a:rect l="l" t="t" r="r" b="b"/>
              <a:pathLst>
                <a:path w="4061" h="6704" fill="none" extrusionOk="0">
                  <a:moveTo>
                    <a:pt x="4061" y="6703"/>
                  </a:move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1241225" y="3898225"/>
              <a:ext cx="136050" cy="102125"/>
            </a:xfrm>
            <a:custGeom>
              <a:avLst/>
              <a:gdLst/>
              <a:ahLst/>
              <a:cxnLst/>
              <a:rect l="l" t="t" r="r" b="b"/>
              <a:pathLst>
                <a:path w="5442" h="4085" fill="none" extrusionOk="0">
                  <a:moveTo>
                    <a:pt x="5441" y="1"/>
                  </a:moveTo>
                  <a:lnTo>
                    <a:pt x="0" y="4084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934625" y="4235775"/>
              <a:ext cx="98850" cy="130700"/>
            </a:xfrm>
            <a:custGeom>
              <a:avLst/>
              <a:gdLst/>
              <a:ahLst/>
              <a:cxnLst/>
              <a:rect l="l" t="t" r="r" b="b"/>
              <a:pathLst>
                <a:path w="3954" h="5228" fill="none" extrusionOk="0">
                  <a:moveTo>
                    <a:pt x="3954" y="0"/>
                  </a:moveTo>
                  <a:lnTo>
                    <a:pt x="1" y="5227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16;p14"/>
          <p:cNvGrpSpPr/>
          <p:nvPr/>
        </p:nvGrpSpPr>
        <p:grpSpPr>
          <a:xfrm>
            <a:off x="6618550" y="4783863"/>
            <a:ext cx="449500" cy="19675"/>
            <a:chOff x="3025950" y="3356200"/>
            <a:chExt cx="449500" cy="19675"/>
          </a:xfrm>
        </p:grpSpPr>
        <p:sp>
          <p:nvSpPr>
            <p:cNvPr id="217" name="Google Shape;217;p14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4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4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4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4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2" name="Google Shape;222;p14"/>
          <p:cNvSpPr/>
          <p:nvPr/>
        </p:nvSpPr>
        <p:spPr>
          <a:xfrm rot="5400000">
            <a:off x="7843177" y="3832874"/>
            <a:ext cx="952923" cy="949098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2857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4"/>
          <p:cNvSpPr/>
          <p:nvPr/>
        </p:nvSpPr>
        <p:spPr>
          <a:xfrm>
            <a:off x="8326200" y="607488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4"/>
          <p:cNvSpPr/>
          <p:nvPr/>
        </p:nvSpPr>
        <p:spPr>
          <a:xfrm>
            <a:off x="3655000" y="463525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4"/>
          <p:cNvSpPr/>
          <p:nvPr/>
        </p:nvSpPr>
        <p:spPr>
          <a:xfrm>
            <a:off x="4137775" y="349800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7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5"/>
          <p:cNvSpPr txBox="1">
            <a:spLocks noGrp="1"/>
          </p:cNvSpPr>
          <p:nvPr>
            <p:ph type="subTitle" idx="1"/>
          </p:nvPr>
        </p:nvSpPr>
        <p:spPr>
          <a:xfrm>
            <a:off x="676025" y="2690400"/>
            <a:ext cx="1829100" cy="3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28" name="Google Shape;228;p15"/>
          <p:cNvSpPr txBox="1">
            <a:spLocks noGrp="1"/>
          </p:cNvSpPr>
          <p:nvPr>
            <p:ph type="subTitle" idx="2"/>
          </p:nvPr>
        </p:nvSpPr>
        <p:spPr>
          <a:xfrm>
            <a:off x="3657450" y="2690400"/>
            <a:ext cx="1829100" cy="3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29" name="Google Shape;229;p15"/>
          <p:cNvSpPr txBox="1">
            <a:spLocks noGrp="1"/>
          </p:cNvSpPr>
          <p:nvPr>
            <p:ph type="subTitle" idx="3"/>
          </p:nvPr>
        </p:nvSpPr>
        <p:spPr>
          <a:xfrm>
            <a:off x="6638730" y="2690400"/>
            <a:ext cx="1829100" cy="3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30" name="Google Shape;230;p15"/>
          <p:cNvSpPr txBox="1">
            <a:spLocks noGrp="1"/>
          </p:cNvSpPr>
          <p:nvPr>
            <p:ph type="subTitle" idx="4"/>
          </p:nvPr>
        </p:nvSpPr>
        <p:spPr>
          <a:xfrm>
            <a:off x="3657450" y="3008250"/>
            <a:ext cx="1829100" cy="5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15"/>
          <p:cNvSpPr txBox="1">
            <a:spLocks noGrp="1"/>
          </p:cNvSpPr>
          <p:nvPr>
            <p:ph type="subTitle" idx="5"/>
          </p:nvPr>
        </p:nvSpPr>
        <p:spPr>
          <a:xfrm>
            <a:off x="6638730" y="3008250"/>
            <a:ext cx="1829100" cy="5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5"/>
          <p:cNvSpPr txBox="1">
            <a:spLocks noGrp="1"/>
          </p:cNvSpPr>
          <p:nvPr>
            <p:ph type="subTitle" idx="6"/>
          </p:nvPr>
        </p:nvSpPr>
        <p:spPr>
          <a:xfrm>
            <a:off x="676175" y="3008250"/>
            <a:ext cx="1829100" cy="5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15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234" name="Google Shape;234;p15"/>
          <p:cNvSpPr/>
          <p:nvPr/>
        </p:nvSpPr>
        <p:spPr>
          <a:xfrm rot="-5400000">
            <a:off x="1119140" y="3241344"/>
            <a:ext cx="783014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235" name="Google Shape;235;p15"/>
          <p:cNvSpPr/>
          <p:nvPr/>
        </p:nvSpPr>
        <p:spPr>
          <a:xfrm>
            <a:off x="6144888" y="464645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6" name="Google Shape;236;p15"/>
          <p:cNvGrpSpPr/>
          <p:nvPr/>
        </p:nvGrpSpPr>
        <p:grpSpPr>
          <a:xfrm rot="5400000">
            <a:off x="8569450" y="1642150"/>
            <a:ext cx="449500" cy="19675"/>
            <a:chOff x="3025950" y="3356200"/>
            <a:chExt cx="449500" cy="19675"/>
          </a:xfrm>
        </p:grpSpPr>
        <p:sp>
          <p:nvSpPr>
            <p:cNvPr id="237" name="Google Shape;237;p15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5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5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2" name="Google Shape;242;p15"/>
          <p:cNvSpPr/>
          <p:nvPr/>
        </p:nvSpPr>
        <p:spPr>
          <a:xfrm>
            <a:off x="5840538" y="4484125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5"/>
          <p:cNvSpPr/>
          <p:nvPr/>
        </p:nvSpPr>
        <p:spPr>
          <a:xfrm>
            <a:off x="8144400" y="4784725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5"/>
          <p:cNvSpPr/>
          <p:nvPr/>
        </p:nvSpPr>
        <p:spPr>
          <a:xfrm>
            <a:off x="7914100" y="4671000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5"/>
          <p:cNvSpPr/>
          <p:nvPr/>
        </p:nvSpPr>
        <p:spPr>
          <a:xfrm>
            <a:off x="349788" y="142725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27_1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6"/>
          <p:cNvSpPr txBox="1">
            <a:spLocks noGrp="1"/>
          </p:cNvSpPr>
          <p:nvPr>
            <p:ph type="subTitle" idx="1"/>
          </p:nvPr>
        </p:nvSpPr>
        <p:spPr>
          <a:xfrm>
            <a:off x="676138" y="2108613"/>
            <a:ext cx="1829100" cy="3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48" name="Google Shape;248;p16"/>
          <p:cNvSpPr txBox="1">
            <a:spLocks noGrp="1"/>
          </p:cNvSpPr>
          <p:nvPr>
            <p:ph type="subTitle" idx="2"/>
          </p:nvPr>
        </p:nvSpPr>
        <p:spPr>
          <a:xfrm>
            <a:off x="3657487" y="2108613"/>
            <a:ext cx="1829100" cy="3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49" name="Google Shape;249;p16"/>
          <p:cNvSpPr txBox="1">
            <a:spLocks noGrp="1"/>
          </p:cNvSpPr>
          <p:nvPr>
            <p:ph type="subTitle" idx="3"/>
          </p:nvPr>
        </p:nvSpPr>
        <p:spPr>
          <a:xfrm>
            <a:off x="6638768" y="2108613"/>
            <a:ext cx="1829100" cy="3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50" name="Google Shape;250;p16"/>
          <p:cNvSpPr txBox="1">
            <a:spLocks noGrp="1"/>
          </p:cNvSpPr>
          <p:nvPr>
            <p:ph type="subTitle" idx="4"/>
          </p:nvPr>
        </p:nvSpPr>
        <p:spPr>
          <a:xfrm>
            <a:off x="3657450" y="2972793"/>
            <a:ext cx="1829100" cy="7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16"/>
          <p:cNvSpPr txBox="1">
            <a:spLocks noGrp="1"/>
          </p:cNvSpPr>
          <p:nvPr>
            <p:ph type="subTitle" idx="5"/>
          </p:nvPr>
        </p:nvSpPr>
        <p:spPr>
          <a:xfrm>
            <a:off x="6638763" y="2972793"/>
            <a:ext cx="1829100" cy="7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16"/>
          <p:cNvSpPr txBox="1">
            <a:spLocks noGrp="1"/>
          </p:cNvSpPr>
          <p:nvPr>
            <p:ph type="subTitle" idx="6"/>
          </p:nvPr>
        </p:nvSpPr>
        <p:spPr>
          <a:xfrm>
            <a:off x="676138" y="2972793"/>
            <a:ext cx="1829100" cy="7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16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254" name="Google Shape;254;p16"/>
          <p:cNvSpPr/>
          <p:nvPr/>
        </p:nvSpPr>
        <p:spPr>
          <a:xfrm rot="-5400000">
            <a:off x="1119140" y="3241344"/>
            <a:ext cx="783014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grpSp>
        <p:nvGrpSpPr>
          <p:cNvPr id="255" name="Google Shape;255;p16"/>
          <p:cNvGrpSpPr/>
          <p:nvPr/>
        </p:nvGrpSpPr>
        <p:grpSpPr>
          <a:xfrm>
            <a:off x="8319163" y="4783863"/>
            <a:ext cx="449500" cy="19675"/>
            <a:chOff x="3025950" y="3356200"/>
            <a:chExt cx="449500" cy="19675"/>
          </a:xfrm>
        </p:grpSpPr>
        <p:sp>
          <p:nvSpPr>
            <p:cNvPr id="256" name="Google Shape;256;p16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6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6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1" name="Google Shape;261;p16"/>
          <p:cNvSpPr/>
          <p:nvPr/>
        </p:nvSpPr>
        <p:spPr>
          <a:xfrm>
            <a:off x="6144888" y="464645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2" name="Google Shape;262;p16"/>
          <p:cNvGrpSpPr/>
          <p:nvPr/>
        </p:nvGrpSpPr>
        <p:grpSpPr>
          <a:xfrm rot="5400000">
            <a:off x="8569450" y="1642150"/>
            <a:ext cx="449500" cy="19675"/>
            <a:chOff x="3025950" y="3356200"/>
            <a:chExt cx="449500" cy="19675"/>
          </a:xfrm>
        </p:grpSpPr>
        <p:sp>
          <p:nvSpPr>
            <p:cNvPr id="263" name="Google Shape;263;p16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6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6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6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8" name="Google Shape;268;p16"/>
          <p:cNvSpPr/>
          <p:nvPr/>
        </p:nvSpPr>
        <p:spPr>
          <a:xfrm>
            <a:off x="349788" y="17444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8"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7"/>
          <p:cNvSpPr txBox="1">
            <a:spLocks noGrp="1"/>
          </p:cNvSpPr>
          <p:nvPr>
            <p:ph type="subTitle" idx="1"/>
          </p:nvPr>
        </p:nvSpPr>
        <p:spPr>
          <a:xfrm>
            <a:off x="1081925" y="3116832"/>
            <a:ext cx="3135900" cy="35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71" name="Google Shape;271;p17"/>
          <p:cNvSpPr txBox="1">
            <a:spLocks noGrp="1"/>
          </p:cNvSpPr>
          <p:nvPr>
            <p:ph type="subTitle" idx="2"/>
          </p:nvPr>
        </p:nvSpPr>
        <p:spPr>
          <a:xfrm>
            <a:off x="1081900" y="3524975"/>
            <a:ext cx="3135900" cy="6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17"/>
          <p:cNvSpPr txBox="1">
            <a:spLocks noGrp="1"/>
          </p:cNvSpPr>
          <p:nvPr>
            <p:ph type="subTitle" idx="3"/>
          </p:nvPr>
        </p:nvSpPr>
        <p:spPr>
          <a:xfrm>
            <a:off x="4926175" y="3116825"/>
            <a:ext cx="3135900" cy="35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273" name="Google Shape;273;p17"/>
          <p:cNvSpPr txBox="1">
            <a:spLocks noGrp="1"/>
          </p:cNvSpPr>
          <p:nvPr>
            <p:ph type="subTitle" idx="4"/>
          </p:nvPr>
        </p:nvSpPr>
        <p:spPr>
          <a:xfrm>
            <a:off x="4926175" y="3524975"/>
            <a:ext cx="3135900" cy="6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7"/>
          <p:cNvSpPr txBox="1">
            <a:spLocks noGrp="1"/>
          </p:cNvSpPr>
          <p:nvPr>
            <p:ph type="subTitle" idx="5"/>
          </p:nvPr>
        </p:nvSpPr>
        <p:spPr>
          <a:xfrm>
            <a:off x="1081900" y="1618535"/>
            <a:ext cx="3135900" cy="35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275" name="Google Shape;275;p17"/>
          <p:cNvSpPr txBox="1">
            <a:spLocks noGrp="1"/>
          </p:cNvSpPr>
          <p:nvPr>
            <p:ph type="subTitle" idx="6"/>
          </p:nvPr>
        </p:nvSpPr>
        <p:spPr>
          <a:xfrm>
            <a:off x="1081925" y="2026677"/>
            <a:ext cx="3135900" cy="6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17"/>
          <p:cNvSpPr txBox="1">
            <a:spLocks noGrp="1"/>
          </p:cNvSpPr>
          <p:nvPr>
            <p:ph type="subTitle" idx="7"/>
          </p:nvPr>
        </p:nvSpPr>
        <p:spPr>
          <a:xfrm>
            <a:off x="4926175" y="1618535"/>
            <a:ext cx="3135900" cy="35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77" name="Google Shape;277;p17"/>
          <p:cNvSpPr txBox="1">
            <a:spLocks noGrp="1"/>
          </p:cNvSpPr>
          <p:nvPr>
            <p:ph type="subTitle" idx="8"/>
          </p:nvPr>
        </p:nvSpPr>
        <p:spPr>
          <a:xfrm>
            <a:off x="4926200" y="2026677"/>
            <a:ext cx="3135900" cy="6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7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279" name="Google Shape;279;p17"/>
          <p:cNvSpPr/>
          <p:nvPr/>
        </p:nvSpPr>
        <p:spPr>
          <a:xfrm rot="5400000" flipH="1">
            <a:off x="5897015" y="1896505"/>
            <a:ext cx="1966455" cy="382793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17"/>
          <p:cNvSpPr/>
          <p:nvPr/>
        </p:nvSpPr>
        <p:spPr>
          <a:xfrm>
            <a:off x="349800" y="4617009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17"/>
          <p:cNvSpPr/>
          <p:nvPr/>
        </p:nvSpPr>
        <p:spPr>
          <a:xfrm>
            <a:off x="832575" y="4503284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2" name="Google Shape;282;p17"/>
          <p:cNvGrpSpPr/>
          <p:nvPr/>
        </p:nvGrpSpPr>
        <p:grpSpPr>
          <a:xfrm rot="5400000">
            <a:off x="8555525" y="1439225"/>
            <a:ext cx="449500" cy="19675"/>
            <a:chOff x="3025950" y="3356200"/>
            <a:chExt cx="449500" cy="19675"/>
          </a:xfrm>
        </p:grpSpPr>
        <p:sp>
          <p:nvSpPr>
            <p:cNvPr id="283" name="Google Shape;283;p17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7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7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8" name="Google Shape;288;p17"/>
          <p:cNvSpPr/>
          <p:nvPr/>
        </p:nvSpPr>
        <p:spPr>
          <a:xfrm>
            <a:off x="359637" y="1739588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17"/>
          <p:cNvSpPr/>
          <p:nvPr/>
        </p:nvSpPr>
        <p:spPr>
          <a:xfrm>
            <a:off x="8442388" y="30052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0" name="Google Shape;290;p17"/>
          <p:cNvGrpSpPr/>
          <p:nvPr/>
        </p:nvGrpSpPr>
        <p:grpSpPr>
          <a:xfrm rot="5400000">
            <a:off x="125050" y="3047100"/>
            <a:ext cx="449500" cy="19675"/>
            <a:chOff x="3025950" y="3356200"/>
            <a:chExt cx="449500" cy="19675"/>
          </a:xfrm>
        </p:grpSpPr>
        <p:sp>
          <p:nvSpPr>
            <p:cNvPr id="291" name="Google Shape;291;p17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7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7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28_1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8"/>
          <p:cNvSpPr txBox="1">
            <a:spLocks noGrp="1"/>
          </p:cNvSpPr>
          <p:nvPr>
            <p:ph type="subTitle" idx="1"/>
          </p:nvPr>
        </p:nvSpPr>
        <p:spPr>
          <a:xfrm>
            <a:off x="2029027" y="3376500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98" name="Google Shape;298;p18"/>
          <p:cNvSpPr txBox="1">
            <a:spLocks noGrp="1"/>
          </p:cNvSpPr>
          <p:nvPr>
            <p:ph type="subTitle" idx="2"/>
          </p:nvPr>
        </p:nvSpPr>
        <p:spPr>
          <a:xfrm>
            <a:off x="2029000" y="3708450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8"/>
          <p:cNvSpPr txBox="1">
            <a:spLocks noGrp="1"/>
          </p:cNvSpPr>
          <p:nvPr>
            <p:ph type="subTitle" idx="3"/>
          </p:nvPr>
        </p:nvSpPr>
        <p:spPr>
          <a:xfrm>
            <a:off x="5434529" y="3376499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00" name="Google Shape;300;p18"/>
          <p:cNvSpPr txBox="1">
            <a:spLocks noGrp="1"/>
          </p:cNvSpPr>
          <p:nvPr>
            <p:ph type="subTitle" idx="4"/>
          </p:nvPr>
        </p:nvSpPr>
        <p:spPr>
          <a:xfrm>
            <a:off x="5434525" y="3708450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18"/>
          <p:cNvSpPr txBox="1">
            <a:spLocks noGrp="1"/>
          </p:cNvSpPr>
          <p:nvPr>
            <p:ph type="subTitle" idx="5"/>
          </p:nvPr>
        </p:nvSpPr>
        <p:spPr>
          <a:xfrm>
            <a:off x="2029000" y="1878200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02" name="Google Shape;302;p18"/>
          <p:cNvSpPr txBox="1">
            <a:spLocks noGrp="1"/>
          </p:cNvSpPr>
          <p:nvPr>
            <p:ph type="subTitle" idx="6"/>
          </p:nvPr>
        </p:nvSpPr>
        <p:spPr>
          <a:xfrm>
            <a:off x="2029022" y="2210150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18"/>
          <p:cNvSpPr txBox="1">
            <a:spLocks noGrp="1"/>
          </p:cNvSpPr>
          <p:nvPr>
            <p:ph type="subTitle" idx="7"/>
          </p:nvPr>
        </p:nvSpPr>
        <p:spPr>
          <a:xfrm>
            <a:off x="5434525" y="1878200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304" name="Google Shape;304;p18"/>
          <p:cNvSpPr txBox="1">
            <a:spLocks noGrp="1"/>
          </p:cNvSpPr>
          <p:nvPr>
            <p:ph type="subTitle" idx="8"/>
          </p:nvPr>
        </p:nvSpPr>
        <p:spPr>
          <a:xfrm>
            <a:off x="5434546" y="2210149"/>
            <a:ext cx="2409600" cy="23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8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306" name="Google Shape;306;p18"/>
          <p:cNvSpPr/>
          <p:nvPr/>
        </p:nvSpPr>
        <p:spPr>
          <a:xfrm rot="5400000" flipH="1">
            <a:off x="5897015" y="1896505"/>
            <a:ext cx="1966455" cy="382793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8"/>
          <p:cNvSpPr/>
          <p:nvPr/>
        </p:nvSpPr>
        <p:spPr>
          <a:xfrm>
            <a:off x="349800" y="4617009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18"/>
          <p:cNvSpPr/>
          <p:nvPr/>
        </p:nvSpPr>
        <p:spPr>
          <a:xfrm>
            <a:off x="832575" y="4503284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" name="Google Shape;309;p18"/>
          <p:cNvGrpSpPr/>
          <p:nvPr/>
        </p:nvGrpSpPr>
        <p:grpSpPr>
          <a:xfrm rot="5400000">
            <a:off x="8555525" y="1439225"/>
            <a:ext cx="449500" cy="19675"/>
            <a:chOff x="3025950" y="3356200"/>
            <a:chExt cx="449500" cy="19675"/>
          </a:xfrm>
        </p:grpSpPr>
        <p:sp>
          <p:nvSpPr>
            <p:cNvPr id="310" name="Google Shape;310;p18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8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8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8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8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5" name="Google Shape;315;p18"/>
          <p:cNvSpPr/>
          <p:nvPr/>
        </p:nvSpPr>
        <p:spPr>
          <a:xfrm>
            <a:off x="359637" y="1739588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18"/>
          <p:cNvSpPr/>
          <p:nvPr/>
        </p:nvSpPr>
        <p:spPr>
          <a:xfrm>
            <a:off x="8442388" y="30052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7" name="Google Shape;317;p18"/>
          <p:cNvGrpSpPr/>
          <p:nvPr/>
        </p:nvGrpSpPr>
        <p:grpSpPr>
          <a:xfrm rot="5400000">
            <a:off x="125050" y="3047100"/>
            <a:ext cx="449500" cy="19675"/>
            <a:chOff x="3025950" y="3356200"/>
            <a:chExt cx="449500" cy="19675"/>
          </a:xfrm>
        </p:grpSpPr>
        <p:sp>
          <p:nvSpPr>
            <p:cNvPr id="318" name="Google Shape;318;p18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8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8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8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8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8">
    <p:bg>
      <p:bgPr>
        <a:solidFill>
          <a:schemeClr val="dk1"/>
        </a:solidFill>
        <a:effectLst/>
      </p:bgPr>
    </p:bg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9"/>
          <p:cNvSpPr txBox="1">
            <a:spLocks noGrp="1"/>
          </p:cNvSpPr>
          <p:nvPr>
            <p:ph type="subTitle" idx="1"/>
          </p:nvPr>
        </p:nvSpPr>
        <p:spPr>
          <a:xfrm>
            <a:off x="1137238" y="1643435"/>
            <a:ext cx="1616400" cy="31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sz="1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5" name="Google Shape;325;p19"/>
          <p:cNvSpPr txBox="1">
            <a:spLocks noGrp="1"/>
          </p:cNvSpPr>
          <p:nvPr>
            <p:ph type="subTitle" idx="2"/>
          </p:nvPr>
        </p:nvSpPr>
        <p:spPr>
          <a:xfrm>
            <a:off x="1137238" y="2587688"/>
            <a:ext cx="1616400" cy="31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sz="1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6" name="Google Shape;326;p19"/>
          <p:cNvSpPr txBox="1">
            <a:spLocks noGrp="1"/>
          </p:cNvSpPr>
          <p:nvPr>
            <p:ph type="subTitle" idx="3"/>
          </p:nvPr>
        </p:nvSpPr>
        <p:spPr>
          <a:xfrm>
            <a:off x="5030650" y="1643425"/>
            <a:ext cx="1616400" cy="31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sz="1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7" name="Google Shape;327;p19"/>
          <p:cNvSpPr txBox="1">
            <a:spLocks noGrp="1"/>
          </p:cNvSpPr>
          <p:nvPr>
            <p:ph type="subTitle" idx="4"/>
          </p:nvPr>
        </p:nvSpPr>
        <p:spPr>
          <a:xfrm>
            <a:off x="5030650" y="2584348"/>
            <a:ext cx="1616400" cy="31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sz="1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8" name="Google Shape;328;p19"/>
          <p:cNvSpPr txBox="1">
            <a:spLocks noGrp="1"/>
          </p:cNvSpPr>
          <p:nvPr>
            <p:ph type="subTitle" idx="5"/>
          </p:nvPr>
        </p:nvSpPr>
        <p:spPr>
          <a:xfrm>
            <a:off x="1137238" y="3525263"/>
            <a:ext cx="1616400" cy="31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sz="1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9" name="Google Shape;329;p19"/>
          <p:cNvSpPr txBox="1">
            <a:spLocks noGrp="1"/>
          </p:cNvSpPr>
          <p:nvPr>
            <p:ph type="subTitle" idx="6"/>
          </p:nvPr>
        </p:nvSpPr>
        <p:spPr>
          <a:xfrm>
            <a:off x="5030650" y="3525271"/>
            <a:ext cx="1616400" cy="31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sz="1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0" name="Google Shape;330;p19"/>
          <p:cNvSpPr txBox="1">
            <a:spLocks noGrp="1"/>
          </p:cNvSpPr>
          <p:nvPr>
            <p:ph type="subTitle" idx="7"/>
          </p:nvPr>
        </p:nvSpPr>
        <p:spPr>
          <a:xfrm>
            <a:off x="1137250" y="1938775"/>
            <a:ext cx="3322800" cy="34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1" name="Google Shape;331;p19"/>
          <p:cNvSpPr txBox="1">
            <a:spLocks noGrp="1"/>
          </p:cNvSpPr>
          <p:nvPr>
            <p:ph type="subTitle" idx="8"/>
          </p:nvPr>
        </p:nvSpPr>
        <p:spPr>
          <a:xfrm>
            <a:off x="5030663" y="1938778"/>
            <a:ext cx="3322800" cy="34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19"/>
          <p:cNvSpPr txBox="1">
            <a:spLocks noGrp="1"/>
          </p:cNvSpPr>
          <p:nvPr>
            <p:ph type="subTitle" idx="9"/>
          </p:nvPr>
        </p:nvSpPr>
        <p:spPr>
          <a:xfrm>
            <a:off x="1137250" y="3818971"/>
            <a:ext cx="3322800" cy="34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19"/>
          <p:cNvSpPr txBox="1">
            <a:spLocks noGrp="1"/>
          </p:cNvSpPr>
          <p:nvPr>
            <p:ph type="subTitle" idx="13"/>
          </p:nvPr>
        </p:nvSpPr>
        <p:spPr>
          <a:xfrm>
            <a:off x="1137250" y="2883561"/>
            <a:ext cx="3322800" cy="34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4" name="Google Shape;334;p19"/>
          <p:cNvSpPr txBox="1">
            <a:spLocks noGrp="1"/>
          </p:cNvSpPr>
          <p:nvPr>
            <p:ph type="subTitle" idx="14"/>
          </p:nvPr>
        </p:nvSpPr>
        <p:spPr>
          <a:xfrm>
            <a:off x="5030663" y="2883565"/>
            <a:ext cx="3322800" cy="34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19"/>
          <p:cNvSpPr txBox="1">
            <a:spLocks noGrp="1"/>
          </p:cNvSpPr>
          <p:nvPr>
            <p:ph type="subTitle" idx="15"/>
          </p:nvPr>
        </p:nvSpPr>
        <p:spPr>
          <a:xfrm>
            <a:off x="5030663" y="3816350"/>
            <a:ext cx="3322800" cy="34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9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9"/>
          <p:cNvSpPr/>
          <p:nvPr/>
        </p:nvSpPr>
        <p:spPr>
          <a:xfrm rot="10800000">
            <a:off x="4571975" y="4047825"/>
            <a:ext cx="4222186" cy="745868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19"/>
          <p:cNvSpPr/>
          <p:nvPr/>
        </p:nvSpPr>
        <p:spPr>
          <a:xfrm>
            <a:off x="349800" y="4793675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19"/>
          <p:cNvSpPr/>
          <p:nvPr/>
        </p:nvSpPr>
        <p:spPr>
          <a:xfrm>
            <a:off x="832575" y="4679950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0" name="Google Shape;340;p19"/>
          <p:cNvGrpSpPr/>
          <p:nvPr/>
        </p:nvGrpSpPr>
        <p:grpSpPr>
          <a:xfrm rot="5400000">
            <a:off x="8559423" y="1894259"/>
            <a:ext cx="449500" cy="19950"/>
            <a:chOff x="3025950" y="3356200"/>
            <a:chExt cx="449500" cy="19675"/>
          </a:xfrm>
        </p:grpSpPr>
        <p:sp>
          <p:nvSpPr>
            <p:cNvPr id="341" name="Google Shape;341;p19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9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9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9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9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6" name="Google Shape;346;p19"/>
          <p:cNvSpPr/>
          <p:nvPr/>
        </p:nvSpPr>
        <p:spPr>
          <a:xfrm>
            <a:off x="437188" y="168635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19"/>
          <p:cNvSpPr/>
          <p:nvPr/>
        </p:nvSpPr>
        <p:spPr>
          <a:xfrm>
            <a:off x="349788" y="13838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6"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0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350" name="Google Shape;350;p20"/>
          <p:cNvSpPr/>
          <p:nvPr/>
        </p:nvSpPr>
        <p:spPr>
          <a:xfrm rot="10800000">
            <a:off x="5538145" y="3172268"/>
            <a:ext cx="3256005" cy="1621432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1" name="Google Shape;351;p20"/>
          <p:cNvGrpSpPr/>
          <p:nvPr/>
        </p:nvGrpSpPr>
        <p:grpSpPr>
          <a:xfrm rot="5400000">
            <a:off x="125038" y="1723375"/>
            <a:ext cx="449500" cy="19675"/>
            <a:chOff x="3025950" y="3356200"/>
            <a:chExt cx="449500" cy="19675"/>
          </a:xfrm>
        </p:grpSpPr>
        <p:sp>
          <p:nvSpPr>
            <p:cNvPr id="352" name="Google Shape;352;p20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0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0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0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0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7" name="Google Shape;357;p20"/>
          <p:cNvSpPr/>
          <p:nvPr/>
        </p:nvSpPr>
        <p:spPr>
          <a:xfrm>
            <a:off x="349800" y="3691375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20"/>
          <p:cNvSpPr/>
          <p:nvPr/>
        </p:nvSpPr>
        <p:spPr>
          <a:xfrm>
            <a:off x="453263" y="30688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20"/>
          <p:cNvSpPr/>
          <p:nvPr/>
        </p:nvSpPr>
        <p:spPr>
          <a:xfrm>
            <a:off x="8670988" y="14050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9">
    <p:bg>
      <p:bgPr>
        <a:solidFill>
          <a:schemeClr val="dk1"/>
        </a:solidFill>
        <a:effectLst/>
      </p:bgPr>
    </p:bg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2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374" name="Google Shape;374;p22"/>
          <p:cNvSpPr/>
          <p:nvPr/>
        </p:nvSpPr>
        <p:spPr>
          <a:xfrm rot="10800000" flipH="1">
            <a:off x="342300" y="2411529"/>
            <a:ext cx="5195840" cy="2382171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5" name="Google Shape;375;p22"/>
          <p:cNvGrpSpPr/>
          <p:nvPr/>
        </p:nvGrpSpPr>
        <p:grpSpPr>
          <a:xfrm rot="5400000">
            <a:off x="125038" y="1723375"/>
            <a:ext cx="449500" cy="19675"/>
            <a:chOff x="3025950" y="3356200"/>
            <a:chExt cx="449500" cy="19675"/>
          </a:xfrm>
        </p:grpSpPr>
        <p:sp>
          <p:nvSpPr>
            <p:cNvPr id="376" name="Google Shape;376;p22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2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2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2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2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1" name="Google Shape;381;p22"/>
          <p:cNvSpPr/>
          <p:nvPr/>
        </p:nvSpPr>
        <p:spPr>
          <a:xfrm>
            <a:off x="8670988" y="14050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2" name="Google Shape;382;p22"/>
          <p:cNvGrpSpPr/>
          <p:nvPr/>
        </p:nvGrpSpPr>
        <p:grpSpPr>
          <a:xfrm rot="-2132607">
            <a:off x="7845233" y="4354217"/>
            <a:ext cx="1084644" cy="516227"/>
            <a:chOff x="362823" y="3009910"/>
            <a:chExt cx="854602" cy="406740"/>
          </a:xfrm>
        </p:grpSpPr>
        <p:sp>
          <p:nvSpPr>
            <p:cNvPr id="383" name="Google Shape;383;p22"/>
            <p:cNvSpPr/>
            <p:nvPr/>
          </p:nvSpPr>
          <p:spPr>
            <a:xfrm>
              <a:off x="566725" y="3049025"/>
              <a:ext cx="367625" cy="367625"/>
            </a:xfrm>
            <a:custGeom>
              <a:avLst/>
              <a:gdLst/>
              <a:ahLst/>
              <a:cxnLst/>
              <a:rect l="l" t="t" r="r" b="b"/>
              <a:pathLst>
                <a:path w="14705" h="14705" fill="none" extrusionOk="0">
                  <a:moveTo>
                    <a:pt x="12681" y="3679"/>
                  </a:moveTo>
                  <a:cubicBezTo>
                    <a:pt x="14705" y="6620"/>
                    <a:pt x="13967" y="10644"/>
                    <a:pt x="11026" y="12680"/>
                  </a:cubicBezTo>
                  <a:cubicBezTo>
                    <a:pt x="8085" y="14704"/>
                    <a:pt x="4061" y="13966"/>
                    <a:pt x="2036" y="11025"/>
                  </a:cubicBezTo>
                  <a:cubicBezTo>
                    <a:pt x="1" y="8084"/>
                    <a:pt x="751" y="4060"/>
                    <a:pt x="3680" y="2024"/>
                  </a:cubicBezTo>
                  <a:cubicBezTo>
                    <a:pt x="6620" y="0"/>
                    <a:pt x="10657" y="738"/>
                    <a:pt x="12681" y="3679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2"/>
            <p:cNvSpPr/>
            <p:nvPr/>
          </p:nvSpPr>
          <p:spPr>
            <a:xfrm rot="-930232">
              <a:off x="372758" y="3019841"/>
              <a:ext cx="86024" cy="86049"/>
            </a:xfrm>
            <a:custGeom>
              <a:avLst/>
              <a:gdLst/>
              <a:ahLst/>
              <a:cxnLst/>
              <a:rect l="l" t="t" r="r" b="b"/>
              <a:pathLst>
                <a:path w="3441" h="3442" fill="none" extrusionOk="0">
                  <a:moveTo>
                    <a:pt x="2274" y="298"/>
                  </a:moveTo>
                  <a:cubicBezTo>
                    <a:pt x="3060" y="596"/>
                    <a:pt x="3441" y="1477"/>
                    <a:pt x="3143" y="2263"/>
                  </a:cubicBezTo>
                  <a:cubicBezTo>
                    <a:pt x="2846" y="3048"/>
                    <a:pt x="1965" y="3441"/>
                    <a:pt x="1179" y="3144"/>
                  </a:cubicBezTo>
                  <a:cubicBezTo>
                    <a:pt x="393" y="2834"/>
                    <a:pt x="0" y="1953"/>
                    <a:pt x="298" y="1167"/>
                  </a:cubicBezTo>
                  <a:cubicBezTo>
                    <a:pt x="607" y="381"/>
                    <a:pt x="1488" y="0"/>
                    <a:pt x="2274" y="298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2"/>
            <p:cNvSpPr/>
            <p:nvPr/>
          </p:nvSpPr>
          <p:spPr>
            <a:xfrm>
              <a:off x="1048625" y="3045450"/>
              <a:ext cx="168800" cy="168800"/>
            </a:xfrm>
            <a:custGeom>
              <a:avLst/>
              <a:gdLst/>
              <a:ahLst/>
              <a:cxnLst/>
              <a:rect l="l" t="t" r="r" b="b"/>
              <a:pathLst>
                <a:path w="6752" h="6752" fill="none" extrusionOk="0">
                  <a:moveTo>
                    <a:pt x="4561" y="643"/>
                  </a:moveTo>
                  <a:cubicBezTo>
                    <a:pt x="6061" y="1298"/>
                    <a:pt x="6752" y="3048"/>
                    <a:pt x="6109" y="4548"/>
                  </a:cubicBezTo>
                  <a:cubicBezTo>
                    <a:pt x="5454" y="6061"/>
                    <a:pt x="3704" y="6751"/>
                    <a:pt x="2203" y="6096"/>
                  </a:cubicBezTo>
                  <a:cubicBezTo>
                    <a:pt x="691" y="5441"/>
                    <a:pt x="1" y="3703"/>
                    <a:pt x="656" y="2191"/>
                  </a:cubicBezTo>
                  <a:cubicBezTo>
                    <a:pt x="1310" y="691"/>
                    <a:pt x="3049" y="0"/>
                    <a:pt x="4561" y="643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2"/>
            <p:cNvSpPr/>
            <p:nvPr/>
          </p:nvSpPr>
          <p:spPr>
            <a:xfrm>
              <a:off x="910225" y="3147250"/>
              <a:ext cx="148550" cy="42275"/>
            </a:xfrm>
            <a:custGeom>
              <a:avLst/>
              <a:gdLst/>
              <a:ahLst/>
              <a:cxnLst/>
              <a:rect l="l" t="t" r="r" b="b"/>
              <a:pathLst>
                <a:path w="5942" h="1691" fill="none" extrusionOk="0">
                  <a:moveTo>
                    <a:pt x="5942" y="0"/>
                  </a:moveTo>
                  <a:lnTo>
                    <a:pt x="0" y="169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2"/>
            <p:cNvSpPr/>
            <p:nvPr/>
          </p:nvSpPr>
          <p:spPr>
            <a:xfrm rot="-930232">
              <a:off x="462619" y="3068154"/>
              <a:ext cx="122648" cy="144698"/>
            </a:xfrm>
            <a:custGeom>
              <a:avLst/>
              <a:gdLst/>
              <a:ahLst/>
              <a:cxnLst/>
              <a:rect l="l" t="t" r="r" b="b"/>
              <a:pathLst>
                <a:path w="4906" h="5788" fill="none" extrusionOk="0">
                  <a:moveTo>
                    <a:pt x="4906" y="5787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21">
    <p:bg>
      <p:bgPr>
        <a:solidFill>
          <a:schemeClr val="dk1"/>
        </a:solidFill>
        <a:effectLst/>
      </p:bgPr>
    </p:bg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24"/>
          <p:cNvSpPr txBox="1">
            <a:spLocks noGrp="1"/>
          </p:cNvSpPr>
          <p:nvPr>
            <p:ph type="subTitle" idx="1"/>
          </p:nvPr>
        </p:nvSpPr>
        <p:spPr>
          <a:xfrm>
            <a:off x="5063550" y="1734300"/>
            <a:ext cx="3408000" cy="23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600"/>
            </a:lvl9pPr>
          </a:lstStyle>
          <a:p>
            <a:endParaRPr/>
          </a:p>
        </p:txBody>
      </p:sp>
      <p:sp>
        <p:nvSpPr>
          <p:cNvPr id="404" name="Google Shape;404;p24"/>
          <p:cNvSpPr txBox="1">
            <a:spLocks noGrp="1"/>
          </p:cNvSpPr>
          <p:nvPr>
            <p:ph type="title"/>
          </p:nvPr>
        </p:nvSpPr>
        <p:spPr>
          <a:xfrm>
            <a:off x="4800600" y="349800"/>
            <a:ext cx="39891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5" name="Google Shape;405;p24"/>
          <p:cNvSpPr/>
          <p:nvPr/>
        </p:nvSpPr>
        <p:spPr>
          <a:xfrm rot="10800000">
            <a:off x="6178862" y="3709953"/>
            <a:ext cx="2610763" cy="1083747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4"/>
          <p:cNvSpPr/>
          <p:nvPr/>
        </p:nvSpPr>
        <p:spPr>
          <a:xfrm>
            <a:off x="8279372" y="1393750"/>
            <a:ext cx="514837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4"/>
          <p:cNvSpPr/>
          <p:nvPr/>
        </p:nvSpPr>
        <p:spPr>
          <a:xfrm>
            <a:off x="8089500" y="1280000"/>
            <a:ext cx="303055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4"/>
          <p:cNvSpPr/>
          <p:nvPr/>
        </p:nvSpPr>
        <p:spPr>
          <a:xfrm>
            <a:off x="4800600" y="4690225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21_1_1">
    <p:bg>
      <p:bgPr>
        <a:solidFill>
          <a:schemeClr val="dk1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5"/>
          <p:cNvSpPr txBox="1">
            <a:spLocks noGrp="1"/>
          </p:cNvSpPr>
          <p:nvPr>
            <p:ph type="subTitle" idx="1"/>
          </p:nvPr>
        </p:nvSpPr>
        <p:spPr>
          <a:xfrm>
            <a:off x="773800" y="2259900"/>
            <a:ext cx="3074700" cy="130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11" name="Google Shape;411;p25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25"/>
          <p:cNvSpPr/>
          <p:nvPr/>
        </p:nvSpPr>
        <p:spPr>
          <a:xfrm rot="10800000" flipH="1">
            <a:off x="351750" y="4047832"/>
            <a:ext cx="3968778" cy="745868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3" name="Google Shape;413;p25"/>
          <p:cNvGrpSpPr/>
          <p:nvPr/>
        </p:nvGrpSpPr>
        <p:grpSpPr>
          <a:xfrm rot="5400000">
            <a:off x="125050" y="1494900"/>
            <a:ext cx="449500" cy="19675"/>
            <a:chOff x="3025950" y="3356200"/>
            <a:chExt cx="449500" cy="19675"/>
          </a:xfrm>
        </p:grpSpPr>
        <p:sp>
          <p:nvSpPr>
            <p:cNvPr id="414" name="Google Shape;414;p25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5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5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5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5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9" name="Google Shape;419;p25"/>
          <p:cNvSpPr/>
          <p:nvPr/>
        </p:nvSpPr>
        <p:spPr>
          <a:xfrm>
            <a:off x="8691325" y="163935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25"/>
          <p:cNvSpPr/>
          <p:nvPr/>
        </p:nvSpPr>
        <p:spPr>
          <a:xfrm rot="-2132607">
            <a:off x="8333838" y="4359768"/>
            <a:ext cx="466582" cy="466582"/>
          </a:xfrm>
          <a:custGeom>
            <a:avLst/>
            <a:gdLst/>
            <a:ahLst/>
            <a:cxnLst/>
            <a:rect l="l" t="t" r="r" b="b"/>
            <a:pathLst>
              <a:path w="14705" h="14705" fill="none" extrusionOk="0">
                <a:moveTo>
                  <a:pt x="12681" y="3679"/>
                </a:moveTo>
                <a:cubicBezTo>
                  <a:pt x="14705" y="6620"/>
                  <a:pt x="13967" y="10644"/>
                  <a:pt x="11026" y="12680"/>
                </a:cubicBezTo>
                <a:cubicBezTo>
                  <a:pt x="8085" y="14704"/>
                  <a:pt x="4061" y="13966"/>
                  <a:pt x="2036" y="11025"/>
                </a:cubicBezTo>
                <a:cubicBezTo>
                  <a:pt x="1" y="8084"/>
                  <a:pt x="751" y="4060"/>
                  <a:pt x="3680" y="2024"/>
                </a:cubicBezTo>
                <a:cubicBezTo>
                  <a:pt x="6620" y="0"/>
                  <a:pt x="10657" y="738"/>
                  <a:pt x="12681" y="3679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1" name="Google Shape;421;p25"/>
          <p:cNvGrpSpPr/>
          <p:nvPr/>
        </p:nvGrpSpPr>
        <p:grpSpPr>
          <a:xfrm rot="5400000">
            <a:off x="8557925" y="2905088"/>
            <a:ext cx="449500" cy="19675"/>
            <a:chOff x="3025950" y="3356200"/>
            <a:chExt cx="449500" cy="19675"/>
          </a:xfrm>
        </p:grpSpPr>
        <p:sp>
          <p:nvSpPr>
            <p:cNvPr id="422" name="Google Shape;422;p25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5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5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5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>
            <a:spLocks noGrp="1"/>
          </p:cNvSpPr>
          <p:nvPr>
            <p:ph type="title"/>
          </p:nvPr>
        </p:nvSpPr>
        <p:spPr>
          <a:xfrm>
            <a:off x="3780532" y="2245675"/>
            <a:ext cx="4743000" cy="14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Poppins" panose="00000500000000000000"/>
              <a:buNone/>
              <a:defRPr sz="36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title" idx="2" hasCustomPrompt="1"/>
          </p:nvPr>
        </p:nvSpPr>
        <p:spPr>
          <a:xfrm>
            <a:off x="5485432" y="1502478"/>
            <a:ext cx="1333200" cy="5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Font typeface="Poppins" panose="00000500000000000000"/>
              <a:buNone/>
              <a:defRPr sz="6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37" name="Google Shape;37;p3"/>
          <p:cNvSpPr txBox="1">
            <a:spLocks noGrp="1"/>
          </p:cNvSpPr>
          <p:nvPr>
            <p:ph type="subTitle" idx="1"/>
          </p:nvPr>
        </p:nvSpPr>
        <p:spPr>
          <a:xfrm>
            <a:off x="4527682" y="3425217"/>
            <a:ext cx="3248700" cy="5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"/>
          <p:cNvSpPr/>
          <p:nvPr/>
        </p:nvSpPr>
        <p:spPr>
          <a:xfrm rot="10800000">
            <a:off x="4571975" y="4047825"/>
            <a:ext cx="4222186" cy="745868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 rot="10800000">
            <a:off x="8325025" y="1980175"/>
            <a:ext cx="449500" cy="19675"/>
            <a:chOff x="3025950" y="3356200"/>
            <a:chExt cx="449500" cy="19675"/>
          </a:xfrm>
        </p:grpSpPr>
        <p:sp>
          <p:nvSpPr>
            <p:cNvPr id="40" name="Google Shape;40;p3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3"/>
          <p:cNvSpPr/>
          <p:nvPr/>
        </p:nvSpPr>
        <p:spPr>
          <a:xfrm rot="5400000">
            <a:off x="7823502" y="367774"/>
            <a:ext cx="952923" cy="949098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2857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7">
    <p:bg>
      <p:bgPr>
        <a:solidFill>
          <a:schemeClr val="dk1"/>
        </a:solidFill>
        <a:effectLst/>
      </p:bgPr>
    </p:bg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7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27"/>
          <p:cNvSpPr/>
          <p:nvPr/>
        </p:nvSpPr>
        <p:spPr>
          <a:xfrm rot="-5400000">
            <a:off x="1907107" y="17575"/>
            <a:ext cx="3207528" cy="6344723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438" name="Google Shape;438;p27"/>
          <p:cNvSpPr txBox="1">
            <a:spLocks noGrp="1"/>
          </p:cNvSpPr>
          <p:nvPr>
            <p:ph type="subTitle" idx="1"/>
          </p:nvPr>
        </p:nvSpPr>
        <p:spPr>
          <a:xfrm>
            <a:off x="4013950" y="2807963"/>
            <a:ext cx="4416000" cy="118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9" name="Google Shape;439;p27"/>
          <p:cNvSpPr txBox="1">
            <a:spLocks noGrp="1"/>
          </p:cNvSpPr>
          <p:nvPr>
            <p:ph type="subTitle" idx="2"/>
          </p:nvPr>
        </p:nvSpPr>
        <p:spPr>
          <a:xfrm>
            <a:off x="4013950" y="1820138"/>
            <a:ext cx="4416000" cy="19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CE8E7"/>
              </a:buClr>
              <a:buSzPts val="1800"/>
              <a:buNone/>
              <a:defRPr sz="1800" b="1">
                <a:solidFill>
                  <a:srgbClr val="9CE8E7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440" name="Google Shape;440;p27"/>
          <p:cNvSpPr txBox="1">
            <a:spLocks noGrp="1"/>
          </p:cNvSpPr>
          <p:nvPr>
            <p:ph type="title" idx="3"/>
          </p:nvPr>
        </p:nvSpPr>
        <p:spPr>
          <a:xfrm>
            <a:off x="4013950" y="2269050"/>
            <a:ext cx="4416000" cy="2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0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9"/>
          <p:cNvSpPr txBox="1">
            <a:spLocks noGrp="1"/>
          </p:cNvSpPr>
          <p:nvPr>
            <p:ph type="title"/>
          </p:nvPr>
        </p:nvSpPr>
        <p:spPr>
          <a:xfrm>
            <a:off x="2266975" y="741600"/>
            <a:ext cx="4610100" cy="56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462" name="Google Shape;462;p29"/>
          <p:cNvSpPr txBox="1">
            <a:spLocks noGrp="1"/>
          </p:cNvSpPr>
          <p:nvPr>
            <p:ph type="subTitle" idx="1"/>
          </p:nvPr>
        </p:nvSpPr>
        <p:spPr>
          <a:xfrm>
            <a:off x="2266950" y="1630374"/>
            <a:ext cx="4610100" cy="92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3" name="Google Shape;463;p29"/>
          <p:cNvSpPr/>
          <p:nvPr/>
        </p:nvSpPr>
        <p:spPr>
          <a:xfrm rot="-531734">
            <a:off x="7594352" y="4368637"/>
            <a:ext cx="71370" cy="71370"/>
          </a:xfrm>
          <a:custGeom>
            <a:avLst/>
            <a:gdLst/>
            <a:ahLst/>
            <a:cxnLst/>
            <a:rect l="l" t="t" r="r" b="b"/>
            <a:pathLst>
              <a:path w="2632" h="2632" fill="none" extrusionOk="0">
                <a:moveTo>
                  <a:pt x="0" y="1310"/>
                </a:moveTo>
                <a:cubicBezTo>
                  <a:pt x="0" y="2037"/>
                  <a:pt x="584" y="2632"/>
                  <a:pt x="1310" y="2632"/>
                </a:cubicBezTo>
                <a:cubicBezTo>
                  <a:pt x="2036" y="2632"/>
                  <a:pt x="2632" y="2037"/>
                  <a:pt x="2632" y="1310"/>
                </a:cubicBezTo>
                <a:cubicBezTo>
                  <a:pt x="2632" y="584"/>
                  <a:pt x="2036" y="1"/>
                  <a:pt x="1310" y="1"/>
                </a:cubicBezTo>
                <a:cubicBezTo>
                  <a:pt x="584" y="1"/>
                  <a:pt x="0" y="584"/>
                  <a:pt x="0" y="1310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29"/>
          <p:cNvSpPr/>
          <p:nvPr/>
        </p:nvSpPr>
        <p:spPr>
          <a:xfrm rot="-531734">
            <a:off x="8406765" y="4351849"/>
            <a:ext cx="65567" cy="65567"/>
          </a:xfrm>
          <a:custGeom>
            <a:avLst/>
            <a:gdLst/>
            <a:ahLst/>
            <a:cxnLst/>
            <a:rect l="l" t="t" r="r" b="b"/>
            <a:pathLst>
              <a:path w="2418" h="2418" fill="none" extrusionOk="0">
                <a:moveTo>
                  <a:pt x="2275" y="965"/>
                </a:moveTo>
                <a:cubicBezTo>
                  <a:pt x="2417" y="1548"/>
                  <a:pt x="2048" y="2143"/>
                  <a:pt x="1465" y="2274"/>
                </a:cubicBezTo>
                <a:cubicBezTo>
                  <a:pt x="870" y="2417"/>
                  <a:pt x="274" y="2048"/>
                  <a:pt x="143" y="1465"/>
                </a:cubicBezTo>
                <a:cubicBezTo>
                  <a:pt x="0" y="869"/>
                  <a:pt x="370" y="286"/>
                  <a:pt x="953" y="143"/>
                </a:cubicBezTo>
                <a:cubicBezTo>
                  <a:pt x="1548" y="0"/>
                  <a:pt x="2132" y="369"/>
                  <a:pt x="2275" y="965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29"/>
          <p:cNvSpPr/>
          <p:nvPr/>
        </p:nvSpPr>
        <p:spPr>
          <a:xfrm rot="-531734">
            <a:off x="8118149" y="4516297"/>
            <a:ext cx="85579" cy="85579"/>
          </a:xfrm>
          <a:custGeom>
            <a:avLst/>
            <a:gdLst/>
            <a:ahLst/>
            <a:cxnLst/>
            <a:rect l="l" t="t" r="r" b="b"/>
            <a:pathLst>
              <a:path w="3156" h="3156" fill="none" extrusionOk="0">
                <a:moveTo>
                  <a:pt x="3155" y="1572"/>
                </a:moveTo>
                <a:cubicBezTo>
                  <a:pt x="3155" y="2453"/>
                  <a:pt x="2453" y="3156"/>
                  <a:pt x="1584" y="3156"/>
                </a:cubicBezTo>
                <a:cubicBezTo>
                  <a:pt x="714" y="3156"/>
                  <a:pt x="0" y="2453"/>
                  <a:pt x="0" y="1572"/>
                </a:cubicBezTo>
                <a:cubicBezTo>
                  <a:pt x="0" y="703"/>
                  <a:pt x="714" y="1"/>
                  <a:pt x="1584" y="1"/>
                </a:cubicBezTo>
                <a:cubicBezTo>
                  <a:pt x="2453" y="1"/>
                  <a:pt x="3155" y="703"/>
                  <a:pt x="3155" y="1572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29"/>
          <p:cNvSpPr/>
          <p:nvPr/>
        </p:nvSpPr>
        <p:spPr>
          <a:xfrm rot="-531734">
            <a:off x="7882211" y="4361911"/>
            <a:ext cx="72346" cy="72346"/>
          </a:xfrm>
          <a:custGeom>
            <a:avLst/>
            <a:gdLst/>
            <a:ahLst/>
            <a:cxnLst/>
            <a:rect l="l" t="t" r="r" b="b"/>
            <a:pathLst>
              <a:path w="2668" h="2668" fill="none" extrusionOk="0">
                <a:moveTo>
                  <a:pt x="2668" y="1334"/>
                </a:moveTo>
                <a:cubicBezTo>
                  <a:pt x="2668" y="2060"/>
                  <a:pt x="2060" y="2668"/>
                  <a:pt x="1334" y="2668"/>
                </a:cubicBezTo>
                <a:cubicBezTo>
                  <a:pt x="596" y="2668"/>
                  <a:pt x="1" y="2060"/>
                  <a:pt x="1" y="1334"/>
                </a:cubicBezTo>
                <a:cubicBezTo>
                  <a:pt x="1" y="596"/>
                  <a:pt x="596" y="1"/>
                  <a:pt x="1334" y="1"/>
                </a:cubicBezTo>
                <a:cubicBezTo>
                  <a:pt x="2060" y="1"/>
                  <a:pt x="2668" y="596"/>
                  <a:pt x="2668" y="1334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29"/>
          <p:cNvSpPr/>
          <p:nvPr/>
        </p:nvSpPr>
        <p:spPr>
          <a:xfrm rot="-531734">
            <a:off x="7566338" y="4599064"/>
            <a:ext cx="49406" cy="49080"/>
          </a:xfrm>
          <a:custGeom>
            <a:avLst/>
            <a:gdLst/>
            <a:ahLst/>
            <a:cxnLst/>
            <a:rect l="l" t="t" r="r" b="b"/>
            <a:pathLst>
              <a:path w="1822" h="1810" fill="none" extrusionOk="0">
                <a:moveTo>
                  <a:pt x="1822" y="905"/>
                </a:moveTo>
                <a:cubicBezTo>
                  <a:pt x="1822" y="1405"/>
                  <a:pt x="1417" y="1810"/>
                  <a:pt x="917" y="1810"/>
                </a:cubicBezTo>
                <a:cubicBezTo>
                  <a:pt x="417" y="1810"/>
                  <a:pt x="0" y="1405"/>
                  <a:pt x="0" y="905"/>
                </a:cubicBezTo>
                <a:cubicBezTo>
                  <a:pt x="0" y="405"/>
                  <a:pt x="417" y="0"/>
                  <a:pt x="917" y="0"/>
                </a:cubicBezTo>
                <a:cubicBezTo>
                  <a:pt x="1417" y="0"/>
                  <a:pt x="1822" y="405"/>
                  <a:pt x="1822" y="905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29"/>
          <p:cNvSpPr/>
          <p:nvPr/>
        </p:nvSpPr>
        <p:spPr>
          <a:xfrm rot="-5400000">
            <a:off x="-94891" y="2027313"/>
            <a:ext cx="3211077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grpSp>
        <p:nvGrpSpPr>
          <p:cNvPr id="469" name="Google Shape;469;p29"/>
          <p:cNvGrpSpPr/>
          <p:nvPr/>
        </p:nvGrpSpPr>
        <p:grpSpPr>
          <a:xfrm rot="5400000">
            <a:off x="8569450" y="2561900"/>
            <a:ext cx="449500" cy="19675"/>
            <a:chOff x="3025950" y="3356200"/>
            <a:chExt cx="449500" cy="19675"/>
          </a:xfrm>
        </p:grpSpPr>
        <p:sp>
          <p:nvSpPr>
            <p:cNvPr id="470" name="Google Shape;470;p29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9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5" name="Google Shape;475;p29"/>
          <p:cNvSpPr/>
          <p:nvPr/>
        </p:nvSpPr>
        <p:spPr>
          <a:xfrm rot="5400000">
            <a:off x="7041604" y="33191"/>
            <a:ext cx="1440212" cy="2077331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476" name="Google Shape;476;p29"/>
          <p:cNvSpPr txBox="1"/>
          <p:nvPr/>
        </p:nvSpPr>
        <p:spPr>
          <a:xfrm>
            <a:off x="2266950" y="3578909"/>
            <a:ext cx="4610100" cy="4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lt1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rPr>
              <a:t>CREDITS: This presentation template was created by </a:t>
            </a:r>
            <a:r>
              <a:rPr lang="en-GB" sz="1200" b="1">
                <a:solidFill>
                  <a:schemeClr val="lt1"/>
                </a:solidFill>
                <a:uFill>
                  <a:noFill/>
                </a:u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  <a:hlinkClick r:id="rId2"/>
              </a:rPr>
              <a:t>Slidesgo</a:t>
            </a:r>
            <a:r>
              <a:rPr lang="en-GB" sz="1200">
                <a:solidFill>
                  <a:schemeClr val="lt1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rPr>
              <a:t>, including icons by </a:t>
            </a:r>
            <a:r>
              <a:rPr lang="en-GB" sz="1200" b="1">
                <a:solidFill>
                  <a:schemeClr val="lt1"/>
                </a:solidFill>
                <a:uFill>
                  <a:noFill/>
                </a:u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  <a:hlinkClick r:id="rId3"/>
              </a:rPr>
              <a:t>Flaticon</a:t>
            </a:r>
            <a:r>
              <a:rPr lang="en-GB" sz="1200">
                <a:solidFill>
                  <a:schemeClr val="lt1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rPr>
              <a:t>, and infographics &amp; images by </a:t>
            </a:r>
            <a:r>
              <a:rPr lang="en-GB" sz="1200" b="1">
                <a:solidFill>
                  <a:schemeClr val="lt1"/>
                </a:solidFill>
                <a:uFill>
                  <a:noFill/>
                </a:u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  <a:hlinkClick r:id="rId4"/>
              </a:rPr>
              <a:t>Freepik</a:t>
            </a:r>
            <a:endParaRPr sz="1200">
              <a:solidFill>
                <a:schemeClr val="lt1"/>
              </a:solidFill>
              <a:latin typeface="Poppins" panose="00000500000000000000"/>
              <a:ea typeface="Poppins" panose="00000500000000000000"/>
              <a:cs typeface="Poppins" panose="00000500000000000000"/>
              <a:sym typeface="Poppins" panose="0000050000000000000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33"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33_1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1"/>
          <p:cNvSpPr/>
          <p:nvPr/>
        </p:nvSpPr>
        <p:spPr>
          <a:xfrm rot="10800000">
            <a:off x="6178862" y="3955469"/>
            <a:ext cx="2610763" cy="838231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31"/>
          <p:cNvSpPr/>
          <p:nvPr/>
        </p:nvSpPr>
        <p:spPr>
          <a:xfrm>
            <a:off x="8279372" y="463550"/>
            <a:ext cx="514837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31"/>
          <p:cNvSpPr/>
          <p:nvPr/>
        </p:nvSpPr>
        <p:spPr>
          <a:xfrm>
            <a:off x="8089500" y="349800"/>
            <a:ext cx="303055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2" name="Google Shape;482;p31"/>
          <p:cNvGrpSpPr/>
          <p:nvPr/>
        </p:nvGrpSpPr>
        <p:grpSpPr>
          <a:xfrm rot="5400000">
            <a:off x="125038" y="4559100"/>
            <a:ext cx="449500" cy="19675"/>
            <a:chOff x="3025950" y="3356200"/>
            <a:chExt cx="449500" cy="19675"/>
          </a:xfrm>
        </p:grpSpPr>
        <p:sp>
          <p:nvSpPr>
            <p:cNvPr id="483" name="Google Shape;483;p31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1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1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1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1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8" name="Google Shape;488;p31"/>
          <p:cNvSpPr/>
          <p:nvPr/>
        </p:nvSpPr>
        <p:spPr>
          <a:xfrm>
            <a:off x="4800600" y="4690225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31"/>
          <p:cNvSpPr/>
          <p:nvPr/>
        </p:nvSpPr>
        <p:spPr>
          <a:xfrm>
            <a:off x="349800" y="343350"/>
            <a:ext cx="3075360" cy="1854172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638700" y="1152475"/>
            <a:ext cx="7866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  <a:defRPr sz="1200"/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/>
          <p:nvPr/>
        </p:nvSpPr>
        <p:spPr>
          <a:xfrm rot="10800000">
            <a:off x="4571975" y="4047825"/>
            <a:ext cx="4222186" cy="745868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76" name="Google Shape;76;p6"/>
          <p:cNvSpPr/>
          <p:nvPr/>
        </p:nvSpPr>
        <p:spPr>
          <a:xfrm rot="-5400000">
            <a:off x="1270690" y="1896505"/>
            <a:ext cx="1966455" cy="382793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6"/>
          <p:cNvSpPr/>
          <p:nvPr/>
        </p:nvSpPr>
        <p:spPr>
          <a:xfrm>
            <a:off x="7928925" y="4792859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6"/>
          <p:cNvSpPr/>
          <p:nvPr/>
        </p:nvSpPr>
        <p:spPr>
          <a:xfrm>
            <a:off x="8411700" y="4679134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" name="Google Shape;79;p6"/>
          <p:cNvGrpSpPr/>
          <p:nvPr/>
        </p:nvGrpSpPr>
        <p:grpSpPr>
          <a:xfrm rot="5400000">
            <a:off x="8559550" y="2521375"/>
            <a:ext cx="449500" cy="19675"/>
            <a:chOff x="3025950" y="3356200"/>
            <a:chExt cx="449500" cy="19675"/>
          </a:xfrm>
        </p:grpSpPr>
        <p:sp>
          <p:nvSpPr>
            <p:cNvPr id="80" name="Google Shape;80;p6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6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6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6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6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" name="Google Shape;85;p6"/>
          <p:cNvSpPr/>
          <p:nvPr/>
        </p:nvSpPr>
        <p:spPr>
          <a:xfrm>
            <a:off x="622963" y="293735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8442388" y="3005200"/>
            <a:ext cx="103486" cy="103486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" name="Google Shape;87;p6"/>
          <p:cNvGrpSpPr/>
          <p:nvPr/>
        </p:nvGrpSpPr>
        <p:grpSpPr>
          <a:xfrm rot="5400000">
            <a:off x="125038" y="1675963"/>
            <a:ext cx="449500" cy="19675"/>
            <a:chOff x="3025950" y="3356200"/>
            <a:chExt cx="449500" cy="19675"/>
          </a:xfrm>
        </p:grpSpPr>
        <p:sp>
          <p:nvSpPr>
            <p:cNvPr id="88" name="Google Shape;88;p6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6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6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"/>
          <p:cNvSpPr txBox="1">
            <a:spLocks noGrp="1"/>
          </p:cNvSpPr>
          <p:nvPr>
            <p:ph type="title"/>
          </p:nvPr>
        </p:nvSpPr>
        <p:spPr>
          <a:xfrm>
            <a:off x="349800" y="1469550"/>
            <a:ext cx="8444400" cy="22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9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15" name="Google Shape;115;p8"/>
          <p:cNvSpPr/>
          <p:nvPr/>
        </p:nvSpPr>
        <p:spPr>
          <a:xfrm rot="5400000">
            <a:off x="6222187" y="600044"/>
            <a:ext cx="2822232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116" name="Google Shape;116;p8"/>
          <p:cNvSpPr/>
          <p:nvPr/>
        </p:nvSpPr>
        <p:spPr>
          <a:xfrm rot="-5400000">
            <a:off x="-17205" y="2179404"/>
            <a:ext cx="2981301" cy="2247291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" name="Google Shape;117;p8"/>
          <p:cNvGrpSpPr/>
          <p:nvPr/>
        </p:nvGrpSpPr>
        <p:grpSpPr>
          <a:xfrm rot="10800000">
            <a:off x="8183663" y="4020094"/>
            <a:ext cx="610529" cy="763787"/>
            <a:chOff x="758425" y="3567225"/>
            <a:chExt cx="743550" cy="930200"/>
          </a:xfrm>
        </p:grpSpPr>
        <p:sp>
          <p:nvSpPr>
            <p:cNvPr id="118" name="Google Shape;118;p8"/>
            <p:cNvSpPr/>
            <p:nvPr/>
          </p:nvSpPr>
          <p:spPr>
            <a:xfrm>
              <a:off x="957850" y="3941675"/>
              <a:ext cx="314050" cy="314050"/>
            </a:xfrm>
            <a:custGeom>
              <a:avLst/>
              <a:gdLst/>
              <a:ahLst/>
              <a:cxnLst/>
              <a:rect l="l" t="t" r="r" b="b"/>
              <a:pathLst>
                <a:path w="12562" h="12562" fill="none" extrusionOk="0">
                  <a:moveTo>
                    <a:pt x="6454" y="96"/>
                  </a:moveTo>
                  <a:cubicBezTo>
                    <a:pt x="9871" y="191"/>
                    <a:pt x="12561" y="3037"/>
                    <a:pt x="12466" y="6454"/>
                  </a:cubicBezTo>
                  <a:cubicBezTo>
                    <a:pt x="12371" y="9871"/>
                    <a:pt x="9525" y="12562"/>
                    <a:pt x="6108" y="12467"/>
                  </a:cubicBezTo>
                  <a:cubicBezTo>
                    <a:pt x="2691" y="12371"/>
                    <a:pt x="0" y="9526"/>
                    <a:pt x="96" y="6109"/>
                  </a:cubicBezTo>
                  <a:cubicBezTo>
                    <a:pt x="191" y="2692"/>
                    <a:pt x="3048" y="1"/>
                    <a:pt x="6454" y="96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8"/>
            <p:cNvSpPr/>
            <p:nvPr/>
          </p:nvSpPr>
          <p:spPr>
            <a:xfrm>
              <a:off x="758425" y="3567225"/>
              <a:ext cx="252425" cy="252450"/>
            </a:xfrm>
            <a:custGeom>
              <a:avLst/>
              <a:gdLst/>
              <a:ahLst/>
              <a:cxnLst/>
              <a:rect l="l" t="t" r="r" b="b"/>
              <a:pathLst>
                <a:path w="10097" h="10098" fill="none" extrusionOk="0">
                  <a:moveTo>
                    <a:pt x="6513" y="811"/>
                  </a:moveTo>
                  <a:cubicBezTo>
                    <a:pt x="8858" y="1620"/>
                    <a:pt x="10097" y="4168"/>
                    <a:pt x="9299" y="6514"/>
                  </a:cubicBezTo>
                  <a:cubicBezTo>
                    <a:pt x="8489" y="8859"/>
                    <a:pt x="5941" y="10097"/>
                    <a:pt x="3596" y="9300"/>
                  </a:cubicBezTo>
                  <a:cubicBezTo>
                    <a:pt x="1250" y="8490"/>
                    <a:pt x="0" y="5942"/>
                    <a:pt x="810" y="3597"/>
                  </a:cubicBezTo>
                  <a:cubicBezTo>
                    <a:pt x="1607" y="1251"/>
                    <a:pt x="4167" y="1"/>
                    <a:pt x="6513" y="811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8"/>
            <p:cNvSpPr/>
            <p:nvPr/>
          </p:nvSpPr>
          <p:spPr>
            <a:xfrm>
              <a:off x="1356100" y="3785425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09" y="929"/>
                    <a:pt x="5835" y="2405"/>
                    <a:pt x="5371" y="3763"/>
                  </a:cubicBezTo>
                  <a:cubicBezTo>
                    <a:pt x="4906" y="5108"/>
                    <a:pt x="3430" y="5834"/>
                    <a:pt x="2073" y="5370"/>
                  </a:cubicBezTo>
                  <a:cubicBezTo>
                    <a:pt x="715" y="4906"/>
                    <a:pt x="1" y="3429"/>
                    <a:pt x="465" y="2072"/>
                  </a:cubicBezTo>
                  <a:cubicBezTo>
                    <a:pt x="930" y="715"/>
                    <a:pt x="2406" y="0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8"/>
            <p:cNvSpPr/>
            <p:nvPr/>
          </p:nvSpPr>
          <p:spPr>
            <a:xfrm>
              <a:off x="829550" y="4351550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20" y="929"/>
                    <a:pt x="5835" y="2406"/>
                    <a:pt x="5370" y="3763"/>
                  </a:cubicBezTo>
                  <a:cubicBezTo>
                    <a:pt x="4906" y="5109"/>
                    <a:pt x="3430" y="5835"/>
                    <a:pt x="2072" y="5371"/>
                  </a:cubicBezTo>
                  <a:cubicBezTo>
                    <a:pt x="715" y="4906"/>
                    <a:pt x="1" y="3430"/>
                    <a:pt x="465" y="2072"/>
                  </a:cubicBezTo>
                  <a:cubicBezTo>
                    <a:pt x="929" y="715"/>
                    <a:pt x="2406" y="1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937300" y="3791975"/>
              <a:ext cx="101525" cy="167600"/>
            </a:xfrm>
            <a:custGeom>
              <a:avLst/>
              <a:gdLst/>
              <a:ahLst/>
              <a:cxnLst/>
              <a:rect l="l" t="t" r="r" b="b"/>
              <a:pathLst>
                <a:path w="4061" h="6704" fill="none" extrusionOk="0">
                  <a:moveTo>
                    <a:pt x="4061" y="6703"/>
                  </a:move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1241225" y="3898225"/>
              <a:ext cx="136050" cy="102125"/>
            </a:xfrm>
            <a:custGeom>
              <a:avLst/>
              <a:gdLst/>
              <a:ahLst/>
              <a:cxnLst/>
              <a:rect l="l" t="t" r="r" b="b"/>
              <a:pathLst>
                <a:path w="5442" h="4085" fill="none" extrusionOk="0">
                  <a:moveTo>
                    <a:pt x="5441" y="1"/>
                  </a:moveTo>
                  <a:lnTo>
                    <a:pt x="0" y="4084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8"/>
            <p:cNvSpPr/>
            <p:nvPr/>
          </p:nvSpPr>
          <p:spPr>
            <a:xfrm>
              <a:off x="934625" y="4235775"/>
              <a:ext cx="98850" cy="130700"/>
            </a:xfrm>
            <a:custGeom>
              <a:avLst/>
              <a:gdLst/>
              <a:ahLst/>
              <a:cxnLst/>
              <a:rect l="l" t="t" r="r" b="b"/>
              <a:pathLst>
                <a:path w="3954" h="5228" fill="none" extrusionOk="0">
                  <a:moveTo>
                    <a:pt x="3954" y="0"/>
                  </a:moveTo>
                  <a:lnTo>
                    <a:pt x="1" y="5227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" name="Google Shape;125;p8"/>
          <p:cNvGrpSpPr/>
          <p:nvPr/>
        </p:nvGrpSpPr>
        <p:grpSpPr>
          <a:xfrm rot="5400000">
            <a:off x="8154600" y="2083625"/>
            <a:ext cx="449500" cy="19675"/>
            <a:chOff x="3025950" y="3356200"/>
            <a:chExt cx="449500" cy="19675"/>
          </a:xfrm>
        </p:grpSpPr>
        <p:sp>
          <p:nvSpPr>
            <p:cNvPr id="126" name="Google Shape;126;p8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8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" name="Google Shape;131;p8"/>
          <p:cNvGrpSpPr/>
          <p:nvPr/>
        </p:nvGrpSpPr>
        <p:grpSpPr>
          <a:xfrm>
            <a:off x="6618550" y="4783863"/>
            <a:ext cx="449500" cy="19675"/>
            <a:chOff x="3025950" y="3356200"/>
            <a:chExt cx="449500" cy="19675"/>
          </a:xfrm>
        </p:grpSpPr>
        <p:sp>
          <p:nvSpPr>
            <p:cNvPr id="132" name="Google Shape;132;p8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7" name="Google Shape;137;p8"/>
          <p:cNvSpPr/>
          <p:nvPr/>
        </p:nvSpPr>
        <p:spPr>
          <a:xfrm>
            <a:off x="3655000" y="463525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8"/>
          <p:cNvSpPr/>
          <p:nvPr/>
        </p:nvSpPr>
        <p:spPr>
          <a:xfrm>
            <a:off x="4137775" y="349800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9" name="Google Shape;139;p8"/>
          <p:cNvGrpSpPr/>
          <p:nvPr/>
        </p:nvGrpSpPr>
        <p:grpSpPr>
          <a:xfrm>
            <a:off x="349800" y="349813"/>
            <a:ext cx="726300" cy="698925"/>
            <a:chOff x="1271575" y="1946500"/>
            <a:chExt cx="726300" cy="698925"/>
          </a:xfrm>
        </p:grpSpPr>
        <p:sp>
          <p:nvSpPr>
            <p:cNvPr id="140" name="Google Shape;140;p8"/>
            <p:cNvSpPr/>
            <p:nvPr/>
          </p:nvSpPr>
          <p:spPr>
            <a:xfrm>
              <a:off x="1547200" y="2219600"/>
              <a:ext cx="174750" cy="153025"/>
            </a:xfrm>
            <a:custGeom>
              <a:avLst/>
              <a:gdLst/>
              <a:ahLst/>
              <a:cxnLst/>
              <a:rect l="l" t="t" r="r" b="b"/>
              <a:pathLst>
                <a:path w="6990" h="6121" extrusionOk="0">
                  <a:moveTo>
                    <a:pt x="3499" y="0"/>
                  </a:moveTo>
                  <a:cubicBezTo>
                    <a:pt x="2407" y="0"/>
                    <a:pt x="1350" y="585"/>
                    <a:pt x="798" y="1614"/>
                  </a:cubicBezTo>
                  <a:cubicBezTo>
                    <a:pt x="1" y="3102"/>
                    <a:pt x="560" y="4948"/>
                    <a:pt x="2049" y="5757"/>
                  </a:cubicBezTo>
                  <a:cubicBezTo>
                    <a:pt x="2508" y="6004"/>
                    <a:pt x="3003" y="6120"/>
                    <a:pt x="3491" y="6120"/>
                  </a:cubicBezTo>
                  <a:cubicBezTo>
                    <a:pt x="4583" y="6120"/>
                    <a:pt x="5641" y="5535"/>
                    <a:pt x="6192" y="4507"/>
                  </a:cubicBezTo>
                  <a:cubicBezTo>
                    <a:pt x="6990" y="3019"/>
                    <a:pt x="6430" y="1161"/>
                    <a:pt x="4942" y="364"/>
                  </a:cubicBezTo>
                  <a:cubicBezTo>
                    <a:pt x="4482" y="117"/>
                    <a:pt x="3987" y="0"/>
                    <a:pt x="34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1405525" y="1946500"/>
              <a:ext cx="458125" cy="698925"/>
            </a:xfrm>
            <a:custGeom>
              <a:avLst/>
              <a:gdLst/>
              <a:ahLst/>
              <a:cxnLst/>
              <a:rect l="l" t="t" r="r" b="b"/>
              <a:pathLst>
                <a:path w="18325" h="27957" fill="none" extrusionOk="0">
                  <a:moveTo>
                    <a:pt x="13395" y="16253"/>
                  </a:moveTo>
                  <a:cubicBezTo>
                    <a:pt x="9632" y="23277"/>
                    <a:pt x="4679" y="27956"/>
                    <a:pt x="2346" y="26706"/>
                  </a:cubicBezTo>
                  <a:cubicBezTo>
                    <a:pt x="0" y="25444"/>
                    <a:pt x="1167" y="18741"/>
                    <a:pt x="4930" y="11704"/>
                  </a:cubicBezTo>
                  <a:cubicBezTo>
                    <a:pt x="8704" y="4680"/>
                    <a:pt x="13645" y="1"/>
                    <a:pt x="15990" y="1251"/>
                  </a:cubicBezTo>
                  <a:cubicBezTo>
                    <a:pt x="18324" y="2513"/>
                    <a:pt x="17169" y="9228"/>
                    <a:pt x="13395" y="16253"/>
                  </a:cubicBezTo>
                  <a:close/>
                </a:path>
              </a:pathLst>
            </a:custGeom>
            <a:noFill/>
            <a:ln w="1130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1271575" y="2168250"/>
              <a:ext cx="726300" cy="255425"/>
            </a:xfrm>
            <a:custGeom>
              <a:avLst/>
              <a:gdLst/>
              <a:ahLst/>
              <a:cxnLst/>
              <a:rect l="l" t="t" r="r" b="b"/>
              <a:pathLst>
                <a:path w="29052" h="10217" fill="none" extrusionOk="0">
                  <a:moveTo>
                    <a:pt x="28945" y="4561"/>
                  </a:moveTo>
                  <a:cubicBezTo>
                    <a:pt x="29052" y="7204"/>
                    <a:pt x="22670" y="9609"/>
                    <a:pt x="14705" y="9919"/>
                  </a:cubicBezTo>
                  <a:cubicBezTo>
                    <a:pt x="6739" y="10216"/>
                    <a:pt x="203" y="8323"/>
                    <a:pt x="96" y="5668"/>
                  </a:cubicBezTo>
                  <a:cubicBezTo>
                    <a:pt x="1" y="3013"/>
                    <a:pt x="6370" y="620"/>
                    <a:pt x="14336" y="310"/>
                  </a:cubicBezTo>
                  <a:cubicBezTo>
                    <a:pt x="22301" y="1"/>
                    <a:pt x="28849" y="1906"/>
                    <a:pt x="28945" y="4561"/>
                  </a:cubicBezTo>
                  <a:close/>
                </a:path>
              </a:pathLst>
            </a:custGeom>
            <a:noFill/>
            <a:ln w="1130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1390050" y="1953350"/>
              <a:ext cx="489075" cy="685225"/>
            </a:xfrm>
            <a:custGeom>
              <a:avLst/>
              <a:gdLst/>
              <a:ahLst/>
              <a:cxnLst/>
              <a:rect l="l" t="t" r="r" b="b"/>
              <a:pathLst>
                <a:path w="19563" h="27409" fill="none" extrusionOk="0">
                  <a:moveTo>
                    <a:pt x="13883" y="11204"/>
                  </a:moveTo>
                  <a:cubicBezTo>
                    <a:pt x="18038" y="18014"/>
                    <a:pt x="19562" y="24646"/>
                    <a:pt x="17300" y="26027"/>
                  </a:cubicBezTo>
                  <a:cubicBezTo>
                    <a:pt x="15026" y="27408"/>
                    <a:pt x="9835" y="23015"/>
                    <a:pt x="5679" y="16205"/>
                  </a:cubicBezTo>
                  <a:cubicBezTo>
                    <a:pt x="1524" y="9406"/>
                    <a:pt x="0" y="2763"/>
                    <a:pt x="2262" y="1381"/>
                  </a:cubicBezTo>
                  <a:cubicBezTo>
                    <a:pt x="4525" y="0"/>
                    <a:pt x="9728" y="4394"/>
                    <a:pt x="13883" y="11204"/>
                  </a:cubicBezTo>
                  <a:close/>
                </a:path>
              </a:pathLst>
            </a:custGeom>
            <a:noFill/>
            <a:ln w="11025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8"/>
            <p:cNvSpPr/>
            <p:nvPr/>
          </p:nvSpPr>
          <p:spPr>
            <a:xfrm>
              <a:off x="1443325" y="2219525"/>
              <a:ext cx="49125" cy="43275"/>
            </a:xfrm>
            <a:custGeom>
              <a:avLst/>
              <a:gdLst/>
              <a:ahLst/>
              <a:cxnLst/>
              <a:rect l="l" t="t" r="r" b="b"/>
              <a:pathLst>
                <a:path w="1965" h="1731" extrusionOk="0">
                  <a:moveTo>
                    <a:pt x="978" y="1"/>
                  </a:moveTo>
                  <a:cubicBezTo>
                    <a:pt x="668" y="1"/>
                    <a:pt x="371" y="166"/>
                    <a:pt x="215" y="462"/>
                  </a:cubicBezTo>
                  <a:cubicBezTo>
                    <a:pt x="0" y="879"/>
                    <a:pt x="155" y="1402"/>
                    <a:pt x="572" y="1629"/>
                  </a:cubicBezTo>
                  <a:cubicBezTo>
                    <a:pt x="699" y="1698"/>
                    <a:pt x="836" y="1730"/>
                    <a:pt x="971" y="1730"/>
                  </a:cubicBezTo>
                  <a:cubicBezTo>
                    <a:pt x="1280" y="1730"/>
                    <a:pt x="1581" y="1561"/>
                    <a:pt x="1739" y="1271"/>
                  </a:cubicBezTo>
                  <a:cubicBezTo>
                    <a:pt x="1965" y="855"/>
                    <a:pt x="1810" y="331"/>
                    <a:pt x="1393" y="105"/>
                  </a:cubicBezTo>
                  <a:cubicBezTo>
                    <a:pt x="1260" y="34"/>
                    <a:pt x="1118" y="1"/>
                    <a:pt x="9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1844275" y="2176975"/>
              <a:ext cx="49125" cy="43250"/>
            </a:xfrm>
            <a:custGeom>
              <a:avLst/>
              <a:gdLst/>
              <a:ahLst/>
              <a:cxnLst/>
              <a:rect l="l" t="t" r="r" b="b"/>
              <a:pathLst>
                <a:path w="1965" h="1730" extrusionOk="0">
                  <a:moveTo>
                    <a:pt x="979" y="0"/>
                  </a:moveTo>
                  <a:cubicBezTo>
                    <a:pt x="669" y="0"/>
                    <a:pt x="374" y="166"/>
                    <a:pt x="226" y="461"/>
                  </a:cubicBezTo>
                  <a:cubicBezTo>
                    <a:pt x="0" y="878"/>
                    <a:pt x="155" y="1402"/>
                    <a:pt x="572" y="1628"/>
                  </a:cubicBezTo>
                  <a:cubicBezTo>
                    <a:pt x="702" y="1697"/>
                    <a:pt x="842" y="1729"/>
                    <a:pt x="979" y="1729"/>
                  </a:cubicBezTo>
                  <a:cubicBezTo>
                    <a:pt x="1291" y="1729"/>
                    <a:pt x="1589" y="1561"/>
                    <a:pt x="1738" y="1271"/>
                  </a:cubicBezTo>
                  <a:cubicBezTo>
                    <a:pt x="1965" y="854"/>
                    <a:pt x="1810" y="330"/>
                    <a:pt x="1393" y="104"/>
                  </a:cubicBezTo>
                  <a:cubicBezTo>
                    <a:pt x="1260" y="34"/>
                    <a:pt x="1118" y="0"/>
                    <a:pt x="9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>
            <a:spLocks noGrp="1"/>
          </p:cNvSpPr>
          <p:nvPr>
            <p:ph type="subTitle" idx="1"/>
          </p:nvPr>
        </p:nvSpPr>
        <p:spPr>
          <a:xfrm>
            <a:off x="2240688" y="2465265"/>
            <a:ext cx="46626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8" name="Google Shape;148;p9"/>
          <p:cNvSpPr/>
          <p:nvPr/>
        </p:nvSpPr>
        <p:spPr>
          <a:xfrm rot="5400000">
            <a:off x="6661525" y="160750"/>
            <a:ext cx="1943571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149" name="Google Shape;149;p9"/>
          <p:cNvSpPr/>
          <p:nvPr/>
        </p:nvSpPr>
        <p:spPr>
          <a:xfrm rot="-5400000">
            <a:off x="922893" y="1239306"/>
            <a:ext cx="2981301" cy="4127486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rgbClr val="FFFF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0" name="Google Shape;150;p9"/>
          <p:cNvGrpSpPr/>
          <p:nvPr/>
        </p:nvGrpSpPr>
        <p:grpSpPr>
          <a:xfrm rot="10800000">
            <a:off x="8183613" y="4039769"/>
            <a:ext cx="610529" cy="763787"/>
            <a:chOff x="758425" y="3567225"/>
            <a:chExt cx="743550" cy="930200"/>
          </a:xfrm>
        </p:grpSpPr>
        <p:sp>
          <p:nvSpPr>
            <p:cNvPr id="151" name="Google Shape;151;p9"/>
            <p:cNvSpPr/>
            <p:nvPr/>
          </p:nvSpPr>
          <p:spPr>
            <a:xfrm>
              <a:off x="957850" y="3941675"/>
              <a:ext cx="314050" cy="314050"/>
            </a:xfrm>
            <a:custGeom>
              <a:avLst/>
              <a:gdLst/>
              <a:ahLst/>
              <a:cxnLst/>
              <a:rect l="l" t="t" r="r" b="b"/>
              <a:pathLst>
                <a:path w="12562" h="12562" fill="none" extrusionOk="0">
                  <a:moveTo>
                    <a:pt x="6454" y="96"/>
                  </a:moveTo>
                  <a:cubicBezTo>
                    <a:pt x="9871" y="191"/>
                    <a:pt x="12561" y="3037"/>
                    <a:pt x="12466" y="6454"/>
                  </a:cubicBezTo>
                  <a:cubicBezTo>
                    <a:pt x="12371" y="9871"/>
                    <a:pt x="9525" y="12562"/>
                    <a:pt x="6108" y="12467"/>
                  </a:cubicBezTo>
                  <a:cubicBezTo>
                    <a:pt x="2691" y="12371"/>
                    <a:pt x="0" y="9526"/>
                    <a:pt x="96" y="6109"/>
                  </a:cubicBezTo>
                  <a:cubicBezTo>
                    <a:pt x="191" y="2692"/>
                    <a:pt x="3048" y="1"/>
                    <a:pt x="6454" y="96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9"/>
            <p:cNvSpPr/>
            <p:nvPr/>
          </p:nvSpPr>
          <p:spPr>
            <a:xfrm>
              <a:off x="758425" y="3567225"/>
              <a:ext cx="252425" cy="252450"/>
            </a:xfrm>
            <a:custGeom>
              <a:avLst/>
              <a:gdLst/>
              <a:ahLst/>
              <a:cxnLst/>
              <a:rect l="l" t="t" r="r" b="b"/>
              <a:pathLst>
                <a:path w="10097" h="10098" fill="none" extrusionOk="0">
                  <a:moveTo>
                    <a:pt x="6513" y="811"/>
                  </a:moveTo>
                  <a:cubicBezTo>
                    <a:pt x="8858" y="1620"/>
                    <a:pt x="10097" y="4168"/>
                    <a:pt x="9299" y="6514"/>
                  </a:cubicBezTo>
                  <a:cubicBezTo>
                    <a:pt x="8489" y="8859"/>
                    <a:pt x="5941" y="10097"/>
                    <a:pt x="3596" y="9300"/>
                  </a:cubicBezTo>
                  <a:cubicBezTo>
                    <a:pt x="1250" y="8490"/>
                    <a:pt x="0" y="5942"/>
                    <a:pt x="810" y="3597"/>
                  </a:cubicBezTo>
                  <a:cubicBezTo>
                    <a:pt x="1607" y="1251"/>
                    <a:pt x="4167" y="1"/>
                    <a:pt x="6513" y="811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1356100" y="3785425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09" y="929"/>
                    <a:pt x="5835" y="2405"/>
                    <a:pt x="5371" y="3763"/>
                  </a:cubicBezTo>
                  <a:cubicBezTo>
                    <a:pt x="4906" y="5108"/>
                    <a:pt x="3430" y="5834"/>
                    <a:pt x="2073" y="5370"/>
                  </a:cubicBezTo>
                  <a:cubicBezTo>
                    <a:pt x="715" y="4906"/>
                    <a:pt x="1" y="3429"/>
                    <a:pt x="465" y="2072"/>
                  </a:cubicBezTo>
                  <a:cubicBezTo>
                    <a:pt x="930" y="715"/>
                    <a:pt x="2406" y="0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829550" y="4351550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20" y="929"/>
                    <a:pt x="5835" y="2406"/>
                    <a:pt x="5370" y="3763"/>
                  </a:cubicBezTo>
                  <a:cubicBezTo>
                    <a:pt x="4906" y="5109"/>
                    <a:pt x="3430" y="5835"/>
                    <a:pt x="2072" y="5371"/>
                  </a:cubicBezTo>
                  <a:cubicBezTo>
                    <a:pt x="715" y="4906"/>
                    <a:pt x="1" y="3430"/>
                    <a:pt x="465" y="2072"/>
                  </a:cubicBezTo>
                  <a:cubicBezTo>
                    <a:pt x="929" y="715"/>
                    <a:pt x="2406" y="1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937300" y="3791975"/>
              <a:ext cx="101525" cy="167600"/>
            </a:xfrm>
            <a:custGeom>
              <a:avLst/>
              <a:gdLst/>
              <a:ahLst/>
              <a:cxnLst/>
              <a:rect l="l" t="t" r="r" b="b"/>
              <a:pathLst>
                <a:path w="4061" h="6704" fill="none" extrusionOk="0">
                  <a:moveTo>
                    <a:pt x="4061" y="6703"/>
                  </a:move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1241225" y="3898225"/>
              <a:ext cx="136050" cy="102125"/>
            </a:xfrm>
            <a:custGeom>
              <a:avLst/>
              <a:gdLst/>
              <a:ahLst/>
              <a:cxnLst/>
              <a:rect l="l" t="t" r="r" b="b"/>
              <a:pathLst>
                <a:path w="5442" h="4085" fill="none" extrusionOk="0">
                  <a:moveTo>
                    <a:pt x="5441" y="1"/>
                  </a:moveTo>
                  <a:lnTo>
                    <a:pt x="0" y="4084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934625" y="4235775"/>
              <a:ext cx="98850" cy="130700"/>
            </a:xfrm>
            <a:custGeom>
              <a:avLst/>
              <a:gdLst/>
              <a:ahLst/>
              <a:cxnLst/>
              <a:rect l="l" t="t" r="r" b="b"/>
              <a:pathLst>
                <a:path w="3954" h="5228" fill="none" extrusionOk="0">
                  <a:moveTo>
                    <a:pt x="3954" y="0"/>
                  </a:moveTo>
                  <a:lnTo>
                    <a:pt x="1" y="5227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" name="Google Shape;158;p9"/>
          <p:cNvGrpSpPr/>
          <p:nvPr/>
        </p:nvGrpSpPr>
        <p:grpSpPr>
          <a:xfrm>
            <a:off x="6618550" y="4783863"/>
            <a:ext cx="449500" cy="19675"/>
            <a:chOff x="3025950" y="3356200"/>
            <a:chExt cx="449500" cy="19675"/>
          </a:xfrm>
        </p:grpSpPr>
        <p:sp>
          <p:nvSpPr>
            <p:cNvPr id="159" name="Google Shape;159;p9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4" name="Google Shape;164;p9"/>
          <p:cNvSpPr/>
          <p:nvPr/>
        </p:nvSpPr>
        <p:spPr>
          <a:xfrm rot="5400000">
            <a:off x="347877" y="329349"/>
            <a:ext cx="952923" cy="949098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2857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"/>
          <p:cNvSpPr/>
          <p:nvPr/>
        </p:nvSpPr>
        <p:spPr>
          <a:xfrm>
            <a:off x="3655000" y="463525"/>
            <a:ext cx="649800" cy="25"/>
          </a:xfrm>
          <a:custGeom>
            <a:avLst/>
            <a:gdLst/>
            <a:ahLst/>
            <a:cxnLst/>
            <a:rect l="l" t="t" r="r" b="b"/>
            <a:pathLst>
              <a:path w="25992" h="1" fill="none" extrusionOk="0">
                <a:moveTo>
                  <a:pt x="0" y="1"/>
                </a:moveTo>
                <a:lnTo>
                  <a:pt x="25991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9"/>
          <p:cNvSpPr/>
          <p:nvPr/>
        </p:nvSpPr>
        <p:spPr>
          <a:xfrm>
            <a:off x="4137775" y="349800"/>
            <a:ext cx="382500" cy="25"/>
          </a:xfrm>
          <a:custGeom>
            <a:avLst/>
            <a:gdLst/>
            <a:ahLst/>
            <a:cxnLst/>
            <a:rect l="l" t="t" r="r" b="b"/>
            <a:pathLst>
              <a:path w="15300" h="1" fill="none" extrusionOk="0">
                <a:moveTo>
                  <a:pt x="15300" y="1"/>
                </a:moveTo>
                <a:lnTo>
                  <a:pt x="0" y="1"/>
                </a:lnTo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9"/>
          <p:cNvSpPr txBox="1">
            <a:spLocks noGrp="1"/>
          </p:cNvSpPr>
          <p:nvPr>
            <p:ph type="title"/>
          </p:nvPr>
        </p:nvSpPr>
        <p:spPr>
          <a:xfrm>
            <a:off x="2240688" y="1448861"/>
            <a:ext cx="4662600" cy="666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A2E38"/>
              </a:buClr>
              <a:buSzPts val="4200"/>
              <a:buNone/>
              <a:defRPr sz="4500">
                <a:solidFill>
                  <a:srgbClr val="2A2E38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 txBox="1">
            <a:spLocks noGrp="1"/>
          </p:cNvSpPr>
          <p:nvPr>
            <p:ph type="title"/>
          </p:nvPr>
        </p:nvSpPr>
        <p:spPr>
          <a:xfrm>
            <a:off x="3743150" y="3636950"/>
            <a:ext cx="5051100" cy="11571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  <p:sp>
        <p:nvSpPr>
          <p:cNvPr id="170" name="Google Shape;170;p10"/>
          <p:cNvSpPr/>
          <p:nvPr/>
        </p:nvSpPr>
        <p:spPr>
          <a:xfrm rot="10800000" flipH="1">
            <a:off x="349800" y="2472005"/>
            <a:ext cx="2968598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</a:p>
        </p:txBody>
      </p:sp>
      <p:sp>
        <p:nvSpPr>
          <p:cNvPr id="171" name="Google Shape;171;p10"/>
          <p:cNvSpPr/>
          <p:nvPr/>
        </p:nvSpPr>
        <p:spPr>
          <a:xfrm flipH="1">
            <a:off x="4571975" y="349800"/>
            <a:ext cx="4222186" cy="745868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2"/>
        </a:soli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23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"/>
          <p:cNvSpPr/>
          <p:nvPr/>
        </p:nvSpPr>
        <p:spPr>
          <a:xfrm>
            <a:off x="8226950" y="4230174"/>
            <a:ext cx="560326" cy="560275"/>
          </a:xfrm>
          <a:custGeom>
            <a:avLst/>
            <a:gdLst/>
            <a:ahLst/>
            <a:cxnLst/>
            <a:rect l="l" t="t" r="r" b="b"/>
            <a:pathLst>
              <a:path w="10848" h="10847" fill="none" extrusionOk="0">
                <a:moveTo>
                  <a:pt x="10847" y="5430"/>
                </a:moveTo>
                <a:cubicBezTo>
                  <a:pt x="10847" y="8418"/>
                  <a:pt x="8419" y="10847"/>
                  <a:pt x="5430" y="10847"/>
                </a:cubicBezTo>
                <a:cubicBezTo>
                  <a:pt x="2430" y="10847"/>
                  <a:pt x="1" y="8418"/>
                  <a:pt x="1" y="5430"/>
                </a:cubicBezTo>
                <a:cubicBezTo>
                  <a:pt x="1" y="2429"/>
                  <a:pt x="2430" y="0"/>
                  <a:pt x="5430" y="0"/>
                </a:cubicBezTo>
                <a:cubicBezTo>
                  <a:pt x="8419" y="0"/>
                  <a:pt x="10847" y="2429"/>
                  <a:pt x="10847" y="5430"/>
                </a:cubicBezTo>
                <a:close/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3"/>
          <p:cNvSpPr/>
          <p:nvPr/>
        </p:nvSpPr>
        <p:spPr>
          <a:xfrm rot="-5400000">
            <a:off x="-94891" y="2027313"/>
            <a:ext cx="3211077" cy="2321695"/>
          </a:xfrm>
          <a:custGeom>
            <a:avLst/>
            <a:gdLst/>
            <a:ahLst/>
            <a:cxnLst/>
            <a:rect l="l" t="t" r="r" b="b"/>
            <a:pathLst>
              <a:path w="37362" h="20944" fill="none" extrusionOk="0">
                <a:moveTo>
                  <a:pt x="37362" y="1"/>
                </a:moveTo>
                <a:lnTo>
                  <a:pt x="0" y="1"/>
                </a:lnTo>
                <a:lnTo>
                  <a:pt x="0" y="20944"/>
                </a:lnTo>
              </a:path>
            </a:pathLst>
          </a:custGeom>
          <a:noFill/>
          <a:ln w="28575" cap="rnd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   </a:t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184" name="Google Shape;184;p13"/>
          <p:cNvGrpSpPr/>
          <p:nvPr/>
        </p:nvGrpSpPr>
        <p:grpSpPr>
          <a:xfrm rot="5400000">
            <a:off x="8569450" y="1642150"/>
            <a:ext cx="449500" cy="19675"/>
            <a:chOff x="3025950" y="3356200"/>
            <a:chExt cx="449500" cy="19675"/>
          </a:xfrm>
        </p:grpSpPr>
        <p:sp>
          <p:nvSpPr>
            <p:cNvPr id="185" name="Google Shape;185;p13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3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3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3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0" name="Google Shape;190;p13"/>
          <p:cNvSpPr txBox="1">
            <a:spLocks noGrp="1"/>
          </p:cNvSpPr>
          <p:nvPr>
            <p:ph type="title" hasCustomPrompt="1"/>
          </p:nvPr>
        </p:nvSpPr>
        <p:spPr>
          <a:xfrm>
            <a:off x="984488" y="1930666"/>
            <a:ext cx="757200" cy="39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02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r>
              <a:t>xx%</a:t>
            </a:r>
          </a:p>
        </p:txBody>
      </p:sp>
      <p:sp>
        <p:nvSpPr>
          <p:cNvPr id="191" name="Google Shape;191;p13"/>
          <p:cNvSpPr txBox="1">
            <a:spLocks noGrp="1"/>
          </p:cNvSpPr>
          <p:nvPr>
            <p:ph type="subTitle" idx="1"/>
          </p:nvPr>
        </p:nvSpPr>
        <p:spPr>
          <a:xfrm>
            <a:off x="1895923" y="1725259"/>
            <a:ext cx="2441700" cy="3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800" b="1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192" name="Google Shape;192;p13"/>
          <p:cNvSpPr txBox="1">
            <a:spLocks noGrp="1"/>
          </p:cNvSpPr>
          <p:nvPr>
            <p:ph type="title" idx="2" hasCustomPrompt="1"/>
          </p:nvPr>
        </p:nvSpPr>
        <p:spPr>
          <a:xfrm>
            <a:off x="984419" y="3519582"/>
            <a:ext cx="757200" cy="39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02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r>
              <a:t>xx%</a:t>
            </a:r>
          </a:p>
        </p:txBody>
      </p:sp>
      <p:sp>
        <p:nvSpPr>
          <p:cNvPr id="193" name="Google Shape;193;p13"/>
          <p:cNvSpPr txBox="1">
            <a:spLocks noGrp="1"/>
          </p:cNvSpPr>
          <p:nvPr>
            <p:ph type="title" idx="3" hasCustomPrompt="1"/>
          </p:nvPr>
        </p:nvSpPr>
        <p:spPr>
          <a:xfrm>
            <a:off x="4806563" y="1931752"/>
            <a:ext cx="757200" cy="39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02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r>
              <a:t>xx%</a:t>
            </a:r>
          </a:p>
        </p:txBody>
      </p:sp>
      <p:sp>
        <p:nvSpPr>
          <p:cNvPr id="194" name="Google Shape;194;p13"/>
          <p:cNvSpPr txBox="1">
            <a:spLocks noGrp="1"/>
          </p:cNvSpPr>
          <p:nvPr>
            <p:ph type="title" idx="4" hasCustomPrompt="1"/>
          </p:nvPr>
        </p:nvSpPr>
        <p:spPr>
          <a:xfrm>
            <a:off x="4806450" y="3520727"/>
            <a:ext cx="757200" cy="39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02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Questrial"/>
              <a:buNone/>
              <a:defRPr sz="3800"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r>
              <a:t>xx%</a:t>
            </a:r>
          </a:p>
        </p:txBody>
      </p:sp>
      <p:sp>
        <p:nvSpPr>
          <p:cNvPr id="195" name="Google Shape;195;p13"/>
          <p:cNvSpPr txBox="1">
            <a:spLocks noGrp="1"/>
          </p:cNvSpPr>
          <p:nvPr>
            <p:ph type="subTitle" idx="5"/>
          </p:nvPr>
        </p:nvSpPr>
        <p:spPr>
          <a:xfrm>
            <a:off x="1895775" y="2082080"/>
            <a:ext cx="24417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96" name="Google Shape;196;p13"/>
          <p:cNvSpPr txBox="1">
            <a:spLocks noGrp="1"/>
          </p:cNvSpPr>
          <p:nvPr>
            <p:ph type="subTitle" idx="6"/>
          </p:nvPr>
        </p:nvSpPr>
        <p:spPr>
          <a:xfrm>
            <a:off x="1895812" y="3314197"/>
            <a:ext cx="2441700" cy="3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800" b="1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subTitle" idx="7"/>
          </p:nvPr>
        </p:nvSpPr>
        <p:spPr>
          <a:xfrm>
            <a:off x="1895775" y="3675707"/>
            <a:ext cx="24417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98" name="Google Shape;198;p13"/>
          <p:cNvSpPr txBox="1">
            <a:spLocks noGrp="1"/>
          </p:cNvSpPr>
          <p:nvPr>
            <p:ph type="subTitle" idx="8"/>
          </p:nvPr>
        </p:nvSpPr>
        <p:spPr>
          <a:xfrm>
            <a:off x="5717887" y="1726371"/>
            <a:ext cx="2441700" cy="3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800" b="1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199" name="Google Shape;199;p13"/>
          <p:cNvSpPr txBox="1">
            <a:spLocks noGrp="1"/>
          </p:cNvSpPr>
          <p:nvPr>
            <p:ph type="subTitle" idx="9"/>
          </p:nvPr>
        </p:nvSpPr>
        <p:spPr>
          <a:xfrm>
            <a:off x="5717850" y="2082242"/>
            <a:ext cx="24417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00" name="Google Shape;200;p13"/>
          <p:cNvSpPr txBox="1">
            <a:spLocks noGrp="1"/>
          </p:cNvSpPr>
          <p:nvPr>
            <p:ph type="subTitle" idx="13"/>
          </p:nvPr>
        </p:nvSpPr>
        <p:spPr>
          <a:xfrm>
            <a:off x="5717887" y="3315309"/>
            <a:ext cx="2441700" cy="3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800" b="1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 b="1">
                <a:solidFill>
                  <a:schemeClr val="lt2"/>
                </a:solidFill>
                <a:highlight>
                  <a:schemeClr val="accent5"/>
                </a:highlight>
              </a:defRPr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subTitle" idx="14"/>
          </p:nvPr>
        </p:nvSpPr>
        <p:spPr>
          <a:xfrm>
            <a:off x="5717850" y="3675927"/>
            <a:ext cx="24417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02" name="Google Shape;202;p13"/>
          <p:cNvSpPr txBox="1">
            <a:spLocks noGrp="1"/>
          </p:cNvSpPr>
          <p:nvPr>
            <p:ph type="title" idx="15"/>
          </p:nvPr>
        </p:nvSpPr>
        <p:spPr>
          <a:xfrm>
            <a:off x="349800" y="349800"/>
            <a:ext cx="8444400" cy="6648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oppins" panose="00000500000000000000"/>
              <a:buNone/>
              <a:defRPr sz="3000"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oppins" panose="00000500000000000000"/>
              <a:buNone/>
              <a:defRPr sz="3000" b="1">
                <a:solidFill>
                  <a:schemeClr val="lt1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●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○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■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●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○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■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●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○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Char char="■"/>
              <a:defRPr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5" r:id="rId5"/>
    <p:sldLayoutId id="2147483656" r:id="rId6"/>
    <p:sldLayoutId id="2147483657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9" r:id="rId17"/>
    <p:sldLayoutId id="2147483671" r:id="rId18"/>
    <p:sldLayoutId id="2147483672" r:id="rId19"/>
    <p:sldLayoutId id="2147483674" r:id="rId20"/>
    <p:sldLayoutId id="2147483676" r:id="rId21"/>
    <p:sldLayoutId id="2147483677" r:id="rId22"/>
    <p:sldLayoutId id="2147483678" r:id="rId2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36"/>
          <p:cNvSpPr txBox="1">
            <a:spLocks noGrp="1"/>
          </p:cNvSpPr>
          <p:nvPr>
            <p:ph type="ctrTitle"/>
          </p:nvPr>
        </p:nvSpPr>
        <p:spPr>
          <a:xfrm>
            <a:off x="1192086" y="1073803"/>
            <a:ext cx="6848100" cy="15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ln>
                  <a:solidFill>
                    <a:schemeClr val="tx1"/>
                  </a:solidFill>
                </a:ln>
                <a:solidFill>
                  <a:schemeClr val="dk2"/>
                </a:solidFill>
              </a:rPr>
              <a:t>Monosakarida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chemeClr val="dk2"/>
              </a:solidFill>
            </a:endParaRPr>
          </a:p>
        </p:txBody>
      </p:sp>
      <p:sp>
        <p:nvSpPr>
          <p:cNvPr id="505" name="Google Shape;505;p36"/>
          <p:cNvSpPr txBox="1">
            <a:spLocks noGrp="1"/>
          </p:cNvSpPr>
          <p:nvPr>
            <p:ph type="subTitle" idx="1"/>
          </p:nvPr>
        </p:nvSpPr>
        <p:spPr>
          <a:xfrm>
            <a:off x="2202180" y="3234054"/>
            <a:ext cx="4740275" cy="108178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dirty="0"/>
              <a:t>Oleh :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dirty="0" err="1"/>
              <a:t>Hersan</a:t>
            </a:r>
            <a:r>
              <a:rPr lang="en-US" altLang="en-GB" dirty="0"/>
              <a:t> </a:t>
            </a:r>
            <a:r>
              <a:rPr lang="en-US" altLang="en-GB" dirty="0" err="1"/>
              <a:t>Pratama</a:t>
            </a:r>
            <a:r>
              <a:rPr lang="en-US" altLang="en-GB" dirty="0"/>
              <a:t> </a:t>
            </a:r>
            <a:r>
              <a:rPr lang="en-US" altLang="en-GB" dirty="0" err="1"/>
              <a:t>Ashari</a:t>
            </a:r>
            <a:endParaRPr lang="en-US" altLang="en-GB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dirty="0"/>
              <a:t>2114051056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dirty="0"/>
              <a:t>THP B</a:t>
            </a:r>
          </a:p>
        </p:txBody>
      </p:sp>
      <p:grpSp>
        <p:nvGrpSpPr>
          <p:cNvPr id="506" name="Google Shape;506;p36"/>
          <p:cNvGrpSpPr/>
          <p:nvPr/>
        </p:nvGrpSpPr>
        <p:grpSpPr>
          <a:xfrm>
            <a:off x="640228" y="597312"/>
            <a:ext cx="766630" cy="529336"/>
            <a:chOff x="453925" y="2889475"/>
            <a:chExt cx="763500" cy="527175"/>
          </a:xfrm>
        </p:grpSpPr>
        <p:sp>
          <p:nvSpPr>
            <p:cNvPr id="507" name="Google Shape;507;p36"/>
            <p:cNvSpPr/>
            <p:nvPr/>
          </p:nvSpPr>
          <p:spPr>
            <a:xfrm>
              <a:off x="566725" y="3049025"/>
              <a:ext cx="367625" cy="367625"/>
            </a:xfrm>
            <a:custGeom>
              <a:avLst/>
              <a:gdLst/>
              <a:ahLst/>
              <a:cxnLst/>
              <a:rect l="l" t="t" r="r" b="b"/>
              <a:pathLst>
                <a:path w="14705" h="14705" fill="none" extrusionOk="0">
                  <a:moveTo>
                    <a:pt x="12681" y="3679"/>
                  </a:moveTo>
                  <a:cubicBezTo>
                    <a:pt x="14705" y="6620"/>
                    <a:pt x="13967" y="10644"/>
                    <a:pt x="11026" y="12680"/>
                  </a:cubicBezTo>
                  <a:cubicBezTo>
                    <a:pt x="8085" y="14704"/>
                    <a:pt x="4061" y="13966"/>
                    <a:pt x="2036" y="11025"/>
                  </a:cubicBezTo>
                  <a:cubicBezTo>
                    <a:pt x="1" y="8084"/>
                    <a:pt x="751" y="4060"/>
                    <a:pt x="3680" y="2024"/>
                  </a:cubicBezTo>
                  <a:cubicBezTo>
                    <a:pt x="6620" y="0"/>
                    <a:pt x="10657" y="738"/>
                    <a:pt x="12681" y="3679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6"/>
            <p:cNvSpPr/>
            <p:nvPr/>
          </p:nvSpPr>
          <p:spPr>
            <a:xfrm>
              <a:off x="453925" y="2889475"/>
              <a:ext cx="86025" cy="86050"/>
            </a:xfrm>
            <a:custGeom>
              <a:avLst/>
              <a:gdLst/>
              <a:ahLst/>
              <a:cxnLst/>
              <a:rect l="l" t="t" r="r" b="b"/>
              <a:pathLst>
                <a:path w="3441" h="3442" fill="none" extrusionOk="0">
                  <a:moveTo>
                    <a:pt x="2274" y="298"/>
                  </a:moveTo>
                  <a:cubicBezTo>
                    <a:pt x="3060" y="596"/>
                    <a:pt x="3441" y="1477"/>
                    <a:pt x="3143" y="2263"/>
                  </a:cubicBezTo>
                  <a:cubicBezTo>
                    <a:pt x="2846" y="3048"/>
                    <a:pt x="1965" y="3441"/>
                    <a:pt x="1179" y="3144"/>
                  </a:cubicBezTo>
                  <a:cubicBezTo>
                    <a:pt x="393" y="2834"/>
                    <a:pt x="0" y="1953"/>
                    <a:pt x="298" y="1167"/>
                  </a:cubicBezTo>
                  <a:cubicBezTo>
                    <a:pt x="607" y="381"/>
                    <a:pt x="1488" y="0"/>
                    <a:pt x="2274" y="298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6"/>
            <p:cNvSpPr/>
            <p:nvPr/>
          </p:nvSpPr>
          <p:spPr>
            <a:xfrm>
              <a:off x="1048625" y="3045450"/>
              <a:ext cx="168800" cy="168800"/>
            </a:xfrm>
            <a:custGeom>
              <a:avLst/>
              <a:gdLst/>
              <a:ahLst/>
              <a:cxnLst/>
              <a:rect l="l" t="t" r="r" b="b"/>
              <a:pathLst>
                <a:path w="6752" h="6752" fill="none" extrusionOk="0">
                  <a:moveTo>
                    <a:pt x="4561" y="643"/>
                  </a:moveTo>
                  <a:cubicBezTo>
                    <a:pt x="6061" y="1298"/>
                    <a:pt x="6752" y="3048"/>
                    <a:pt x="6109" y="4548"/>
                  </a:cubicBezTo>
                  <a:cubicBezTo>
                    <a:pt x="5454" y="6061"/>
                    <a:pt x="3704" y="6751"/>
                    <a:pt x="2203" y="6096"/>
                  </a:cubicBezTo>
                  <a:cubicBezTo>
                    <a:pt x="691" y="5441"/>
                    <a:pt x="1" y="3703"/>
                    <a:pt x="656" y="2191"/>
                  </a:cubicBezTo>
                  <a:cubicBezTo>
                    <a:pt x="1310" y="691"/>
                    <a:pt x="3049" y="0"/>
                    <a:pt x="4561" y="643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6"/>
            <p:cNvSpPr/>
            <p:nvPr/>
          </p:nvSpPr>
          <p:spPr>
            <a:xfrm>
              <a:off x="910225" y="3147250"/>
              <a:ext cx="148550" cy="42275"/>
            </a:xfrm>
            <a:custGeom>
              <a:avLst/>
              <a:gdLst/>
              <a:ahLst/>
              <a:cxnLst/>
              <a:rect l="l" t="t" r="r" b="b"/>
              <a:pathLst>
                <a:path w="5942" h="1691" fill="none" extrusionOk="0">
                  <a:moveTo>
                    <a:pt x="5942" y="0"/>
                  </a:moveTo>
                  <a:lnTo>
                    <a:pt x="0" y="169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6"/>
            <p:cNvSpPr/>
            <p:nvPr/>
          </p:nvSpPr>
          <p:spPr>
            <a:xfrm>
              <a:off x="519100" y="2963875"/>
              <a:ext cx="122650" cy="144700"/>
            </a:xfrm>
            <a:custGeom>
              <a:avLst/>
              <a:gdLst/>
              <a:ahLst/>
              <a:cxnLst/>
              <a:rect l="l" t="t" r="r" b="b"/>
              <a:pathLst>
                <a:path w="4906" h="5788" fill="none" extrusionOk="0">
                  <a:moveTo>
                    <a:pt x="4906" y="5787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36"/>
          <p:cNvGrpSpPr/>
          <p:nvPr/>
        </p:nvGrpSpPr>
        <p:grpSpPr>
          <a:xfrm rot="3916591">
            <a:off x="7783297" y="3817606"/>
            <a:ext cx="610500" cy="763751"/>
            <a:chOff x="758425" y="3567225"/>
            <a:chExt cx="743550" cy="930200"/>
          </a:xfrm>
        </p:grpSpPr>
        <p:sp>
          <p:nvSpPr>
            <p:cNvPr id="513" name="Google Shape;513;p36"/>
            <p:cNvSpPr/>
            <p:nvPr/>
          </p:nvSpPr>
          <p:spPr>
            <a:xfrm>
              <a:off x="957850" y="3941675"/>
              <a:ext cx="314050" cy="314050"/>
            </a:xfrm>
            <a:custGeom>
              <a:avLst/>
              <a:gdLst/>
              <a:ahLst/>
              <a:cxnLst/>
              <a:rect l="l" t="t" r="r" b="b"/>
              <a:pathLst>
                <a:path w="12562" h="12562" fill="none" extrusionOk="0">
                  <a:moveTo>
                    <a:pt x="6454" y="96"/>
                  </a:moveTo>
                  <a:cubicBezTo>
                    <a:pt x="9871" y="191"/>
                    <a:pt x="12561" y="3037"/>
                    <a:pt x="12466" y="6454"/>
                  </a:cubicBezTo>
                  <a:cubicBezTo>
                    <a:pt x="12371" y="9871"/>
                    <a:pt x="9525" y="12562"/>
                    <a:pt x="6108" y="12467"/>
                  </a:cubicBezTo>
                  <a:cubicBezTo>
                    <a:pt x="2691" y="12371"/>
                    <a:pt x="0" y="9526"/>
                    <a:pt x="96" y="6109"/>
                  </a:cubicBezTo>
                  <a:cubicBezTo>
                    <a:pt x="191" y="2692"/>
                    <a:pt x="3048" y="1"/>
                    <a:pt x="6454" y="96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6"/>
            <p:cNvSpPr/>
            <p:nvPr/>
          </p:nvSpPr>
          <p:spPr>
            <a:xfrm>
              <a:off x="758425" y="3567225"/>
              <a:ext cx="252425" cy="252450"/>
            </a:xfrm>
            <a:custGeom>
              <a:avLst/>
              <a:gdLst/>
              <a:ahLst/>
              <a:cxnLst/>
              <a:rect l="l" t="t" r="r" b="b"/>
              <a:pathLst>
                <a:path w="10097" h="10098" fill="none" extrusionOk="0">
                  <a:moveTo>
                    <a:pt x="6513" y="811"/>
                  </a:moveTo>
                  <a:cubicBezTo>
                    <a:pt x="8858" y="1620"/>
                    <a:pt x="10097" y="4168"/>
                    <a:pt x="9299" y="6514"/>
                  </a:cubicBezTo>
                  <a:cubicBezTo>
                    <a:pt x="8489" y="8859"/>
                    <a:pt x="5941" y="10097"/>
                    <a:pt x="3596" y="9300"/>
                  </a:cubicBezTo>
                  <a:cubicBezTo>
                    <a:pt x="1250" y="8490"/>
                    <a:pt x="0" y="5942"/>
                    <a:pt x="810" y="3597"/>
                  </a:cubicBezTo>
                  <a:cubicBezTo>
                    <a:pt x="1607" y="1251"/>
                    <a:pt x="4167" y="1"/>
                    <a:pt x="6513" y="811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6"/>
            <p:cNvSpPr/>
            <p:nvPr/>
          </p:nvSpPr>
          <p:spPr>
            <a:xfrm>
              <a:off x="1356100" y="3785425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09" y="929"/>
                    <a:pt x="5835" y="2405"/>
                    <a:pt x="5371" y="3763"/>
                  </a:cubicBezTo>
                  <a:cubicBezTo>
                    <a:pt x="4906" y="5108"/>
                    <a:pt x="3430" y="5834"/>
                    <a:pt x="2073" y="5370"/>
                  </a:cubicBezTo>
                  <a:cubicBezTo>
                    <a:pt x="715" y="4906"/>
                    <a:pt x="1" y="3429"/>
                    <a:pt x="465" y="2072"/>
                  </a:cubicBezTo>
                  <a:cubicBezTo>
                    <a:pt x="930" y="715"/>
                    <a:pt x="2406" y="0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6"/>
            <p:cNvSpPr/>
            <p:nvPr/>
          </p:nvSpPr>
          <p:spPr>
            <a:xfrm>
              <a:off x="829550" y="4351550"/>
              <a:ext cx="145875" cy="145875"/>
            </a:xfrm>
            <a:custGeom>
              <a:avLst/>
              <a:gdLst/>
              <a:ahLst/>
              <a:cxnLst/>
              <a:rect l="l" t="t" r="r" b="b"/>
              <a:pathLst>
                <a:path w="5835" h="5835" fill="none" extrusionOk="0">
                  <a:moveTo>
                    <a:pt x="3763" y="465"/>
                  </a:moveTo>
                  <a:cubicBezTo>
                    <a:pt x="5120" y="929"/>
                    <a:pt x="5835" y="2406"/>
                    <a:pt x="5370" y="3763"/>
                  </a:cubicBezTo>
                  <a:cubicBezTo>
                    <a:pt x="4906" y="5109"/>
                    <a:pt x="3430" y="5835"/>
                    <a:pt x="2072" y="5371"/>
                  </a:cubicBezTo>
                  <a:cubicBezTo>
                    <a:pt x="715" y="4906"/>
                    <a:pt x="1" y="3430"/>
                    <a:pt x="465" y="2072"/>
                  </a:cubicBezTo>
                  <a:cubicBezTo>
                    <a:pt x="929" y="715"/>
                    <a:pt x="2406" y="1"/>
                    <a:pt x="3763" y="465"/>
                  </a:cubicBezTo>
                  <a:close/>
                </a:path>
              </a:pathLst>
            </a:custGeom>
            <a:noFill/>
            <a:ln w="2857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6"/>
            <p:cNvSpPr/>
            <p:nvPr/>
          </p:nvSpPr>
          <p:spPr>
            <a:xfrm>
              <a:off x="937300" y="3791975"/>
              <a:ext cx="101525" cy="167600"/>
            </a:xfrm>
            <a:custGeom>
              <a:avLst/>
              <a:gdLst/>
              <a:ahLst/>
              <a:cxnLst/>
              <a:rect l="l" t="t" r="r" b="b"/>
              <a:pathLst>
                <a:path w="4061" h="6704" fill="none" extrusionOk="0">
                  <a:moveTo>
                    <a:pt x="4061" y="6703"/>
                  </a:move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6"/>
            <p:cNvSpPr/>
            <p:nvPr/>
          </p:nvSpPr>
          <p:spPr>
            <a:xfrm>
              <a:off x="1241225" y="3898225"/>
              <a:ext cx="136050" cy="102125"/>
            </a:xfrm>
            <a:custGeom>
              <a:avLst/>
              <a:gdLst/>
              <a:ahLst/>
              <a:cxnLst/>
              <a:rect l="l" t="t" r="r" b="b"/>
              <a:pathLst>
                <a:path w="5442" h="4085" fill="none" extrusionOk="0">
                  <a:moveTo>
                    <a:pt x="5441" y="1"/>
                  </a:moveTo>
                  <a:lnTo>
                    <a:pt x="0" y="4084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6"/>
            <p:cNvSpPr/>
            <p:nvPr/>
          </p:nvSpPr>
          <p:spPr>
            <a:xfrm>
              <a:off x="934625" y="4235775"/>
              <a:ext cx="98850" cy="130700"/>
            </a:xfrm>
            <a:custGeom>
              <a:avLst/>
              <a:gdLst/>
              <a:ahLst/>
              <a:cxnLst/>
              <a:rect l="l" t="t" r="r" b="b"/>
              <a:pathLst>
                <a:path w="3954" h="5228" fill="none" extrusionOk="0">
                  <a:moveTo>
                    <a:pt x="3954" y="0"/>
                  </a:moveTo>
                  <a:lnTo>
                    <a:pt x="1" y="5227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0" name="Google Shape;520;p36"/>
          <p:cNvGrpSpPr/>
          <p:nvPr/>
        </p:nvGrpSpPr>
        <p:grpSpPr>
          <a:xfrm>
            <a:off x="5159600" y="4358400"/>
            <a:ext cx="449500" cy="19675"/>
            <a:chOff x="3025950" y="3356200"/>
            <a:chExt cx="449500" cy="19675"/>
          </a:xfrm>
        </p:grpSpPr>
        <p:sp>
          <p:nvSpPr>
            <p:cNvPr id="521" name="Google Shape;521;p36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6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6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6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6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6" name="Google Shape;526;p36"/>
          <p:cNvSpPr/>
          <p:nvPr/>
        </p:nvSpPr>
        <p:spPr>
          <a:xfrm rot="5400000">
            <a:off x="7823502" y="367774"/>
            <a:ext cx="952923" cy="949098"/>
          </a:xfrm>
          <a:custGeom>
            <a:avLst/>
            <a:gdLst/>
            <a:ahLst/>
            <a:cxnLst/>
            <a:rect l="l" t="t" r="r" b="b"/>
            <a:pathLst>
              <a:path w="2954" h="2954" fill="none" extrusionOk="0">
                <a:moveTo>
                  <a:pt x="2954" y="1477"/>
                </a:moveTo>
                <a:cubicBezTo>
                  <a:pt x="2954" y="2298"/>
                  <a:pt x="2299" y="2953"/>
                  <a:pt x="1477" y="2953"/>
                </a:cubicBezTo>
                <a:cubicBezTo>
                  <a:pt x="656" y="2953"/>
                  <a:pt x="1" y="2298"/>
                  <a:pt x="1" y="1477"/>
                </a:cubicBezTo>
                <a:cubicBezTo>
                  <a:pt x="1" y="655"/>
                  <a:pt x="656" y="0"/>
                  <a:pt x="1477" y="0"/>
                </a:cubicBezTo>
                <a:cubicBezTo>
                  <a:pt x="2299" y="0"/>
                  <a:pt x="2954" y="655"/>
                  <a:pt x="2954" y="1477"/>
                </a:cubicBezTo>
                <a:close/>
              </a:path>
            </a:pathLst>
          </a:custGeom>
          <a:noFill/>
          <a:ln w="28575" cap="rnd" cmpd="sng">
            <a:solidFill>
              <a:srgbClr val="FFFFFF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7" name="Google Shape;527;p36"/>
          <p:cNvGrpSpPr/>
          <p:nvPr/>
        </p:nvGrpSpPr>
        <p:grpSpPr>
          <a:xfrm>
            <a:off x="1174675" y="3875800"/>
            <a:ext cx="206961" cy="440036"/>
            <a:chOff x="1174675" y="3875800"/>
            <a:chExt cx="206961" cy="440036"/>
          </a:xfrm>
        </p:grpSpPr>
        <p:sp>
          <p:nvSpPr>
            <p:cNvPr id="528" name="Google Shape;528;p36"/>
            <p:cNvSpPr/>
            <p:nvPr/>
          </p:nvSpPr>
          <p:spPr>
            <a:xfrm>
              <a:off x="1278150" y="4212350"/>
              <a:ext cx="103486" cy="103486"/>
            </a:xfrm>
            <a:custGeom>
              <a:avLst/>
              <a:gdLst/>
              <a:ahLst/>
              <a:cxnLst/>
              <a:rect l="l" t="t" r="r" b="b"/>
              <a:pathLst>
                <a:path w="2954" h="2954" fill="none" extrusionOk="0">
                  <a:moveTo>
                    <a:pt x="2954" y="1477"/>
                  </a:moveTo>
                  <a:cubicBezTo>
                    <a:pt x="2954" y="2298"/>
                    <a:pt x="2299" y="2953"/>
                    <a:pt x="1477" y="2953"/>
                  </a:cubicBezTo>
                  <a:cubicBezTo>
                    <a:pt x="656" y="2953"/>
                    <a:pt x="1" y="2298"/>
                    <a:pt x="1" y="1477"/>
                  </a:cubicBezTo>
                  <a:cubicBezTo>
                    <a:pt x="1" y="655"/>
                    <a:pt x="656" y="0"/>
                    <a:pt x="1477" y="0"/>
                  </a:cubicBezTo>
                  <a:cubicBezTo>
                    <a:pt x="2299" y="0"/>
                    <a:pt x="2954" y="655"/>
                    <a:pt x="2954" y="1477"/>
                  </a:cubicBez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6"/>
            <p:cNvSpPr/>
            <p:nvPr/>
          </p:nvSpPr>
          <p:spPr>
            <a:xfrm>
              <a:off x="1174675" y="3875800"/>
              <a:ext cx="103486" cy="103486"/>
            </a:xfrm>
            <a:custGeom>
              <a:avLst/>
              <a:gdLst/>
              <a:ahLst/>
              <a:cxnLst/>
              <a:rect l="l" t="t" r="r" b="b"/>
              <a:pathLst>
                <a:path w="2954" h="2954" fill="none" extrusionOk="0">
                  <a:moveTo>
                    <a:pt x="2954" y="1477"/>
                  </a:moveTo>
                  <a:cubicBezTo>
                    <a:pt x="2954" y="2298"/>
                    <a:pt x="2299" y="2953"/>
                    <a:pt x="1477" y="2953"/>
                  </a:cubicBezTo>
                  <a:cubicBezTo>
                    <a:pt x="656" y="2953"/>
                    <a:pt x="1" y="2298"/>
                    <a:pt x="1" y="1477"/>
                  </a:cubicBezTo>
                  <a:cubicBezTo>
                    <a:pt x="1" y="655"/>
                    <a:pt x="656" y="0"/>
                    <a:pt x="1477" y="0"/>
                  </a:cubicBezTo>
                  <a:cubicBezTo>
                    <a:pt x="2299" y="0"/>
                    <a:pt x="2954" y="655"/>
                    <a:pt x="2954" y="1477"/>
                  </a:cubicBez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0" name="Google Shape;530;p36"/>
          <p:cNvGrpSpPr/>
          <p:nvPr/>
        </p:nvGrpSpPr>
        <p:grpSpPr>
          <a:xfrm>
            <a:off x="2104738" y="794038"/>
            <a:ext cx="449500" cy="19675"/>
            <a:chOff x="3025950" y="3356200"/>
            <a:chExt cx="449500" cy="19675"/>
          </a:xfrm>
        </p:grpSpPr>
        <p:sp>
          <p:nvSpPr>
            <p:cNvPr id="531" name="Google Shape;531;p36"/>
            <p:cNvSpPr/>
            <p:nvPr/>
          </p:nvSpPr>
          <p:spPr>
            <a:xfrm>
              <a:off x="3025950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4" y="0"/>
                  </a:moveTo>
                  <a:cubicBezTo>
                    <a:pt x="180" y="0"/>
                    <a:pt x="1" y="179"/>
                    <a:pt x="1" y="393"/>
                  </a:cubicBezTo>
                  <a:cubicBezTo>
                    <a:pt x="1" y="608"/>
                    <a:pt x="180" y="786"/>
                    <a:pt x="394" y="786"/>
                  </a:cubicBezTo>
                  <a:cubicBezTo>
                    <a:pt x="620" y="786"/>
                    <a:pt x="787" y="608"/>
                    <a:pt x="787" y="393"/>
                  </a:cubicBezTo>
                  <a:cubicBezTo>
                    <a:pt x="787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6"/>
            <p:cNvSpPr/>
            <p:nvPr/>
          </p:nvSpPr>
          <p:spPr>
            <a:xfrm>
              <a:off x="3133425" y="3356200"/>
              <a:ext cx="19650" cy="19675"/>
            </a:xfrm>
            <a:custGeom>
              <a:avLst/>
              <a:gdLst/>
              <a:ahLst/>
              <a:cxnLst/>
              <a:rect l="l" t="t" r="r" b="b"/>
              <a:pathLst>
                <a:path w="786" h="787" extrusionOk="0">
                  <a:moveTo>
                    <a:pt x="393" y="0"/>
                  </a:moveTo>
                  <a:cubicBezTo>
                    <a:pt x="179" y="0"/>
                    <a:pt x="0" y="179"/>
                    <a:pt x="0" y="393"/>
                  </a:cubicBezTo>
                  <a:cubicBezTo>
                    <a:pt x="0" y="608"/>
                    <a:pt x="179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6"/>
            <p:cNvSpPr/>
            <p:nvPr/>
          </p:nvSpPr>
          <p:spPr>
            <a:xfrm>
              <a:off x="3240875" y="3356200"/>
              <a:ext cx="19675" cy="19675"/>
            </a:xfrm>
            <a:custGeom>
              <a:avLst/>
              <a:gdLst/>
              <a:ahLst/>
              <a:cxnLst/>
              <a:rect l="l" t="t" r="r" b="b"/>
              <a:pathLst>
                <a:path w="787" h="787" extrusionOk="0">
                  <a:moveTo>
                    <a:pt x="393" y="0"/>
                  </a:moveTo>
                  <a:cubicBezTo>
                    <a:pt x="167" y="0"/>
                    <a:pt x="0" y="179"/>
                    <a:pt x="0" y="393"/>
                  </a:cubicBezTo>
                  <a:cubicBezTo>
                    <a:pt x="0" y="608"/>
                    <a:pt x="167" y="786"/>
                    <a:pt x="393" y="786"/>
                  </a:cubicBezTo>
                  <a:cubicBezTo>
                    <a:pt x="607" y="786"/>
                    <a:pt x="786" y="608"/>
                    <a:pt x="786" y="393"/>
                  </a:cubicBezTo>
                  <a:cubicBezTo>
                    <a:pt x="786" y="179"/>
                    <a:pt x="607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6"/>
            <p:cNvSpPr/>
            <p:nvPr/>
          </p:nvSpPr>
          <p:spPr>
            <a:xfrm>
              <a:off x="334802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405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405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40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6"/>
            <p:cNvSpPr/>
            <p:nvPr/>
          </p:nvSpPr>
          <p:spPr>
            <a:xfrm>
              <a:off x="3455475" y="3356200"/>
              <a:ext cx="19975" cy="19675"/>
            </a:xfrm>
            <a:custGeom>
              <a:avLst/>
              <a:gdLst/>
              <a:ahLst/>
              <a:cxnLst/>
              <a:rect l="l" t="t" r="r" b="b"/>
              <a:pathLst>
                <a:path w="799" h="787" extrusionOk="0">
                  <a:moveTo>
                    <a:pt x="394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608"/>
                    <a:pt x="179" y="786"/>
                    <a:pt x="394" y="786"/>
                  </a:cubicBezTo>
                  <a:cubicBezTo>
                    <a:pt x="620" y="786"/>
                    <a:pt x="798" y="608"/>
                    <a:pt x="798" y="393"/>
                  </a:cubicBezTo>
                  <a:cubicBezTo>
                    <a:pt x="798" y="179"/>
                    <a:pt x="620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7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2700" dirty="0" err="1"/>
              <a:t>Monosakarida</a:t>
            </a:r>
            <a:r>
              <a:rPr lang="en-US" sz="2700" dirty="0"/>
              <a:t> </a:t>
            </a:r>
          </a:p>
        </p:txBody>
      </p:sp>
      <p:sp>
        <p:nvSpPr>
          <p:cNvPr id="541" name="Google Shape;541;p37"/>
          <p:cNvSpPr txBox="1">
            <a:spLocks noGrp="1"/>
          </p:cNvSpPr>
          <p:nvPr>
            <p:ph type="body" idx="1"/>
          </p:nvPr>
        </p:nvSpPr>
        <p:spPr>
          <a:xfrm>
            <a:off x="348565" y="1152475"/>
            <a:ext cx="381231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Monosakarida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merupakan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unit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karbohidrat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terkecil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Mono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berarti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satu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sakarida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berarti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gula,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jadi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monosakarida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merupakan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satu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gula yang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struktur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molekulnya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tersusun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atas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satu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gugus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aldehid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satu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gugus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keton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yang pada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rantainya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terikat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dua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lebih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gugus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hidroksil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US" altLang="en-GB" sz="16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535D183-E64C-4504-B4EC-D3C20172873E}"/>
              </a:ext>
            </a:extLst>
          </p:cNvPr>
          <p:cNvGrpSpPr>
            <a:grpSpLocks noChangeAspect="1"/>
          </p:cNvGrpSpPr>
          <p:nvPr/>
        </p:nvGrpSpPr>
        <p:grpSpPr>
          <a:xfrm>
            <a:off x="4160875" y="1310531"/>
            <a:ext cx="4453829" cy="2999197"/>
            <a:chOff x="0" y="0"/>
            <a:chExt cx="11287761" cy="6350000"/>
          </a:xfrm>
        </p:grpSpPr>
        <p:sp>
          <p:nvSpPr>
            <p:cNvPr id="5" name="Freeform 195">
              <a:extLst>
                <a:ext uri="{FF2B5EF4-FFF2-40B4-BE49-F238E27FC236}">
                  <a16:creationId xmlns:a16="http://schemas.microsoft.com/office/drawing/2014/main" id="{8D36167C-F936-4823-A646-4C99C9780EA6}"/>
                </a:ext>
              </a:extLst>
            </p:cNvPr>
            <p:cNvSpPr/>
            <p:nvPr/>
          </p:nvSpPr>
          <p:spPr>
            <a:xfrm>
              <a:off x="0" y="0"/>
              <a:ext cx="11287761" cy="6350000"/>
            </a:xfrm>
            <a:custGeom>
              <a:avLst/>
              <a:gdLst/>
              <a:ahLst/>
              <a:cxnLst/>
              <a:rect l="l" t="t" r="r" b="b"/>
              <a:pathLst>
                <a:path w="11287761" h="6350000">
                  <a:moveTo>
                    <a:pt x="0" y="5824220"/>
                  </a:moveTo>
                  <a:lnTo>
                    <a:pt x="0" y="525780"/>
                  </a:lnTo>
                  <a:cubicBezTo>
                    <a:pt x="0" y="234950"/>
                    <a:pt x="234950" y="0"/>
                    <a:pt x="525780" y="0"/>
                  </a:cubicBezTo>
                  <a:lnTo>
                    <a:pt x="10761980" y="0"/>
                  </a:lnTo>
                  <a:cubicBezTo>
                    <a:pt x="11052811" y="0"/>
                    <a:pt x="11287761" y="234950"/>
                    <a:pt x="11287761" y="525780"/>
                  </a:cubicBezTo>
                  <a:lnTo>
                    <a:pt x="11287761" y="5822950"/>
                  </a:lnTo>
                  <a:cubicBezTo>
                    <a:pt x="11287761" y="6113780"/>
                    <a:pt x="11052811" y="6348730"/>
                    <a:pt x="10761980" y="6348730"/>
                  </a:cubicBezTo>
                  <a:lnTo>
                    <a:pt x="525780" y="6348730"/>
                  </a:lnTo>
                  <a:cubicBezTo>
                    <a:pt x="236220" y="6350000"/>
                    <a:pt x="0" y="6115050"/>
                    <a:pt x="0" y="5824220"/>
                  </a:cubicBezTo>
                  <a:cubicBezTo>
                    <a:pt x="0" y="5824220"/>
                    <a:pt x="0" y="5824220"/>
                    <a:pt x="0" y="5824220"/>
                  </a:cubicBezTo>
                  <a:close/>
                </a:path>
              </a:pathLst>
            </a:custGeom>
            <a:blipFill>
              <a:blip r:embed="rId3"/>
              <a:stretch>
                <a:fillRect l="-19" r="-19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7"/>
          <p:cNvSpPr txBox="1">
            <a:spLocks noGrp="1"/>
          </p:cNvSpPr>
          <p:nvPr>
            <p:ph type="title"/>
          </p:nvPr>
        </p:nvSpPr>
        <p:spPr>
          <a:xfrm>
            <a:off x="349800" y="349800"/>
            <a:ext cx="8444400" cy="6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altLang="id-ID" sz="3200" dirty="0"/>
              <a:t>Pusat </a:t>
            </a:r>
            <a:r>
              <a:rPr lang="en-US" altLang="id-ID" sz="3200" dirty="0" err="1"/>
              <a:t>Asimetrik</a:t>
            </a:r>
            <a:r>
              <a:rPr lang="en-US" altLang="id-ID" sz="3200" dirty="0"/>
              <a:t> </a:t>
            </a:r>
            <a:r>
              <a:rPr lang="en-US" altLang="id-ID" sz="3200" dirty="0" err="1"/>
              <a:t>Monosakarida</a:t>
            </a:r>
            <a:endParaRPr lang="en-US" sz="2700" dirty="0"/>
          </a:p>
        </p:txBody>
      </p:sp>
      <p:sp>
        <p:nvSpPr>
          <p:cNvPr id="541" name="Google Shape;541;p37"/>
          <p:cNvSpPr txBox="1">
            <a:spLocks noGrp="1"/>
          </p:cNvSpPr>
          <p:nvPr>
            <p:ph type="body" idx="1"/>
          </p:nvPr>
        </p:nvSpPr>
        <p:spPr>
          <a:xfrm>
            <a:off x="349799" y="1152475"/>
            <a:ext cx="8347633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en-US" altLang="id-ID" sz="1600" dirty="0"/>
              <a:t>Atom C </a:t>
            </a:r>
            <a:r>
              <a:rPr lang="en-US" altLang="id-ID" sz="1600" dirty="0" err="1"/>
              <a:t>asimetris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adalah</a:t>
            </a:r>
            <a:r>
              <a:rPr lang="en-US" altLang="id-ID" sz="1600" dirty="0"/>
              <a:t> atom yang </a:t>
            </a:r>
            <a:r>
              <a:rPr lang="en-US" altLang="id-ID" sz="1600" dirty="0" err="1"/>
              <a:t>mengikat</a:t>
            </a:r>
            <a:r>
              <a:rPr lang="en-US" altLang="id-ID" sz="1600" dirty="0"/>
              <a:t> 4 </a:t>
            </a:r>
            <a:r>
              <a:rPr lang="en-US" altLang="id-ID" sz="1600" dirty="0" err="1"/>
              <a:t>gugus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berbeda</a:t>
            </a:r>
            <a:r>
              <a:rPr lang="en-US" altLang="id-ID" sz="1600" dirty="0"/>
              <a:t> pada </a:t>
            </a:r>
            <a:r>
              <a:rPr lang="en-US" altLang="id-ID" sz="1600" dirty="0" err="1"/>
              <a:t>keempat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tangan</a:t>
            </a:r>
            <a:r>
              <a:rPr lang="en-US" altLang="id-ID" sz="1600" dirty="0"/>
              <a:t> atom </a:t>
            </a:r>
            <a:r>
              <a:rPr lang="en-US" altLang="id-ID" sz="1600" dirty="0" err="1"/>
              <a:t>karbonnya</a:t>
            </a:r>
            <a:r>
              <a:rPr lang="en-US" altLang="id-ID" sz="1600" dirty="0"/>
              <a:t>. </a:t>
            </a:r>
          </a:p>
          <a:p>
            <a:pPr marL="0" indent="0">
              <a:spcBef>
                <a:spcPts val="1000"/>
              </a:spcBef>
              <a:buNone/>
            </a:pPr>
            <a:endParaRPr lang="en-US" sz="1600" dirty="0">
              <a:solidFill>
                <a:schemeClr val="bg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lvl="0" indent="-285750" algn="l" rtl="0">
              <a:spcBef>
                <a:spcPts val="10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en-GB" sz="1600" dirty="0"/>
          </a:p>
        </p:txBody>
      </p:sp>
      <p:pic>
        <p:nvPicPr>
          <p:cNvPr id="4" name="Gambar 5" descr="WhatsApp Image 2022-03-04 at 12.00.39">
            <a:extLst>
              <a:ext uri="{FF2B5EF4-FFF2-40B4-BE49-F238E27FC236}">
                <a16:creationId xmlns:a16="http://schemas.microsoft.com/office/drawing/2014/main" id="{904026E0-9D83-442A-AC6A-8FD3E8F1B9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143" y="1972390"/>
            <a:ext cx="56038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51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7"/>
          <p:cNvSpPr txBox="1">
            <a:spLocks noGrp="1"/>
          </p:cNvSpPr>
          <p:nvPr>
            <p:ph type="title"/>
          </p:nvPr>
        </p:nvSpPr>
        <p:spPr>
          <a:xfrm>
            <a:off x="349800" y="241005"/>
            <a:ext cx="8444400" cy="7735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altLang="id-ID" sz="3200" dirty="0" err="1"/>
              <a:t>Notasi</a:t>
            </a:r>
            <a:r>
              <a:rPr lang="en-US" altLang="id-ID" sz="3200" dirty="0"/>
              <a:t>  L dan </a:t>
            </a:r>
            <a:r>
              <a:rPr lang="en-US" altLang="id-ID" sz="3200" dirty="0" err="1"/>
              <a:t>Notasi</a:t>
            </a:r>
            <a:r>
              <a:rPr lang="en-US" altLang="id-ID" sz="3200" dirty="0"/>
              <a:t> D</a:t>
            </a:r>
            <a:endParaRPr lang="en-US" sz="2700" dirty="0"/>
          </a:p>
        </p:txBody>
      </p:sp>
      <p:sp>
        <p:nvSpPr>
          <p:cNvPr id="541" name="Google Shape;541;p37"/>
          <p:cNvSpPr txBox="1">
            <a:spLocks noGrp="1"/>
          </p:cNvSpPr>
          <p:nvPr>
            <p:ph type="body" idx="1"/>
          </p:nvPr>
        </p:nvSpPr>
        <p:spPr>
          <a:xfrm>
            <a:off x="85060" y="1152475"/>
            <a:ext cx="9058939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Notasi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 dan D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ialah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singkatan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ditentukan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berdasarkan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letak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gugus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hidroksil</a:t>
            </a:r>
            <a:r>
              <a:rPr lang="en-US" sz="1600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(OH).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lang="en-US" altLang="en-GB" sz="1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473705-03D1-43A7-B43F-10AA9C501A5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278501" y="1807067"/>
            <a:ext cx="4363123" cy="2761808"/>
          </a:xfrm>
          <a:prstGeom prst="rect">
            <a:avLst/>
          </a:prstGeom>
        </p:spPr>
      </p:pic>
      <p:sp>
        <p:nvSpPr>
          <p:cNvPr id="6" name="Google Shape;541;p37">
            <a:extLst>
              <a:ext uri="{FF2B5EF4-FFF2-40B4-BE49-F238E27FC236}">
                <a16:creationId xmlns:a16="http://schemas.microsoft.com/office/drawing/2014/main" id="{C9306E04-D50E-442D-B310-F67997DAABD1}"/>
              </a:ext>
            </a:extLst>
          </p:cNvPr>
          <p:cNvSpPr txBox="1">
            <a:spLocks/>
          </p:cNvSpPr>
          <p:nvPr/>
        </p:nvSpPr>
        <p:spPr>
          <a:xfrm>
            <a:off x="168683" y="1807067"/>
            <a:ext cx="4026195" cy="2995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2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pPr marL="114300" indent="0">
              <a:buNone/>
            </a:pPr>
            <a:r>
              <a:rPr lang="en-US" altLang="id-ID" sz="1600" b="1" dirty="0" err="1"/>
              <a:t>Levo</a:t>
            </a:r>
            <a:endParaRPr lang="en-US" altLang="id-ID" sz="1600" b="1" dirty="0"/>
          </a:p>
          <a:p>
            <a:pPr marL="114300" indent="0">
              <a:buNone/>
            </a:pPr>
            <a:r>
              <a:rPr lang="en-US" altLang="id-ID" sz="1600" dirty="0" err="1"/>
              <a:t>Digunakan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ketika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posisi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gugus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hidroksil</a:t>
            </a:r>
            <a:r>
              <a:rPr lang="en-US" altLang="id-ID" sz="1600" dirty="0"/>
              <a:t> (OH) </a:t>
            </a:r>
            <a:r>
              <a:rPr lang="en-US" altLang="id-ID" sz="1600" dirty="0" err="1"/>
              <a:t>terjauh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dari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gugus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keton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atau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aldehid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terletak</a:t>
            </a:r>
            <a:r>
              <a:rPr lang="en-US" altLang="id-ID" sz="1600" dirty="0"/>
              <a:t> di </a:t>
            </a:r>
            <a:r>
              <a:rPr lang="en-US" altLang="id-ID" sz="1600" dirty="0" err="1"/>
              <a:t>sebelah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kiri</a:t>
            </a:r>
            <a:r>
              <a:rPr lang="en-US" altLang="id-ID" sz="1600" dirty="0"/>
              <a:t>.</a:t>
            </a:r>
          </a:p>
          <a:p>
            <a:pPr marL="114300" indent="0">
              <a:buNone/>
            </a:pPr>
            <a:endParaRPr lang="en-US" altLang="id-ID" sz="1600" b="1" dirty="0"/>
          </a:p>
          <a:p>
            <a:pPr marL="114300" indent="0">
              <a:buNone/>
            </a:pPr>
            <a:r>
              <a:rPr lang="en-US" altLang="id-ID" sz="1600" b="1" dirty="0" err="1"/>
              <a:t>Dextro</a:t>
            </a:r>
            <a:endParaRPr lang="en-US" altLang="id-ID" sz="1600" b="1" dirty="0"/>
          </a:p>
          <a:p>
            <a:pPr marL="114300" indent="0">
              <a:buNone/>
            </a:pPr>
            <a:r>
              <a:rPr lang="en-US" altLang="id-ID" sz="1600" dirty="0" err="1"/>
              <a:t>Digunakan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ketika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posisi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gugus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hidroksil</a:t>
            </a:r>
            <a:r>
              <a:rPr lang="en-US" altLang="id-ID" sz="1600" dirty="0"/>
              <a:t> (OH) </a:t>
            </a:r>
            <a:r>
              <a:rPr lang="en-US" altLang="id-ID" sz="1600" dirty="0" err="1"/>
              <a:t>terjauh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dari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gugus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keton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atau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aldehid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terletak</a:t>
            </a:r>
            <a:r>
              <a:rPr lang="en-US" altLang="id-ID" sz="1600" dirty="0"/>
              <a:t> di </a:t>
            </a:r>
            <a:r>
              <a:rPr lang="en-US" altLang="id-ID" sz="1600" dirty="0" err="1"/>
              <a:t>sebelah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kanan</a:t>
            </a:r>
            <a:r>
              <a:rPr lang="en-US" altLang="id-ID" sz="1600" dirty="0"/>
              <a:t>.</a:t>
            </a:r>
          </a:p>
          <a:p>
            <a:pPr marL="114300" indent="0">
              <a:buNone/>
            </a:pPr>
            <a:r>
              <a:rPr lang="en-US" altLang="id-ID" sz="1600" dirty="0"/>
              <a:t> </a:t>
            </a:r>
          </a:p>
          <a:p>
            <a:pPr marL="114300" indent="0" algn="l">
              <a:buNone/>
            </a:pPr>
            <a:endParaRPr lang="en-US" altLang="id-ID" sz="1600" dirty="0"/>
          </a:p>
          <a:p>
            <a:pPr marL="0" indent="0">
              <a:spcBef>
                <a:spcPts val="1000"/>
              </a:spcBef>
              <a:buFont typeface="Poppins" panose="00000500000000000000"/>
              <a:buNone/>
            </a:pPr>
            <a:endParaRPr lang="en-US" altLang="en-GB" sz="1600" dirty="0"/>
          </a:p>
        </p:txBody>
      </p:sp>
    </p:spTree>
    <p:extLst>
      <p:ext uri="{BB962C8B-B14F-4D97-AF65-F5344CB8AC3E}">
        <p14:creationId xmlns:p14="http://schemas.microsoft.com/office/powerpoint/2010/main" val="2656328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7"/>
          <p:cNvSpPr txBox="1">
            <a:spLocks noGrp="1"/>
          </p:cNvSpPr>
          <p:nvPr>
            <p:ph type="title"/>
          </p:nvPr>
        </p:nvSpPr>
        <p:spPr>
          <a:xfrm>
            <a:off x="349800" y="314359"/>
            <a:ext cx="8444400" cy="66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altLang="id-ID" sz="3200" dirty="0" err="1"/>
              <a:t>Prinsip</a:t>
            </a:r>
            <a:r>
              <a:rPr lang="en-US" altLang="id-ID" sz="3200" dirty="0"/>
              <a:t> </a:t>
            </a:r>
            <a:r>
              <a:rPr lang="en-US" altLang="id-ID" sz="3200" dirty="0" err="1"/>
              <a:t>Siklisasi</a:t>
            </a:r>
            <a:r>
              <a:rPr lang="en-US" altLang="id-ID" sz="3200" dirty="0"/>
              <a:t> </a:t>
            </a:r>
            <a:r>
              <a:rPr lang="en-US" altLang="id-ID" sz="3200" dirty="0" err="1"/>
              <a:t>Glukosa</a:t>
            </a:r>
            <a:r>
              <a:rPr lang="en-US" altLang="id-ID" sz="3200" dirty="0"/>
              <a:t> dan </a:t>
            </a:r>
            <a:r>
              <a:rPr lang="en-US" altLang="id-ID" sz="3200" dirty="0" err="1"/>
              <a:t>Fruktosa</a:t>
            </a:r>
            <a:r>
              <a:rPr lang="en-US" altLang="id-ID" sz="3200" dirty="0"/>
              <a:t> </a:t>
            </a:r>
            <a:endParaRPr lang="en-US" sz="2700" dirty="0"/>
          </a:p>
        </p:txBody>
      </p:sp>
      <p:sp>
        <p:nvSpPr>
          <p:cNvPr id="541" name="Google Shape;541;p37"/>
          <p:cNvSpPr txBox="1">
            <a:spLocks noGrp="1"/>
          </p:cNvSpPr>
          <p:nvPr>
            <p:ph type="body" idx="1"/>
          </p:nvPr>
        </p:nvSpPr>
        <p:spPr>
          <a:xfrm>
            <a:off x="349799" y="3904073"/>
            <a:ext cx="8347633" cy="12394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l">
              <a:buNone/>
            </a:pPr>
            <a:r>
              <a:rPr lang="en-US" altLang="id-ID" sz="1600" dirty="0"/>
              <a:t>- Jika OH di </a:t>
            </a:r>
            <a:r>
              <a:rPr lang="en-US" altLang="id-ID" sz="1600" dirty="0" err="1"/>
              <a:t>atas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struktur</a:t>
            </a:r>
            <a:r>
              <a:rPr lang="en-US" altLang="id-ID" sz="1600" dirty="0"/>
              <a:t> </a:t>
            </a:r>
            <a:r>
              <a:rPr lang="en-US" altLang="id-ID" sz="1600" dirty="0" err="1"/>
              <a:t>cincin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maka</a:t>
            </a:r>
            <a:r>
              <a:rPr lang="en-US" altLang="id-ID" sz="1600" dirty="0"/>
              <a:t>  (α)</a:t>
            </a:r>
          </a:p>
          <a:p>
            <a:pPr marL="114300" indent="0" algn="l">
              <a:buNone/>
            </a:pPr>
            <a:r>
              <a:rPr lang="en-US" altLang="id-ID" sz="1600" dirty="0"/>
              <a:t>- Jika OH di </a:t>
            </a:r>
            <a:r>
              <a:rPr lang="en-US" altLang="id-ID" sz="1600" dirty="0" err="1"/>
              <a:t>bawah</a:t>
            </a:r>
            <a:r>
              <a:rPr lang="en-US" altLang="id-ID" sz="1600" dirty="0"/>
              <a:t>  </a:t>
            </a:r>
            <a:r>
              <a:rPr lang="en-US" altLang="id-ID" sz="1600" dirty="0" err="1"/>
              <a:t>struktur</a:t>
            </a:r>
            <a:r>
              <a:rPr lang="en-US" altLang="id-ID" sz="1600" dirty="0"/>
              <a:t> </a:t>
            </a:r>
            <a:r>
              <a:rPr lang="en-US" altLang="id-ID" sz="1600" dirty="0" err="1"/>
              <a:t>cincin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maka</a:t>
            </a:r>
            <a:r>
              <a:rPr lang="en-US" altLang="id-ID" sz="1600" dirty="0"/>
              <a:t>  (β)</a:t>
            </a:r>
          </a:p>
          <a:p>
            <a:pPr marL="114300" indent="0" algn="l">
              <a:buNone/>
            </a:pPr>
            <a:r>
              <a:rPr lang="en-US" altLang="id-ID" sz="1600" dirty="0"/>
              <a:t>Dari </a:t>
            </a:r>
            <a:r>
              <a:rPr lang="en-US" altLang="id-ID" sz="1600" dirty="0" err="1"/>
              <a:t>struktur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siklik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tersebut</a:t>
            </a:r>
            <a:r>
              <a:rPr lang="en-US" altLang="id-ID" sz="1600" dirty="0"/>
              <a:t> gula </a:t>
            </a:r>
            <a:r>
              <a:rPr lang="en-US" altLang="id-ID" sz="1600" dirty="0" err="1"/>
              <a:t>dapat</a:t>
            </a:r>
            <a:r>
              <a:rPr lang="en-US" altLang="id-ID" sz="1600" dirty="0"/>
              <a:t> di </a:t>
            </a:r>
            <a:r>
              <a:rPr lang="en-US" altLang="id-ID" sz="1600" dirty="0" err="1"/>
              <a:t>kelompok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menjadi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cincin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piran</a:t>
            </a:r>
            <a:r>
              <a:rPr lang="en-US" altLang="id-ID" sz="1600" dirty="0"/>
              <a:t> dan furan</a:t>
            </a:r>
          </a:p>
          <a:p>
            <a:pPr marL="0" indent="0">
              <a:spcBef>
                <a:spcPts val="1000"/>
              </a:spcBef>
              <a:buNone/>
            </a:pPr>
            <a:endParaRPr lang="en-US" altLang="en-US" sz="1600" dirty="0"/>
          </a:p>
        </p:txBody>
      </p:sp>
      <p:pic>
        <p:nvPicPr>
          <p:cNvPr id="4" name="Gambar 3" descr="WhatsApp Image 2022-03-04 at 12.51.53 (1)">
            <a:extLst>
              <a:ext uri="{FF2B5EF4-FFF2-40B4-BE49-F238E27FC236}">
                <a16:creationId xmlns:a16="http://schemas.microsoft.com/office/drawing/2014/main" id="{99DFD8CE-DB6E-4E1E-9B7D-9714D0FB80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30" y="1074458"/>
            <a:ext cx="4286885" cy="2728595"/>
          </a:xfrm>
          <a:prstGeom prst="rect">
            <a:avLst/>
          </a:prstGeom>
        </p:spPr>
      </p:pic>
      <p:pic>
        <p:nvPicPr>
          <p:cNvPr id="5" name="Gambar 4" descr="WhatsApp Image 2022-03-04 at 12.51.53">
            <a:extLst>
              <a:ext uri="{FF2B5EF4-FFF2-40B4-BE49-F238E27FC236}">
                <a16:creationId xmlns:a16="http://schemas.microsoft.com/office/drawing/2014/main" id="{BDA19BC1-1642-4CAF-869B-554539EEFD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133" y="1080814"/>
            <a:ext cx="4191000" cy="2727960"/>
          </a:xfrm>
          <a:prstGeom prst="rect">
            <a:avLst/>
          </a:prstGeom>
        </p:spPr>
      </p:pic>
      <p:sp>
        <p:nvSpPr>
          <p:cNvPr id="6" name="Google Shape;541;p37">
            <a:extLst>
              <a:ext uri="{FF2B5EF4-FFF2-40B4-BE49-F238E27FC236}">
                <a16:creationId xmlns:a16="http://schemas.microsoft.com/office/drawing/2014/main" id="{F9DAF23C-08D6-4238-AD58-547C3D7C729A}"/>
              </a:ext>
            </a:extLst>
          </p:cNvPr>
          <p:cNvSpPr txBox="1">
            <a:spLocks/>
          </p:cNvSpPr>
          <p:nvPr/>
        </p:nvSpPr>
        <p:spPr>
          <a:xfrm>
            <a:off x="179867" y="890205"/>
            <a:ext cx="4101353" cy="235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2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pPr marL="0" indent="0">
              <a:spcBef>
                <a:spcPts val="1000"/>
              </a:spcBef>
              <a:buFont typeface="Poppins" panose="00000500000000000000"/>
              <a:buNone/>
            </a:pPr>
            <a:r>
              <a:rPr lang="en-US" altLang="en-GB" sz="1600" dirty="0" err="1">
                <a:solidFill>
                  <a:schemeClr val="tx1"/>
                </a:solidFill>
              </a:rPr>
              <a:t>Prinsip</a:t>
            </a:r>
            <a:r>
              <a:rPr lang="en-US" altLang="en-GB" sz="1600" dirty="0">
                <a:solidFill>
                  <a:schemeClr val="tx1"/>
                </a:solidFill>
              </a:rPr>
              <a:t> </a:t>
            </a:r>
            <a:r>
              <a:rPr lang="en-US" altLang="en-GB" sz="1600" dirty="0" err="1">
                <a:solidFill>
                  <a:schemeClr val="tx1"/>
                </a:solidFill>
              </a:rPr>
              <a:t>Siklisasi</a:t>
            </a:r>
            <a:r>
              <a:rPr lang="en-US" altLang="en-GB" sz="1600" dirty="0">
                <a:solidFill>
                  <a:schemeClr val="tx1"/>
                </a:solidFill>
              </a:rPr>
              <a:t> </a:t>
            </a:r>
            <a:r>
              <a:rPr lang="en-US" altLang="en-GB" sz="1600" dirty="0" err="1">
                <a:solidFill>
                  <a:schemeClr val="tx1"/>
                </a:solidFill>
              </a:rPr>
              <a:t>Glukosa</a:t>
            </a:r>
            <a:endParaRPr lang="en-US" altLang="en-GB" sz="1600" dirty="0">
              <a:solidFill>
                <a:schemeClr val="tx1"/>
              </a:solidFill>
            </a:endParaRPr>
          </a:p>
        </p:txBody>
      </p:sp>
      <p:sp>
        <p:nvSpPr>
          <p:cNvPr id="7" name="Google Shape;541;p37">
            <a:extLst>
              <a:ext uri="{FF2B5EF4-FFF2-40B4-BE49-F238E27FC236}">
                <a16:creationId xmlns:a16="http://schemas.microsoft.com/office/drawing/2014/main" id="{D2BE0CBE-B087-42E1-9FBD-FB59D69E0930}"/>
              </a:ext>
            </a:extLst>
          </p:cNvPr>
          <p:cNvSpPr txBox="1">
            <a:spLocks/>
          </p:cNvSpPr>
          <p:nvPr/>
        </p:nvSpPr>
        <p:spPr>
          <a:xfrm>
            <a:off x="4693548" y="879410"/>
            <a:ext cx="4021067" cy="470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2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rabi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alpha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 panose="00000500000000000000"/>
              <a:buAutoNum type="romanLcPeriod"/>
              <a:defRPr sz="1400" b="0" i="0" u="none" strike="noStrike" cap="none">
                <a:solidFill>
                  <a:schemeClr val="dk2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9pPr>
          </a:lstStyle>
          <a:p>
            <a:pPr marL="0" indent="0">
              <a:spcBef>
                <a:spcPts val="1000"/>
              </a:spcBef>
              <a:buFont typeface="Poppins" panose="00000500000000000000"/>
              <a:buNone/>
            </a:pPr>
            <a:r>
              <a:rPr lang="en-US" altLang="en-GB" sz="1600" dirty="0" err="1">
                <a:solidFill>
                  <a:schemeClr val="tx1"/>
                </a:solidFill>
              </a:rPr>
              <a:t>Prinsip</a:t>
            </a:r>
            <a:r>
              <a:rPr lang="en-US" altLang="en-GB" sz="1600" dirty="0">
                <a:solidFill>
                  <a:schemeClr val="tx1"/>
                </a:solidFill>
              </a:rPr>
              <a:t> </a:t>
            </a:r>
            <a:r>
              <a:rPr lang="en-US" altLang="en-GB" sz="1600" dirty="0" err="1">
                <a:solidFill>
                  <a:schemeClr val="tx1"/>
                </a:solidFill>
              </a:rPr>
              <a:t>Siklisasi</a:t>
            </a:r>
            <a:r>
              <a:rPr lang="en-US" altLang="en-GB" sz="1600" dirty="0">
                <a:solidFill>
                  <a:schemeClr val="tx1"/>
                </a:solidFill>
              </a:rPr>
              <a:t> </a:t>
            </a:r>
            <a:r>
              <a:rPr lang="en-US" altLang="en-GB" sz="1600" dirty="0" err="1">
                <a:solidFill>
                  <a:schemeClr val="tx1"/>
                </a:solidFill>
              </a:rPr>
              <a:t>Fruktosa</a:t>
            </a:r>
            <a:endParaRPr lang="en-US" alt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498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Judul 1">
            <a:extLst>
              <a:ext uri="{FF2B5EF4-FFF2-40B4-BE49-F238E27FC236}">
                <a16:creationId xmlns:a16="http://schemas.microsoft.com/office/drawing/2014/main" id="{A0399B9F-57A0-4707-901F-5648601229D1}"/>
              </a:ext>
            </a:extLst>
          </p:cNvPr>
          <p:cNvSpPr txBox="1">
            <a:spLocks/>
          </p:cNvSpPr>
          <p:nvPr/>
        </p:nvSpPr>
        <p:spPr>
          <a:xfrm>
            <a:off x="711200" y="377371"/>
            <a:ext cx="8033657" cy="856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Poppins" panose="00000500000000000000"/>
              <a:buNone/>
              <a:defRPr sz="9000" b="1" i="0" u="none" strike="noStrike" cap="none">
                <a:solidFill>
                  <a:schemeClr val="lt1"/>
                </a:solidFill>
                <a:latin typeface="Poppins" panose="00000500000000000000"/>
                <a:ea typeface="Poppins" panose="00000500000000000000"/>
                <a:cs typeface="Poppins" panose="00000500000000000000"/>
                <a:sym typeface="Poppins" panose="0000050000000000000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r>
              <a:rPr lang="en-US" altLang="id-ID" sz="2800" dirty="0" err="1"/>
              <a:t>Cincin</a:t>
            </a:r>
            <a:r>
              <a:rPr lang="en-US" altLang="id-ID" sz="2800" dirty="0"/>
              <a:t> </a:t>
            </a:r>
            <a:r>
              <a:rPr lang="en-US" altLang="id-ID" sz="2800" dirty="0" err="1"/>
              <a:t>Piran</a:t>
            </a:r>
            <a:r>
              <a:rPr lang="en-US" altLang="id-ID" sz="2800" dirty="0"/>
              <a:t> dan Furan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9194D5F-EBCD-4792-AD22-45EBADFC4E3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669144" y="1138459"/>
            <a:ext cx="6037674" cy="33945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iochemical Technician CV by Slidesgo">
  <a:themeElements>
    <a:clrScheme name="Simple Light">
      <a:dk1>
        <a:srgbClr val="2A2E38"/>
      </a:dk1>
      <a:lt1>
        <a:srgbClr val="9CE8E7"/>
      </a:lt1>
      <a:dk2>
        <a:srgbClr val="FFFFFF"/>
      </a:dk2>
      <a:lt2>
        <a:srgbClr val="CCCCCC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184</Words>
  <Application>Microsoft Office PowerPoint</Application>
  <PresentationFormat>On-screen Show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Questrial</vt:lpstr>
      <vt:lpstr>Arial</vt:lpstr>
      <vt:lpstr>Poppins ExtraBold</vt:lpstr>
      <vt:lpstr>Poppins</vt:lpstr>
      <vt:lpstr>Wingdings</vt:lpstr>
      <vt:lpstr>Biochemical Technician CV by Slidesgo</vt:lpstr>
      <vt:lpstr>Monosakarida</vt:lpstr>
      <vt:lpstr>Monosakarida </vt:lpstr>
      <vt:lpstr>Pusat Asimetrik Monosakarida</vt:lpstr>
      <vt:lpstr>Notasi  L dan Notasi D</vt:lpstr>
      <vt:lpstr>Prinsip Siklisasi Glukosa dan Fruktosa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Alat - Alat di Laboraturium Mikrobiologi</dc:title>
  <dc:creator>HERSAN PRATAMA</dc:creator>
  <cp:lastModifiedBy>HERSAN PRATAMA</cp:lastModifiedBy>
  <cp:revision>7</cp:revision>
  <dcterms:created xsi:type="dcterms:W3CDTF">2022-02-18T07:20:00Z</dcterms:created>
  <dcterms:modified xsi:type="dcterms:W3CDTF">2022-03-04T07:55:33Z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81855F2813F2425F8428577D4B2F23AD</vt:lpwstr>
  </property>
  <property fmtid="{D5CDD505-2E9C-101B-9397-08002B2CF9AE}" pid="3" name="KSOProductBuildVer">
    <vt:lpwstr>1057-11.2.0.10463</vt:lpwstr>
  </property>
</Properties>
</file>