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96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9FAB239-1E41-4E39-88A4-80250363C840}" type="datetimeFigureOut">
              <a:rPr lang="en-US" smtClean="0"/>
              <a:t>3/3/2022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F1CDE48-2A93-4596-AB34-8D9A2C7788C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LETRIANI 2154051008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KARBOHIDRAT</a:t>
            </a:r>
            <a:br>
              <a:rPr lang="en-US" dirty="0" smtClean="0"/>
            </a:br>
            <a:r>
              <a:rPr lang="en-US" dirty="0" err="1" smtClean="0"/>
              <a:t>Notasi</a:t>
            </a:r>
            <a:r>
              <a:rPr lang="en-US" dirty="0" smtClean="0"/>
              <a:t> L </a:t>
            </a:r>
            <a:r>
              <a:rPr lang="en-US" dirty="0" err="1" smtClean="0"/>
              <a:t>dan</a:t>
            </a:r>
            <a:r>
              <a:rPr lang="en-US" dirty="0" smtClean="0"/>
              <a:t> D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konfigurasi</a:t>
            </a:r>
            <a:r>
              <a:rPr lang="en-US" dirty="0" smtClean="0"/>
              <a:t> </a:t>
            </a:r>
            <a:r>
              <a:rPr lang="en-US" dirty="0" err="1" smtClean="0"/>
              <a:t>monosakarida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51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monosakarida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unit  </a:t>
            </a:r>
            <a:r>
              <a:rPr lang="en-US" dirty="0" err="1" smtClean="0"/>
              <a:t>terkecil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karbohidrat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Mono:1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sakarida:gula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Monosakarida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karbohidrat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gula</a:t>
            </a:r>
            <a:r>
              <a:rPr lang="en-US" dirty="0" smtClean="0"/>
              <a:t> yang paling </a:t>
            </a:r>
            <a:r>
              <a:rPr lang="en-US" dirty="0" err="1" smtClean="0"/>
              <a:t>sederhana</a:t>
            </a:r>
            <a:r>
              <a:rPr lang="en-US" dirty="0" smtClean="0"/>
              <a:t> .</a:t>
            </a:r>
            <a:r>
              <a:rPr lang="en-US" dirty="0" err="1" smtClean="0"/>
              <a:t>gugus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monosakarida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1 unit </a:t>
            </a:r>
            <a:r>
              <a:rPr lang="en-US" dirty="0" err="1" smtClean="0"/>
              <a:t>aldehid</a:t>
            </a:r>
            <a:r>
              <a:rPr lang="en-US" dirty="0" smtClean="0"/>
              <a:t> (</a:t>
            </a:r>
            <a:r>
              <a:rPr lang="en-US" dirty="0" err="1" smtClean="0"/>
              <a:t>aldosa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1 unit </a:t>
            </a:r>
            <a:r>
              <a:rPr lang="en-US" dirty="0" err="1" smtClean="0"/>
              <a:t>keton</a:t>
            </a:r>
            <a:r>
              <a:rPr lang="en-US" dirty="0" smtClean="0"/>
              <a:t> (</a:t>
            </a:r>
            <a:r>
              <a:rPr lang="en-US" dirty="0" err="1" smtClean="0"/>
              <a:t>ketosa</a:t>
            </a:r>
            <a:r>
              <a:rPr lang="en-US" dirty="0" smtClean="0"/>
              <a:t>).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437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23" b="1282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534315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PUSAT ASIMETRIK MONOSAKARIDA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Atom </a:t>
            </a:r>
            <a:r>
              <a:rPr lang="en-US" dirty="0" err="1" smtClean="0"/>
              <a:t>asimetrik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atom yang </a:t>
            </a:r>
            <a:r>
              <a:rPr lang="en-US" dirty="0" err="1" smtClean="0"/>
              <a:t>mengikat</a:t>
            </a:r>
            <a:r>
              <a:rPr lang="en-US" dirty="0" smtClean="0"/>
              <a:t> 4 </a:t>
            </a:r>
            <a:r>
              <a:rPr lang="en-US" dirty="0" err="1" smtClean="0"/>
              <a:t>gugus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endParaRPr lang="en-US" dirty="0" smtClean="0"/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C-</a:t>
            </a:r>
            <a:r>
              <a:rPr lang="en-US" dirty="0" err="1" smtClean="0"/>
              <a:t>asimetrik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fisika</a:t>
            </a:r>
            <a:r>
              <a:rPr lang="en-US" dirty="0" smtClean="0"/>
              <a:t> </a:t>
            </a:r>
            <a:r>
              <a:rPr lang="en-US" dirty="0" err="1" smtClean="0"/>
              <a:t>monosakarida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yang </a:t>
            </a:r>
            <a:r>
              <a:rPr lang="en-US" dirty="0" err="1" smtClean="0"/>
              <a:t>menghantarkan</a:t>
            </a:r>
            <a:r>
              <a:rPr lang="en-US" dirty="0" smtClean="0"/>
              <a:t> </a:t>
            </a:r>
            <a:r>
              <a:rPr lang="en-US" dirty="0" err="1" smtClean="0"/>
              <a:t>polarisasi</a:t>
            </a:r>
            <a:r>
              <a:rPr lang="en-US" dirty="0" smtClean="0"/>
              <a:t> </a:t>
            </a:r>
            <a:r>
              <a:rPr lang="en-US" dirty="0" err="1" smtClean="0"/>
              <a:t>cahaya</a:t>
            </a:r>
            <a:r>
              <a:rPr lang="en-US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999" y="3867181"/>
            <a:ext cx="4776005" cy="268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801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NOTASI L DAN 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Notasi</a:t>
            </a:r>
            <a:r>
              <a:rPr lang="en-US" dirty="0" smtClean="0"/>
              <a:t> L </a:t>
            </a:r>
            <a:r>
              <a:rPr lang="en-US" dirty="0" err="1" smtClean="0"/>
              <a:t>dan</a:t>
            </a:r>
            <a:r>
              <a:rPr lang="en-US" dirty="0" smtClean="0"/>
              <a:t> D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singkatan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kiri.ditentukan</a:t>
            </a:r>
            <a:r>
              <a:rPr lang="en-US" dirty="0" smtClean="0"/>
              <a:t> </a:t>
            </a:r>
            <a:r>
              <a:rPr lang="en-US" dirty="0" err="1" smtClean="0"/>
              <a:t>berdasarakan</a:t>
            </a:r>
            <a:r>
              <a:rPr lang="en-US" dirty="0" smtClean="0"/>
              <a:t> </a:t>
            </a:r>
            <a:r>
              <a:rPr lang="en-US" dirty="0" err="1" smtClean="0"/>
              <a:t>letak</a:t>
            </a:r>
            <a:r>
              <a:rPr lang="en-US" dirty="0" smtClean="0"/>
              <a:t> </a:t>
            </a:r>
            <a:r>
              <a:rPr lang="en-US" dirty="0" err="1" smtClean="0"/>
              <a:t>gugus</a:t>
            </a:r>
            <a:r>
              <a:rPr lang="en-US" dirty="0" smtClean="0"/>
              <a:t> </a:t>
            </a:r>
            <a:r>
              <a:rPr lang="en-US" dirty="0" err="1" smtClean="0"/>
              <a:t>hidroksil</a:t>
            </a:r>
            <a:r>
              <a:rPr lang="en-US" dirty="0" smtClean="0"/>
              <a:t>(OH).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gugus</a:t>
            </a:r>
            <a:r>
              <a:rPr lang="en-US" dirty="0" smtClean="0"/>
              <a:t> oh </a:t>
            </a:r>
            <a:r>
              <a:rPr lang="en-US" dirty="0" err="1" smtClean="0"/>
              <a:t>disebelah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notasinya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D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dextro</a:t>
            </a:r>
            <a:r>
              <a:rPr lang="en-US" dirty="0" smtClean="0"/>
              <a:t> (</a:t>
            </a:r>
            <a:r>
              <a:rPr lang="en-US" dirty="0" err="1" smtClean="0"/>
              <a:t>kanan</a:t>
            </a:r>
            <a:r>
              <a:rPr lang="en-US" dirty="0" smtClean="0"/>
              <a:t>).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gugus</a:t>
            </a:r>
            <a:r>
              <a:rPr lang="en-US" dirty="0" smtClean="0"/>
              <a:t> OH </a:t>
            </a:r>
            <a:r>
              <a:rPr lang="en-US" dirty="0" err="1" smtClean="0"/>
              <a:t>disebelah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notasinya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L yang </a:t>
            </a:r>
            <a:r>
              <a:rPr lang="en-US" dirty="0" err="1" smtClean="0"/>
              <a:t>bearti</a:t>
            </a:r>
            <a:r>
              <a:rPr lang="en-US" dirty="0" smtClean="0"/>
              <a:t> </a:t>
            </a:r>
            <a:r>
              <a:rPr lang="en-US" dirty="0" err="1" smtClean="0"/>
              <a:t>levro</a:t>
            </a:r>
            <a:r>
              <a:rPr lang="en-US" dirty="0" smtClean="0"/>
              <a:t> (</a:t>
            </a:r>
            <a:r>
              <a:rPr lang="en-US" dirty="0" err="1" smtClean="0"/>
              <a:t>kiri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3879850"/>
            <a:ext cx="3975100" cy="297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853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siklik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gugus</a:t>
            </a:r>
            <a:r>
              <a:rPr lang="en-US" dirty="0" smtClean="0"/>
              <a:t> </a:t>
            </a:r>
            <a:r>
              <a:rPr lang="en-US" dirty="0" err="1" smtClean="0"/>
              <a:t>karbonil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oksigen</a:t>
            </a:r>
            <a:r>
              <a:rPr lang="en-US" dirty="0" smtClean="0"/>
              <a:t> </a:t>
            </a:r>
            <a:r>
              <a:rPr lang="en-US" dirty="0" err="1" smtClean="0"/>
              <a:t>hidroksil</a:t>
            </a:r>
            <a:r>
              <a:rPr lang="en-US" dirty="0" smtClean="0"/>
              <a:t> yang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ikatan</a:t>
            </a:r>
            <a:r>
              <a:rPr lang="en-US" dirty="0" smtClean="0"/>
              <a:t> </a:t>
            </a:r>
            <a:r>
              <a:rPr lang="en-US" dirty="0" err="1" smtClean="0"/>
              <a:t>kovalen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pengelompokan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Dari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siklik,dapat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gula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cincin</a:t>
            </a:r>
            <a:r>
              <a:rPr lang="en-US" dirty="0" smtClean="0"/>
              <a:t> </a:t>
            </a:r>
            <a:r>
              <a:rPr lang="en-US" dirty="0" err="1" smtClean="0"/>
              <a:t>firan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dirty="0" err="1" smtClean="0"/>
              <a:t>cincinfuran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1" y="4572000"/>
            <a:ext cx="4724400" cy="220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7798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61</TotalTime>
  <Words>145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Apothecary</vt:lpstr>
      <vt:lpstr>KARBOHIDRAT Notasi L dan D serta konfigurasi monosakarida</vt:lpstr>
      <vt:lpstr>Apa itu monosakarida?</vt:lpstr>
      <vt:lpstr>PowerPoint Presentation</vt:lpstr>
      <vt:lpstr>PUSAT ASIMETRIK MONOSAKARIDA</vt:lpstr>
      <vt:lpstr>NOTASI L DAN 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KARBOHIDRAT Notasi L dan D serta konfigurasi monosakarida</dc:title>
  <dc:creator>Windows User</dc:creator>
  <cp:lastModifiedBy>Windows User</cp:lastModifiedBy>
  <cp:revision>8</cp:revision>
  <dcterms:created xsi:type="dcterms:W3CDTF">2022-03-04T06:37:32Z</dcterms:created>
  <dcterms:modified xsi:type="dcterms:W3CDTF">2022-03-04T07:49:03Z</dcterms:modified>
</cp:coreProperties>
</file>