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6"/>
  </p:notesMasterIdLst>
  <p:sldIdLst>
    <p:sldId id="256" r:id="rId2"/>
    <p:sldId id="258" r:id="rId3"/>
    <p:sldId id="263" r:id="rId4"/>
    <p:sldId id="265" r:id="rId5"/>
  </p:sldIdLst>
  <p:sldSz cx="9144000" cy="5143500" type="screen16x9"/>
  <p:notesSz cx="6858000" cy="9144000"/>
  <p:embeddedFontLst>
    <p:embeddedFont>
      <p:font typeface="Lato" charset="0"/>
      <p:regular r:id="rId7"/>
      <p:bold r:id="rId8"/>
      <p:italic r:id="rId9"/>
      <p:boldItalic r:id="rId10"/>
    </p:embeddedFont>
    <p:embeddedFont>
      <p:font typeface="Mongolian Baiti" pitchFamily="66" charset="0"/>
      <p:regular r:id="rId11"/>
    </p:embeddedFont>
    <p:embeddedFont>
      <p:font typeface="MingLiU_HKSCS-ExtB" pitchFamily="18" charset="-120"/>
      <p:regular r:id="rId12"/>
    </p:embeddedFont>
    <p:embeddedFont>
      <p:font typeface="Microsoft Yi Baiti" pitchFamily="66" charset="0"/>
      <p:regular r:id="rId13"/>
    </p:embeddedFont>
    <p:embeddedFont>
      <p:font typeface="Bahnschrift Condensed" pitchFamily="34" charset="0"/>
      <p:regular r:id="rId14"/>
      <p:bold r:id="rId15"/>
    </p:embeddedFont>
    <p:embeddedFont>
      <p:font typeface="Agency FB" pitchFamily="34" charset="0"/>
      <p:regular r:id="rId16"/>
      <p:bold r:id="rId17"/>
    </p:embeddedFont>
    <p:embeddedFont>
      <p:font typeface="Patrick Hand" charset="0"/>
      <p:regular r:id="rId18"/>
    </p:embeddedFont>
    <p:embeddedFont>
      <p:font typeface="Neucha" charset="0"/>
      <p:regular r:id="rId19"/>
    </p:embeddedFont>
    <p:embeddedFont>
      <p:font typeface="Arial Black" pitchFamily="3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25431C4-FCA6-4A42-B38F-F07A393C1F6A}">
  <a:tblStyle styleId="{825431C4-FCA6-4A42-B38F-F07A393C1F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730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Google Shape;4118;g10e838acdd9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9" name="Google Shape;4119;g10e838acdd9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1" name="Google Shape;4381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2" name="Google Shape;4842;g10f1a026c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3" name="Google Shape;4843;g10f1a026c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2" name="Google Shape;4902;g10f1a026c1c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3" name="Google Shape;4903;g10f1a026c1c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6E80">
            <a:alpha val="183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1800024">
            <a:off x="-1980090" y="-1153035"/>
            <a:ext cx="6118557" cy="3655027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966369" y="3110156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58550" y="1429813"/>
            <a:ext cx="4805700" cy="17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099875" y="3746650"/>
            <a:ext cx="39435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7331" y="1241858"/>
            <a:ext cx="235030" cy="296224"/>
          </a:xfrm>
          <a:custGeom>
            <a:avLst/>
            <a:gdLst/>
            <a:ahLst/>
            <a:cxnLst/>
            <a:rect l="l" t="t" r="r" b="b"/>
            <a:pathLst>
              <a:path w="6149" h="7750" extrusionOk="0">
                <a:moveTo>
                  <a:pt x="3060" y="1"/>
                </a:moveTo>
                <a:cubicBezTo>
                  <a:pt x="3060" y="1"/>
                  <a:pt x="2667" y="57"/>
                  <a:pt x="2611" y="647"/>
                </a:cubicBezTo>
                <a:cubicBezTo>
                  <a:pt x="2386" y="3314"/>
                  <a:pt x="505" y="3370"/>
                  <a:pt x="505" y="3370"/>
                </a:cubicBezTo>
                <a:cubicBezTo>
                  <a:pt x="0" y="3482"/>
                  <a:pt x="28" y="3875"/>
                  <a:pt x="28" y="3875"/>
                </a:cubicBezTo>
                <a:cubicBezTo>
                  <a:pt x="28" y="3875"/>
                  <a:pt x="0" y="4240"/>
                  <a:pt x="505" y="4353"/>
                </a:cubicBezTo>
                <a:cubicBezTo>
                  <a:pt x="505" y="4353"/>
                  <a:pt x="2386" y="4409"/>
                  <a:pt x="2611" y="7076"/>
                </a:cubicBezTo>
                <a:cubicBezTo>
                  <a:pt x="2667" y="7693"/>
                  <a:pt x="3060" y="7750"/>
                  <a:pt x="3060" y="7750"/>
                </a:cubicBezTo>
                <a:cubicBezTo>
                  <a:pt x="3060" y="7750"/>
                  <a:pt x="3481" y="7693"/>
                  <a:pt x="3538" y="7076"/>
                </a:cubicBezTo>
                <a:cubicBezTo>
                  <a:pt x="3762" y="4409"/>
                  <a:pt x="5643" y="4353"/>
                  <a:pt x="5643" y="4353"/>
                </a:cubicBezTo>
                <a:cubicBezTo>
                  <a:pt x="6148" y="4240"/>
                  <a:pt x="6120" y="3875"/>
                  <a:pt x="6120" y="3875"/>
                </a:cubicBezTo>
                <a:cubicBezTo>
                  <a:pt x="6120" y="3875"/>
                  <a:pt x="6148" y="3482"/>
                  <a:pt x="5643" y="3370"/>
                </a:cubicBezTo>
                <a:cubicBezTo>
                  <a:pt x="5643" y="3370"/>
                  <a:pt x="3762" y="3314"/>
                  <a:pt x="3538" y="647"/>
                </a:cubicBezTo>
                <a:cubicBezTo>
                  <a:pt x="3481" y="57"/>
                  <a:pt x="3060" y="1"/>
                  <a:pt x="3060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26977" y="263981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38589" y="128081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538124" y="16422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867031" y="714295"/>
            <a:ext cx="235030" cy="296224"/>
          </a:xfrm>
          <a:custGeom>
            <a:avLst/>
            <a:gdLst/>
            <a:ahLst/>
            <a:cxnLst/>
            <a:rect l="l" t="t" r="r" b="b"/>
            <a:pathLst>
              <a:path w="6149" h="7750" extrusionOk="0">
                <a:moveTo>
                  <a:pt x="3060" y="1"/>
                </a:moveTo>
                <a:cubicBezTo>
                  <a:pt x="3060" y="1"/>
                  <a:pt x="2667" y="57"/>
                  <a:pt x="2611" y="647"/>
                </a:cubicBezTo>
                <a:cubicBezTo>
                  <a:pt x="2386" y="3314"/>
                  <a:pt x="505" y="3370"/>
                  <a:pt x="505" y="3370"/>
                </a:cubicBezTo>
                <a:cubicBezTo>
                  <a:pt x="0" y="3482"/>
                  <a:pt x="28" y="3875"/>
                  <a:pt x="28" y="3875"/>
                </a:cubicBezTo>
                <a:cubicBezTo>
                  <a:pt x="28" y="3875"/>
                  <a:pt x="0" y="4240"/>
                  <a:pt x="505" y="4353"/>
                </a:cubicBezTo>
                <a:cubicBezTo>
                  <a:pt x="505" y="4353"/>
                  <a:pt x="2386" y="4409"/>
                  <a:pt x="2611" y="7076"/>
                </a:cubicBezTo>
                <a:cubicBezTo>
                  <a:pt x="2667" y="7693"/>
                  <a:pt x="3060" y="7750"/>
                  <a:pt x="3060" y="7750"/>
                </a:cubicBezTo>
                <a:cubicBezTo>
                  <a:pt x="3060" y="7750"/>
                  <a:pt x="3481" y="7693"/>
                  <a:pt x="3538" y="7076"/>
                </a:cubicBezTo>
                <a:cubicBezTo>
                  <a:pt x="3762" y="4409"/>
                  <a:pt x="5643" y="4353"/>
                  <a:pt x="5643" y="4353"/>
                </a:cubicBezTo>
                <a:cubicBezTo>
                  <a:pt x="6148" y="4240"/>
                  <a:pt x="6120" y="3875"/>
                  <a:pt x="6120" y="3875"/>
                </a:cubicBezTo>
                <a:cubicBezTo>
                  <a:pt x="6120" y="3875"/>
                  <a:pt x="6148" y="3482"/>
                  <a:pt x="5643" y="3370"/>
                </a:cubicBezTo>
                <a:cubicBezTo>
                  <a:pt x="5643" y="3370"/>
                  <a:pt x="3762" y="3314"/>
                  <a:pt x="3538" y="647"/>
                </a:cubicBezTo>
                <a:cubicBezTo>
                  <a:pt x="3481" y="57"/>
                  <a:pt x="3060" y="1"/>
                  <a:pt x="3060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57974" y="1394413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022377" y="2004731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7708418" y="455231"/>
            <a:ext cx="1006719" cy="1262203"/>
            <a:chOff x="7475418" y="335106"/>
            <a:chExt cx="1006719" cy="1262203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" name="Google Shape;75;p2"/>
          <p:cNvGrpSpPr/>
          <p:nvPr/>
        </p:nvGrpSpPr>
        <p:grpSpPr>
          <a:xfrm>
            <a:off x="3841181" y="335095"/>
            <a:ext cx="549700" cy="551497"/>
            <a:chOff x="3841181" y="335095"/>
            <a:chExt cx="549700" cy="551497"/>
          </a:xfrm>
        </p:grpSpPr>
        <p:grpSp>
          <p:nvGrpSpPr>
            <p:cNvPr id="76" name="Google Shape;76;p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" name="Google Shape;104;p2"/>
          <p:cNvGrpSpPr/>
          <p:nvPr/>
        </p:nvGrpSpPr>
        <p:grpSpPr>
          <a:xfrm>
            <a:off x="7888863" y="3824950"/>
            <a:ext cx="805075" cy="1170475"/>
            <a:chOff x="7193925" y="3631200"/>
            <a:chExt cx="805075" cy="1170475"/>
          </a:xfrm>
        </p:grpSpPr>
        <p:grpSp>
          <p:nvGrpSpPr>
            <p:cNvPr id="105" name="Google Shape;105;p2"/>
            <p:cNvGrpSpPr/>
            <p:nvPr/>
          </p:nvGrpSpPr>
          <p:grpSpPr>
            <a:xfrm>
              <a:off x="7193925" y="3631200"/>
              <a:ext cx="805075" cy="1170475"/>
              <a:chOff x="7193925" y="3631200"/>
              <a:chExt cx="805075" cy="1170475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7239550" y="4062575"/>
                <a:ext cx="759450" cy="739100"/>
              </a:xfrm>
              <a:custGeom>
                <a:avLst/>
                <a:gdLst/>
                <a:ahLst/>
                <a:cxnLst/>
                <a:rect l="l" t="t" r="r" b="b"/>
                <a:pathLst>
                  <a:path w="30378" h="29564" extrusionOk="0">
                    <a:moveTo>
                      <a:pt x="15712" y="1"/>
                    </a:moveTo>
                    <a:cubicBezTo>
                      <a:pt x="15400" y="1"/>
                      <a:pt x="15083" y="40"/>
                      <a:pt x="14768" y="121"/>
                    </a:cubicBezTo>
                    <a:cubicBezTo>
                      <a:pt x="13392" y="486"/>
                      <a:pt x="12381" y="1553"/>
                      <a:pt x="12044" y="2844"/>
                    </a:cubicBezTo>
                    <a:cubicBezTo>
                      <a:pt x="11325" y="2103"/>
                      <a:pt x="10334" y="1666"/>
                      <a:pt x="9270" y="1666"/>
                    </a:cubicBezTo>
                    <a:cubicBezTo>
                      <a:pt x="8964" y="1666"/>
                      <a:pt x="8652" y="1702"/>
                      <a:pt x="8339" y="1778"/>
                    </a:cubicBezTo>
                    <a:cubicBezTo>
                      <a:pt x="6317" y="2311"/>
                      <a:pt x="5110" y="4389"/>
                      <a:pt x="5643" y="6410"/>
                    </a:cubicBezTo>
                    <a:cubicBezTo>
                      <a:pt x="5700" y="6663"/>
                      <a:pt x="5812" y="6915"/>
                      <a:pt x="5924" y="7168"/>
                    </a:cubicBezTo>
                    <a:cubicBezTo>
                      <a:pt x="5980" y="7336"/>
                      <a:pt x="6036" y="7505"/>
                      <a:pt x="6093" y="7673"/>
                    </a:cubicBezTo>
                    <a:cubicBezTo>
                      <a:pt x="6121" y="7758"/>
                      <a:pt x="6149" y="7814"/>
                      <a:pt x="6177" y="7870"/>
                    </a:cubicBezTo>
                    <a:cubicBezTo>
                      <a:pt x="6205" y="7982"/>
                      <a:pt x="6261" y="8066"/>
                      <a:pt x="6317" y="8179"/>
                    </a:cubicBezTo>
                    <a:cubicBezTo>
                      <a:pt x="6345" y="8235"/>
                      <a:pt x="6373" y="8319"/>
                      <a:pt x="6401" y="8375"/>
                    </a:cubicBezTo>
                    <a:cubicBezTo>
                      <a:pt x="6458" y="8459"/>
                      <a:pt x="6486" y="8572"/>
                      <a:pt x="6542" y="8656"/>
                    </a:cubicBezTo>
                    <a:cubicBezTo>
                      <a:pt x="6598" y="8712"/>
                      <a:pt x="6626" y="8796"/>
                      <a:pt x="6654" y="8852"/>
                    </a:cubicBezTo>
                    <a:cubicBezTo>
                      <a:pt x="6682" y="8881"/>
                      <a:pt x="6710" y="8937"/>
                      <a:pt x="6738" y="8965"/>
                    </a:cubicBezTo>
                    <a:cubicBezTo>
                      <a:pt x="7188" y="9695"/>
                      <a:pt x="7721" y="10312"/>
                      <a:pt x="8339" y="10874"/>
                    </a:cubicBezTo>
                    <a:cubicBezTo>
                      <a:pt x="7496" y="10593"/>
                      <a:pt x="6710" y="10481"/>
                      <a:pt x="5924" y="10481"/>
                    </a:cubicBezTo>
                    <a:cubicBezTo>
                      <a:pt x="5307" y="10481"/>
                      <a:pt x="4661" y="10537"/>
                      <a:pt x="4015" y="10677"/>
                    </a:cubicBezTo>
                    <a:lnTo>
                      <a:pt x="3987" y="10677"/>
                    </a:lnTo>
                    <a:cubicBezTo>
                      <a:pt x="3903" y="10677"/>
                      <a:pt x="3819" y="10705"/>
                      <a:pt x="3734" y="10705"/>
                    </a:cubicBezTo>
                    <a:cubicBezTo>
                      <a:pt x="3650" y="10733"/>
                      <a:pt x="3566" y="10733"/>
                      <a:pt x="3510" y="10762"/>
                    </a:cubicBezTo>
                    <a:cubicBezTo>
                      <a:pt x="3313" y="10790"/>
                      <a:pt x="3229" y="10818"/>
                      <a:pt x="3229" y="10818"/>
                    </a:cubicBezTo>
                    <a:cubicBezTo>
                      <a:pt x="1208" y="11323"/>
                      <a:pt x="0" y="13401"/>
                      <a:pt x="534" y="15422"/>
                    </a:cubicBezTo>
                    <a:cubicBezTo>
                      <a:pt x="871" y="16798"/>
                      <a:pt x="1966" y="17808"/>
                      <a:pt x="3257" y="18145"/>
                    </a:cubicBezTo>
                    <a:cubicBezTo>
                      <a:pt x="2274" y="19044"/>
                      <a:pt x="1825" y="20447"/>
                      <a:pt x="2190" y="21851"/>
                    </a:cubicBezTo>
                    <a:cubicBezTo>
                      <a:pt x="2611" y="23507"/>
                      <a:pt x="4127" y="24630"/>
                      <a:pt x="5784" y="24659"/>
                    </a:cubicBezTo>
                    <a:lnTo>
                      <a:pt x="6205" y="24659"/>
                    </a:lnTo>
                    <a:cubicBezTo>
                      <a:pt x="6289" y="24630"/>
                      <a:pt x="6373" y="24630"/>
                      <a:pt x="6458" y="24630"/>
                    </a:cubicBezTo>
                    <a:cubicBezTo>
                      <a:pt x="6570" y="24602"/>
                      <a:pt x="6682" y="24574"/>
                      <a:pt x="6794" y="24546"/>
                    </a:cubicBezTo>
                    <a:cubicBezTo>
                      <a:pt x="7075" y="24490"/>
                      <a:pt x="7328" y="24378"/>
                      <a:pt x="7553" y="24266"/>
                    </a:cubicBezTo>
                    <a:cubicBezTo>
                      <a:pt x="8675" y="23957"/>
                      <a:pt x="9630" y="23367"/>
                      <a:pt x="10444" y="22665"/>
                    </a:cubicBezTo>
                    <a:cubicBezTo>
                      <a:pt x="10444" y="22665"/>
                      <a:pt x="10893" y="22416"/>
                      <a:pt x="11266" y="22416"/>
                    </a:cubicBezTo>
                    <a:cubicBezTo>
                      <a:pt x="11378" y="22416"/>
                      <a:pt x="11483" y="22438"/>
                      <a:pt x="11567" y="22497"/>
                    </a:cubicBezTo>
                    <a:cubicBezTo>
                      <a:pt x="11932" y="22778"/>
                      <a:pt x="11764" y="23479"/>
                      <a:pt x="11764" y="23479"/>
                    </a:cubicBezTo>
                    <a:cubicBezTo>
                      <a:pt x="11792" y="24041"/>
                      <a:pt x="11848" y="24574"/>
                      <a:pt x="11988" y="25080"/>
                    </a:cubicBezTo>
                    <a:cubicBezTo>
                      <a:pt x="11988" y="25108"/>
                      <a:pt x="11988" y="25108"/>
                      <a:pt x="11988" y="25108"/>
                    </a:cubicBezTo>
                    <a:cubicBezTo>
                      <a:pt x="12073" y="25417"/>
                      <a:pt x="12157" y="25725"/>
                      <a:pt x="12269" y="26006"/>
                    </a:cubicBezTo>
                    <a:cubicBezTo>
                      <a:pt x="12269" y="26034"/>
                      <a:pt x="12297" y="26062"/>
                      <a:pt x="12297" y="26062"/>
                    </a:cubicBezTo>
                    <a:cubicBezTo>
                      <a:pt x="12409" y="26427"/>
                      <a:pt x="12578" y="26764"/>
                      <a:pt x="12746" y="27129"/>
                    </a:cubicBezTo>
                    <a:cubicBezTo>
                      <a:pt x="12774" y="27213"/>
                      <a:pt x="12802" y="27270"/>
                      <a:pt x="12831" y="27354"/>
                    </a:cubicBezTo>
                    <a:cubicBezTo>
                      <a:pt x="12915" y="27522"/>
                      <a:pt x="12943" y="27578"/>
                      <a:pt x="12943" y="27578"/>
                    </a:cubicBezTo>
                    <a:cubicBezTo>
                      <a:pt x="13635" y="28848"/>
                      <a:pt x="14934" y="29564"/>
                      <a:pt x="16270" y="29564"/>
                    </a:cubicBezTo>
                    <a:cubicBezTo>
                      <a:pt x="16884" y="29564"/>
                      <a:pt x="17506" y="29413"/>
                      <a:pt x="18080" y="29094"/>
                    </a:cubicBezTo>
                    <a:cubicBezTo>
                      <a:pt x="19344" y="28421"/>
                      <a:pt x="20046" y="27129"/>
                      <a:pt x="20074" y="25810"/>
                    </a:cubicBezTo>
                    <a:cubicBezTo>
                      <a:pt x="20680" y="26188"/>
                      <a:pt x="21384" y="26396"/>
                      <a:pt x="22103" y="26396"/>
                    </a:cubicBezTo>
                    <a:cubicBezTo>
                      <a:pt x="22715" y="26396"/>
                      <a:pt x="23339" y="26245"/>
                      <a:pt x="23920" y="25922"/>
                    </a:cubicBezTo>
                    <a:cubicBezTo>
                      <a:pt x="25745" y="24939"/>
                      <a:pt x="26419" y="22637"/>
                      <a:pt x="25408" y="20784"/>
                    </a:cubicBezTo>
                    <a:cubicBezTo>
                      <a:pt x="25296" y="20560"/>
                      <a:pt x="25127" y="20335"/>
                      <a:pt x="24959" y="20139"/>
                    </a:cubicBezTo>
                    <a:cubicBezTo>
                      <a:pt x="24875" y="19970"/>
                      <a:pt x="24790" y="19830"/>
                      <a:pt x="24678" y="19689"/>
                    </a:cubicBezTo>
                    <a:cubicBezTo>
                      <a:pt x="24678" y="19689"/>
                      <a:pt x="24678" y="19689"/>
                      <a:pt x="24678" y="19661"/>
                    </a:cubicBezTo>
                    <a:cubicBezTo>
                      <a:pt x="24566" y="19549"/>
                      <a:pt x="24482" y="19409"/>
                      <a:pt x="24369" y="19296"/>
                    </a:cubicBezTo>
                    <a:cubicBezTo>
                      <a:pt x="24229" y="19100"/>
                      <a:pt x="24060" y="18903"/>
                      <a:pt x="23892" y="18735"/>
                    </a:cubicBezTo>
                    <a:lnTo>
                      <a:pt x="23892" y="18735"/>
                    </a:lnTo>
                    <a:cubicBezTo>
                      <a:pt x="24108" y="18745"/>
                      <a:pt x="24320" y="18752"/>
                      <a:pt x="24532" y="18752"/>
                    </a:cubicBezTo>
                    <a:cubicBezTo>
                      <a:pt x="24900" y="18752"/>
                      <a:pt x="25269" y="18732"/>
                      <a:pt x="25661" y="18679"/>
                    </a:cubicBezTo>
                    <a:cubicBezTo>
                      <a:pt x="25801" y="18651"/>
                      <a:pt x="25969" y="18651"/>
                      <a:pt x="26110" y="18622"/>
                    </a:cubicBezTo>
                    <a:cubicBezTo>
                      <a:pt x="26138" y="18594"/>
                      <a:pt x="26166" y="18594"/>
                      <a:pt x="26194" y="18594"/>
                    </a:cubicBezTo>
                    <a:cubicBezTo>
                      <a:pt x="26363" y="18566"/>
                      <a:pt x="26531" y="18538"/>
                      <a:pt x="26671" y="18510"/>
                    </a:cubicBezTo>
                    <a:cubicBezTo>
                      <a:pt x="26756" y="18482"/>
                      <a:pt x="26840" y="18482"/>
                      <a:pt x="26924" y="18482"/>
                    </a:cubicBezTo>
                    <a:cubicBezTo>
                      <a:pt x="27092" y="18454"/>
                      <a:pt x="27177" y="18426"/>
                      <a:pt x="27177" y="18426"/>
                    </a:cubicBezTo>
                    <a:cubicBezTo>
                      <a:pt x="27289" y="18398"/>
                      <a:pt x="27429" y="18342"/>
                      <a:pt x="27542" y="18314"/>
                    </a:cubicBezTo>
                    <a:cubicBezTo>
                      <a:pt x="29338" y="17640"/>
                      <a:pt x="30377" y="15703"/>
                      <a:pt x="29900" y="13794"/>
                    </a:cubicBezTo>
                    <a:cubicBezTo>
                      <a:pt x="29535" y="12418"/>
                      <a:pt x="28468" y="11407"/>
                      <a:pt x="27177" y="11098"/>
                    </a:cubicBezTo>
                    <a:cubicBezTo>
                      <a:pt x="28131" y="10172"/>
                      <a:pt x="28580" y="8768"/>
                      <a:pt x="28215" y="7393"/>
                    </a:cubicBezTo>
                    <a:cubicBezTo>
                      <a:pt x="27788" y="5682"/>
                      <a:pt x="26234" y="4554"/>
                      <a:pt x="24542" y="4554"/>
                    </a:cubicBezTo>
                    <a:cubicBezTo>
                      <a:pt x="24234" y="4554"/>
                      <a:pt x="23922" y="4592"/>
                      <a:pt x="23611" y="4669"/>
                    </a:cubicBezTo>
                    <a:cubicBezTo>
                      <a:pt x="23330" y="4754"/>
                      <a:pt x="23078" y="4838"/>
                      <a:pt x="22853" y="4978"/>
                    </a:cubicBezTo>
                    <a:cubicBezTo>
                      <a:pt x="22713" y="5006"/>
                      <a:pt x="22601" y="5034"/>
                      <a:pt x="22488" y="5090"/>
                    </a:cubicBezTo>
                    <a:cubicBezTo>
                      <a:pt x="21337" y="5483"/>
                      <a:pt x="20383" y="6157"/>
                      <a:pt x="19568" y="6943"/>
                    </a:cubicBezTo>
                    <a:cubicBezTo>
                      <a:pt x="19793" y="5764"/>
                      <a:pt x="19737" y="4613"/>
                      <a:pt x="19456" y="3350"/>
                    </a:cubicBezTo>
                    <a:cubicBezTo>
                      <a:pt x="19456" y="3266"/>
                      <a:pt x="19456" y="3181"/>
                      <a:pt x="19428" y="3097"/>
                    </a:cubicBezTo>
                    <a:cubicBezTo>
                      <a:pt x="19428" y="3013"/>
                      <a:pt x="19400" y="2929"/>
                      <a:pt x="19400" y="2901"/>
                    </a:cubicBezTo>
                    <a:cubicBezTo>
                      <a:pt x="19372" y="2873"/>
                      <a:pt x="19372" y="2844"/>
                      <a:pt x="19372" y="2844"/>
                    </a:cubicBezTo>
                    <a:cubicBezTo>
                      <a:pt x="19344" y="2704"/>
                      <a:pt x="19316" y="2592"/>
                      <a:pt x="19260" y="2451"/>
                    </a:cubicBezTo>
                    <a:cubicBezTo>
                      <a:pt x="19260" y="2451"/>
                      <a:pt x="19232" y="2423"/>
                      <a:pt x="19232" y="2423"/>
                    </a:cubicBezTo>
                    <a:cubicBezTo>
                      <a:pt x="19203" y="2311"/>
                      <a:pt x="19147" y="2199"/>
                      <a:pt x="19091" y="2086"/>
                    </a:cubicBezTo>
                    <a:cubicBezTo>
                      <a:pt x="18447" y="799"/>
                      <a:pt x="17126" y="1"/>
                      <a:pt x="15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868425" y="4243875"/>
                <a:ext cx="414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85" extrusionOk="0">
                    <a:moveTo>
                      <a:pt x="814" y="0"/>
                    </a:moveTo>
                    <a:cubicBezTo>
                      <a:pt x="365" y="0"/>
                      <a:pt x="0" y="393"/>
                      <a:pt x="0" y="842"/>
                    </a:cubicBezTo>
                    <a:cubicBezTo>
                      <a:pt x="0" y="1292"/>
                      <a:pt x="365" y="1685"/>
                      <a:pt x="814" y="1685"/>
                    </a:cubicBezTo>
                    <a:cubicBezTo>
                      <a:pt x="1292" y="1685"/>
                      <a:pt x="1657" y="1292"/>
                      <a:pt x="1657" y="842"/>
                    </a:cubicBezTo>
                    <a:cubicBezTo>
                      <a:pt x="1657" y="393"/>
                      <a:pt x="1292" y="0"/>
                      <a:pt x="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339225" y="4395475"/>
                <a:ext cx="421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57" extrusionOk="0">
                    <a:moveTo>
                      <a:pt x="842" y="0"/>
                    </a:moveTo>
                    <a:cubicBezTo>
                      <a:pt x="393" y="0"/>
                      <a:pt x="0" y="365"/>
                      <a:pt x="0" y="815"/>
                    </a:cubicBezTo>
                    <a:cubicBezTo>
                      <a:pt x="0" y="1264"/>
                      <a:pt x="393" y="1657"/>
                      <a:pt x="842" y="1657"/>
                    </a:cubicBezTo>
                    <a:cubicBezTo>
                      <a:pt x="1291" y="1657"/>
                      <a:pt x="1685" y="1264"/>
                      <a:pt x="1685" y="815"/>
                    </a:cubicBezTo>
                    <a:cubicBezTo>
                      <a:pt x="1685" y="365"/>
                      <a:pt x="1291" y="0"/>
                      <a:pt x="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643825" y="4157550"/>
                <a:ext cx="414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57" extrusionOk="0">
                    <a:moveTo>
                      <a:pt x="815" y="0"/>
                    </a:moveTo>
                    <a:cubicBezTo>
                      <a:pt x="365" y="0"/>
                      <a:pt x="0" y="365"/>
                      <a:pt x="0" y="814"/>
                    </a:cubicBezTo>
                    <a:cubicBezTo>
                      <a:pt x="0" y="1291"/>
                      <a:pt x="365" y="1656"/>
                      <a:pt x="815" y="1656"/>
                    </a:cubicBezTo>
                    <a:cubicBezTo>
                      <a:pt x="1264" y="1656"/>
                      <a:pt x="1657" y="1291"/>
                      <a:pt x="1657" y="814"/>
                    </a:cubicBezTo>
                    <a:cubicBezTo>
                      <a:pt x="1657" y="365"/>
                      <a:pt x="1264" y="0"/>
                      <a:pt x="8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796125" y="4614450"/>
                <a:ext cx="4215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58" extrusionOk="0">
                    <a:moveTo>
                      <a:pt x="843" y="1"/>
                    </a:moveTo>
                    <a:cubicBezTo>
                      <a:pt x="394" y="1"/>
                      <a:pt x="1" y="366"/>
                      <a:pt x="1" y="815"/>
                    </a:cubicBezTo>
                    <a:cubicBezTo>
                      <a:pt x="1" y="1264"/>
                      <a:pt x="394" y="1657"/>
                      <a:pt x="843" y="1657"/>
                    </a:cubicBezTo>
                    <a:cubicBezTo>
                      <a:pt x="1292" y="1657"/>
                      <a:pt x="1685" y="1264"/>
                      <a:pt x="1685" y="815"/>
                    </a:cubicBezTo>
                    <a:cubicBezTo>
                      <a:pt x="1685" y="366"/>
                      <a:pt x="1292" y="1"/>
                      <a:pt x="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58600" y="431265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3" y="1"/>
                      <a:pt x="0" y="253"/>
                      <a:pt x="0" y="562"/>
                    </a:cubicBezTo>
                    <a:cubicBezTo>
                      <a:pt x="0" y="871"/>
                      <a:pt x="253" y="1124"/>
                      <a:pt x="562" y="1124"/>
                    </a:cubicBezTo>
                    <a:cubicBezTo>
                      <a:pt x="871" y="1124"/>
                      <a:pt x="1123" y="871"/>
                      <a:pt x="1123" y="562"/>
                    </a:cubicBezTo>
                    <a:cubicBezTo>
                      <a:pt x="1123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522400" y="4288775"/>
                <a:ext cx="239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8" extrusionOk="0">
                    <a:moveTo>
                      <a:pt x="478" y="1"/>
                    </a:moveTo>
                    <a:cubicBezTo>
                      <a:pt x="225" y="1"/>
                      <a:pt x="1" y="198"/>
                      <a:pt x="1" y="450"/>
                    </a:cubicBezTo>
                    <a:cubicBezTo>
                      <a:pt x="1" y="731"/>
                      <a:pt x="225" y="927"/>
                      <a:pt x="478" y="927"/>
                    </a:cubicBezTo>
                    <a:cubicBezTo>
                      <a:pt x="730" y="927"/>
                      <a:pt x="955" y="731"/>
                      <a:pt x="955" y="450"/>
                    </a:cubicBezTo>
                    <a:cubicBezTo>
                      <a:pt x="955" y="198"/>
                      <a:pt x="730" y="1"/>
                      <a:pt x="4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728750" y="4597600"/>
                <a:ext cx="27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24" extrusionOk="0">
                    <a:moveTo>
                      <a:pt x="534" y="1"/>
                    </a:moveTo>
                    <a:cubicBezTo>
                      <a:pt x="225" y="1"/>
                      <a:pt x="0" y="254"/>
                      <a:pt x="0" y="562"/>
                    </a:cubicBezTo>
                    <a:cubicBezTo>
                      <a:pt x="0" y="871"/>
                      <a:pt x="225" y="1124"/>
                      <a:pt x="534" y="1124"/>
                    </a:cubicBezTo>
                    <a:cubicBezTo>
                      <a:pt x="843" y="1124"/>
                      <a:pt x="1095" y="871"/>
                      <a:pt x="1095" y="562"/>
                    </a:cubicBezTo>
                    <a:cubicBezTo>
                      <a:pt x="1095" y="254"/>
                      <a:pt x="843" y="1"/>
                      <a:pt x="5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582750" y="4637625"/>
                <a:ext cx="281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096" extrusionOk="0">
                    <a:moveTo>
                      <a:pt x="562" y="0"/>
                    </a:moveTo>
                    <a:cubicBezTo>
                      <a:pt x="254" y="0"/>
                      <a:pt x="1" y="225"/>
                      <a:pt x="1" y="534"/>
                    </a:cubicBezTo>
                    <a:cubicBezTo>
                      <a:pt x="1" y="842"/>
                      <a:pt x="254" y="1095"/>
                      <a:pt x="562" y="1095"/>
                    </a:cubicBezTo>
                    <a:cubicBezTo>
                      <a:pt x="871" y="1095"/>
                      <a:pt x="1124" y="842"/>
                      <a:pt x="1124" y="534"/>
                    </a:cubicBezTo>
                    <a:cubicBezTo>
                      <a:pt x="1124" y="225"/>
                      <a:pt x="871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393950" y="437090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4" y="1"/>
                      <a:pt x="1" y="253"/>
                      <a:pt x="1" y="562"/>
                    </a:cubicBezTo>
                    <a:cubicBezTo>
                      <a:pt x="1" y="871"/>
                      <a:pt x="254" y="1124"/>
                      <a:pt x="562" y="1124"/>
                    </a:cubicBezTo>
                    <a:cubicBezTo>
                      <a:pt x="871" y="1124"/>
                      <a:pt x="1124" y="871"/>
                      <a:pt x="1124" y="562"/>
                    </a:cubicBezTo>
                    <a:cubicBezTo>
                      <a:pt x="1124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297800" y="4363875"/>
                <a:ext cx="21075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16" extrusionOk="0">
                    <a:moveTo>
                      <a:pt x="422" y="1"/>
                    </a:moveTo>
                    <a:cubicBezTo>
                      <a:pt x="197" y="1"/>
                      <a:pt x="1" y="169"/>
                      <a:pt x="1" y="394"/>
                    </a:cubicBezTo>
                    <a:cubicBezTo>
                      <a:pt x="1" y="619"/>
                      <a:pt x="197" y="815"/>
                      <a:pt x="422" y="815"/>
                    </a:cubicBezTo>
                    <a:cubicBezTo>
                      <a:pt x="646" y="815"/>
                      <a:pt x="843" y="619"/>
                      <a:pt x="843" y="394"/>
                    </a:cubicBezTo>
                    <a:cubicBezTo>
                      <a:pt x="843" y="169"/>
                      <a:pt x="646" y="1"/>
                      <a:pt x="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320975" y="4548475"/>
                <a:ext cx="203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43" extrusionOk="0">
                    <a:moveTo>
                      <a:pt x="393" y="1"/>
                    </a:moveTo>
                    <a:cubicBezTo>
                      <a:pt x="169" y="1"/>
                      <a:pt x="0" y="197"/>
                      <a:pt x="0" y="422"/>
                    </a:cubicBezTo>
                    <a:cubicBezTo>
                      <a:pt x="0" y="646"/>
                      <a:pt x="169" y="843"/>
                      <a:pt x="393" y="843"/>
                    </a:cubicBezTo>
                    <a:cubicBezTo>
                      <a:pt x="618" y="843"/>
                      <a:pt x="814" y="646"/>
                      <a:pt x="814" y="422"/>
                    </a:cubicBezTo>
                    <a:cubicBezTo>
                      <a:pt x="814" y="197"/>
                      <a:pt x="618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462750" y="4280750"/>
                <a:ext cx="335325" cy="292175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1687" extrusionOk="0">
                    <a:moveTo>
                      <a:pt x="9648" y="0"/>
                    </a:moveTo>
                    <a:cubicBezTo>
                      <a:pt x="8519" y="0"/>
                      <a:pt x="6317" y="5095"/>
                      <a:pt x="6317" y="5095"/>
                    </a:cubicBezTo>
                    <a:cubicBezTo>
                      <a:pt x="6317" y="5095"/>
                      <a:pt x="2971" y="3219"/>
                      <a:pt x="1478" y="3219"/>
                    </a:cubicBezTo>
                    <a:cubicBezTo>
                      <a:pt x="1258" y="3219"/>
                      <a:pt x="1078" y="3260"/>
                      <a:pt x="955" y="3354"/>
                    </a:cubicBezTo>
                    <a:cubicBezTo>
                      <a:pt x="0" y="4084"/>
                      <a:pt x="5980" y="6049"/>
                      <a:pt x="5980" y="6049"/>
                    </a:cubicBezTo>
                    <a:cubicBezTo>
                      <a:pt x="5980" y="6049"/>
                      <a:pt x="2751" y="11243"/>
                      <a:pt x="3622" y="11664"/>
                    </a:cubicBezTo>
                    <a:cubicBezTo>
                      <a:pt x="3654" y="11679"/>
                      <a:pt x="3690" y="11687"/>
                      <a:pt x="3728" y="11687"/>
                    </a:cubicBezTo>
                    <a:cubicBezTo>
                      <a:pt x="4741" y="11687"/>
                      <a:pt x="7636" y="6470"/>
                      <a:pt x="7636" y="6470"/>
                    </a:cubicBezTo>
                    <a:cubicBezTo>
                      <a:pt x="7636" y="6470"/>
                      <a:pt x="11512" y="8362"/>
                      <a:pt x="12904" y="8362"/>
                    </a:cubicBezTo>
                    <a:cubicBezTo>
                      <a:pt x="13224" y="8362"/>
                      <a:pt x="13413" y="8262"/>
                      <a:pt x="13392" y="8014"/>
                    </a:cubicBezTo>
                    <a:cubicBezTo>
                      <a:pt x="13251" y="6695"/>
                      <a:pt x="7889" y="5263"/>
                      <a:pt x="7889" y="5263"/>
                    </a:cubicBezTo>
                    <a:cubicBezTo>
                      <a:pt x="7889" y="5263"/>
                      <a:pt x="10809" y="294"/>
                      <a:pt x="9742" y="13"/>
                    </a:cubicBezTo>
                    <a:cubicBezTo>
                      <a:pt x="9712" y="5"/>
                      <a:pt x="9680" y="0"/>
                      <a:pt x="9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193925" y="3631200"/>
                <a:ext cx="627500" cy="631925"/>
              </a:xfrm>
              <a:custGeom>
                <a:avLst/>
                <a:gdLst/>
                <a:ahLst/>
                <a:cxnLst/>
                <a:rect l="l" t="t" r="r" b="b"/>
                <a:pathLst>
                  <a:path w="25100" h="25277" extrusionOk="0">
                    <a:moveTo>
                      <a:pt x="13739" y="1"/>
                    </a:moveTo>
                    <a:cubicBezTo>
                      <a:pt x="12545" y="1"/>
                      <a:pt x="11388" y="689"/>
                      <a:pt x="10837" y="1851"/>
                    </a:cubicBezTo>
                    <a:cubicBezTo>
                      <a:pt x="10753" y="2047"/>
                      <a:pt x="10669" y="2272"/>
                      <a:pt x="10613" y="2497"/>
                    </a:cubicBezTo>
                    <a:cubicBezTo>
                      <a:pt x="10585" y="2581"/>
                      <a:pt x="10529" y="2693"/>
                      <a:pt x="10500" y="2777"/>
                    </a:cubicBezTo>
                    <a:cubicBezTo>
                      <a:pt x="10136" y="3732"/>
                      <a:pt x="10051" y="4743"/>
                      <a:pt x="10136" y="5669"/>
                    </a:cubicBezTo>
                    <a:cubicBezTo>
                      <a:pt x="9490" y="4883"/>
                      <a:pt x="8704" y="4321"/>
                      <a:pt x="7749" y="3788"/>
                    </a:cubicBezTo>
                    <a:cubicBezTo>
                      <a:pt x="7693" y="3760"/>
                      <a:pt x="7637" y="3732"/>
                      <a:pt x="7581" y="3704"/>
                    </a:cubicBezTo>
                    <a:cubicBezTo>
                      <a:pt x="7497" y="3648"/>
                      <a:pt x="7440" y="3620"/>
                      <a:pt x="7412" y="3620"/>
                    </a:cubicBezTo>
                    <a:cubicBezTo>
                      <a:pt x="7384" y="3592"/>
                      <a:pt x="7356" y="3592"/>
                      <a:pt x="7356" y="3592"/>
                    </a:cubicBezTo>
                    <a:cubicBezTo>
                      <a:pt x="7272" y="3535"/>
                      <a:pt x="7160" y="3507"/>
                      <a:pt x="7047" y="3451"/>
                    </a:cubicBezTo>
                    <a:lnTo>
                      <a:pt x="7019" y="3451"/>
                    </a:lnTo>
                    <a:cubicBezTo>
                      <a:pt x="6935" y="3423"/>
                      <a:pt x="6823" y="3395"/>
                      <a:pt x="6738" y="3367"/>
                    </a:cubicBezTo>
                    <a:lnTo>
                      <a:pt x="6710" y="3367"/>
                    </a:lnTo>
                    <a:cubicBezTo>
                      <a:pt x="6471" y="3311"/>
                      <a:pt x="6230" y="3283"/>
                      <a:pt x="5990" y="3283"/>
                    </a:cubicBezTo>
                    <a:cubicBezTo>
                      <a:pt x="4796" y="3283"/>
                      <a:pt x="3655" y="3962"/>
                      <a:pt x="3117" y="5108"/>
                    </a:cubicBezTo>
                    <a:cubicBezTo>
                      <a:pt x="2612" y="6202"/>
                      <a:pt x="2752" y="7438"/>
                      <a:pt x="3426" y="8336"/>
                    </a:cubicBezTo>
                    <a:cubicBezTo>
                      <a:pt x="2303" y="8420"/>
                      <a:pt x="1264" y="9066"/>
                      <a:pt x="731" y="10161"/>
                    </a:cubicBezTo>
                    <a:cubicBezTo>
                      <a:pt x="1" y="11761"/>
                      <a:pt x="674" y="13670"/>
                      <a:pt x="2275" y="14400"/>
                    </a:cubicBezTo>
                    <a:cubicBezTo>
                      <a:pt x="2471" y="14513"/>
                      <a:pt x="2696" y="14597"/>
                      <a:pt x="2920" y="14625"/>
                    </a:cubicBezTo>
                    <a:cubicBezTo>
                      <a:pt x="3061" y="14709"/>
                      <a:pt x="3201" y="14765"/>
                      <a:pt x="3341" y="14793"/>
                    </a:cubicBezTo>
                    <a:cubicBezTo>
                      <a:pt x="3398" y="14821"/>
                      <a:pt x="3454" y="14821"/>
                      <a:pt x="3482" y="14849"/>
                    </a:cubicBezTo>
                    <a:cubicBezTo>
                      <a:pt x="3594" y="14878"/>
                      <a:pt x="3678" y="14906"/>
                      <a:pt x="3763" y="14934"/>
                    </a:cubicBezTo>
                    <a:cubicBezTo>
                      <a:pt x="3847" y="14962"/>
                      <a:pt x="3903" y="14962"/>
                      <a:pt x="3959" y="14990"/>
                    </a:cubicBezTo>
                    <a:cubicBezTo>
                      <a:pt x="4043" y="14990"/>
                      <a:pt x="4128" y="15018"/>
                      <a:pt x="4212" y="15046"/>
                    </a:cubicBezTo>
                    <a:cubicBezTo>
                      <a:pt x="4268" y="15046"/>
                      <a:pt x="4352" y="15046"/>
                      <a:pt x="4408" y="15074"/>
                    </a:cubicBezTo>
                    <a:lnTo>
                      <a:pt x="4521" y="15074"/>
                    </a:lnTo>
                    <a:cubicBezTo>
                      <a:pt x="4847" y="15126"/>
                      <a:pt x="5173" y="15148"/>
                      <a:pt x="5496" y="15148"/>
                    </a:cubicBezTo>
                    <a:cubicBezTo>
                      <a:pt x="5869" y="15148"/>
                      <a:pt x="6238" y="15119"/>
                      <a:pt x="6598" y="15074"/>
                    </a:cubicBezTo>
                    <a:lnTo>
                      <a:pt x="6598" y="15074"/>
                    </a:lnTo>
                    <a:cubicBezTo>
                      <a:pt x="5980" y="15467"/>
                      <a:pt x="5475" y="15916"/>
                      <a:pt x="5054" y="16422"/>
                    </a:cubicBezTo>
                    <a:cubicBezTo>
                      <a:pt x="4717" y="16815"/>
                      <a:pt x="4408" y="17264"/>
                      <a:pt x="4156" y="17769"/>
                    </a:cubicBezTo>
                    <a:lnTo>
                      <a:pt x="4128" y="17769"/>
                    </a:lnTo>
                    <a:cubicBezTo>
                      <a:pt x="4099" y="17825"/>
                      <a:pt x="4071" y="17910"/>
                      <a:pt x="4015" y="17966"/>
                    </a:cubicBezTo>
                    <a:cubicBezTo>
                      <a:pt x="3987" y="18022"/>
                      <a:pt x="3959" y="18078"/>
                      <a:pt x="3931" y="18134"/>
                    </a:cubicBezTo>
                    <a:cubicBezTo>
                      <a:pt x="3847" y="18275"/>
                      <a:pt x="3819" y="18331"/>
                      <a:pt x="3819" y="18331"/>
                    </a:cubicBezTo>
                    <a:cubicBezTo>
                      <a:pt x="3061" y="19931"/>
                      <a:pt x="3763" y="21840"/>
                      <a:pt x="5335" y="22598"/>
                    </a:cubicBezTo>
                    <a:cubicBezTo>
                      <a:pt x="5771" y="22799"/>
                      <a:pt x="6229" y="22894"/>
                      <a:pt x="6679" y="22894"/>
                    </a:cubicBezTo>
                    <a:cubicBezTo>
                      <a:pt x="7360" y="22894"/>
                      <a:pt x="8023" y="22678"/>
                      <a:pt x="8563" y="22289"/>
                    </a:cubicBezTo>
                    <a:cubicBezTo>
                      <a:pt x="8648" y="23412"/>
                      <a:pt x="9293" y="24451"/>
                      <a:pt x="10388" y="24956"/>
                    </a:cubicBezTo>
                    <a:cubicBezTo>
                      <a:pt x="10833" y="25174"/>
                      <a:pt x="11302" y="25277"/>
                      <a:pt x="11766" y="25277"/>
                    </a:cubicBezTo>
                    <a:cubicBezTo>
                      <a:pt x="12678" y="25277"/>
                      <a:pt x="13564" y="24878"/>
                      <a:pt x="14178" y="24170"/>
                    </a:cubicBezTo>
                    <a:cubicBezTo>
                      <a:pt x="14234" y="24086"/>
                      <a:pt x="14291" y="24030"/>
                      <a:pt x="14347" y="23946"/>
                    </a:cubicBezTo>
                    <a:cubicBezTo>
                      <a:pt x="14347" y="23918"/>
                      <a:pt x="14375" y="23918"/>
                      <a:pt x="14375" y="23890"/>
                    </a:cubicBezTo>
                    <a:cubicBezTo>
                      <a:pt x="14431" y="23833"/>
                      <a:pt x="14459" y="23777"/>
                      <a:pt x="14487" y="23721"/>
                    </a:cubicBezTo>
                    <a:cubicBezTo>
                      <a:pt x="14543" y="23637"/>
                      <a:pt x="14599" y="23525"/>
                      <a:pt x="14627" y="23440"/>
                    </a:cubicBezTo>
                    <a:cubicBezTo>
                      <a:pt x="14740" y="23244"/>
                      <a:pt x="14824" y="23019"/>
                      <a:pt x="14852" y="22795"/>
                    </a:cubicBezTo>
                    <a:cubicBezTo>
                      <a:pt x="15273" y="21896"/>
                      <a:pt x="15385" y="20970"/>
                      <a:pt x="15385" y="20043"/>
                    </a:cubicBezTo>
                    <a:cubicBezTo>
                      <a:pt x="15385" y="20043"/>
                      <a:pt x="15526" y="19341"/>
                      <a:pt x="15891" y="19257"/>
                    </a:cubicBezTo>
                    <a:cubicBezTo>
                      <a:pt x="15920" y="19250"/>
                      <a:pt x="15950" y="19247"/>
                      <a:pt x="15979" y="19247"/>
                    </a:cubicBezTo>
                    <a:cubicBezTo>
                      <a:pt x="16313" y="19247"/>
                      <a:pt x="16621" y="19650"/>
                      <a:pt x="16621" y="19650"/>
                    </a:cubicBezTo>
                    <a:cubicBezTo>
                      <a:pt x="16986" y="19931"/>
                      <a:pt x="17379" y="20184"/>
                      <a:pt x="17772" y="20380"/>
                    </a:cubicBezTo>
                    <a:lnTo>
                      <a:pt x="17800" y="20380"/>
                    </a:lnTo>
                    <a:cubicBezTo>
                      <a:pt x="18053" y="20493"/>
                      <a:pt x="18277" y="20605"/>
                      <a:pt x="18530" y="20689"/>
                    </a:cubicBezTo>
                    <a:cubicBezTo>
                      <a:pt x="18558" y="20689"/>
                      <a:pt x="18558" y="20717"/>
                      <a:pt x="18586" y="20717"/>
                    </a:cubicBezTo>
                    <a:cubicBezTo>
                      <a:pt x="18867" y="20801"/>
                      <a:pt x="19176" y="20914"/>
                      <a:pt x="19512" y="20998"/>
                    </a:cubicBezTo>
                    <a:cubicBezTo>
                      <a:pt x="19569" y="20998"/>
                      <a:pt x="19653" y="21026"/>
                      <a:pt x="19709" y="21054"/>
                    </a:cubicBezTo>
                    <a:cubicBezTo>
                      <a:pt x="19849" y="21082"/>
                      <a:pt x="19934" y="21110"/>
                      <a:pt x="19934" y="21110"/>
                    </a:cubicBezTo>
                    <a:cubicBezTo>
                      <a:pt x="20138" y="21150"/>
                      <a:pt x="20342" y="21170"/>
                      <a:pt x="20544" y="21170"/>
                    </a:cubicBezTo>
                    <a:cubicBezTo>
                      <a:pt x="22029" y="21170"/>
                      <a:pt x="23371" y="20116"/>
                      <a:pt x="23668" y="18583"/>
                    </a:cubicBezTo>
                    <a:cubicBezTo>
                      <a:pt x="23920" y="17404"/>
                      <a:pt x="23471" y="16253"/>
                      <a:pt x="22601" y="15523"/>
                    </a:cubicBezTo>
                    <a:cubicBezTo>
                      <a:pt x="23668" y="15186"/>
                      <a:pt x="24538" y="14288"/>
                      <a:pt x="24762" y="13109"/>
                    </a:cubicBezTo>
                    <a:cubicBezTo>
                      <a:pt x="25099" y="11396"/>
                      <a:pt x="23976" y="9712"/>
                      <a:pt x="22264" y="9375"/>
                    </a:cubicBezTo>
                    <a:cubicBezTo>
                      <a:pt x="22079" y="9334"/>
                      <a:pt x="21909" y="9308"/>
                      <a:pt x="21743" y="9308"/>
                    </a:cubicBezTo>
                    <a:cubicBezTo>
                      <a:pt x="21682" y="9308"/>
                      <a:pt x="21622" y="9311"/>
                      <a:pt x="21562" y="9319"/>
                    </a:cubicBezTo>
                    <a:cubicBezTo>
                      <a:pt x="21422" y="9291"/>
                      <a:pt x="21281" y="9263"/>
                      <a:pt x="21141" y="9263"/>
                    </a:cubicBezTo>
                    <a:cubicBezTo>
                      <a:pt x="21141" y="9263"/>
                      <a:pt x="21113" y="9235"/>
                      <a:pt x="21113" y="9235"/>
                    </a:cubicBezTo>
                    <a:lnTo>
                      <a:pt x="20720" y="9235"/>
                    </a:lnTo>
                    <a:cubicBezTo>
                      <a:pt x="20645" y="9225"/>
                      <a:pt x="20573" y="9222"/>
                      <a:pt x="20502" y="9222"/>
                    </a:cubicBezTo>
                    <a:cubicBezTo>
                      <a:pt x="20361" y="9222"/>
                      <a:pt x="20224" y="9235"/>
                      <a:pt x="20074" y="9235"/>
                    </a:cubicBezTo>
                    <a:cubicBezTo>
                      <a:pt x="20439" y="8898"/>
                      <a:pt x="20720" y="8505"/>
                      <a:pt x="21000" y="8055"/>
                    </a:cubicBezTo>
                    <a:cubicBezTo>
                      <a:pt x="21085" y="7971"/>
                      <a:pt x="21141" y="7859"/>
                      <a:pt x="21225" y="7718"/>
                    </a:cubicBezTo>
                    <a:cubicBezTo>
                      <a:pt x="21225" y="7718"/>
                      <a:pt x="21253" y="7690"/>
                      <a:pt x="21253" y="7662"/>
                    </a:cubicBezTo>
                    <a:cubicBezTo>
                      <a:pt x="21309" y="7550"/>
                      <a:pt x="21393" y="7438"/>
                      <a:pt x="21450" y="7325"/>
                    </a:cubicBezTo>
                    <a:cubicBezTo>
                      <a:pt x="21478" y="7241"/>
                      <a:pt x="21506" y="7213"/>
                      <a:pt x="21562" y="7157"/>
                    </a:cubicBezTo>
                    <a:cubicBezTo>
                      <a:pt x="21618" y="7017"/>
                      <a:pt x="21646" y="6932"/>
                      <a:pt x="21646" y="6932"/>
                    </a:cubicBezTo>
                    <a:cubicBezTo>
                      <a:pt x="21702" y="6848"/>
                      <a:pt x="21758" y="6736"/>
                      <a:pt x="21786" y="6652"/>
                    </a:cubicBezTo>
                    <a:cubicBezTo>
                      <a:pt x="22320" y="5136"/>
                      <a:pt x="21618" y="3395"/>
                      <a:pt x="20130" y="2693"/>
                    </a:cubicBezTo>
                    <a:cubicBezTo>
                      <a:pt x="19686" y="2488"/>
                      <a:pt x="19223" y="2389"/>
                      <a:pt x="18769" y="2389"/>
                    </a:cubicBezTo>
                    <a:cubicBezTo>
                      <a:pt x="18102" y="2389"/>
                      <a:pt x="17452" y="2601"/>
                      <a:pt x="16902" y="3002"/>
                    </a:cubicBezTo>
                    <a:cubicBezTo>
                      <a:pt x="16845" y="1879"/>
                      <a:pt x="16172" y="840"/>
                      <a:pt x="15077" y="307"/>
                    </a:cubicBezTo>
                    <a:cubicBezTo>
                      <a:pt x="14646" y="99"/>
                      <a:pt x="14190" y="1"/>
                      <a:pt x="13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32225" y="36675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8" y="1"/>
                    </a:moveTo>
                    <a:cubicBezTo>
                      <a:pt x="591" y="1"/>
                      <a:pt x="392" y="86"/>
                      <a:pt x="253" y="256"/>
                    </a:cubicBezTo>
                    <a:cubicBezTo>
                      <a:pt x="1" y="536"/>
                      <a:pt x="57" y="985"/>
                      <a:pt x="337" y="1238"/>
                    </a:cubicBezTo>
                    <a:cubicBezTo>
                      <a:pt x="472" y="1348"/>
                      <a:pt x="633" y="1399"/>
                      <a:pt x="790" y="1399"/>
                    </a:cubicBezTo>
                    <a:cubicBezTo>
                      <a:pt x="994" y="1399"/>
                      <a:pt x="1193" y="1313"/>
                      <a:pt x="1320" y="1154"/>
                    </a:cubicBezTo>
                    <a:cubicBezTo>
                      <a:pt x="1573" y="845"/>
                      <a:pt x="1545" y="396"/>
                      <a:pt x="1236" y="171"/>
                    </a:cubicBezTo>
                    <a:cubicBezTo>
                      <a:pt x="1109" y="58"/>
                      <a:pt x="949" y="1"/>
                      <a:pt x="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344825" y="4091025"/>
                <a:ext cx="393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5" extrusionOk="0">
                    <a:moveTo>
                      <a:pt x="804" y="1"/>
                    </a:moveTo>
                    <a:cubicBezTo>
                      <a:pt x="602" y="1"/>
                      <a:pt x="396" y="88"/>
                      <a:pt x="253" y="247"/>
                    </a:cubicBezTo>
                    <a:cubicBezTo>
                      <a:pt x="1" y="555"/>
                      <a:pt x="57" y="1005"/>
                      <a:pt x="338" y="1257"/>
                    </a:cubicBezTo>
                    <a:cubicBezTo>
                      <a:pt x="472" y="1355"/>
                      <a:pt x="632" y="1405"/>
                      <a:pt x="791" y="1405"/>
                    </a:cubicBezTo>
                    <a:cubicBezTo>
                      <a:pt x="999" y="1405"/>
                      <a:pt x="1205" y="1320"/>
                      <a:pt x="1348" y="1145"/>
                    </a:cubicBezTo>
                    <a:cubicBezTo>
                      <a:pt x="1573" y="864"/>
                      <a:pt x="1545" y="415"/>
                      <a:pt x="1236" y="162"/>
                    </a:cubicBezTo>
                    <a:cubicBezTo>
                      <a:pt x="1114" y="52"/>
                      <a:pt x="960" y="1"/>
                      <a:pt x="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355350" y="37660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1" y="0"/>
                    </a:moveTo>
                    <a:cubicBezTo>
                      <a:pt x="574" y="0"/>
                      <a:pt x="368" y="87"/>
                      <a:pt x="225" y="246"/>
                    </a:cubicBezTo>
                    <a:cubicBezTo>
                      <a:pt x="1" y="555"/>
                      <a:pt x="29" y="1004"/>
                      <a:pt x="338" y="1229"/>
                    </a:cubicBezTo>
                    <a:cubicBezTo>
                      <a:pt x="464" y="1342"/>
                      <a:pt x="624" y="1399"/>
                      <a:pt x="786" y="1399"/>
                    </a:cubicBezTo>
                    <a:cubicBezTo>
                      <a:pt x="983" y="1399"/>
                      <a:pt x="1181" y="1314"/>
                      <a:pt x="1320" y="1144"/>
                    </a:cubicBezTo>
                    <a:cubicBezTo>
                      <a:pt x="1573" y="864"/>
                      <a:pt x="1517" y="414"/>
                      <a:pt x="1236" y="162"/>
                    </a:cubicBezTo>
                    <a:cubicBezTo>
                      <a:pt x="1102" y="52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735775" y="3913275"/>
                <a:ext cx="344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405" extrusionOk="0">
                    <a:moveTo>
                      <a:pt x="674" y="1"/>
                    </a:moveTo>
                    <a:cubicBezTo>
                      <a:pt x="309" y="1"/>
                      <a:pt x="0" y="338"/>
                      <a:pt x="0" y="703"/>
                    </a:cubicBezTo>
                    <a:cubicBezTo>
                      <a:pt x="0" y="1096"/>
                      <a:pt x="309" y="1405"/>
                      <a:pt x="674" y="1405"/>
                    </a:cubicBezTo>
                    <a:cubicBezTo>
                      <a:pt x="1067" y="1405"/>
                      <a:pt x="1376" y="1096"/>
                      <a:pt x="1376" y="703"/>
                    </a:cubicBezTo>
                    <a:cubicBezTo>
                      <a:pt x="1376" y="338"/>
                      <a:pt x="1067" y="1"/>
                      <a:pt x="6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570125" y="3716800"/>
                <a:ext cx="2600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52" extrusionOk="0">
                    <a:moveTo>
                      <a:pt x="521" y="1"/>
                    </a:moveTo>
                    <a:cubicBezTo>
                      <a:pt x="392" y="1"/>
                      <a:pt x="263" y="58"/>
                      <a:pt x="169" y="168"/>
                    </a:cubicBezTo>
                    <a:cubicBezTo>
                      <a:pt x="1" y="392"/>
                      <a:pt x="29" y="673"/>
                      <a:pt x="225" y="841"/>
                    </a:cubicBezTo>
                    <a:cubicBezTo>
                      <a:pt x="312" y="916"/>
                      <a:pt x="421" y="952"/>
                      <a:pt x="528" y="952"/>
                    </a:cubicBezTo>
                    <a:cubicBezTo>
                      <a:pt x="662" y="952"/>
                      <a:pt x="793" y="895"/>
                      <a:pt x="871" y="785"/>
                    </a:cubicBezTo>
                    <a:cubicBezTo>
                      <a:pt x="1039" y="589"/>
                      <a:pt x="1011" y="280"/>
                      <a:pt x="815" y="111"/>
                    </a:cubicBezTo>
                    <a:cubicBezTo>
                      <a:pt x="728" y="37"/>
                      <a:pt x="62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372900" y="3923675"/>
                <a:ext cx="217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8" extrusionOk="0">
                    <a:moveTo>
                      <a:pt x="453" y="0"/>
                    </a:moveTo>
                    <a:cubicBezTo>
                      <a:pt x="337" y="0"/>
                      <a:pt x="221" y="51"/>
                      <a:pt x="141" y="146"/>
                    </a:cubicBezTo>
                    <a:cubicBezTo>
                      <a:pt x="1" y="315"/>
                      <a:pt x="29" y="568"/>
                      <a:pt x="197" y="708"/>
                    </a:cubicBezTo>
                    <a:cubicBezTo>
                      <a:pt x="270" y="769"/>
                      <a:pt x="353" y="798"/>
                      <a:pt x="436" y="798"/>
                    </a:cubicBezTo>
                    <a:cubicBezTo>
                      <a:pt x="544" y="798"/>
                      <a:pt x="651" y="747"/>
                      <a:pt x="731" y="652"/>
                    </a:cubicBezTo>
                    <a:cubicBezTo>
                      <a:pt x="871" y="483"/>
                      <a:pt x="871" y="231"/>
                      <a:pt x="702" y="90"/>
                    </a:cubicBezTo>
                    <a:cubicBezTo>
                      <a:pt x="630" y="30"/>
                      <a:pt x="54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84525" y="395545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12" y="0"/>
                    </a:moveTo>
                    <a:cubicBezTo>
                      <a:pt x="378" y="0"/>
                      <a:pt x="247" y="57"/>
                      <a:pt x="169" y="167"/>
                    </a:cubicBezTo>
                    <a:cubicBezTo>
                      <a:pt x="1" y="363"/>
                      <a:pt x="29" y="644"/>
                      <a:pt x="225" y="813"/>
                    </a:cubicBezTo>
                    <a:cubicBezTo>
                      <a:pt x="312" y="887"/>
                      <a:pt x="416" y="923"/>
                      <a:pt x="519" y="923"/>
                    </a:cubicBezTo>
                    <a:cubicBezTo>
                      <a:pt x="648" y="923"/>
                      <a:pt x="777" y="866"/>
                      <a:pt x="871" y="756"/>
                    </a:cubicBezTo>
                    <a:cubicBezTo>
                      <a:pt x="1040" y="560"/>
                      <a:pt x="1011" y="251"/>
                      <a:pt x="815" y="111"/>
                    </a:cubicBezTo>
                    <a:cubicBezTo>
                      <a:pt x="728" y="36"/>
                      <a:pt x="619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631900" y="4070550"/>
                <a:ext cx="2597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52" extrusionOk="0">
                    <a:moveTo>
                      <a:pt x="509" y="0"/>
                    </a:moveTo>
                    <a:cubicBezTo>
                      <a:pt x="372" y="0"/>
                      <a:pt x="234" y="58"/>
                      <a:pt x="141" y="167"/>
                    </a:cubicBezTo>
                    <a:cubicBezTo>
                      <a:pt x="0" y="364"/>
                      <a:pt x="28" y="673"/>
                      <a:pt x="225" y="841"/>
                    </a:cubicBezTo>
                    <a:cubicBezTo>
                      <a:pt x="312" y="916"/>
                      <a:pt x="415" y="952"/>
                      <a:pt x="518" y="952"/>
                    </a:cubicBezTo>
                    <a:cubicBezTo>
                      <a:pt x="648" y="952"/>
                      <a:pt x="777" y="894"/>
                      <a:pt x="870" y="785"/>
                    </a:cubicBezTo>
                    <a:cubicBezTo>
                      <a:pt x="1039" y="588"/>
                      <a:pt x="1011" y="279"/>
                      <a:pt x="814" y="111"/>
                    </a:cubicBezTo>
                    <a:cubicBezTo>
                      <a:pt x="727" y="36"/>
                      <a:pt x="61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357450" y="404950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22" y="0"/>
                    </a:moveTo>
                    <a:cubicBezTo>
                      <a:pt x="392" y="0"/>
                      <a:pt x="263" y="57"/>
                      <a:pt x="169" y="167"/>
                    </a:cubicBezTo>
                    <a:cubicBezTo>
                      <a:pt x="1" y="363"/>
                      <a:pt x="29" y="644"/>
                      <a:pt x="226" y="813"/>
                    </a:cubicBezTo>
                    <a:cubicBezTo>
                      <a:pt x="313" y="887"/>
                      <a:pt x="422" y="923"/>
                      <a:pt x="528" y="923"/>
                    </a:cubicBezTo>
                    <a:cubicBezTo>
                      <a:pt x="662" y="923"/>
                      <a:pt x="793" y="866"/>
                      <a:pt x="871" y="757"/>
                    </a:cubicBezTo>
                    <a:cubicBezTo>
                      <a:pt x="1040" y="560"/>
                      <a:pt x="1012" y="279"/>
                      <a:pt x="815" y="111"/>
                    </a:cubicBezTo>
                    <a:cubicBezTo>
                      <a:pt x="728" y="36"/>
                      <a:pt x="625" y="0"/>
                      <a:pt x="5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299900" y="4111025"/>
                <a:ext cx="196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96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61"/>
                      <a:pt x="1" y="485"/>
                      <a:pt x="169" y="626"/>
                    </a:cubicBezTo>
                    <a:cubicBezTo>
                      <a:pt x="228" y="673"/>
                      <a:pt x="301" y="695"/>
                      <a:pt x="375" y="695"/>
                    </a:cubicBezTo>
                    <a:cubicBezTo>
                      <a:pt x="478" y="695"/>
                      <a:pt x="581" y="651"/>
                      <a:pt x="647" y="570"/>
                    </a:cubicBezTo>
                    <a:cubicBezTo>
                      <a:pt x="787" y="429"/>
                      <a:pt x="759" y="205"/>
                      <a:pt x="618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431850" y="4195950"/>
                <a:ext cx="196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5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89"/>
                      <a:pt x="29" y="485"/>
                      <a:pt x="169" y="626"/>
                    </a:cubicBezTo>
                    <a:cubicBezTo>
                      <a:pt x="232" y="676"/>
                      <a:pt x="313" y="704"/>
                      <a:pt x="392" y="704"/>
                    </a:cubicBezTo>
                    <a:cubicBezTo>
                      <a:pt x="489" y="704"/>
                      <a:pt x="585" y="662"/>
                      <a:pt x="647" y="570"/>
                    </a:cubicBezTo>
                    <a:cubicBezTo>
                      <a:pt x="787" y="429"/>
                      <a:pt x="759" y="205"/>
                      <a:pt x="619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399350" y="3811125"/>
                <a:ext cx="266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0283" extrusionOk="0">
                    <a:moveTo>
                      <a:pt x="2726" y="1"/>
                    </a:moveTo>
                    <a:cubicBezTo>
                      <a:pt x="2679" y="1"/>
                      <a:pt x="2634" y="15"/>
                      <a:pt x="2592" y="44"/>
                    </a:cubicBezTo>
                    <a:cubicBezTo>
                      <a:pt x="1806" y="578"/>
                      <a:pt x="4024" y="4985"/>
                      <a:pt x="4024" y="4985"/>
                    </a:cubicBezTo>
                    <a:cubicBezTo>
                      <a:pt x="4024" y="4985"/>
                      <a:pt x="66" y="6529"/>
                      <a:pt x="9" y="7540"/>
                    </a:cubicBezTo>
                    <a:cubicBezTo>
                      <a:pt x="1" y="7694"/>
                      <a:pt x="98" y="7760"/>
                      <a:pt x="269" y="7760"/>
                    </a:cubicBezTo>
                    <a:cubicBezTo>
                      <a:pt x="1219" y="7760"/>
                      <a:pt x="4445" y="5743"/>
                      <a:pt x="4445" y="5743"/>
                    </a:cubicBezTo>
                    <a:cubicBezTo>
                      <a:pt x="4445" y="5743"/>
                      <a:pt x="5958" y="10283"/>
                      <a:pt x="6746" y="10283"/>
                    </a:cubicBezTo>
                    <a:cubicBezTo>
                      <a:pt x="6776" y="10283"/>
                      <a:pt x="6804" y="10277"/>
                      <a:pt x="6832" y="10263"/>
                    </a:cubicBezTo>
                    <a:cubicBezTo>
                      <a:pt x="7590" y="9927"/>
                      <a:pt x="5624" y="4873"/>
                      <a:pt x="5624" y="4873"/>
                    </a:cubicBezTo>
                    <a:cubicBezTo>
                      <a:pt x="5624" y="4873"/>
                      <a:pt x="10650" y="2627"/>
                      <a:pt x="9723" y="1981"/>
                    </a:cubicBezTo>
                    <a:cubicBezTo>
                      <a:pt x="9631" y="1918"/>
                      <a:pt x="9507" y="1889"/>
                      <a:pt x="9360" y="1889"/>
                    </a:cubicBezTo>
                    <a:cubicBezTo>
                      <a:pt x="8075" y="1889"/>
                      <a:pt x="4979" y="4059"/>
                      <a:pt x="4979" y="4059"/>
                    </a:cubicBezTo>
                    <a:cubicBezTo>
                      <a:pt x="4979" y="4059"/>
                      <a:pt x="3526" y="1"/>
                      <a:pt x="27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7193925" y="3631200"/>
              <a:ext cx="805075" cy="1170475"/>
              <a:chOff x="7193925" y="3631200"/>
              <a:chExt cx="805075" cy="1170475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7239550" y="4062575"/>
                <a:ext cx="759450" cy="739100"/>
              </a:xfrm>
              <a:custGeom>
                <a:avLst/>
                <a:gdLst/>
                <a:ahLst/>
                <a:cxnLst/>
                <a:rect l="l" t="t" r="r" b="b"/>
                <a:pathLst>
                  <a:path w="30378" h="29564" extrusionOk="0">
                    <a:moveTo>
                      <a:pt x="15712" y="1"/>
                    </a:moveTo>
                    <a:cubicBezTo>
                      <a:pt x="15400" y="1"/>
                      <a:pt x="15083" y="40"/>
                      <a:pt x="14768" y="121"/>
                    </a:cubicBezTo>
                    <a:cubicBezTo>
                      <a:pt x="13392" y="486"/>
                      <a:pt x="12381" y="1553"/>
                      <a:pt x="12044" y="2844"/>
                    </a:cubicBezTo>
                    <a:cubicBezTo>
                      <a:pt x="11325" y="2103"/>
                      <a:pt x="10334" y="1666"/>
                      <a:pt x="9270" y="1666"/>
                    </a:cubicBezTo>
                    <a:cubicBezTo>
                      <a:pt x="8964" y="1666"/>
                      <a:pt x="8652" y="1702"/>
                      <a:pt x="8339" y="1778"/>
                    </a:cubicBezTo>
                    <a:cubicBezTo>
                      <a:pt x="6317" y="2311"/>
                      <a:pt x="5110" y="4389"/>
                      <a:pt x="5643" y="6410"/>
                    </a:cubicBezTo>
                    <a:cubicBezTo>
                      <a:pt x="5700" y="6663"/>
                      <a:pt x="5812" y="6915"/>
                      <a:pt x="5924" y="7168"/>
                    </a:cubicBezTo>
                    <a:cubicBezTo>
                      <a:pt x="5980" y="7336"/>
                      <a:pt x="6036" y="7505"/>
                      <a:pt x="6093" y="7673"/>
                    </a:cubicBezTo>
                    <a:cubicBezTo>
                      <a:pt x="6121" y="7758"/>
                      <a:pt x="6149" y="7814"/>
                      <a:pt x="6177" y="7870"/>
                    </a:cubicBezTo>
                    <a:cubicBezTo>
                      <a:pt x="6205" y="7982"/>
                      <a:pt x="6261" y="8066"/>
                      <a:pt x="6317" y="8179"/>
                    </a:cubicBezTo>
                    <a:cubicBezTo>
                      <a:pt x="6345" y="8235"/>
                      <a:pt x="6373" y="8319"/>
                      <a:pt x="6401" y="8375"/>
                    </a:cubicBezTo>
                    <a:cubicBezTo>
                      <a:pt x="6458" y="8459"/>
                      <a:pt x="6486" y="8572"/>
                      <a:pt x="6542" y="8656"/>
                    </a:cubicBezTo>
                    <a:cubicBezTo>
                      <a:pt x="6598" y="8712"/>
                      <a:pt x="6626" y="8796"/>
                      <a:pt x="6654" y="8852"/>
                    </a:cubicBezTo>
                    <a:cubicBezTo>
                      <a:pt x="6682" y="8881"/>
                      <a:pt x="6710" y="8937"/>
                      <a:pt x="6738" y="8965"/>
                    </a:cubicBezTo>
                    <a:cubicBezTo>
                      <a:pt x="7188" y="9695"/>
                      <a:pt x="7721" y="10312"/>
                      <a:pt x="8339" y="10874"/>
                    </a:cubicBezTo>
                    <a:cubicBezTo>
                      <a:pt x="7496" y="10593"/>
                      <a:pt x="6710" y="10481"/>
                      <a:pt x="5924" y="10481"/>
                    </a:cubicBezTo>
                    <a:cubicBezTo>
                      <a:pt x="5307" y="10481"/>
                      <a:pt x="4661" y="10537"/>
                      <a:pt x="4015" y="10677"/>
                    </a:cubicBezTo>
                    <a:lnTo>
                      <a:pt x="3987" y="10677"/>
                    </a:lnTo>
                    <a:cubicBezTo>
                      <a:pt x="3903" y="10677"/>
                      <a:pt x="3819" y="10705"/>
                      <a:pt x="3734" y="10705"/>
                    </a:cubicBezTo>
                    <a:cubicBezTo>
                      <a:pt x="3650" y="10733"/>
                      <a:pt x="3566" y="10733"/>
                      <a:pt x="3510" y="10762"/>
                    </a:cubicBezTo>
                    <a:cubicBezTo>
                      <a:pt x="3313" y="10790"/>
                      <a:pt x="3229" y="10818"/>
                      <a:pt x="3229" y="10818"/>
                    </a:cubicBezTo>
                    <a:cubicBezTo>
                      <a:pt x="1208" y="11323"/>
                      <a:pt x="0" y="13401"/>
                      <a:pt x="534" y="15422"/>
                    </a:cubicBezTo>
                    <a:cubicBezTo>
                      <a:pt x="871" y="16798"/>
                      <a:pt x="1966" y="17808"/>
                      <a:pt x="3257" y="18145"/>
                    </a:cubicBezTo>
                    <a:cubicBezTo>
                      <a:pt x="2274" y="19044"/>
                      <a:pt x="1825" y="20447"/>
                      <a:pt x="2190" y="21851"/>
                    </a:cubicBezTo>
                    <a:cubicBezTo>
                      <a:pt x="2611" y="23507"/>
                      <a:pt x="4127" y="24630"/>
                      <a:pt x="5784" y="24659"/>
                    </a:cubicBezTo>
                    <a:lnTo>
                      <a:pt x="6205" y="24659"/>
                    </a:lnTo>
                    <a:cubicBezTo>
                      <a:pt x="6289" y="24630"/>
                      <a:pt x="6373" y="24630"/>
                      <a:pt x="6458" y="24630"/>
                    </a:cubicBezTo>
                    <a:cubicBezTo>
                      <a:pt x="6570" y="24602"/>
                      <a:pt x="6682" y="24574"/>
                      <a:pt x="6794" y="24546"/>
                    </a:cubicBezTo>
                    <a:cubicBezTo>
                      <a:pt x="7075" y="24490"/>
                      <a:pt x="7328" y="24378"/>
                      <a:pt x="7553" y="24266"/>
                    </a:cubicBezTo>
                    <a:cubicBezTo>
                      <a:pt x="8675" y="23957"/>
                      <a:pt x="9630" y="23367"/>
                      <a:pt x="10444" y="22665"/>
                    </a:cubicBezTo>
                    <a:cubicBezTo>
                      <a:pt x="10444" y="22665"/>
                      <a:pt x="10893" y="22416"/>
                      <a:pt x="11266" y="22416"/>
                    </a:cubicBezTo>
                    <a:cubicBezTo>
                      <a:pt x="11378" y="22416"/>
                      <a:pt x="11483" y="22438"/>
                      <a:pt x="11567" y="22497"/>
                    </a:cubicBezTo>
                    <a:cubicBezTo>
                      <a:pt x="11932" y="22778"/>
                      <a:pt x="11764" y="23479"/>
                      <a:pt x="11764" y="23479"/>
                    </a:cubicBezTo>
                    <a:cubicBezTo>
                      <a:pt x="11792" y="24041"/>
                      <a:pt x="11848" y="24574"/>
                      <a:pt x="11988" y="25080"/>
                    </a:cubicBezTo>
                    <a:cubicBezTo>
                      <a:pt x="11988" y="25108"/>
                      <a:pt x="11988" y="25108"/>
                      <a:pt x="11988" y="25108"/>
                    </a:cubicBezTo>
                    <a:cubicBezTo>
                      <a:pt x="12073" y="25417"/>
                      <a:pt x="12157" y="25725"/>
                      <a:pt x="12269" y="26006"/>
                    </a:cubicBezTo>
                    <a:cubicBezTo>
                      <a:pt x="12269" y="26034"/>
                      <a:pt x="12297" y="26062"/>
                      <a:pt x="12297" y="26062"/>
                    </a:cubicBezTo>
                    <a:cubicBezTo>
                      <a:pt x="12409" y="26427"/>
                      <a:pt x="12578" y="26764"/>
                      <a:pt x="12746" y="27129"/>
                    </a:cubicBezTo>
                    <a:cubicBezTo>
                      <a:pt x="12774" y="27213"/>
                      <a:pt x="12802" y="27270"/>
                      <a:pt x="12831" y="27354"/>
                    </a:cubicBezTo>
                    <a:cubicBezTo>
                      <a:pt x="12915" y="27522"/>
                      <a:pt x="12943" y="27578"/>
                      <a:pt x="12943" y="27578"/>
                    </a:cubicBezTo>
                    <a:cubicBezTo>
                      <a:pt x="13635" y="28848"/>
                      <a:pt x="14934" y="29564"/>
                      <a:pt x="16270" y="29564"/>
                    </a:cubicBezTo>
                    <a:cubicBezTo>
                      <a:pt x="16884" y="29564"/>
                      <a:pt x="17506" y="29413"/>
                      <a:pt x="18080" y="29094"/>
                    </a:cubicBezTo>
                    <a:cubicBezTo>
                      <a:pt x="19344" y="28421"/>
                      <a:pt x="20046" y="27129"/>
                      <a:pt x="20074" y="25810"/>
                    </a:cubicBezTo>
                    <a:cubicBezTo>
                      <a:pt x="20680" y="26188"/>
                      <a:pt x="21384" y="26396"/>
                      <a:pt x="22103" y="26396"/>
                    </a:cubicBezTo>
                    <a:cubicBezTo>
                      <a:pt x="22715" y="26396"/>
                      <a:pt x="23339" y="26245"/>
                      <a:pt x="23920" y="25922"/>
                    </a:cubicBezTo>
                    <a:cubicBezTo>
                      <a:pt x="25745" y="24939"/>
                      <a:pt x="26419" y="22637"/>
                      <a:pt x="25408" y="20784"/>
                    </a:cubicBezTo>
                    <a:cubicBezTo>
                      <a:pt x="25296" y="20560"/>
                      <a:pt x="25127" y="20335"/>
                      <a:pt x="24959" y="20139"/>
                    </a:cubicBezTo>
                    <a:cubicBezTo>
                      <a:pt x="24875" y="19970"/>
                      <a:pt x="24790" y="19830"/>
                      <a:pt x="24678" y="19689"/>
                    </a:cubicBezTo>
                    <a:cubicBezTo>
                      <a:pt x="24678" y="19689"/>
                      <a:pt x="24678" y="19689"/>
                      <a:pt x="24678" y="19661"/>
                    </a:cubicBezTo>
                    <a:cubicBezTo>
                      <a:pt x="24566" y="19549"/>
                      <a:pt x="24482" y="19409"/>
                      <a:pt x="24369" y="19296"/>
                    </a:cubicBezTo>
                    <a:cubicBezTo>
                      <a:pt x="24229" y="19100"/>
                      <a:pt x="24060" y="18903"/>
                      <a:pt x="23892" y="18735"/>
                    </a:cubicBezTo>
                    <a:lnTo>
                      <a:pt x="23892" y="18735"/>
                    </a:lnTo>
                    <a:cubicBezTo>
                      <a:pt x="24108" y="18745"/>
                      <a:pt x="24320" y="18752"/>
                      <a:pt x="24532" y="18752"/>
                    </a:cubicBezTo>
                    <a:cubicBezTo>
                      <a:pt x="24900" y="18752"/>
                      <a:pt x="25269" y="18732"/>
                      <a:pt x="25661" y="18679"/>
                    </a:cubicBezTo>
                    <a:cubicBezTo>
                      <a:pt x="25801" y="18651"/>
                      <a:pt x="25969" y="18651"/>
                      <a:pt x="26110" y="18622"/>
                    </a:cubicBezTo>
                    <a:cubicBezTo>
                      <a:pt x="26138" y="18594"/>
                      <a:pt x="26166" y="18594"/>
                      <a:pt x="26194" y="18594"/>
                    </a:cubicBezTo>
                    <a:cubicBezTo>
                      <a:pt x="26363" y="18566"/>
                      <a:pt x="26531" y="18538"/>
                      <a:pt x="26671" y="18510"/>
                    </a:cubicBezTo>
                    <a:cubicBezTo>
                      <a:pt x="26756" y="18482"/>
                      <a:pt x="26840" y="18482"/>
                      <a:pt x="26924" y="18482"/>
                    </a:cubicBezTo>
                    <a:cubicBezTo>
                      <a:pt x="27092" y="18454"/>
                      <a:pt x="27177" y="18426"/>
                      <a:pt x="27177" y="18426"/>
                    </a:cubicBezTo>
                    <a:cubicBezTo>
                      <a:pt x="27289" y="18398"/>
                      <a:pt x="27429" y="18342"/>
                      <a:pt x="27542" y="18314"/>
                    </a:cubicBezTo>
                    <a:cubicBezTo>
                      <a:pt x="29338" y="17640"/>
                      <a:pt x="30377" y="15703"/>
                      <a:pt x="29900" y="13794"/>
                    </a:cubicBezTo>
                    <a:cubicBezTo>
                      <a:pt x="29535" y="12418"/>
                      <a:pt x="28468" y="11407"/>
                      <a:pt x="27177" y="11098"/>
                    </a:cubicBezTo>
                    <a:cubicBezTo>
                      <a:pt x="28131" y="10172"/>
                      <a:pt x="28580" y="8768"/>
                      <a:pt x="28215" y="7393"/>
                    </a:cubicBezTo>
                    <a:cubicBezTo>
                      <a:pt x="27788" y="5682"/>
                      <a:pt x="26234" y="4554"/>
                      <a:pt x="24542" y="4554"/>
                    </a:cubicBezTo>
                    <a:cubicBezTo>
                      <a:pt x="24234" y="4554"/>
                      <a:pt x="23922" y="4592"/>
                      <a:pt x="23611" y="4669"/>
                    </a:cubicBezTo>
                    <a:cubicBezTo>
                      <a:pt x="23330" y="4754"/>
                      <a:pt x="23078" y="4838"/>
                      <a:pt x="22853" y="4978"/>
                    </a:cubicBezTo>
                    <a:cubicBezTo>
                      <a:pt x="22713" y="5006"/>
                      <a:pt x="22601" y="5034"/>
                      <a:pt x="22488" y="5090"/>
                    </a:cubicBezTo>
                    <a:cubicBezTo>
                      <a:pt x="21337" y="5483"/>
                      <a:pt x="20383" y="6157"/>
                      <a:pt x="19568" y="6943"/>
                    </a:cubicBezTo>
                    <a:cubicBezTo>
                      <a:pt x="19793" y="5764"/>
                      <a:pt x="19737" y="4613"/>
                      <a:pt x="19456" y="3350"/>
                    </a:cubicBezTo>
                    <a:cubicBezTo>
                      <a:pt x="19456" y="3266"/>
                      <a:pt x="19456" y="3181"/>
                      <a:pt x="19428" y="3097"/>
                    </a:cubicBezTo>
                    <a:cubicBezTo>
                      <a:pt x="19428" y="3013"/>
                      <a:pt x="19400" y="2929"/>
                      <a:pt x="19400" y="2901"/>
                    </a:cubicBezTo>
                    <a:cubicBezTo>
                      <a:pt x="19372" y="2873"/>
                      <a:pt x="19372" y="2844"/>
                      <a:pt x="19372" y="2844"/>
                    </a:cubicBezTo>
                    <a:cubicBezTo>
                      <a:pt x="19344" y="2704"/>
                      <a:pt x="19316" y="2592"/>
                      <a:pt x="19260" y="2451"/>
                    </a:cubicBezTo>
                    <a:cubicBezTo>
                      <a:pt x="19260" y="2451"/>
                      <a:pt x="19232" y="2423"/>
                      <a:pt x="19232" y="2423"/>
                    </a:cubicBezTo>
                    <a:cubicBezTo>
                      <a:pt x="19203" y="2311"/>
                      <a:pt x="19147" y="2199"/>
                      <a:pt x="19091" y="2086"/>
                    </a:cubicBezTo>
                    <a:cubicBezTo>
                      <a:pt x="18447" y="799"/>
                      <a:pt x="17126" y="1"/>
                      <a:pt x="157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868425" y="4243875"/>
                <a:ext cx="414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85" extrusionOk="0">
                    <a:moveTo>
                      <a:pt x="814" y="0"/>
                    </a:moveTo>
                    <a:cubicBezTo>
                      <a:pt x="365" y="0"/>
                      <a:pt x="0" y="393"/>
                      <a:pt x="0" y="842"/>
                    </a:cubicBezTo>
                    <a:cubicBezTo>
                      <a:pt x="0" y="1292"/>
                      <a:pt x="365" y="1685"/>
                      <a:pt x="814" y="1685"/>
                    </a:cubicBezTo>
                    <a:cubicBezTo>
                      <a:pt x="1292" y="1685"/>
                      <a:pt x="1657" y="1292"/>
                      <a:pt x="1657" y="842"/>
                    </a:cubicBezTo>
                    <a:cubicBezTo>
                      <a:pt x="1657" y="393"/>
                      <a:pt x="1292" y="0"/>
                      <a:pt x="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339225" y="4395475"/>
                <a:ext cx="421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57" extrusionOk="0">
                    <a:moveTo>
                      <a:pt x="842" y="0"/>
                    </a:moveTo>
                    <a:cubicBezTo>
                      <a:pt x="393" y="0"/>
                      <a:pt x="0" y="365"/>
                      <a:pt x="0" y="815"/>
                    </a:cubicBezTo>
                    <a:cubicBezTo>
                      <a:pt x="0" y="1264"/>
                      <a:pt x="393" y="1657"/>
                      <a:pt x="842" y="1657"/>
                    </a:cubicBezTo>
                    <a:cubicBezTo>
                      <a:pt x="1291" y="1657"/>
                      <a:pt x="1685" y="1264"/>
                      <a:pt x="1685" y="815"/>
                    </a:cubicBezTo>
                    <a:cubicBezTo>
                      <a:pt x="1685" y="365"/>
                      <a:pt x="1291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643825" y="4157550"/>
                <a:ext cx="414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57" extrusionOk="0">
                    <a:moveTo>
                      <a:pt x="815" y="0"/>
                    </a:moveTo>
                    <a:cubicBezTo>
                      <a:pt x="365" y="0"/>
                      <a:pt x="0" y="365"/>
                      <a:pt x="0" y="814"/>
                    </a:cubicBezTo>
                    <a:cubicBezTo>
                      <a:pt x="0" y="1291"/>
                      <a:pt x="365" y="1656"/>
                      <a:pt x="815" y="1656"/>
                    </a:cubicBezTo>
                    <a:cubicBezTo>
                      <a:pt x="1264" y="1656"/>
                      <a:pt x="1657" y="1291"/>
                      <a:pt x="1657" y="814"/>
                    </a:cubicBezTo>
                    <a:cubicBezTo>
                      <a:pt x="1657" y="365"/>
                      <a:pt x="1264" y="0"/>
                      <a:pt x="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796125" y="4614450"/>
                <a:ext cx="4215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58" extrusionOk="0">
                    <a:moveTo>
                      <a:pt x="843" y="1"/>
                    </a:moveTo>
                    <a:cubicBezTo>
                      <a:pt x="394" y="1"/>
                      <a:pt x="1" y="366"/>
                      <a:pt x="1" y="815"/>
                    </a:cubicBezTo>
                    <a:cubicBezTo>
                      <a:pt x="1" y="1264"/>
                      <a:pt x="394" y="1657"/>
                      <a:pt x="843" y="1657"/>
                    </a:cubicBezTo>
                    <a:cubicBezTo>
                      <a:pt x="1292" y="1657"/>
                      <a:pt x="1685" y="1264"/>
                      <a:pt x="1685" y="815"/>
                    </a:cubicBezTo>
                    <a:cubicBezTo>
                      <a:pt x="1685" y="366"/>
                      <a:pt x="1292" y="1"/>
                      <a:pt x="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858600" y="431265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3" y="1"/>
                      <a:pt x="0" y="253"/>
                      <a:pt x="0" y="562"/>
                    </a:cubicBezTo>
                    <a:cubicBezTo>
                      <a:pt x="0" y="871"/>
                      <a:pt x="253" y="1124"/>
                      <a:pt x="562" y="1124"/>
                    </a:cubicBezTo>
                    <a:cubicBezTo>
                      <a:pt x="871" y="1124"/>
                      <a:pt x="1123" y="871"/>
                      <a:pt x="1123" y="562"/>
                    </a:cubicBezTo>
                    <a:cubicBezTo>
                      <a:pt x="1123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522400" y="4288775"/>
                <a:ext cx="239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8" extrusionOk="0">
                    <a:moveTo>
                      <a:pt x="478" y="1"/>
                    </a:moveTo>
                    <a:cubicBezTo>
                      <a:pt x="225" y="1"/>
                      <a:pt x="1" y="198"/>
                      <a:pt x="1" y="450"/>
                    </a:cubicBezTo>
                    <a:cubicBezTo>
                      <a:pt x="1" y="731"/>
                      <a:pt x="225" y="927"/>
                      <a:pt x="478" y="927"/>
                    </a:cubicBezTo>
                    <a:cubicBezTo>
                      <a:pt x="730" y="927"/>
                      <a:pt x="955" y="731"/>
                      <a:pt x="955" y="450"/>
                    </a:cubicBezTo>
                    <a:cubicBezTo>
                      <a:pt x="955" y="198"/>
                      <a:pt x="730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728750" y="4597600"/>
                <a:ext cx="27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24" extrusionOk="0">
                    <a:moveTo>
                      <a:pt x="534" y="1"/>
                    </a:moveTo>
                    <a:cubicBezTo>
                      <a:pt x="225" y="1"/>
                      <a:pt x="0" y="254"/>
                      <a:pt x="0" y="562"/>
                    </a:cubicBezTo>
                    <a:cubicBezTo>
                      <a:pt x="0" y="871"/>
                      <a:pt x="225" y="1124"/>
                      <a:pt x="534" y="1124"/>
                    </a:cubicBezTo>
                    <a:cubicBezTo>
                      <a:pt x="843" y="1124"/>
                      <a:pt x="1095" y="871"/>
                      <a:pt x="1095" y="562"/>
                    </a:cubicBezTo>
                    <a:cubicBezTo>
                      <a:pt x="1095" y="254"/>
                      <a:pt x="843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582750" y="4637625"/>
                <a:ext cx="281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096" extrusionOk="0">
                    <a:moveTo>
                      <a:pt x="562" y="0"/>
                    </a:moveTo>
                    <a:cubicBezTo>
                      <a:pt x="254" y="0"/>
                      <a:pt x="1" y="225"/>
                      <a:pt x="1" y="534"/>
                    </a:cubicBezTo>
                    <a:cubicBezTo>
                      <a:pt x="1" y="842"/>
                      <a:pt x="254" y="1095"/>
                      <a:pt x="562" y="1095"/>
                    </a:cubicBezTo>
                    <a:cubicBezTo>
                      <a:pt x="871" y="1095"/>
                      <a:pt x="1124" y="842"/>
                      <a:pt x="1124" y="534"/>
                    </a:cubicBezTo>
                    <a:cubicBezTo>
                      <a:pt x="1124" y="225"/>
                      <a:pt x="871" y="0"/>
                      <a:pt x="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393950" y="437090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4" y="1"/>
                      <a:pt x="1" y="253"/>
                      <a:pt x="1" y="562"/>
                    </a:cubicBezTo>
                    <a:cubicBezTo>
                      <a:pt x="1" y="871"/>
                      <a:pt x="254" y="1124"/>
                      <a:pt x="562" y="1124"/>
                    </a:cubicBezTo>
                    <a:cubicBezTo>
                      <a:pt x="871" y="1124"/>
                      <a:pt x="1124" y="871"/>
                      <a:pt x="1124" y="562"/>
                    </a:cubicBezTo>
                    <a:cubicBezTo>
                      <a:pt x="1124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297800" y="4363875"/>
                <a:ext cx="21075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16" extrusionOk="0">
                    <a:moveTo>
                      <a:pt x="422" y="1"/>
                    </a:moveTo>
                    <a:cubicBezTo>
                      <a:pt x="197" y="1"/>
                      <a:pt x="1" y="169"/>
                      <a:pt x="1" y="394"/>
                    </a:cubicBezTo>
                    <a:cubicBezTo>
                      <a:pt x="1" y="619"/>
                      <a:pt x="197" y="815"/>
                      <a:pt x="422" y="815"/>
                    </a:cubicBezTo>
                    <a:cubicBezTo>
                      <a:pt x="646" y="815"/>
                      <a:pt x="843" y="619"/>
                      <a:pt x="843" y="394"/>
                    </a:cubicBezTo>
                    <a:cubicBezTo>
                      <a:pt x="843" y="169"/>
                      <a:pt x="646" y="1"/>
                      <a:pt x="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320975" y="4548475"/>
                <a:ext cx="203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43" extrusionOk="0">
                    <a:moveTo>
                      <a:pt x="393" y="1"/>
                    </a:moveTo>
                    <a:cubicBezTo>
                      <a:pt x="169" y="1"/>
                      <a:pt x="0" y="197"/>
                      <a:pt x="0" y="422"/>
                    </a:cubicBezTo>
                    <a:cubicBezTo>
                      <a:pt x="0" y="646"/>
                      <a:pt x="169" y="843"/>
                      <a:pt x="393" y="843"/>
                    </a:cubicBezTo>
                    <a:cubicBezTo>
                      <a:pt x="618" y="843"/>
                      <a:pt x="814" y="646"/>
                      <a:pt x="814" y="422"/>
                    </a:cubicBezTo>
                    <a:cubicBezTo>
                      <a:pt x="814" y="197"/>
                      <a:pt x="61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62750" y="4280750"/>
                <a:ext cx="335325" cy="292175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1687" extrusionOk="0">
                    <a:moveTo>
                      <a:pt x="9648" y="0"/>
                    </a:moveTo>
                    <a:cubicBezTo>
                      <a:pt x="8519" y="0"/>
                      <a:pt x="6317" y="5095"/>
                      <a:pt x="6317" y="5095"/>
                    </a:cubicBezTo>
                    <a:cubicBezTo>
                      <a:pt x="6317" y="5095"/>
                      <a:pt x="2971" y="3219"/>
                      <a:pt x="1478" y="3219"/>
                    </a:cubicBezTo>
                    <a:cubicBezTo>
                      <a:pt x="1258" y="3219"/>
                      <a:pt x="1078" y="3260"/>
                      <a:pt x="955" y="3354"/>
                    </a:cubicBezTo>
                    <a:cubicBezTo>
                      <a:pt x="0" y="4084"/>
                      <a:pt x="5980" y="6049"/>
                      <a:pt x="5980" y="6049"/>
                    </a:cubicBezTo>
                    <a:cubicBezTo>
                      <a:pt x="5980" y="6049"/>
                      <a:pt x="2751" y="11243"/>
                      <a:pt x="3622" y="11664"/>
                    </a:cubicBezTo>
                    <a:cubicBezTo>
                      <a:pt x="3654" y="11679"/>
                      <a:pt x="3690" y="11687"/>
                      <a:pt x="3728" y="11687"/>
                    </a:cubicBezTo>
                    <a:cubicBezTo>
                      <a:pt x="4741" y="11687"/>
                      <a:pt x="7636" y="6470"/>
                      <a:pt x="7636" y="6470"/>
                    </a:cubicBezTo>
                    <a:cubicBezTo>
                      <a:pt x="7636" y="6470"/>
                      <a:pt x="11512" y="8362"/>
                      <a:pt x="12904" y="8362"/>
                    </a:cubicBezTo>
                    <a:cubicBezTo>
                      <a:pt x="13224" y="8362"/>
                      <a:pt x="13413" y="8262"/>
                      <a:pt x="13392" y="8014"/>
                    </a:cubicBezTo>
                    <a:cubicBezTo>
                      <a:pt x="13251" y="6695"/>
                      <a:pt x="7889" y="5263"/>
                      <a:pt x="7889" y="5263"/>
                    </a:cubicBezTo>
                    <a:cubicBezTo>
                      <a:pt x="7889" y="5263"/>
                      <a:pt x="10809" y="294"/>
                      <a:pt x="9742" y="13"/>
                    </a:cubicBezTo>
                    <a:cubicBezTo>
                      <a:pt x="9712" y="5"/>
                      <a:pt x="9680" y="0"/>
                      <a:pt x="9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193925" y="3631200"/>
                <a:ext cx="627500" cy="631925"/>
              </a:xfrm>
              <a:custGeom>
                <a:avLst/>
                <a:gdLst/>
                <a:ahLst/>
                <a:cxnLst/>
                <a:rect l="l" t="t" r="r" b="b"/>
                <a:pathLst>
                  <a:path w="25100" h="25277" extrusionOk="0">
                    <a:moveTo>
                      <a:pt x="13739" y="1"/>
                    </a:moveTo>
                    <a:cubicBezTo>
                      <a:pt x="12545" y="1"/>
                      <a:pt x="11388" y="689"/>
                      <a:pt x="10837" y="1851"/>
                    </a:cubicBezTo>
                    <a:cubicBezTo>
                      <a:pt x="10753" y="2047"/>
                      <a:pt x="10669" y="2272"/>
                      <a:pt x="10613" y="2497"/>
                    </a:cubicBezTo>
                    <a:cubicBezTo>
                      <a:pt x="10585" y="2581"/>
                      <a:pt x="10529" y="2693"/>
                      <a:pt x="10500" y="2777"/>
                    </a:cubicBezTo>
                    <a:cubicBezTo>
                      <a:pt x="10136" y="3732"/>
                      <a:pt x="10051" y="4743"/>
                      <a:pt x="10136" y="5669"/>
                    </a:cubicBezTo>
                    <a:cubicBezTo>
                      <a:pt x="9490" y="4883"/>
                      <a:pt x="8704" y="4321"/>
                      <a:pt x="7749" y="3788"/>
                    </a:cubicBezTo>
                    <a:cubicBezTo>
                      <a:pt x="7693" y="3760"/>
                      <a:pt x="7637" y="3732"/>
                      <a:pt x="7581" y="3704"/>
                    </a:cubicBezTo>
                    <a:cubicBezTo>
                      <a:pt x="7497" y="3648"/>
                      <a:pt x="7440" y="3620"/>
                      <a:pt x="7412" y="3620"/>
                    </a:cubicBezTo>
                    <a:cubicBezTo>
                      <a:pt x="7384" y="3592"/>
                      <a:pt x="7356" y="3592"/>
                      <a:pt x="7356" y="3592"/>
                    </a:cubicBezTo>
                    <a:cubicBezTo>
                      <a:pt x="7272" y="3535"/>
                      <a:pt x="7160" y="3507"/>
                      <a:pt x="7047" y="3451"/>
                    </a:cubicBezTo>
                    <a:lnTo>
                      <a:pt x="7019" y="3451"/>
                    </a:lnTo>
                    <a:cubicBezTo>
                      <a:pt x="6935" y="3423"/>
                      <a:pt x="6823" y="3395"/>
                      <a:pt x="6738" y="3367"/>
                    </a:cubicBezTo>
                    <a:lnTo>
                      <a:pt x="6710" y="3367"/>
                    </a:lnTo>
                    <a:cubicBezTo>
                      <a:pt x="6471" y="3311"/>
                      <a:pt x="6230" y="3283"/>
                      <a:pt x="5990" y="3283"/>
                    </a:cubicBezTo>
                    <a:cubicBezTo>
                      <a:pt x="4796" y="3283"/>
                      <a:pt x="3655" y="3962"/>
                      <a:pt x="3117" y="5108"/>
                    </a:cubicBezTo>
                    <a:cubicBezTo>
                      <a:pt x="2612" y="6202"/>
                      <a:pt x="2752" y="7438"/>
                      <a:pt x="3426" y="8336"/>
                    </a:cubicBezTo>
                    <a:cubicBezTo>
                      <a:pt x="2303" y="8420"/>
                      <a:pt x="1264" y="9066"/>
                      <a:pt x="731" y="10161"/>
                    </a:cubicBezTo>
                    <a:cubicBezTo>
                      <a:pt x="1" y="11761"/>
                      <a:pt x="674" y="13670"/>
                      <a:pt x="2275" y="14400"/>
                    </a:cubicBezTo>
                    <a:cubicBezTo>
                      <a:pt x="2471" y="14513"/>
                      <a:pt x="2696" y="14597"/>
                      <a:pt x="2920" y="14625"/>
                    </a:cubicBezTo>
                    <a:cubicBezTo>
                      <a:pt x="3061" y="14709"/>
                      <a:pt x="3201" y="14765"/>
                      <a:pt x="3341" y="14793"/>
                    </a:cubicBezTo>
                    <a:cubicBezTo>
                      <a:pt x="3398" y="14821"/>
                      <a:pt x="3454" y="14821"/>
                      <a:pt x="3482" y="14849"/>
                    </a:cubicBezTo>
                    <a:cubicBezTo>
                      <a:pt x="3594" y="14878"/>
                      <a:pt x="3678" y="14906"/>
                      <a:pt x="3763" y="14934"/>
                    </a:cubicBezTo>
                    <a:cubicBezTo>
                      <a:pt x="3847" y="14962"/>
                      <a:pt x="3903" y="14962"/>
                      <a:pt x="3959" y="14990"/>
                    </a:cubicBezTo>
                    <a:cubicBezTo>
                      <a:pt x="4043" y="14990"/>
                      <a:pt x="4128" y="15018"/>
                      <a:pt x="4212" y="15046"/>
                    </a:cubicBezTo>
                    <a:cubicBezTo>
                      <a:pt x="4268" y="15046"/>
                      <a:pt x="4352" y="15046"/>
                      <a:pt x="4408" y="15074"/>
                    </a:cubicBezTo>
                    <a:lnTo>
                      <a:pt x="4521" y="15074"/>
                    </a:lnTo>
                    <a:cubicBezTo>
                      <a:pt x="4847" y="15126"/>
                      <a:pt x="5173" y="15148"/>
                      <a:pt x="5496" y="15148"/>
                    </a:cubicBezTo>
                    <a:cubicBezTo>
                      <a:pt x="5869" y="15148"/>
                      <a:pt x="6238" y="15119"/>
                      <a:pt x="6598" y="15074"/>
                    </a:cubicBezTo>
                    <a:lnTo>
                      <a:pt x="6598" y="15074"/>
                    </a:lnTo>
                    <a:cubicBezTo>
                      <a:pt x="5980" y="15467"/>
                      <a:pt x="5475" y="15916"/>
                      <a:pt x="5054" y="16422"/>
                    </a:cubicBezTo>
                    <a:cubicBezTo>
                      <a:pt x="4717" y="16815"/>
                      <a:pt x="4408" y="17264"/>
                      <a:pt x="4156" y="17769"/>
                    </a:cubicBezTo>
                    <a:lnTo>
                      <a:pt x="4128" y="17769"/>
                    </a:lnTo>
                    <a:cubicBezTo>
                      <a:pt x="4099" y="17825"/>
                      <a:pt x="4071" y="17910"/>
                      <a:pt x="4015" y="17966"/>
                    </a:cubicBezTo>
                    <a:cubicBezTo>
                      <a:pt x="3987" y="18022"/>
                      <a:pt x="3959" y="18078"/>
                      <a:pt x="3931" y="18134"/>
                    </a:cubicBezTo>
                    <a:cubicBezTo>
                      <a:pt x="3847" y="18275"/>
                      <a:pt x="3819" y="18331"/>
                      <a:pt x="3819" y="18331"/>
                    </a:cubicBezTo>
                    <a:cubicBezTo>
                      <a:pt x="3061" y="19931"/>
                      <a:pt x="3763" y="21840"/>
                      <a:pt x="5335" y="22598"/>
                    </a:cubicBezTo>
                    <a:cubicBezTo>
                      <a:pt x="5771" y="22799"/>
                      <a:pt x="6229" y="22894"/>
                      <a:pt x="6679" y="22894"/>
                    </a:cubicBezTo>
                    <a:cubicBezTo>
                      <a:pt x="7360" y="22894"/>
                      <a:pt x="8023" y="22678"/>
                      <a:pt x="8563" y="22289"/>
                    </a:cubicBezTo>
                    <a:cubicBezTo>
                      <a:pt x="8648" y="23412"/>
                      <a:pt x="9293" y="24451"/>
                      <a:pt x="10388" y="24956"/>
                    </a:cubicBezTo>
                    <a:cubicBezTo>
                      <a:pt x="10833" y="25174"/>
                      <a:pt x="11302" y="25277"/>
                      <a:pt x="11766" y="25277"/>
                    </a:cubicBezTo>
                    <a:cubicBezTo>
                      <a:pt x="12678" y="25277"/>
                      <a:pt x="13564" y="24878"/>
                      <a:pt x="14178" y="24170"/>
                    </a:cubicBezTo>
                    <a:cubicBezTo>
                      <a:pt x="14234" y="24086"/>
                      <a:pt x="14291" y="24030"/>
                      <a:pt x="14347" y="23946"/>
                    </a:cubicBezTo>
                    <a:cubicBezTo>
                      <a:pt x="14347" y="23918"/>
                      <a:pt x="14375" y="23918"/>
                      <a:pt x="14375" y="23890"/>
                    </a:cubicBezTo>
                    <a:cubicBezTo>
                      <a:pt x="14431" y="23833"/>
                      <a:pt x="14459" y="23777"/>
                      <a:pt x="14487" y="23721"/>
                    </a:cubicBezTo>
                    <a:cubicBezTo>
                      <a:pt x="14543" y="23637"/>
                      <a:pt x="14599" y="23525"/>
                      <a:pt x="14627" y="23440"/>
                    </a:cubicBezTo>
                    <a:cubicBezTo>
                      <a:pt x="14740" y="23244"/>
                      <a:pt x="14824" y="23019"/>
                      <a:pt x="14852" y="22795"/>
                    </a:cubicBezTo>
                    <a:cubicBezTo>
                      <a:pt x="15273" y="21896"/>
                      <a:pt x="15385" y="20970"/>
                      <a:pt x="15385" y="20043"/>
                    </a:cubicBezTo>
                    <a:cubicBezTo>
                      <a:pt x="15385" y="20043"/>
                      <a:pt x="15526" y="19341"/>
                      <a:pt x="15891" y="19257"/>
                    </a:cubicBezTo>
                    <a:cubicBezTo>
                      <a:pt x="15920" y="19250"/>
                      <a:pt x="15950" y="19247"/>
                      <a:pt x="15979" y="19247"/>
                    </a:cubicBezTo>
                    <a:cubicBezTo>
                      <a:pt x="16313" y="19247"/>
                      <a:pt x="16621" y="19650"/>
                      <a:pt x="16621" y="19650"/>
                    </a:cubicBezTo>
                    <a:cubicBezTo>
                      <a:pt x="16986" y="19931"/>
                      <a:pt x="17379" y="20184"/>
                      <a:pt x="17772" y="20380"/>
                    </a:cubicBezTo>
                    <a:lnTo>
                      <a:pt x="17800" y="20380"/>
                    </a:lnTo>
                    <a:cubicBezTo>
                      <a:pt x="18053" y="20493"/>
                      <a:pt x="18277" y="20605"/>
                      <a:pt x="18530" y="20689"/>
                    </a:cubicBezTo>
                    <a:cubicBezTo>
                      <a:pt x="18558" y="20689"/>
                      <a:pt x="18558" y="20717"/>
                      <a:pt x="18586" y="20717"/>
                    </a:cubicBezTo>
                    <a:cubicBezTo>
                      <a:pt x="18867" y="20801"/>
                      <a:pt x="19176" y="20914"/>
                      <a:pt x="19512" y="20998"/>
                    </a:cubicBezTo>
                    <a:cubicBezTo>
                      <a:pt x="19569" y="20998"/>
                      <a:pt x="19653" y="21026"/>
                      <a:pt x="19709" y="21054"/>
                    </a:cubicBezTo>
                    <a:cubicBezTo>
                      <a:pt x="19849" y="21082"/>
                      <a:pt x="19934" y="21110"/>
                      <a:pt x="19934" y="21110"/>
                    </a:cubicBezTo>
                    <a:cubicBezTo>
                      <a:pt x="20138" y="21150"/>
                      <a:pt x="20342" y="21170"/>
                      <a:pt x="20544" y="21170"/>
                    </a:cubicBezTo>
                    <a:cubicBezTo>
                      <a:pt x="22029" y="21170"/>
                      <a:pt x="23371" y="20116"/>
                      <a:pt x="23668" y="18583"/>
                    </a:cubicBezTo>
                    <a:cubicBezTo>
                      <a:pt x="23920" y="17404"/>
                      <a:pt x="23471" y="16253"/>
                      <a:pt x="22601" y="15523"/>
                    </a:cubicBezTo>
                    <a:cubicBezTo>
                      <a:pt x="23668" y="15186"/>
                      <a:pt x="24538" y="14288"/>
                      <a:pt x="24762" y="13109"/>
                    </a:cubicBezTo>
                    <a:cubicBezTo>
                      <a:pt x="25099" y="11396"/>
                      <a:pt x="23976" y="9712"/>
                      <a:pt x="22264" y="9375"/>
                    </a:cubicBezTo>
                    <a:cubicBezTo>
                      <a:pt x="22079" y="9334"/>
                      <a:pt x="21909" y="9308"/>
                      <a:pt x="21743" y="9308"/>
                    </a:cubicBezTo>
                    <a:cubicBezTo>
                      <a:pt x="21682" y="9308"/>
                      <a:pt x="21622" y="9311"/>
                      <a:pt x="21562" y="9319"/>
                    </a:cubicBezTo>
                    <a:cubicBezTo>
                      <a:pt x="21422" y="9291"/>
                      <a:pt x="21281" y="9263"/>
                      <a:pt x="21141" y="9263"/>
                    </a:cubicBezTo>
                    <a:cubicBezTo>
                      <a:pt x="21141" y="9263"/>
                      <a:pt x="21113" y="9235"/>
                      <a:pt x="21113" y="9235"/>
                    </a:cubicBezTo>
                    <a:lnTo>
                      <a:pt x="20720" y="9235"/>
                    </a:lnTo>
                    <a:cubicBezTo>
                      <a:pt x="20645" y="9225"/>
                      <a:pt x="20573" y="9222"/>
                      <a:pt x="20502" y="9222"/>
                    </a:cubicBezTo>
                    <a:cubicBezTo>
                      <a:pt x="20361" y="9222"/>
                      <a:pt x="20224" y="9235"/>
                      <a:pt x="20074" y="9235"/>
                    </a:cubicBezTo>
                    <a:cubicBezTo>
                      <a:pt x="20439" y="8898"/>
                      <a:pt x="20720" y="8505"/>
                      <a:pt x="21000" y="8055"/>
                    </a:cubicBezTo>
                    <a:cubicBezTo>
                      <a:pt x="21085" y="7971"/>
                      <a:pt x="21141" y="7859"/>
                      <a:pt x="21225" y="7718"/>
                    </a:cubicBezTo>
                    <a:cubicBezTo>
                      <a:pt x="21225" y="7718"/>
                      <a:pt x="21253" y="7690"/>
                      <a:pt x="21253" y="7662"/>
                    </a:cubicBezTo>
                    <a:cubicBezTo>
                      <a:pt x="21309" y="7550"/>
                      <a:pt x="21393" y="7438"/>
                      <a:pt x="21450" y="7325"/>
                    </a:cubicBezTo>
                    <a:cubicBezTo>
                      <a:pt x="21478" y="7241"/>
                      <a:pt x="21506" y="7213"/>
                      <a:pt x="21562" y="7157"/>
                    </a:cubicBezTo>
                    <a:cubicBezTo>
                      <a:pt x="21618" y="7017"/>
                      <a:pt x="21646" y="6932"/>
                      <a:pt x="21646" y="6932"/>
                    </a:cubicBezTo>
                    <a:cubicBezTo>
                      <a:pt x="21702" y="6848"/>
                      <a:pt x="21758" y="6736"/>
                      <a:pt x="21786" y="6652"/>
                    </a:cubicBezTo>
                    <a:cubicBezTo>
                      <a:pt x="22320" y="5136"/>
                      <a:pt x="21618" y="3395"/>
                      <a:pt x="20130" y="2693"/>
                    </a:cubicBezTo>
                    <a:cubicBezTo>
                      <a:pt x="19686" y="2488"/>
                      <a:pt x="19223" y="2389"/>
                      <a:pt x="18769" y="2389"/>
                    </a:cubicBezTo>
                    <a:cubicBezTo>
                      <a:pt x="18102" y="2389"/>
                      <a:pt x="17452" y="2601"/>
                      <a:pt x="16902" y="3002"/>
                    </a:cubicBezTo>
                    <a:cubicBezTo>
                      <a:pt x="16845" y="1879"/>
                      <a:pt x="16172" y="840"/>
                      <a:pt x="15077" y="307"/>
                    </a:cubicBezTo>
                    <a:cubicBezTo>
                      <a:pt x="14646" y="99"/>
                      <a:pt x="14190" y="1"/>
                      <a:pt x="13739" y="1"/>
                    </a:cubicBezTo>
                    <a:close/>
                  </a:path>
                </a:pathLst>
              </a:custGeom>
              <a:solidFill>
                <a:srgbClr val="6DB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32225" y="36675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8" y="1"/>
                    </a:moveTo>
                    <a:cubicBezTo>
                      <a:pt x="591" y="1"/>
                      <a:pt x="392" y="86"/>
                      <a:pt x="253" y="256"/>
                    </a:cubicBezTo>
                    <a:cubicBezTo>
                      <a:pt x="1" y="536"/>
                      <a:pt x="57" y="985"/>
                      <a:pt x="337" y="1238"/>
                    </a:cubicBezTo>
                    <a:cubicBezTo>
                      <a:pt x="472" y="1348"/>
                      <a:pt x="633" y="1399"/>
                      <a:pt x="790" y="1399"/>
                    </a:cubicBezTo>
                    <a:cubicBezTo>
                      <a:pt x="994" y="1399"/>
                      <a:pt x="1193" y="1313"/>
                      <a:pt x="1320" y="1154"/>
                    </a:cubicBezTo>
                    <a:cubicBezTo>
                      <a:pt x="1573" y="845"/>
                      <a:pt x="1545" y="396"/>
                      <a:pt x="1236" y="171"/>
                    </a:cubicBezTo>
                    <a:cubicBezTo>
                      <a:pt x="1109" y="58"/>
                      <a:pt x="949" y="1"/>
                      <a:pt x="788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344825" y="4091025"/>
                <a:ext cx="393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5" extrusionOk="0">
                    <a:moveTo>
                      <a:pt x="804" y="1"/>
                    </a:moveTo>
                    <a:cubicBezTo>
                      <a:pt x="602" y="1"/>
                      <a:pt x="396" y="88"/>
                      <a:pt x="253" y="247"/>
                    </a:cubicBezTo>
                    <a:cubicBezTo>
                      <a:pt x="1" y="555"/>
                      <a:pt x="57" y="1005"/>
                      <a:pt x="338" y="1257"/>
                    </a:cubicBezTo>
                    <a:cubicBezTo>
                      <a:pt x="472" y="1355"/>
                      <a:pt x="632" y="1405"/>
                      <a:pt x="791" y="1405"/>
                    </a:cubicBezTo>
                    <a:cubicBezTo>
                      <a:pt x="999" y="1405"/>
                      <a:pt x="1205" y="1320"/>
                      <a:pt x="1348" y="1145"/>
                    </a:cubicBezTo>
                    <a:cubicBezTo>
                      <a:pt x="1573" y="864"/>
                      <a:pt x="1545" y="415"/>
                      <a:pt x="1236" y="162"/>
                    </a:cubicBezTo>
                    <a:cubicBezTo>
                      <a:pt x="1114" y="52"/>
                      <a:pt x="960" y="1"/>
                      <a:pt x="804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355350" y="37660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1" y="0"/>
                    </a:moveTo>
                    <a:cubicBezTo>
                      <a:pt x="574" y="0"/>
                      <a:pt x="368" y="87"/>
                      <a:pt x="225" y="246"/>
                    </a:cubicBezTo>
                    <a:cubicBezTo>
                      <a:pt x="1" y="555"/>
                      <a:pt x="29" y="1004"/>
                      <a:pt x="338" y="1229"/>
                    </a:cubicBezTo>
                    <a:cubicBezTo>
                      <a:pt x="464" y="1342"/>
                      <a:pt x="624" y="1399"/>
                      <a:pt x="786" y="1399"/>
                    </a:cubicBezTo>
                    <a:cubicBezTo>
                      <a:pt x="983" y="1399"/>
                      <a:pt x="1181" y="1314"/>
                      <a:pt x="1320" y="1144"/>
                    </a:cubicBezTo>
                    <a:cubicBezTo>
                      <a:pt x="1573" y="864"/>
                      <a:pt x="1517" y="414"/>
                      <a:pt x="1236" y="162"/>
                    </a:cubicBezTo>
                    <a:cubicBezTo>
                      <a:pt x="1102" y="52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7735775" y="3913275"/>
                <a:ext cx="344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405" extrusionOk="0">
                    <a:moveTo>
                      <a:pt x="674" y="1"/>
                    </a:moveTo>
                    <a:cubicBezTo>
                      <a:pt x="309" y="1"/>
                      <a:pt x="0" y="338"/>
                      <a:pt x="0" y="703"/>
                    </a:cubicBezTo>
                    <a:cubicBezTo>
                      <a:pt x="0" y="1096"/>
                      <a:pt x="309" y="1405"/>
                      <a:pt x="674" y="1405"/>
                    </a:cubicBezTo>
                    <a:cubicBezTo>
                      <a:pt x="1067" y="1405"/>
                      <a:pt x="1376" y="1096"/>
                      <a:pt x="1376" y="703"/>
                    </a:cubicBezTo>
                    <a:cubicBezTo>
                      <a:pt x="1376" y="338"/>
                      <a:pt x="1067" y="1"/>
                      <a:pt x="674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7570125" y="3716800"/>
                <a:ext cx="2600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52" extrusionOk="0">
                    <a:moveTo>
                      <a:pt x="521" y="1"/>
                    </a:moveTo>
                    <a:cubicBezTo>
                      <a:pt x="392" y="1"/>
                      <a:pt x="263" y="58"/>
                      <a:pt x="169" y="168"/>
                    </a:cubicBezTo>
                    <a:cubicBezTo>
                      <a:pt x="1" y="392"/>
                      <a:pt x="29" y="673"/>
                      <a:pt x="225" y="841"/>
                    </a:cubicBezTo>
                    <a:cubicBezTo>
                      <a:pt x="312" y="916"/>
                      <a:pt x="421" y="952"/>
                      <a:pt x="528" y="952"/>
                    </a:cubicBezTo>
                    <a:cubicBezTo>
                      <a:pt x="662" y="952"/>
                      <a:pt x="793" y="895"/>
                      <a:pt x="871" y="785"/>
                    </a:cubicBezTo>
                    <a:cubicBezTo>
                      <a:pt x="1039" y="589"/>
                      <a:pt x="1011" y="280"/>
                      <a:pt x="815" y="111"/>
                    </a:cubicBezTo>
                    <a:cubicBezTo>
                      <a:pt x="728" y="37"/>
                      <a:pt x="624" y="1"/>
                      <a:pt x="521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7372900" y="3923675"/>
                <a:ext cx="217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8" extrusionOk="0">
                    <a:moveTo>
                      <a:pt x="453" y="0"/>
                    </a:moveTo>
                    <a:cubicBezTo>
                      <a:pt x="337" y="0"/>
                      <a:pt x="221" y="51"/>
                      <a:pt x="141" y="146"/>
                    </a:cubicBezTo>
                    <a:cubicBezTo>
                      <a:pt x="1" y="315"/>
                      <a:pt x="29" y="568"/>
                      <a:pt x="197" y="708"/>
                    </a:cubicBezTo>
                    <a:cubicBezTo>
                      <a:pt x="270" y="769"/>
                      <a:pt x="353" y="798"/>
                      <a:pt x="436" y="798"/>
                    </a:cubicBezTo>
                    <a:cubicBezTo>
                      <a:pt x="544" y="798"/>
                      <a:pt x="651" y="747"/>
                      <a:pt x="731" y="652"/>
                    </a:cubicBezTo>
                    <a:cubicBezTo>
                      <a:pt x="871" y="483"/>
                      <a:pt x="871" y="231"/>
                      <a:pt x="702" y="90"/>
                    </a:cubicBezTo>
                    <a:cubicBezTo>
                      <a:pt x="630" y="30"/>
                      <a:pt x="541" y="0"/>
                      <a:pt x="453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7684525" y="395545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12" y="0"/>
                    </a:moveTo>
                    <a:cubicBezTo>
                      <a:pt x="378" y="0"/>
                      <a:pt x="247" y="57"/>
                      <a:pt x="169" y="167"/>
                    </a:cubicBezTo>
                    <a:cubicBezTo>
                      <a:pt x="1" y="363"/>
                      <a:pt x="29" y="644"/>
                      <a:pt x="225" y="813"/>
                    </a:cubicBezTo>
                    <a:cubicBezTo>
                      <a:pt x="312" y="887"/>
                      <a:pt x="416" y="923"/>
                      <a:pt x="519" y="923"/>
                    </a:cubicBezTo>
                    <a:cubicBezTo>
                      <a:pt x="648" y="923"/>
                      <a:pt x="777" y="866"/>
                      <a:pt x="871" y="756"/>
                    </a:cubicBezTo>
                    <a:cubicBezTo>
                      <a:pt x="1040" y="560"/>
                      <a:pt x="1011" y="251"/>
                      <a:pt x="815" y="111"/>
                    </a:cubicBezTo>
                    <a:cubicBezTo>
                      <a:pt x="728" y="36"/>
                      <a:pt x="619" y="0"/>
                      <a:pt x="512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7631900" y="4070550"/>
                <a:ext cx="2597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52" extrusionOk="0">
                    <a:moveTo>
                      <a:pt x="509" y="0"/>
                    </a:moveTo>
                    <a:cubicBezTo>
                      <a:pt x="372" y="0"/>
                      <a:pt x="234" y="58"/>
                      <a:pt x="141" y="167"/>
                    </a:cubicBezTo>
                    <a:cubicBezTo>
                      <a:pt x="0" y="364"/>
                      <a:pt x="28" y="673"/>
                      <a:pt x="225" y="841"/>
                    </a:cubicBezTo>
                    <a:cubicBezTo>
                      <a:pt x="312" y="916"/>
                      <a:pt x="415" y="952"/>
                      <a:pt x="518" y="952"/>
                    </a:cubicBezTo>
                    <a:cubicBezTo>
                      <a:pt x="648" y="952"/>
                      <a:pt x="777" y="894"/>
                      <a:pt x="870" y="785"/>
                    </a:cubicBezTo>
                    <a:cubicBezTo>
                      <a:pt x="1039" y="588"/>
                      <a:pt x="1011" y="279"/>
                      <a:pt x="814" y="111"/>
                    </a:cubicBezTo>
                    <a:cubicBezTo>
                      <a:pt x="727" y="36"/>
                      <a:pt x="618" y="0"/>
                      <a:pt x="509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7357450" y="404950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22" y="0"/>
                    </a:moveTo>
                    <a:cubicBezTo>
                      <a:pt x="392" y="0"/>
                      <a:pt x="263" y="57"/>
                      <a:pt x="169" y="167"/>
                    </a:cubicBezTo>
                    <a:cubicBezTo>
                      <a:pt x="1" y="363"/>
                      <a:pt x="29" y="644"/>
                      <a:pt x="226" y="813"/>
                    </a:cubicBezTo>
                    <a:cubicBezTo>
                      <a:pt x="313" y="887"/>
                      <a:pt x="422" y="923"/>
                      <a:pt x="528" y="923"/>
                    </a:cubicBezTo>
                    <a:cubicBezTo>
                      <a:pt x="662" y="923"/>
                      <a:pt x="793" y="866"/>
                      <a:pt x="871" y="757"/>
                    </a:cubicBezTo>
                    <a:cubicBezTo>
                      <a:pt x="1040" y="560"/>
                      <a:pt x="1012" y="279"/>
                      <a:pt x="815" y="111"/>
                    </a:cubicBezTo>
                    <a:cubicBezTo>
                      <a:pt x="728" y="36"/>
                      <a:pt x="625" y="0"/>
                      <a:pt x="522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7299900" y="4111025"/>
                <a:ext cx="196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96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61"/>
                      <a:pt x="1" y="485"/>
                      <a:pt x="169" y="626"/>
                    </a:cubicBezTo>
                    <a:cubicBezTo>
                      <a:pt x="228" y="673"/>
                      <a:pt x="301" y="695"/>
                      <a:pt x="375" y="695"/>
                    </a:cubicBezTo>
                    <a:cubicBezTo>
                      <a:pt x="478" y="695"/>
                      <a:pt x="581" y="651"/>
                      <a:pt x="647" y="570"/>
                    </a:cubicBezTo>
                    <a:cubicBezTo>
                      <a:pt x="787" y="429"/>
                      <a:pt x="759" y="205"/>
                      <a:pt x="618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7431850" y="4195950"/>
                <a:ext cx="196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5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89"/>
                      <a:pt x="29" y="485"/>
                      <a:pt x="169" y="626"/>
                    </a:cubicBezTo>
                    <a:cubicBezTo>
                      <a:pt x="232" y="676"/>
                      <a:pt x="313" y="704"/>
                      <a:pt x="392" y="704"/>
                    </a:cubicBezTo>
                    <a:cubicBezTo>
                      <a:pt x="489" y="704"/>
                      <a:pt x="585" y="662"/>
                      <a:pt x="647" y="570"/>
                    </a:cubicBezTo>
                    <a:cubicBezTo>
                      <a:pt x="787" y="429"/>
                      <a:pt x="759" y="205"/>
                      <a:pt x="619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7399350" y="3811125"/>
                <a:ext cx="266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0283" extrusionOk="0">
                    <a:moveTo>
                      <a:pt x="2726" y="1"/>
                    </a:moveTo>
                    <a:cubicBezTo>
                      <a:pt x="2679" y="1"/>
                      <a:pt x="2634" y="15"/>
                      <a:pt x="2592" y="44"/>
                    </a:cubicBezTo>
                    <a:cubicBezTo>
                      <a:pt x="1806" y="578"/>
                      <a:pt x="4024" y="4985"/>
                      <a:pt x="4024" y="4985"/>
                    </a:cubicBezTo>
                    <a:cubicBezTo>
                      <a:pt x="4024" y="4985"/>
                      <a:pt x="66" y="6529"/>
                      <a:pt x="9" y="7540"/>
                    </a:cubicBezTo>
                    <a:cubicBezTo>
                      <a:pt x="1" y="7694"/>
                      <a:pt x="98" y="7760"/>
                      <a:pt x="269" y="7760"/>
                    </a:cubicBezTo>
                    <a:cubicBezTo>
                      <a:pt x="1219" y="7760"/>
                      <a:pt x="4445" y="5743"/>
                      <a:pt x="4445" y="5743"/>
                    </a:cubicBezTo>
                    <a:cubicBezTo>
                      <a:pt x="4445" y="5743"/>
                      <a:pt x="5958" y="10283"/>
                      <a:pt x="6746" y="10283"/>
                    </a:cubicBezTo>
                    <a:cubicBezTo>
                      <a:pt x="6776" y="10283"/>
                      <a:pt x="6804" y="10277"/>
                      <a:pt x="6832" y="10263"/>
                    </a:cubicBezTo>
                    <a:cubicBezTo>
                      <a:pt x="7590" y="9927"/>
                      <a:pt x="5624" y="4873"/>
                      <a:pt x="5624" y="4873"/>
                    </a:cubicBezTo>
                    <a:cubicBezTo>
                      <a:pt x="5624" y="4873"/>
                      <a:pt x="10650" y="2627"/>
                      <a:pt x="9723" y="1981"/>
                    </a:cubicBezTo>
                    <a:cubicBezTo>
                      <a:pt x="9631" y="1918"/>
                      <a:pt x="9507" y="1889"/>
                      <a:pt x="9360" y="1889"/>
                    </a:cubicBezTo>
                    <a:cubicBezTo>
                      <a:pt x="8075" y="1889"/>
                      <a:pt x="4979" y="4059"/>
                      <a:pt x="4979" y="4059"/>
                    </a:cubicBezTo>
                    <a:cubicBezTo>
                      <a:pt x="4979" y="4059"/>
                      <a:pt x="3526" y="1"/>
                      <a:pt x="2726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9" name="Google Shape;159;p2"/>
          <p:cNvSpPr/>
          <p:nvPr/>
        </p:nvSpPr>
        <p:spPr>
          <a:xfrm>
            <a:off x="8618727" y="3849369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2"/>
          <p:cNvGrpSpPr/>
          <p:nvPr/>
        </p:nvGrpSpPr>
        <p:grpSpPr>
          <a:xfrm rot="-1799830">
            <a:off x="388959" y="343740"/>
            <a:ext cx="757222" cy="759698"/>
            <a:chOff x="3841181" y="335095"/>
            <a:chExt cx="549700" cy="551497"/>
          </a:xfrm>
        </p:grpSpPr>
        <p:grpSp>
          <p:nvGrpSpPr>
            <p:cNvPr id="161" name="Google Shape;161;p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"/>
          <p:cNvSpPr/>
          <p:nvPr/>
        </p:nvSpPr>
        <p:spPr>
          <a:xfrm rot="-900001">
            <a:off x="4981174" y="3429081"/>
            <a:ext cx="6118570" cy="3655056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"/>
          <p:cNvSpPr/>
          <p:nvPr/>
        </p:nvSpPr>
        <p:spPr>
          <a:xfrm>
            <a:off x="-5049615" y="1413715"/>
            <a:ext cx="6687792" cy="3854628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"/>
          <p:cNvSpPr/>
          <p:nvPr/>
        </p:nvSpPr>
        <p:spPr>
          <a:xfrm rot="-900001">
            <a:off x="2910999" y="-2662619"/>
            <a:ext cx="6118570" cy="3655056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"/>
          <p:cNvSpPr txBox="1">
            <a:spLocks noGrp="1"/>
          </p:cNvSpPr>
          <p:nvPr>
            <p:ph type="subTitle" idx="1"/>
          </p:nvPr>
        </p:nvSpPr>
        <p:spPr>
          <a:xfrm>
            <a:off x="1023925" y="1888525"/>
            <a:ext cx="3853200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sp>
        <p:nvSpPr>
          <p:cNvPr id="608" name="Google Shape;608;p7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ora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09" name="Google Shape;609;p7"/>
          <p:cNvGrpSpPr/>
          <p:nvPr/>
        </p:nvGrpSpPr>
        <p:grpSpPr>
          <a:xfrm rot="2700282">
            <a:off x="635414" y="225618"/>
            <a:ext cx="868538" cy="1088955"/>
            <a:chOff x="7475418" y="335106"/>
            <a:chExt cx="1006719" cy="1262203"/>
          </a:xfrm>
        </p:grpSpPr>
        <p:grpSp>
          <p:nvGrpSpPr>
            <p:cNvPr id="610" name="Google Shape;610;p7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611" name="Google Shape;611;p7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7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638" name="Google Shape;638;p7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4" name="Google Shape;664;p7"/>
          <p:cNvSpPr/>
          <p:nvPr/>
        </p:nvSpPr>
        <p:spPr>
          <a:xfrm>
            <a:off x="1118149" y="4507438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"/>
          <p:cNvSpPr/>
          <p:nvPr/>
        </p:nvSpPr>
        <p:spPr>
          <a:xfrm>
            <a:off x="8021874" y="803200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7"/>
          <p:cNvGrpSpPr/>
          <p:nvPr/>
        </p:nvGrpSpPr>
        <p:grpSpPr>
          <a:xfrm rot="-900248">
            <a:off x="4142011" y="4556666"/>
            <a:ext cx="438038" cy="439470"/>
            <a:chOff x="3841181" y="335095"/>
            <a:chExt cx="549700" cy="551497"/>
          </a:xfrm>
        </p:grpSpPr>
        <p:grpSp>
          <p:nvGrpSpPr>
            <p:cNvPr id="667" name="Google Shape;667;p7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668" name="Google Shape;668;p7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7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682" name="Google Shape;682;p7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5" name="Google Shape;695;p7"/>
          <p:cNvSpPr/>
          <p:nvPr/>
        </p:nvSpPr>
        <p:spPr>
          <a:xfrm>
            <a:off x="364889" y="1498706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"/>
          <p:cNvSpPr/>
          <p:nvPr/>
        </p:nvSpPr>
        <p:spPr>
          <a:xfrm>
            <a:off x="8176449" y="4301238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/>
          <p:nvPr/>
        </p:nvSpPr>
        <p:spPr>
          <a:xfrm rot="900027">
            <a:off x="3023387" y="-802492"/>
            <a:ext cx="7177423" cy="4287570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5"/>
          <p:cNvSpPr/>
          <p:nvPr/>
        </p:nvSpPr>
        <p:spPr>
          <a:xfrm rot="900016">
            <a:off x="-394537" y="3740063"/>
            <a:ext cx="4376354" cy="2614228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5"/>
          <p:cNvSpPr txBox="1">
            <a:spLocks noGrp="1"/>
          </p:cNvSpPr>
          <p:nvPr>
            <p:ph type="subTitle" idx="1"/>
          </p:nvPr>
        </p:nvSpPr>
        <p:spPr>
          <a:xfrm>
            <a:off x="1499475" y="1959950"/>
            <a:ext cx="1567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2" name="Google Shape;1242;p15"/>
          <p:cNvSpPr txBox="1">
            <a:spLocks noGrp="1"/>
          </p:cNvSpPr>
          <p:nvPr>
            <p:ph type="title"/>
          </p:nvPr>
        </p:nvSpPr>
        <p:spPr>
          <a:xfrm>
            <a:off x="1499544" y="1580725"/>
            <a:ext cx="1567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43" name="Google Shape;1243;p15"/>
          <p:cNvSpPr txBox="1">
            <a:spLocks noGrp="1"/>
          </p:cNvSpPr>
          <p:nvPr>
            <p:ph type="title" idx="2" hasCustomPrompt="1"/>
          </p:nvPr>
        </p:nvSpPr>
        <p:spPr>
          <a:xfrm>
            <a:off x="784171" y="1754400"/>
            <a:ext cx="6216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4" name="Google Shape;1244;p15"/>
          <p:cNvSpPr txBox="1">
            <a:spLocks noGrp="1"/>
          </p:cNvSpPr>
          <p:nvPr>
            <p:ph type="subTitle" idx="3"/>
          </p:nvPr>
        </p:nvSpPr>
        <p:spPr>
          <a:xfrm>
            <a:off x="4158765" y="1959950"/>
            <a:ext cx="1567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5" name="Google Shape;1245;p15"/>
          <p:cNvSpPr txBox="1">
            <a:spLocks noGrp="1"/>
          </p:cNvSpPr>
          <p:nvPr>
            <p:ph type="title" idx="4"/>
          </p:nvPr>
        </p:nvSpPr>
        <p:spPr>
          <a:xfrm>
            <a:off x="4158834" y="1580725"/>
            <a:ext cx="1567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46" name="Google Shape;1246;p15"/>
          <p:cNvSpPr txBox="1">
            <a:spLocks noGrp="1"/>
          </p:cNvSpPr>
          <p:nvPr>
            <p:ph type="title" idx="5" hasCustomPrompt="1"/>
          </p:nvPr>
        </p:nvSpPr>
        <p:spPr>
          <a:xfrm>
            <a:off x="3443504" y="1754325"/>
            <a:ext cx="6216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7" name="Google Shape;1247;p15"/>
          <p:cNvSpPr txBox="1">
            <a:spLocks noGrp="1"/>
          </p:cNvSpPr>
          <p:nvPr>
            <p:ph type="subTitle" idx="6"/>
          </p:nvPr>
        </p:nvSpPr>
        <p:spPr>
          <a:xfrm>
            <a:off x="1499475" y="3597475"/>
            <a:ext cx="1567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8" name="Google Shape;1248;p15"/>
          <p:cNvSpPr txBox="1">
            <a:spLocks noGrp="1"/>
          </p:cNvSpPr>
          <p:nvPr>
            <p:ph type="title" idx="7"/>
          </p:nvPr>
        </p:nvSpPr>
        <p:spPr>
          <a:xfrm>
            <a:off x="1499544" y="3218250"/>
            <a:ext cx="1567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49" name="Google Shape;1249;p15"/>
          <p:cNvSpPr txBox="1">
            <a:spLocks noGrp="1"/>
          </p:cNvSpPr>
          <p:nvPr>
            <p:ph type="title" idx="8" hasCustomPrompt="1"/>
          </p:nvPr>
        </p:nvSpPr>
        <p:spPr>
          <a:xfrm>
            <a:off x="784118" y="3391875"/>
            <a:ext cx="6216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0" name="Google Shape;1250;p15"/>
          <p:cNvSpPr txBox="1">
            <a:spLocks noGrp="1"/>
          </p:cNvSpPr>
          <p:nvPr>
            <p:ph type="subTitle" idx="9"/>
          </p:nvPr>
        </p:nvSpPr>
        <p:spPr>
          <a:xfrm>
            <a:off x="4158750" y="3597475"/>
            <a:ext cx="1567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1" name="Google Shape;1251;p15"/>
          <p:cNvSpPr txBox="1">
            <a:spLocks noGrp="1"/>
          </p:cNvSpPr>
          <p:nvPr>
            <p:ph type="title" idx="13"/>
          </p:nvPr>
        </p:nvSpPr>
        <p:spPr>
          <a:xfrm>
            <a:off x="4158815" y="3218250"/>
            <a:ext cx="1567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52" name="Google Shape;1252;p15"/>
          <p:cNvSpPr txBox="1">
            <a:spLocks noGrp="1"/>
          </p:cNvSpPr>
          <p:nvPr>
            <p:ph type="title" idx="14" hasCustomPrompt="1"/>
          </p:nvPr>
        </p:nvSpPr>
        <p:spPr>
          <a:xfrm>
            <a:off x="3443504" y="3391875"/>
            <a:ext cx="6216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3" name="Google Shape;1253;p15"/>
          <p:cNvSpPr txBox="1">
            <a:spLocks noGrp="1"/>
          </p:cNvSpPr>
          <p:nvPr>
            <p:ph type="title" idx="15"/>
          </p:nvPr>
        </p:nvSpPr>
        <p:spPr>
          <a:xfrm>
            <a:off x="720000" y="4638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ora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4" name="Google Shape;1254;p15"/>
          <p:cNvSpPr txBox="1">
            <a:spLocks noGrp="1"/>
          </p:cNvSpPr>
          <p:nvPr>
            <p:ph type="subTitle" idx="16"/>
          </p:nvPr>
        </p:nvSpPr>
        <p:spPr>
          <a:xfrm>
            <a:off x="6818065" y="1959950"/>
            <a:ext cx="1567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5" name="Google Shape;1255;p15"/>
          <p:cNvSpPr txBox="1">
            <a:spLocks noGrp="1"/>
          </p:cNvSpPr>
          <p:nvPr>
            <p:ph type="title" idx="17"/>
          </p:nvPr>
        </p:nvSpPr>
        <p:spPr>
          <a:xfrm>
            <a:off x="6818134" y="1580725"/>
            <a:ext cx="1567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56" name="Google Shape;1256;p15"/>
          <p:cNvSpPr txBox="1">
            <a:spLocks noGrp="1"/>
          </p:cNvSpPr>
          <p:nvPr>
            <p:ph type="title" idx="18" hasCustomPrompt="1"/>
          </p:nvPr>
        </p:nvSpPr>
        <p:spPr>
          <a:xfrm>
            <a:off x="6102816" y="1754325"/>
            <a:ext cx="6216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7" name="Google Shape;1257;p15"/>
          <p:cNvSpPr txBox="1">
            <a:spLocks noGrp="1"/>
          </p:cNvSpPr>
          <p:nvPr>
            <p:ph type="subTitle" idx="19"/>
          </p:nvPr>
        </p:nvSpPr>
        <p:spPr>
          <a:xfrm>
            <a:off x="6818050" y="3597475"/>
            <a:ext cx="1567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8" name="Google Shape;1258;p15"/>
          <p:cNvSpPr txBox="1">
            <a:spLocks noGrp="1"/>
          </p:cNvSpPr>
          <p:nvPr>
            <p:ph type="title" idx="20"/>
          </p:nvPr>
        </p:nvSpPr>
        <p:spPr>
          <a:xfrm>
            <a:off x="6818115" y="3218250"/>
            <a:ext cx="1567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59" name="Google Shape;1259;p15"/>
          <p:cNvSpPr txBox="1">
            <a:spLocks noGrp="1"/>
          </p:cNvSpPr>
          <p:nvPr>
            <p:ph type="title" idx="21" hasCustomPrompt="1"/>
          </p:nvPr>
        </p:nvSpPr>
        <p:spPr>
          <a:xfrm>
            <a:off x="6102816" y="3391875"/>
            <a:ext cx="6216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0" name="Google Shape;1260;p15"/>
          <p:cNvSpPr/>
          <p:nvPr/>
        </p:nvSpPr>
        <p:spPr>
          <a:xfrm>
            <a:off x="182839" y="139244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>
            <a:off x="2197624" y="26257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15"/>
          <p:cNvGrpSpPr/>
          <p:nvPr/>
        </p:nvGrpSpPr>
        <p:grpSpPr>
          <a:xfrm rot="-8100282">
            <a:off x="671044" y="144305"/>
            <a:ext cx="868680" cy="1089133"/>
            <a:chOff x="7475418" y="335106"/>
            <a:chExt cx="1006719" cy="1262203"/>
          </a:xfrm>
        </p:grpSpPr>
        <p:grpSp>
          <p:nvGrpSpPr>
            <p:cNvPr id="1263" name="Google Shape;1263;p15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1264" name="Google Shape;1264;p15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5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5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5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5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5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5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5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5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5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5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5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5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5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5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5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5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5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5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5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5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5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5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5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5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5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15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1291" name="Google Shape;1291;p15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5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5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5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5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5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5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5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5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5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5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5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5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5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5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5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5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5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5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5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5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5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5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5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5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5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7" name="Google Shape;1317;p15"/>
          <p:cNvSpPr/>
          <p:nvPr/>
        </p:nvSpPr>
        <p:spPr>
          <a:xfrm>
            <a:off x="413189" y="4540019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5"/>
          <p:cNvSpPr/>
          <p:nvPr/>
        </p:nvSpPr>
        <p:spPr>
          <a:xfrm>
            <a:off x="8423999" y="459942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9" name="Google Shape;1319;p15"/>
          <p:cNvGrpSpPr/>
          <p:nvPr/>
        </p:nvGrpSpPr>
        <p:grpSpPr>
          <a:xfrm rot="-900248">
            <a:off x="5549948" y="4431679"/>
            <a:ext cx="438038" cy="439470"/>
            <a:chOff x="3841181" y="335095"/>
            <a:chExt cx="549700" cy="551497"/>
          </a:xfrm>
        </p:grpSpPr>
        <p:grpSp>
          <p:nvGrpSpPr>
            <p:cNvPr id="1320" name="Google Shape;1320;p15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321" name="Google Shape;1321;p15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5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5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5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5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5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5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5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5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5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5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5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5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15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335" name="Google Shape;1335;p15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5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5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5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5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5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5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5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5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5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5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5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5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8" name="Google Shape;1348;p15"/>
          <p:cNvSpPr/>
          <p:nvPr/>
        </p:nvSpPr>
        <p:spPr>
          <a:xfrm>
            <a:off x="6145489" y="4763269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15"/>
          <p:cNvSpPr/>
          <p:nvPr/>
        </p:nvSpPr>
        <p:spPr>
          <a:xfrm>
            <a:off x="8423999" y="608588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6"/>
          <p:cNvSpPr/>
          <p:nvPr/>
        </p:nvSpPr>
        <p:spPr>
          <a:xfrm>
            <a:off x="4828794" y="3170214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6"/>
          <p:cNvSpPr/>
          <p:nvPr/>
        </p:nvSpPr>
        <p:spPr>
          <a:xfrm>
            <a:off x="-1102540" y="-2439448"/>
            <a:ext cx="6687792" cy="3854628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6"/>
          <p:cNvSpPr/>
          <p:nvPr/>
        </p:nvSpPr>
        <p:spPr>
          <a:xfrm>
            <a:off x="-4880506" y="3170214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6"/>
          <p:cNvSpPr txBox="1">
            <a:spLocks noGrp="1"/>
          </p:cNvSpPr>
          <p:nvPr>
            <p:ph type="title"/>
          </p:nvPr>
        </p:nvSpPr>
        <p:spPr>
          <a:xfrm>
            <a:off x="1975950" y="3170225"/>
            <a:ext cx="519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16"/>
          <p:cNvSpPr txBox="1">
            <a:spLocks noGrp="1"/>
          </p:cNvSpPr>
          <p:nvPr>
            <p:ph type="subTitle" idx="1"/>
          </p:nvPr>
        </p:nvSpPr>
        <p:spPr>
          <a:xfrm>
            <a:off x="1682250" y="1495575"/>
            <a:ext cx="5779500" cy="14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16"/>
          <p:cNvSpPr/>
          <p:nvPr/>
        </p:nvSpPr>
        <p:spPr>
          <a:xfrm>
            <a:off x="1427924" y="49677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6"/>
          <p:cNvSpPr/>
          <p:nvPr/>
        </p:nvSpPr>
        <p:spPr>
          <a:xfrm>
            <a:off x="8607449" y="1200738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16"/>
          <p:cNvSpPr/>
          <p:nvPr/>
        </p:nvSpPr>
        <p:spPr>
          <a:xfrm>
            <a:off x="342477" y="3469956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" name="Google Shape;1359;p16"/>
          <p:cNvGrpSpPr/>
          <p:nvPr/>
        </p:nvGrpSpPr>
        <p:grpSpPr>
          <a:xfrm>
            <a:off x="617631" y="496770"/>
            <a:ext cx="549700" cy="551497"/>
            <a:chOff x="3841181" y="335095"/>
            <a:chExt cx="549700" cy="551497"/>
          </a:xfrm>
        </p:grpSpPr>
        <p:grpSp>
          <p:nvGrpSpPr>
            <p:cNvPr id="1360" name="Google Shape;1360;p16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361" name="Google Shape;1361;p16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6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6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6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6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6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6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6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6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6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6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6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6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16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375" name="Google Shape;1375;p16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6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6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6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6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6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6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6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6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6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6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6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6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8" name="Google Shape;1388;p16"/>
          <p:cNvGrpSpPr/>
          <p:nvPr/>
        </p:nvGrpSpPr>
        <p:grpSpPr>
          <a:xfrm rot="2700000">
            <a:off x="722565" y="3633193"/>
            <a:ext cx="805067" cy="1170464"/>
            <a:chOff x="7193925" y="3631200"/>
            <a:chExt cx="805075" cy="1170475"/>
          </a:xfrm>
        </p:grpSpPr>
        <p:grpSp>
          <p:nvGrpSpPr>
            <p:cNvPr id="1389" name="Google Shape;1389;p16"/>
            <p:cNvGrpSpPr/>
            <p:nvPr/>
          </p:nvGrpSpPr>
          <p:grpSpPr>
            <a:xfrm>
              <a:off x="7193925" y="3631200"/>
              <a:ext cx="805075" cy="1170475"/>
              <a:chOff x="7193925" y="3631200"/>
              <a:chExt cx="805075" cy="1170475"/>
            </a:xfrm>
          </p:grpSpPr>
          <p:sp>
            <p:nvSpPr>
              <p:cNvPr id="1390" name="Google Shape;1390;p16"/>
              <p:cNvSpPr/>
              <p:nvPr/>
            </p:nvSpPr>
            <p:spPr>
              <a:xfrm>
                <a:off x="7239550" y="4062575"/>
                <a:ext cx="759450" cy="739100"/>
              </a:xfrm>
              <a:custGeom>
                <a:avLst/>
                <a:gdLst/>
                <a:ahLst/>
                <a:cxnLst/>
                <a:rect l="l" t="t" r="r" b="b"/>
                <a:pathLst>
                  <a:path w="30378" h="29564" extrusionOk="0">
                    <a:moveTo>
                      <a:pt x="15712" y="1"/>
                    </a:moveTo>
                    <a:cubicBezTo>
                      <a:pt x="15400" y="1"/>
                      <a:pt x="15083" y="40"/>
                      <a:pt x="14768" y="121"/>
                    </a:cubicBezTo>
                    <a:cubicBezTo>
                      <a:pt x="13392" y="486"/>
                      <a:pt x="12381" y="1553"/>
                      <a:pt x="12044" y="2844"/>
                    </a:cubicBezTo>
                    <a:cubicBezTo>
                      <a:pt x="11325" y="2103"/>
                      <a:pt x="10334" y="1666"/>
                      <a:pt x="9270" y="1666"/>
                    </a:cubicBezTo>
                    <a:cubicBezTo>
                      <a:pt x="8964" y="1666"/>
                      <a:pt x="8652" y="1702"/>
                      <a:pt x="8339" y="1778"/>
                    </a:cubicBezTo>
                    <a:cubicBezTo>
                      <a:pt x="6317" y="2311"/>
                      <a:pt x="5110" y="4389"/>
                      <a:pt x="5643" y="6410"/>
                    </a:cubicBezTo>
                    <a:cubicBezTo>
                      <a:pt x="5700" y="6663"/>
                      <a:pt x="5812" y="6915"/>
                      <a:pt x="5924" y="7168"/>
                    </a:cubicBezTo>
                    <a:cubicBezTo>
                      <a:pt x="5980" y="7336"/>
                      <a:pt x="6036" y="7505"/>
                      <a:pt x="6093" y="7673"/>
                    </a:cubicBezTo>
                    <a:cubicBezTo>
                      <a:pt x="6121" y="7758"/>
                      <a:pt x="6149" y="7814"/>
                      <a:pt x="6177" y="7870"/>
                    </a:cubicBezTo>
                    <a:cubicBezTo>
                      <a:pt x="6205" y="7982"/>
                      <a:pt x="6261" y="8066"/>
                      <a:pt x="6317" y="8179"/>
                    </a:cubicBezTo>
                    <a:cubicBezTo>
                      <a:pt x="6345" y="8235"/>
                      <a:pt x="6373" y="8319"/>
                      <a:pt x="6401" y="8375"/>
                    </a:cubicBezTo>
                    <a:cubicBezTo>
                      <a:pt x="6458" y="8459"/>
                      <a:pt x="6486" y="8572"/>
                      <a:pt x="6542" y="8656"/>
                    </a:cubicBezTo>
                    <a:cubicBezTo>
                      <a:pt x="6598" y="8712"/>
                      <a:pt x="6626" y="8796"/>
                      <a:pt x="6654" y="8852"/>
                    </a:cubicBezTo>
                    <a:cubicBezTo>
                      <a:pt x="6682" y="8881"/>
                      <a:pt x="6710" y="8937"/>
                      <a:pt x="6738" y="8965"/>
                    </a:cubicBezTo>
                    <a:cubicBezTo>
                      <a:pt x="7188" y="9695"/>
                      <a:pt x="7721" y="10312"/>
                      <a:pt x="8339" y="10874"/>
                    </a:cubicBezTo>
                    <a:cubicBezTo>
                      <a:pt x="7496" y="10593"/>
                      <a:pt x="6710" y="10481"/>
                      <a:pt x="5924" y="10481"/>
                    </a:cubicBezTo>
                    <a:cubicBezTo>
                      <a:pt x="5307" y="10481"/>
                      <a:pt x="4661" y="10537"/>
                      <a:pt x="4015" y="10677"/>
                    </a:cubicBezTo>
                    <a:lnTo>
                      <a:pt x="3987" y="10677"/>
                    </a:lnTo>
                    <a:cubicBezTo>
                      <a:pt x="3903" y="10677"/>
                      <a:pt x="3819" y="10705"/>
                      <a:pt x="3734" y="10705"/>
                    </a:cubicBezTo>
                    <a:cubicBezTo>
                      <a:pt x="3650" y="10733"/>
                      <a:pt x="3566" y="10733"/>
                      <a:pt x="3510" y="10762"/>
                    </a:cubicBezTo>
                    <a:cubicBezTo>
                      <a:pt x="3313" y="10790"/>
                      <a:pt x="3229" y="10818"/>
                      <a:pt x="3229" y="10818"/>
                    </a:cubicBezTo>
                    <a:cubicBezTo>
                      <a:pt x="1208" y="11323"/>
                      <a:pt x="0" y="13401"/>
                      <a:pt x="534" y="15422"/>
                    </a:cubicBezTo>
                    <a:cubicBezTo>
                      <a:pt x="871" y="16798"/>
                      <a:pt x="1966" y="17808"/>
                      <a:pt x="3257" y="18145"/>
                    </a:cubicBezTo>
                    <a:cubicBezTo>
                      <a:pt x="2274" y="19044"/>
                      <a:pt x="1825" y="20447"/>
                      <a:pt x="2190" y="21851"/>
                    </a:cubicBezTo>
                    <a:cubicBezTo>
                      <a:pt x="2611" y="23507"/>
                      <a:pt x="4127" y="24630"/>
                      <a:pt x="5784" y="24659"/>
                    </a:cubicBezTo>
                    <a:lnTo>
                      <a:pt x="6205" y="24659"/>
                    </a:lnTo>
                    <a:cubicBezTo>
                      <a:pt x="6289" y="24630"/>
                      <a:pt x="6373" y="24630"/>
                      <a:pt x="6458" y="24630"/>
                    </a:cubicBezTo>
                    <a:cubicBezTo>
                      <a:pt x="6570" y="24602"/>
                      <a:pt x="6682" y="24574"/>
                      <a:pt x="6794" y="24546"/>
                    </a:cubicBezTo>
                    <a:cubicBezTo>
                      <a:pt x="7075" y="24490"/>
                      <a:pt x="7328" y="24378"/>
                      <a:pt x="7553" y="24266"/>
                    </a:cubicBezTo>
                    <a:cubicBezTo>
                      <a:pt x="8675" y="23957"/>
                      <a:pt x="9630" y="23367"/>
                      <a:pt x="10444" y="22665"/>
                    </a:cubicBezTo>
                    <a:cubicBezTo>
                      <a:pt x="10444" y="22665"/>
                      <a:pt x="10893" y="22416"/>
                      <a:pt x="11266" y="22416"/>
                    </a:cubicBezTo>
                    <a:cubicBezTo>
                      <a:pt x="11378" y="22416"/>
                      <a:pt x="11483" y="22438"/>
                      <a:pt x="11567" y="22497"/>
                    </a:cubicBezTo>
                    <a:cubicBezTo>
                      <a:pt x="11932" y="22778"/>
                      <a:pt x="11764" y="23479"/>
                      <a:pt x="11764" y="23479"/>
                    </a:cubicBezTo>
                    <a:cubicBezTo>
                      <a:pt x="11792" y="24041"/>
                      <a:pt x="11848" y="24574"/>
                      <a:pt x="11988" y="25080"/>
                    </a:cubicBezTo>
                    <a:cubicBezTo>
                      <a:pt x="11988" y="25108"/>
                      <a:pt x="11988" y="25108"/>
                      <a:pt x="11988" y="25108"/>
                    </a:cubicBezTo>
                    <a:cubicBezTo>
                      <a:pt x="12073" y="25417"/>
                      <a:pt x="12157" y="25725"/>
                      <a:pt x="12269" y="26006"/>
                    </a:cubicBezTo>
                    <a:cubicBezTo>
                      <a:pt x="12269" y="26034"/>
                      <a:pt x="12297" y="26062"/>
                      <a:pt x="12297" y="26062"/>
                    </a:cubicBezTo>
                    <a:cubicBezTo>
                      <a:pt x="12409" y="26427"/>
                      <a:pt x="12578" y="26764"/>
                      <a:pt x="12746" y="27129"/>
                    </a:cubicBezTo>
                    <a:cubicBezTo>
                      <a:pt x="12774" y="27213"/>
                      <a:pt x="12802" y="27270"/>
                      <a:pt x="12831" y="27354"/>
                    </a:cubicBezTo>
                    <a:cubicBezTo>
                      <a:pt x="12915" y="27522"/>
                      <a:pt x="12943" y="27578"/>
                      <a:pt x="12943" y="27578"/>
                    </a:cubicBezTo>
                    <a:cubicBezTo>
                      <a:pt x="13635" y="28848"/>
                      <a:pt x="14934" y="29564"/>
                      <a:pt x="16270" y="29564"/>
                    </a:cubicBezTo>
                    <a:cubicBezTo>
                      <a:pt x="16884" y="29564"/>
                      <a:pt x="17506" y="29413"/>
                      <a:pt x="18080" y="29094"/>
                    </a:cubicBezTo>
                    <a:cubicBezTo>
                      <a:pt x="19344" y="28421"/>
                      <a:pt x="20046" y="27129"/>
                      <a:pt x="20074" y="25810"/>
                    </a:cubicBezTo>
                    <a:cubicBezTo>
                      <a:pt x="20680" y="26188"/>
                      <a:pt x="21384" y="26396"/>
                      <a:pt x="22103" y="26396"/>
                    </a:cubicBezTo>
                    <a:cubicBezTo>
                      <a:pt x="22715" y="26396"/>
                      <a:pt x="23339" y="26245"/>
                      <a:pt x="23920" y="25922"/>
                    </a:cubicBezTo>
                    <a:cubicBezTo>
                      <a:pt x="25745" y="24939"/>
                      <a:pt x="26419" y="22637"/>
                      <a:pt x="25408" y="20784"/>
                    </a:cubicBezTo>
                    <a:cubicBezTo>
                      <a:pt x="25296" y="20560"/>
                      <a:pt x="25127" y="20335"/>
                      <a:pt x="24959" y="20139"/>
                    </a:cubicBezTo>
                    <a:cubicBezTo>
                      <a:pt x="24875" y="19970"/>
                      <a:pt x="24790" y="19830"/>
                      <a:pt x="24678" y="19689"/>
                    </a:cubicBezTo>
                    <a:cubicBezTo>
                      <a:pt x="24678" y="19689"/>
                      <a:pt x="24678" y="19689"/>
                      <a:pt x="24678" y="19661"/>
                    </a:cubicBezTo>
                    <a:cubicBezTo>
                      <a:pt x="24566" y="19549"/>
                      <a:pt x="24482" y="19409"/>
                      <a:pt x="24369" y="19296"/>
                    </a:cubicBezTo>
                    <a:cubicBezTo>
                      <a:pt x="24229" y="19100"/>
                      <a:pt x="24060" y="18903"/>
                      <a:pt x="23892" y="18735"/>
                    </a:cubicBezTo>
                    <a:lnTo>
                      <a:pt x="23892" y="18735"/>
                    </a:lnTo>
                    <a:cubicBezTo>
                      <a:pt x="24108" y="18745"/>
                      <a:pt x="24320" y="18752"/>
                      <a:pt x="24532" y="18752"/>
                    </a:cubicBezTo>
                    <a:cubicBezTo>
                      <a:pt x="24900" y="18752"/>
                      <a:pt x="25269" y="18732"/>
                      <a:pt x="25661" y="18679"/>
                    </a:cubicBezTo>
                    <a:cubicBezTo>
                      <a:pt x="25801" y="18651"/>
                      <a:pt x="25969" y="18651"/>
                      <a:pt x="26110" y="18622"/>
                    </a:cubicBezTo>
                    <a:cubicBezTo>
                      <a:pt x="26138" y="18594"/>
                      <a:pt x="26166" y="18594"/>
                      <a:pt x="26194" y="18594"/>
                    </a:cubicBezTo>
                    <a:cubicBezTo>
                      <a:pt x="26363" y="18566"/>
                      <a:pt x="26531" y="18538"/>
                      <a:pt x="26671" y="18510"/>
                    </a:cubicBezTo>
                    <a:cubicBezTo>
                      <a:pt x="26756" y="18482"/>
                      <a:pt x="26840" y="18482"/>
                      <a:pt x="26924" y="18482"/>
                    </a:cubicBezTo>
                    <a:cubicBezTo>
                      <a:pt x="27092" y="18454"/>
                      <a:pt x="27177" y="18426"/>
                      <a:pt x="27177" y="18426"/>
                    </a:cubicBezTo>
                    <a:cubicBezTo>
                      <a:pt x="27289" y="18398"/>
                      <a:pt x="27429" y="18342"/>
                      <a:pt x="27542" y="18314"/>
                    </a:cubicBezTo>
                    <a:cubicBezTo>
                      <a:pt x="29338" y="17640"/>
                      <a:pt x="30377" y="15703"/>
                      <a:pt x="29900" y="13794"/>
                    </a:cubicBezTo>
                    <a:cubicBezTo>
                      <a:pt x="29535" y="12418"/>
                      <a:pt x="28468" y="11407"/>
                      <a:pt x="27177" y="11098"/>
                    </a:cubicBezTo>
                    <a:cubicBezTo>
                      <a:pt x="28131" y="10172"/>
                      <a:pt x="28580" y="8768"/>
                      <a:pt x="28215" y="7393"/>
                    </a:cubicBezTo>
                    <a:cubicBezTo>
                      <a:pt x="27788" y="5682"/>
                      <a:pt x="26234" y="4554"/>
                      <a:pt x="24542" y="4554"/>
                    </a:cubicBezTo>
                    <a:cubicBezTo>
                      <a:pt x="24234" y="4554"/>
                      <a:pt x="23922" y="4592"/>
                      <a:pt x="23611" y="4669"/>
                    </a:cubicBezTo>
                    <a:cubicBezTo>
                      <a:pt x="23330" y="4754"/>
                      <a:pt x="23078" y="4838"/>
                      <a:pt x="22853" y="4978"/>
                    </a:cubicBezTo>
                    <a:cubicBezTo>
                      <a:pt x="22713" y="5006"/>
                      <a:pt x="22601" y="5034"/>
                      <a:pt x="22488" y="5090"/>
                    </a:cubicBezTo>
                    <a:cubicBezTo>
                      <a:pt x="21337" y="5483"/>
                      <a:pt x="20383" y="6157"/>
                      <a:pt x="19568" y="6943"/>
                    </a:cubicBezTo>
                    <a:cubicBezTo>
                      <a:pt x="19793" y="5764"/>
                      <a:pt x="19737" y="4613"/>
                      <a:pt x="19456" y="3350"/>
                    </a:cubicBezTo>
                    <a:cubicBezTo>
                      <a:pt x="19456" y="3266"/>
                      <a:pt x="19456" y="3181"/>
                      <a:pt x="19428" y="3097"/>
                    </a:cubicBezTo>
                    <a:cubicBezTo>
                      <a:pt x="19428" y="3013"/>
                      <a:pt x="19400" y="2929"/>
                      <a:pt x="19400" y="2901"/>
                    </a:cubicBezTo>
                    <a:cubicBezTo>
                      <a:pt x="19372" y="2873"/>
                      <a:pt x="19372" y="2844"/>
                      <a:pt x="19372" y="2844"/>
                    </a:cubicBezTo>
                    <a:cubicBezTo>
                      <a:pt x="19344" y="2704"/>
                      <a:pt x="19316" y="2592"/>
                      <a:pt x="19260" y="2451"/>
                    </a:cubicBezTo>
                    <a:cubicBezTo>
                      <a:pt x="19260" y="2451"/>
                      <a:pt x="19232" y="2423"/>
                      <a:pt x="19232" y="2423"/>
                    </a:cubicBezTo>
                    <a:cubicBezTo>
                      <a:pt x="19203" y="2311"/>
                      <a:pt x="19147" y="2199"/>
                      <a:pt x="19091" y="2086"/>
                    </a:cubicBezTo>
                    <a:cubicBezTo>
                      <a:pt x="18447" y="799"/>
                      <a:pt x="17126" y="1"/>
                      <a:pt x="15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6"/>
              <p:cNvSpPr/>
              <p:nvPr/>
            </p:nvSpPr>
            <p:spPr>
              <a:xfrm>
                <a:off x="7868425" y="4243875"/>
                <a:ext cx="414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85" extrusionOk="0">
                    <a:moveTo>
                      <a:pt x="814" y="0"/>
                    </a:moveTo>
                    <a:cubicBezTo>
                      <a:pt x="365" y="0"/>
                      <a:pt x="0" y="393"/>
                      <a:pt x="0" y="842"/>
                    </a:cubicBezTo>
                    <a:cubicBezTo>
                      <a:pt x="0" y="1292"/>
                      <a:pt x="365" y="1685"/>
                      <a:pt x="814" y="1685"/>
                    </a:cubicBezTo>
                    <a:cubicBezTo>
                      <a:pt x="1292" y="1685"/>
                      <a:pt x="1657" y="1292"/>
                      <a:pt x="1657" y="842"/>
                    </a:cubicBezTo>
                    <a:cubicBezTo>
                      <a:pt x="1657" y="393"/>
                      <a:pt x="1292" y="0"/>
                      <a:pt x="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6"/>
              <p:cNvSpPr/>
              <p:nvPr/>
            </p:nvSpPr>
            <p:spPr>
              <a:xfrm>
                <a:off x="7339225" y="4395475"/>
                <a:ext cx="421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57" extrusionOk="0">
                    <a:moveTo>
                      <a:pt x="842" y="0"/>
                    </a:moveTo>
                    <a:cubicBezTo>
                      <a:pt x="393" y="0"/>
                      <a:pt x="0" y="365"/>
                      <a:pt x="0" y="815"/>
                    </a:cubicBezTo>
                    <a:cubicBezTo>
                      <a:pt x="0" y="1264"/>
                      <a:pt x="393" y="1657"/>
                      <a:pt x="842" y="1657"/>
                    </a:cubicBezTo>
                    <a:cubicBezTo>
                      <a:pt x="1291" y="1657"/>
                      <a:pt x="1685" y="1264"/>
                      <a:pt x="1685" y="815"/>
                    </a:cubicBezTo>
                    <a:cubicBezTo>
                      <a:pt x="1685" y="365"/>
                      <a:pt x="1291" y="0"/>
                      <a:pt x="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6"/>
              <p:cNvSpPr/>
              <p:nvPr/>
            </p:nvSpPr>
            <p:spPr>
              <a:xfrm>
                <a:off x="7643825" y="4157550"/>
                <a:ext cx="414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57" extrusionOk="0">
                    <a:moveTo>
                      <a:pt x="815" y="0"/>
                    </a:moveTo>
                    <a:cubicBezTo>
                      <a:pt x="365" y="0"/>
                      <a:pt x="0" y="365"/>
                      <a:pt x="0" y="814"/>
                    </a:cubicBezTo>
                    <a:cubicBezTo>
                      <a:pt x="0" y="1291"/>
                      <a:pt x="365" y="1656"/>
                      <a:pt x="815" y="1656"/>
                    </a:cubicBezTo>
                    <a:cubicBezTo>
                      <a:pt x="1264" y="1656"/>
                      <a:pt x="1657" y="1291"/>
                      <a:pt x="1657" y="814"/>
                    </a:cubicBezTo>
                    <a:cubicBezTo>
                      <a:pt x="1657" y="365"/>
                      <a:pt x="1264" y="0"/>
                      <a:pt x="8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6"/>
              <p:cNvSpPr/>
              <p:nvPr/>
            </p:nvSpPr>
            <p:spPr>
              <a:xfrm>
                <a:off x="7796125" y="4614450"/>
                <a:ext cx="4215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58" extrusionOk="0">
                    <a:moveTo>
                      <a:pt x="843" y="1"/>
                    </a:moveTo>
                    <a:cubicBezTo>
                      <a:pt x="394" y="1"/>
                      <a:pt x="1" y="366"/>
                      <a:pt x="1" y="815"/>
                    </a:cubicBezTo>
                    <a:cubicBezTo>
                      <a:pt x="1" y="1264"/>
                      <a:pt x="394" y="1657"/>
                      <a:pt x="843" y="1657"/>
                    </a:cubicBezTo>
                    <a:cubicBezTo>
                      <a:pt x="1292" y="1657"/>
                      <a:pt x="1685" y="1264"/>
                      <a:pt x="1685" y="815"/>
                    </a:cubicBezTo>
                    <a:cubicBezTo>
                      <a:pt x="1685" y="366"/>
                      <a:pt x="1292" y="1"/>
                      <a:pt x="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6"/>
              <p:cNvSpPr/>
              <p:nvPr/>
            </p:nvSpPr>
            <p:spPr>
              <a:xfrm>
                <a:off x="7858600" y="431265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3" y="1"/>
                      <a:pt x="0" y="253"/>
                      <a:pt x="0" y="562"/>
                    </a:cubicBezTo>
                    <a:cubicBezTo>
                      <a:pt x="0" y="871"/>
                      <a:pt x="253" y="1124"/>
                      <a:pt x="562" y="1124"/>
                    </a:cubicBezTo>
                    <a:cubicBezTo>
                      <a:pt x="871" y="1124"/>
                      <a:pt x="1123" y="871"/>
                      <a:pt x="1123" y="562"/>
                    </a:cubicBezTo>
                    <a:cubicBezTo>
                      <a:pt x="1123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6"/>
              <p:cNvSpPr/>
              <p:nvPr/>
            </p:nvSpPr>
            <p:spPr>
              <a:xfrm>
                <a:off x="7522400" y="4288775"/>
                <a:ext cx="239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8" extrusionOk="0">
                    <a:moveTo>
                      <a:pt x="478" y="1"/>
                    </a:moveTo>
                    <a:cubicBezTo>
                      <a:pt x="225" y="1"/>
                      <a:pt x="1" y="198"/>
                      <a:pt x="1" y="450"/>
                    </a:cubicBezTo>
                    <a:cubicBezTo>
                      <a:pt x="1" y="731"/>
                      <a:pt x="225" y="927"/>
                      <a:pt x="478" y="927"/>
                    </a:cubicBezTo>
                    <a:cubicBezTo>
                      <a:pt x="730" y="927"/>
                      <a:pt x="955" y="731"/>
                      <a:pt x="955" y="450"/>
                    </a:cubicBezTo>
                    <a:cubicBezTo>
                      <a:pt x="955" y="198"/>
                      <a:pt x="730" y="1"/>
                      <a:pt x="4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6"/>
              <p:cNvSpPr/>
              <p:nvPr/>
            </p:nvSpPr>
            <p:spPr>
              <a:xfrm>
                <a:off x="7728750" y="4597600"/>
                <a:ext cx="27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24" extrusionOk="0">
                    <a:moveTo>
                      <a:pt x="534" y="1"/>
                    </a:moveTo>
                    <a:cubicBezTo>
                      <a:pt x="225" y="1"/>
                      <a:pt x="0" y="254"/>
                      <a:pt x="0" y="562"/>
                    </a:cubicBezTo>
                    <a:cubicBezTo>
                      <a:pt x="0" y="871"/>
                      <a:pt x="225" y="1124"/>
                      <a:pt x="534" y="1124"/>
                    </a:cubicBezTo>
                    <a:cubicBezTo>
                      <a:pt x="843" y="1124"/>
                      <a:pt x="1095" y="871"/>
                      <a:pt x="1095" y="562"/>
                    </a:cubicBezTo>
                    <a:cubicBezTo>
                      <a:pt x="1095" y="254"/>
                      <a:pt x="843" y="1"/>
                      <a:pt x="5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6"/>
              <p:cNvSpPr/>
              <p:nvPr/>
            </p:nvSpPr>
            <p:spPr>
              <a:xfrm>
                <a:off x="7582750" y="4637625"/>
                <a:ext cx="281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096" extrusionOk="0">
                    <a:moveTo>
                      <a:pt x="562" y="0"/>
                    </a:moveTo>
                    <a:cubicBezTo>
                      <a:pt x="254" y="0"/>
                      <a:pt x="1" y="225"/>
                      <a:pt x="1" y="534"/>
                    </a:cubicBezTo>
                    <a:cubicBezTo>
                      <a:pt x="1" y="842"/>
                      <a:pt x="254" y="1095"/>
                      <a:pt x="562" y="1095"/>
                    </a:cubicBezTo>
                    <a:cubicBezTo>
                      <a:pt x="871" y="1095"/>
                      <a:pt x="1124" y="842"/>
                      <a:pt x="1124" y="534"/>
                    </a:cubicBezTo>
                    <a:cubicBezTo>
                      <a:pt x="1124" y="225"/>
                      <a:pt x="871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6"/>
              <p:cNvSpPr/>
              <p:nvPr/>
            </p:nvSpPr>
            <p:spPr>
              <a:xfrm>
                <a:off x="7393950" y="437090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4" y="1"/>
                      <a:pt x="1" y="253"/>
                      <a:pt x="1" y="562"/>
                    </a:cubicBezTo>
                    <a:cubicBezTo>
                      <a:pt x="1" y="871"/>
                      <a:pt x="254" y="1124"/>
                      <a:pt x="562" y="1124"/>
                    </a:cubicBezTo>
                    <a:cubicBezTo>
                      <a:pt x="871" y="1124"/>
                      <a:pt x="1124" y="871"/>
                      <a:pt x="1124" y="562"/>
                    </a:cubicBezTo>
                    <a:cubicBezTo>
                      <a:pt x="1124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6"/>
              <p:cNvSpPr/>
              <p:nvPr/>
            </p:nvSpPr>
            <p:spPr>
              <a:xfrm>
                <a:off x="7297800" y="4363875"/>
                <a:ext cx="21075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16" extrusionOk="0">
                    <a:moveTo>
                      <a:pt x="422" y="1"/>
                    </a:moveTo>
                    <a:cubicBezTo>
                      <a:pt x="197" y="1"/>
                      <a:pt x="1" y="169"/>
                      <a:pt x="1" y="394"/>
                    </a:cubicBezTo>
                    <a:cubicBezTo>
                      <a:pt x="1" y="619"/>
                      <a:pt x="197" y="815"/>
                      <a:pt x="422" y="815"/>
                    </a:cubicBezTo>
                    <a:cubicBezTo>
                      <a:pt x="646" y="815"/>
                      <a:pt x="843" y="619"/>
                      <a:pt x="843" y="394"/>
                    </a:cubicBezTo>
                    <a:cubicBezTo>
                      <a:pt x="843" y="169"/>
                      <a:pt x="646" y="1"/>
                      <a:pt x="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6"/>
              <p:cNvSpPr/>
              <p:nvPr/>
            </p:nvSpPr>
            <p:spPr>
              <a:xfrm>
                <a:off x="7320975" y="4548475"/>
                <a:ext cx="203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43" extrusionOk="0">
                    <a:moveTo>
                      <a:pt x="393" y="1"/>
                    </a:moveTo>
                    <a:cubicBezTo>
                      <a:pt x="169" y="1"/>
                      <a:pt x="0" y="197"/>
                      <a:pt x="0" y="422"/>
                    </a:cubicBezTo>
                    <a:cubicBezTo>
                      <a:pt x="0" y="646"/>
                      <a:pt x="169" y="843"/>
                      <a:pt x="393" y="843"/>
                    </a:cubicBezTo>
                    <a:cubicBezTo>
                      <a:pt x="618" y="843"/>
                      <a:pt x="814" y="646"/>
                      <a:pt x="814" y="422"/>
                    </a:cubicBezTo>
                    <a:cubicBezTo>
                      <a:pt x="814" y="197"/>
                      <a:pt x="618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6"/>
              <p:cNvSpPr/>
              <p:nvPr/>
            </p:nvSpPr>
            <p:spPr>
              <a:xfrm>
                <a:off x="7462750" y="4280750"/>
                <a:ext cx="335325" cy="292175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1687" extrusionOk="0">
                    <a:moveTo>
                      <a:pt x="9648" y="0"/>
                    </a:moveTo>
                    <a:cubicBezTo>
                      <a:pt x="8519" y="0"/>
                      <a:pt x="6317" y="5095"/>
                      <a:pt x="6317" y="5095"/>
                    </a:cubicBezTo>
                    <a:cubicBezTo>
                      <a:pt x="6317" y="5095"/>
                      <a:pt x="2971" y="3219"/>
                      <a:pt x="1478" y="3219"/>
                    </a:cubicBezTo>
                    <a:cubicBezTo>
                      <a:pt x="1258" y="3219"/>
                      <a:pt x="1078" y="3260"/>
                      <a:pt x="955" y="3354"/>
                    </a:cubicBezTo>
                    <a:cubicBezTo>
                      <a:pt x="0" y="4084"/>
                      <a:pt x="5980" y="6049"/>
                      <a:pt x="5980" y="6049"/>
                    </a:cubicBezTo>
                    <a:cubicBezTo>
                      <a:pt x="5980" y="6049"/>
                      <a:pt x="2751" y="11243"/>
                      <a:pt x="3622" y="11664"/>
                    </a:cubicBezTo>
                    <a:cubicBezTo>
                      <a:pt x="3654" y="11679"/>
                      <a:pt x="3690" y="11687"/>
                      <a:pt x="3728" y="11687"/>
                    </a:cubicBezTo>
                    <a:cubicBezTo>
                      <a:pt x="4741" y="11687"/>
                      <a:pt x="7636" y="6470"/>
                      <a:pt x="7636" y="6470"/>
                    </a:cubicBezTo>
                    <a:cubicBezTo>
                      <a:pt x="7636" y="6470"/>
                      <a:pt x="11512" y="8362"/>
                      <a:pt x="12904" y="8362"/>
                    </a:cubicBezTo>
                    <a:cubicBezTo>
                      <a:pt x="13224" y="8362"/>
                      <a:pt x="13413" y="8262"/>
                      <a:pt x="13392" y="8014"/>
                    </a:cubicBezTo>
                    <a:cubicBezTo>
                      <a:pt x="13251" y="6695"/>
                      <a:pt x="7889" y="5263"/>
                      <a:pt x="7889" y="5263"/>
                    </a:cubicBezTo>
                    <a:cubicBezTo>
                      <a:pt x="7889" y="5263"/>
                      <a:pt x="10809" y="294"/>
                      <a:pt x="9742" y="13"/>
                    </a:cubicBezTo>
                    <a:cubicBezTo>
                      <a:pt x="9712" y="5"/>
                      <a:pt x="9680" y="0"/>
                      <a:pt x="9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6"/>
              <p:cNvSpPr/>
              <p:nvPr/>
            </p:nvSpPr>
            <p:spPr>
              <a:xfrm>
                <a:off x="7193925" y="3631200"/>
                <a:ext cx="627500" cy="631925"/>
              </a:xfrm>
              <a:custGeom>
                <a:avLst/>
                <a:gdLst/>
                <a:ahLst/>
                <a:cxnLst/>
                <a:rect l="l" t="t" r="r" b="b"/>
                <a:pathLst>
                  <a:path w="25100" h="25277" extrusionOk="0">
                    <a:moveTo>
                      <a:pt x="13739" y="1"/>
                    </a:moveTo>
                    <a:cubicBezTo>
                      <a:pt x="12545" y="1"/>
                      <a:pt x="11388" y="689"/>
                      <a:pt x="10837" y="1851"/>
                    </a:cubicBezTo>
                    <a:cubicBezTo>
                      <a:pt x="10753" y="2047"/>
                      <a:pt x="10669" y="2272"/>
                      <a:pt x="10613" y="2497"/>
                    </a:cubicBezTo>
                    <a:cubicBezTo>
                      <a:pt x="10585" y="2581"/>
                      <a:pt x="10529" y="2693"/>
                      <a:pt x="10500" y="2777"/>
                    </a:cubicBezTo>
                    <a:cubicBezTo>
                      <a:pt x="10136" y="3732"/>
                      <a:pt x="10051" y="4743"/>
                      <a:pt x="10136" y="5669"/>
                    </a:cubicBezTo>
                    <a:cubicBezTo>
                      <a:pt x="9490" y="4883"/>
                      <a:pt x="8704" y="4321"/>
                      <a:pt x="7749" y="3788"/>
                    </a:cubicBezTo>
                    <a:cubicBezTo>
                      <a:pt x="7693" y="3760"/>
                      <a:pt x="7637" y="3732"/>
                      <a:pt x="7581" y="3704"/>
                    </a:cubicBezTo>
                    <a:cubicBezTo>
                      <a:pt x="7497" y="3648"/>
                      <a:pt x="7440" y="3620"/>
                      <a:pt x="7412" y="3620"/>
                    </a:cubicBezTo>
                    <a:cubicBezTo>
                      <a:pt x="7384" y="3592"/>
                      <a:pt x="7356" y="3592"/>
                      <a:pt x="7356" y="3592"/>
                    </a:cubicBezTo>
                    <a:cubicBezTo>
                      <a:pt x="7272" y="3535"/>
                      <a:pt x="7160" y="3507"/>
                      <a:pt x="7047" y="3451"/>
                    </a:cubicBezTo>
                    <a:lnTo>
                      <a:pt x="7019" y="3451"/>
                    </a:lnTo>
                    <a:cubicBezTo>
                      <a:pt x="6935" y="3423"/>
                      <a:pt x="6823" y="3395"/>
                      <a:pt x="6738" y="3367"/>
                    </a:cubicBezTo>
                    <a:lnTo>
                      <a:pt x="6710" y="3367"/>
                    </a:lnTo>
                    <a:cubicBezTo>
                      <a:pt x="6471" y="3311"/>
                      <a:pt x="6230" y="3283"/>
                      <a:pt x="5990" y="3283"/>
                    </a:cubicBezTo>
                    <a:cubicBezTo>
                      <a:pt x="4796" y="3283"/>
                      <a:pt x="3655" y="3962"/>
                      <a:pt x="3117" y="5108"/>
                    </a:cubicBezTo>
                    <a:cubicBezTo>
                      <a:pt x="2612" y="6202"/>
                      <a:pt x="2752" y="7438"/>
                      <a:pt x="3426" y="8336"/>
                    </a:cubicBezTo>
                    <a:cubicBezTo>
                      <a:pt x="2303" y="8420"/>
                      <a:pt x="1264" y="9066"/>
                      <a:pt x="731" y="10161"/>
                    </a:cubicBezTo>
                    <a:cubicBezTo>
                      <a:pt x="1" y="11761"/>
                      <a:pt x="674" y="13670"/>
                      <a:pt x="2275" y="14400"/>
                    </a:cubicBezTo>
                    <a:cubicBezTo>
                      <a:pt x="2471" y="14513"/>
                      <a:pt x="2696" y="14597"/>
                      <a:pt x="2920" y="14625"/>
                    </a:cubicBezTo>
                    <a:cubicBezTo>
                      <a:pt x="3061" y="14709"/>
                      <a:pt x="3201" y="14765"/>
                      <a:pt x="3341" y="14793"/>
                    </a:cubicBezTo>
                    <a:cubicBezTo>
                      <a:pt x="3398" y="14821"/>
                      <a:pt x="3454" y="14821"/>
                      <a:pt x="3482" y="14849"/>
                    </a:cubicBezTo>
                    <a:cubicBezTo>
                      <a:pt x="3594" y="14878"/>
                      <a:pt x="3678" y="14906"/>
                      <a:pt x="3763" y="14934"/>
                    </a:cubicBezTo>
                    <a:cubicBezTo>
                      <a:pt x="3847" y="14962"/>
                      <a:pt x="3903" y="14962"/>
                      <a:pt x="3959" y="14990"/>
                    </a:cubicBezTo>
                    <a:cubicBezTo>
                      <a:pt x="4043" y="14990"/>
                      <a:pt x="4128" y="15018"/>
                      <a:pt x="4212" y="15046"/>
                    </a:cubicBezTo>
                    <a:cubicBezTo>
                      <a:pt x="4268" y="15046"/>
                      <a:pt x="4352" y="15046"/>
                      <a:pt x="4408" y="15074"/>
                    </a:cubicBezTo>
                    <a:lnTo>
                      <a:pt x="4521" y="15074"/>
                    </a:lnTo>
                    <a:cubicBezTo>
                      <a:pt x="4847" y="15126"/>
                      <a:pt x="5173" y="15148"/>
                      <a:pt x="5496" y="15148"/>
                    </a:cubicBezTo>
                    <a:cubicBezTo>
                      <a:pt x="5869" y="15148"/>
                      <a:pt x="6238" y="15119"/>
                      <a:pt x="6598" y="15074"/>
                    </a:cubicBezTo>
                    <a:lnTo>
                      <a:pt x="6598" y="15074"/>
                    </a:lnTo>
                    <a:cubicBezTo>
                      <a:pt x="5980" y="15467"/>
                      <a:pt x="5475" y="15916"/>
                      <a:pt x="5054" y="16422"/>
                    </a:cubicBezTo>
                    <a:cubicBezTo>
                      <a:pt x="4717" y="16815"/>
                      <a:pt x="4408" y="17264"/>
                      <a:pt x="4156" y="17769"/>
                    </a:cubicBezTo>
                    <a:lnTo>
                      <a:pt x="4128" y="17769"/>
                    </a:lnTo>
                    <a:cubicBezTo>
                      <a:pt x="4099" y="17825"/>
                      <a:pt x="4071" y="17910"/>
                      <a:pt x="4015" y="17966"/>
                    </a:cubicBezTo>
                    <a:cubicBezTo>
                      <a:pt x="3987" y="18022"/>
                      <a:pt x="3959" y="18078"/>
                      <a:pt x="3931" y="18134"/>
                    </a:cubicBezTo>
                    <a:cubicBezTo>
                      <a:pt x="3847" y="18275"/>
                      <a:pt x="3819" y="18331"/>
                      <a:pt x="3819" y="18331"/>
                    </a:cubicBezTo>
                    <a:cubicBezTo>
                      <a:pt x="3061" y="19931"/>
                      <a:pt x="3763" y="21840"/>
                      <a:pt x="5335" y="22598"/>
                    </a:cubicBezTo>
                    <a:cubicBezTo>
                      <a:pt x="5771" y="22799"/>
                      <a:pt x="6229" y="22894"/>
                      <a:pt x="6679" y="22894"/>
                    </a:cubicBezTo>
                    <a:cubicBezTo>
                      <a:pt x="7360" y="22894"/>
                      <a:pt x="8023" y="22678"/>
                      <a:pt x="8563" y="22289"/>
                    </a:cubicBezTo>
                    <a:cubicBezTo>
                      <a:pt x="8648" y="23412"/>
                      <a:pt x="9293" y="24451"/>
                      <a:pt x="10388" y="24956"/>
                    </a:cubicBezTo>
                    <a:cubicBezTo>
                      <a:pt x="10833" y="25174"/>
                      <a:pt x="11302" y="25277"/>
                      <a:pt x="11766" y="25277"/>
                    </a:cubicBezTo>
                    <a:cubicBezTo>
                      <a:pt x="12678" y="25277"/>
                      <a:pt x="13564" y="24878"/>
                      <a:pt x="14178" y="24170"/>
                    </a:cubicBezTo>
                    <a:cubicBezTo>
                      <a:pt x="14234" y="24086"/>
                      <a:pt x="14291" y="24030"/>
                      <a:pt x="14347" y="23946"/>
                    </a:cubicBezTo>
                    <a:cubicBezTo>
                      <a:pt x="14347" y="23918"/>
                      <a:pt x="14375" y="23918"/>
                      <a:pt x="14375" y="23890"/>
                    </a:cubicBezTo>
                    <a:cubicBezTo>
                      <a:pt x="14431" y="23833"/>
                      <a:pt x="14459" y="23777"/>
                      <a:pt x="14487" y="23721"/>
                    </a:cubicBezTo>
                    <a:cubicBezTo>
                      <a:pt x="14543" y="23637"/>
                      <a:pt x="14599" y="23525"/>
                      <a:pt x="14627" y="23440"/>
                    </a:cubicBezTo>
                    <a:cubicBezTo>
                      <a:pt x="14740" y="23244"/>
                      <a:pt x="14824" y="23019"/>
                      <a:pt x="14852" y="22795"/>
                    </a:cubicBezTo>
                    <a:cubicBezTo>
                      <a:pt x="15273" y="21896"/>
                      <a:pt x="15385" y="20970"/>
                      <a:pt x="15385" y="20043"/>
                    </a:cubicBezTo>
                    <a:cubicBezTo>
                      <a:pt x="15385" y="20043"/>
                      <a:pt x="15526" y="19341"/>
                      <a:pt x="15891" y="19257"/>
                    </a:cubicBezTo>
                    <a:cubicBezTo>
                      <a:pt x="15920" y="19250"/>
                      <a:pt x="15950" y="19247"/>
                      <a:pt x="15979" y="19247"/>
                    </a:cubicBezTo>
                    <a:cubicBezTo>
                      <a:pt x="16313" y="19247"/>
                      <a:pt x="16621" y="19650"/>
                      <a:pt x="16621" y="19650"/>
                    </a:cubicBezTo>
                    <a:cubicBezTo>
                      <a:pt x="16986" y="19931"/>
                      <a:pt x="17379" y="20184"/>
                      <a:pt x="17772" y="20380"/>
                    </a:cubicBezTo>
                    <a:lnTo>
                      <a:pt x="17800" y="20380"/>
                    </a:lnTo>
                    <a:cubicBezTo>
                      <a:pt x="18053" y="20493"/>
                      <a:pt x="18277" y="20605"/>
                      <a:pt x="18530" y="20689"/>
                    </a:cubicBezTo>
                    <a:cubicBezTo>
                      <a:pt x="18558" y="20689"/>
                      <a:pt x="18558" y="20717"/>
                      <a:pt x="18586" y="20717"/>
                    </a:cubicBezTo>
                    <a:cubicBezTo>
                      <a:pt x="18867" y="20801"/>
                      <a:pt x="19176" y="20914"/>
                      <a:pt x="19512" y="20998"/>
                    </a:cubicBezTo>
                    <a:cubicBezTo>
                      <a:pt x="19569" y="20998"/>
                      <a:pt x="19653" y="21026"/>
                      <a:pt x="19709" y="21054"/>
                    </a:cubicBezTo>
                    <a:cubicBezTo>
                      <a:pt x="19849" y="21082"/>
                      <a:pt x="19934" y="21110"/>
                      <a:pt x="19934" y="21110"/>
                    </a:cubicBezTo>
                    <a:cubicBezTo>
                      <a:pt x="20138" y="21150"/>
                      <a:pt x="20342" y="21170"/>
                      <a:pt x="20544" y="21170"/>
                    </a:cubicBezTo>
                    <a:cubicBezTo>
                      <a:pt x="22029" y="21170"/>
                      <a:pt x="23371" y="20116"/>
                      <a:pt x="23668" y="18583"/>
                    </a:cubicBezTo>
                    <a:cubicBezTo>
                      <a:pt x="23920" y="17404"/>
                      <a:pt x="23471" y="16253"/>
                      <a:pt x="22601" y="15523"/>
                    </a:cubicBezTo>
                    <a:cubicBezTo>
                      <a:pt x="23668" y="15186"/>
                      <a:pt x="24538" y="14288"/>
                      <a:pt x="24762" y="13109"/>
                    </a:cubicBezTo>
                    <a:cubicBezTo>
                      <a:pt x="25099" y="11396"/>
                      <a:pt x="23976" y="9712"/>
                      <a:pt x="22264" y="9375"/>
                    </a:cubicBezTo>
                    <a:cubicBezTo>
                      <a:pt x="22079" y="9334"/>
                      <a:pt x="21909" y="9308"/>
                      <a:pt x="21743" y="9308"/>
                    </a:cubicBezTo>
                    <a:cubicBezTo>
                      <a:pt x="21682" y="9308"/>
                      <a:pt x="21622" y="9311"/>
                      <a:pt x="21562" y="9319"/>
                    </a:cubicBezTo>
                    <a:cubicBezTo>
                      <a:pt x="21422" y="9291"/>
                      <a:pt x="21281" y="9263"/>
                      <a:pt x="21141" y="9263"/>
                    </a:cubicBezTo>
                    <a:cubicBezTo>
                      <a:pt x="21141" y="9263"/>
                      <a:pt x="21113" y="9235"/>
                      <a:pt x="21113" y="9235"/>
                    </a:cubicBezTo>
                    <a:lnTo>
                      <a:pt x="20720" y="9235"/>
                    </a:lnTo>
                    <a:cubicBezTo>
                      <a:pt x="20645" y="9225"/>
                      <a:pt x="20573" y="9222"/>
                      <a:pt x="20502" y="9222"/>
                    </a:cubicBezTo>
                    <a:cubicBezTo>
                      <a:pt x="20361" y="9222"/>
                      <a:pt x="20224" y="9235"/>
                      <a:pt x="20074" y="9235"/>
                    </a:cubicBezTo>
                    <a:cubicBezTo>
                      <a:pt x="20439" y="8898"/>
                      <a:pt x="20720" y="8505"/>
                      <a:pt x="21000" y="8055"/>
                    </a:cubicBezTo>
                    <a:cubicBezTo>
                      <a:pt x="21085" y="7971"/>
                      <a:pt x="21141" y="7859"/>
                      <a:pt x="21225" y="7718"/>
                    </a:cubicBezTo>
                    <a:cubicBezTo>
                      <a:pt x="21225" y="7718"/>
                      <a:pt x="21253" y="7690"/>
                      <a:pt x="21253" y="7662"/>
                    </a:cubicBezTo>
                    <a:cubicBezTo>
                      <a:pt x="21309" y="7550"/>
                      <a:pt x="21393" y="7438"/>
                      <a:pt x="21450" y="7325"/>
                    </a:cubicBezTo>
                    <a:cubicBezTo>
                      <a:pt x="21478" y="7241"/>
                      <a:pt x="21506" y="7213"/>
                      <a:pt x="21562" y="7157"/>
                    </a:cubicBezTo>
                    <a:cubicBezTo>
                      <a:pt x="21618" y="7017"/>
                      <a:pt x="21646" y="6932"/>
                      <a:pt x="21646" y="6932"/>
                    </a:cubicBezTo>
                    <a:cubicBezTo>
                      <a:pt x="21702" y="6848"/>
                      <a:pt x="21758" y="6736"/>
                      <a:pt x="21786" y="6652"/>
                    </a:cubicBezTo>
                    <a:cubicBezTo>
                      <a:pt x="22320" y="5136"/>
                      <a:pt x="21618" y="3395"/>
                      <a:pt x="20130" y="2693"/>
                    </a:cubicBezTo>
                    <a:cubicBezTo>
                      <a:pt x="19686" y="2488"/>
                      <a:pt x="19223" y="2389"/>
                      <a:pt x="18769" y="2389"/>
                    </a:cubicBezTo>
                    <a:cubicBezTo>
                      <a:pt x="18102" y="2389"/>
                      <a:pt x="17452" y="2601"/>
                      <a:pt x="16902" y="3002"/>
                    </a:cubicBezTo>
                    <a:cubicBezTo>
                      <a:pt x="16845" y="1879"/>
                      <a:pt x="16172" y="840"/>
                      <a:pt x="15077" y="307"/>
                    </a:cubicBezTo>
                    <a:cubicBezTo>
                      <a:pt x="14646" y="99"/>
                      <a:pt x="14190" y="1"/>
                      <a:pt x="13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6"/>
              <p:cNvSpPr/>
              <p:nvPr/>
            </p:nvSpPr>
            <p:spPr>
              <a:xfrm>
                <a:off x="7532225" y="36675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8" y="1"/>
                    </a:moveTo>
                    <a:cubicBezTo>
                      <a:pt x="591" y="1"/>
                      <a:pt x="392" y="86"/>
                      <a:pt x="253" y="256"/>
                    </a:cubicBezTo>
                    <a:cubicBezTo>
                      <a:pt x="1" y="536"/>
                      <a:pt x="57" y="985"/>
                      <a:pt x="337" y="1238"/>
                    </a:cubicBezTo>
                    <a:cubicBezTo>
                      <a:pt x="472" y="1348"/>
                      <a:pt x="633" y="1399"/>
                      <a:pt x="790" y="1399"/>
                    </a:cubicBezTo>
                    <a:cubicBezTo>
                      <a:pt x="994" y="1399"/>
                      <a:pt x="1193" y="1313"/>
                      <a:pt x="1320" y="1154"/>
                    </a:cubicBezTo>
                    <a:cubicBezTo>
                      <a:pt x="1573" y="845"/>
                      <a:pt x="1545" y="396"/>
                      <a:pt x="1236" y="171"/>
                    </a:cubicBezTo>
                    <a:cubicBezTo>
                      <a:pt x="1109" y="58"/>
                      <a:pt x="949" y="1"/>
                      <a:pt x="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6"/>
              <p:cNvSpPr/>
              <p:nvPr/>
            </p:nvSpPr>
            <p:spPr>
              <a:xfrm>
                <a:off x="7344825" y="4091025"/>
                <a:ext cx="393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5" extrusionOk="0">
                    <a:moveTo>
                      <a:pt x="804" y="1"/>
                    </a:moveTo>
                    <a:cubicBezTo>
                      <a:pt x="602" y="1"/>
                      <a:pt x="396" y="88"/>
                      <a:pt x="253" y="247"/>
                    </a:cubicBezTo>
                    <a:cubicBezTo>
                      <a:pt x="1" y="555"/>
                      <a:pt x="57" y="1005"/>
                      <a:pt x="338" y="1257"/>
                    </a:cubicBezTo>
                    <a:cubicBezTo>
                      <a:pt x="472" y="1355"/>
                      <a:pt x="632" y="1405"/>
                      <a:pt x="791" y="1405"/>
                    </a:cubicBezTo>
                    <a:cubicBezTo>
                      <a:pt x="999" y="1405"/>
                      <a:pt x="1205" y="1320"/>
                      <a:pt x="1348" y="1145"/>
                    </a:cubicBezTo>
                    <a:cubicBezTo>
                      <a:pt x="1573" y="864"/>
                      <a:pt x="1545" y="415"/>
                      <a:pt x="1236" y="162"/>
                    </a:cubicBezTo>
                    <a:cubicBezTo>
                      <a:pt x="1114" y="52"/>
                      <a:pt x="960" y="1"/>
                      <a:pt x="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6"/>
              <p:cNvSpPr/>
              <p:nvPr/>
            </p:nvSpPr>
            <p:spPr>
              <a:xfrm>
                <a:off x="7355350" y="37660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1" y="0"/>
                    </a:moveTo>
                    <a:cubicBezTo>
                      <a:pt x="574" y="0"/>
                      <a:pt x="368" y="87"/>
                      <a:pt x="225" y="246"/>
                    </a:cubicBezTo>
                    <a:cubicBezTo>
                      <a:pt x="1" y="555"/>
                      <a:pt x="29" y="1004"/>
                      <a:pt x="338" y="1229"/>
                    </a:cubicBezTo>
                    <a:cubicBezTo>
                      <a:pt x="464" y="1342"/>
                      <a:pt x="624" y="1399"/>
                      <a:pt x="786" y="1399"/>
                    </a:cubicBezTo>
                    <a:cubicBezTo>
                      <a:pt x="983" y="1399"/>
                      <a:pt x="1181" y="1314"/>
                      <a:pt x="1320" y="1144"/>
                    </a:cubicBezTo>
                    <a:cubicBezTo>
                      <a:pt x="1573" y="864"/>
                      <a:pt x="1517" y="414"/>
                      <a:pt x="1236" y="162"/>
                    </a:cubicBezTo>
                    <a:cubicBezTo>
                      <a:pt x="1102" y="52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6"/>
              <p:cNvSpPr/>
              <p:nvPr/>
            </p:nvSpPr>
            <p:spPr>
              <a:xfrm>
                <a:off x="7735775" y="3913275"/>
                <a:ext cx="344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405" extrusionOk="0">
                    <a:moveTo>
                      <a:pt x="674" y="1"/>
                    </a:moveTo>
                    <a:cubicBezTo>
                      <a:pt x="309" y="1"/>
                      <a:pt x="0" y="338"/>
                      <a:pt x="0" y="703"/>
                    </a:cubicBezTo>
                    <a:cubicBezTo>
                      <a:pt x="0" y="1096"/>
                      <a:pt x="309" y="1405"/>
                      <a:pt x="674" y="1405"/>
                    </a:cubicBezTo>
                    <a:cubicBezTo>
                      <a:pt x="1067" y="1405"/>
                      <a:pt x="1376" y="1096"/>
                      <a:pt x="1376" y="703"/>
                    </a:cubicBezTo>
                    <a:cubicBezTo>
                      <a:pt x="1376" y="338"/>
                      <a:pt x="1067" y="1"/>
                      <a:pt x="6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6"/>
              <p:cNvSpPr/>
              <p:nvPr/>
            </p:nvSpPr>
            <p:spPr>
              <a:xfrm>
                <a:off x="7570125" y="3716800"/>
                <a:ext cx="2600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52" extrusionOk="0">
                    <a:moveTo>
                      <a:pt x="521" y="1"/>
                    </a:moveTo>
                    <a:cubicBezTo>
                      <a:pt x="392" y="1"/>
                      <a:pt x="263" y="58"/>
                      <a:pt x="169" y="168"/>
                    </a:cubicBezTo>
                    <a:cubicBezTo>
                      <a:pt x="1" y="392"/>
                      <a:pt x="29" y="673"/>
                      <a:pt x="225" y="841"/>
                    </a:cubicBezTo>
                    <a:cubicBezTo>
                      <a:pt x="312" y="916"/>
                      <a:pt x="421" y="952"/>
                      <a:pt x="528" y="952"/>
                    </a:cubicBezTo>
                    <a:cubicBezTo>
                      <a:pt x="662" y="952"/>
                      <a:pt x="793" y="895"/>
                      <a:pt x="871" y="785"/>
                    </a:cubicBezTo>
                    <a:cubicBezTo>
                      <a:pt x="1039" y="589"/>
                      <a:pt x="1011" y="280"/>
                      <a:pt x="815" y="111"/>
                    </a:cubicBezTo>
                    <a:cubicBezTo>
                      <a:pt x="728" y="37"/>
                      <a:pt x="62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6"/>
              <p:cNvSpPr/>
              <p:nvPr/>
            </p:nvSpPr>
            <p:spPr>
              <a:xfrm>
                <a:off x="7372900" y="3923675"/>
                <a:ext cx="217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8" extrusionOk="0">
                    <a:moveTo>
                      <a:pt x="453" y="0"/>
                    </a:moveTo>
                    <a:cubicBezTo>
                      <a:pt x="337" y="0"/>
                      <a:pt x="221" y="51"/>
                      <a:pt x="141" y="146"/>
                    </a:cubicBezTo>
                    <a:cubicBezTo>
                      <a:pt x="1" y="315"/>
                      <a:pt x="29" y="568"/>
                      <a:pt x="197" y="708"/>
                    </a:cubicBezTo>
                    <a:cubicBezTo>
                      <a:pt x="270" y="769"/>
                      <a:pt x="353" y="798"/>
                      <a:pt x="436" y="798"/>
                    </a:cubicBezTo>
                    <a:cubicBezTo>
                      <a:pt x="544" y="798"/>
                      <a:pt x="651" y="747"/>
                      <a:pt x="731" y="652"/>
                    </a:cubicBezTo>
                    <a:cubicBezTo>
                      <a:pt x="871" y="483"/>
                      <a:pt x="871" y="231"/>
                      <a:pt x="702" y="90"/>
                    </a:cubicBezTo>
                    <a:cubicBezTo>
                      <a:pt x="630" y="30"/>
                      <a:pt x="54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6"/>
              <p:cNvSpPr/>
              <p:nvPr/>
            </p:nvSpPr>
            <p:spPr>
              <a:xfrm>
                <a:off x="7684525" y="395545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12" y="0"/>
                    </a:moveTo>
                    <a:cubicBezTo>
                      <a:pt x="378" y="0"/>
                      <a:pt x="247" y="57"/>
                      <a:pt x="169" y="167"/>
                    </a:cubicBezTo>
                    <a:cubicBezTo>
                      <a:pt x="1" y="363"/>
                      <a:pt x="29" y="644"/>
                      <a:pt x="225" y="813"/>
                    </a:cubicBezTo>
                    <a:cubicBezTo>
                      <a:pt x="312" y="887"/>
                      <a:pt x="416" y="923"/>
                      <a:pt x="519" y="923"/>
                    </a:cubicBezTo>
                    <a:cubicBezTo>
                      <a:pt x="648" y="923"/>
                      <a:pt x="777" y="866"/>
                      <a:pt x="871" y="756"/>
                    </a:cubicBezTo>
                    <a:cubicBezTo>
                      <a:pt x="1040" y="560"/>
                      <a:pt x="1011" y="251"/>
                      <a:pt x="815" y="111"/>
                    </a:cubicBezTo>
                    <a:cubicBezTo>
                      <a:pt x="728" y="36"/>
                      <a:pt x="619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6"/>
              <p:cNvSpPr/>
              <p:nvPr/>
            </p:nvSpPr>
            <p:spPr>
              <a:xfrm>
                <a:off x="7631900" y="4070550"/>
                <a:ext cx="2597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52" extrusionOk="0">
                    <a:moveTo>
                      <a:pt x="509" y="0"/>
                    </a:moveTo>
                    <a:cubicBezTo>
                      <a:pt x="372" y="0"/>
                      <a:pt x="234" y="58"/>
                      <a:pt x="141" y="167"/>
                    </a:cubicBezTo>
                    <a:cubicBezTo>
                      <a:pt x="0" y="364"/>
                      <a:pt x="28" y="673"/>
                      <a:pt x="225" y="841"/>
                    </a:cubicBezTo>
                    <a:cubicBezTo>
                      <a:pt x="312" y="916"/>
                      <a:pt x="415" y="952"/>
                      <a:pt x="518" y="952"/>
                    </a:cubicBezTo>
                    <a:cubicBezTo>
                      <a:pt x="648" y="952"/>
                      <a:pt x="777" y="894"/>
                      <a:pt x="870" y="785"/>
                    </a:cubicBezTo>
                    <a:cubicBezTo>
                      <a:pt x="1039" y="588"/>
                      <a:pt x="1011" y="279"/>
                      <a:pt x="814" y="111"/>
                    </a:cubicBezTo>
                    <a:cubicBezTo>
                      <a:pt x="727" y="36"/>
                      <a:pt x="61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6"/>
              <p:cNvSpPr/>
              <p:nvPr/>
            </p:nvSpPr>
            <p:spPr>
              <a:xfrm>
                <a:off x="7357450" y="404950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22" y="0"/>
                    </a:moveTo>
                    <a:cubicBezTo>
                      <a:pt x="392" y="0"/>
                      <a:pt x="263" y="57"/>
                      <a:pt x="169" y="167"/>
                    </a:cubicBezTo>
                    <a:cubicBezTo>
                      <a:pt x="1" y="363"/>
                      <a:pt x="29" y="644"/>
                      <a:pt x="226" y="813"/>
                    </a:cubicBezTo>
                    <a:cubicBezTo>
                      <a:pt x="313" y="887"/>
                      <a:pt x="422" y="923"/>
                      <a:pt x="528" y="923"/>
                    </a:cubicBezTo>
                    <a:cubicBezTo>
                      <a:pt x="662" y="923"/>
                      <a:pt x="793" y="866"/>
                      <a:pt x="871" y="757"/>
                    </a:cubicBezTo>
                    <a:cubicBezTo>
                      <a:pt x="1040" y="560"/>
                      <a:pt x="1012" y="279"/>
                      <a:pt x="815" y="111"/>
                    </a:cubicBezTo>
                    <a:cubicBezTo>
                      <a:pt x="728" y="36"/>
                      <a:pt x="625" y="0"/>
                      <a:pt x="5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6"/>
              <p:cNvSpPr/>
              <p:nvPr/>
            </p:nvSpPr>
            <p:spPr>
              <a:xfrm>
                <a:off x="7299900" y="4111025"/>
                <a:ext cx="196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96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61"/>
                      <a:pt x="1" y="485"/>
                      <a:pt x="169" y="626"/>
                    </a:cubicBezTo>
                    <a:cubicBezTo>
                      <a:pt x="228" y="673"/>
                      <a:pt x="301" y="695"/>
                      <a:pt x="375" y="695"/>
                    </a:cubicBezTo>
                    <a:cubicBezTo>
                      <a:pt x="478" y="695"/>
                      <a:pt x="581" y="651"/>
                      <a:pt x="647" y="570"/>
                    </a:cubicBezTo>
                    <a:cubicBezTo>
                      <a:pt x="787" y="429"/>
                      <a:pt x="759" y="205"/>
                      <a:pt x="618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6"/>
              <p:cNvSpPr/>
              <p:nvPr/>
            </p:nvSpPr>
            <p:spPr>
              <a:xfrm>
                <a:off x="7431850" y="4195950"/>
                <a:ext cx="196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5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89"/>
                      <a:pt x="29" y="485"/>
                      <a:pt x="169" y="626"/>
                    </a:cubicBezTo>
                    <a:cubicBezTo>
                      <a:pt x="232" y="676"/>
                      <a:pt x="313" y="704"/>
                      <a:pt x="392" y="704"/>
                    </a:cubicBezTo>
                    <a:cubicBezTo>
                      <a:pt x="489" y="704"/>
                      <a:pt x="585" y="662"/>
                      <a:pt x="647" y="570"/>
                    </a:cubicBezTo>
                    <a:cubicBezTo>
                      <a:pt x="787" y="429"/>
                      <a:pt x="759" y="205"/>
                      <a:pt x="619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6"/>
              <p:cNvSpPr/>
              <p:nvPr/>
            </p:nvSpPr>
            <p:spPr>
              <a:xfrm>
                <a:off x="7399350" y="3811125"/>
                <a:ext cx="266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0283" extrusionOk="0">
                    <a:moveTo>
                      <a:pt x="2726" y="1"/>
                    </a:moveTo>
                    <a:cubicBezTo>
                      <a:pt x="2679" y="1"/>
                      <a:pt x="2634" y="15"/>
                      <a:pt x="2592" y="44"/>
                    </a:cubicBezTo>
                    <a:cubicBezTo>
                      <a:pt x="1806" y="578"/>
                      <a:pt x="4024" y="4985"/>
                      <a:pt x="4024" y="4985"/>
                    </a:cubicBezTo>
                    <a:cubicBezTo>
                      <a:pt x="4024" y="4985"/>
                      <a:pt x="66" y="6529"/>
                      <a:pt x="9" y="7540"/>
                    </a:cubicBezTo>
                    <a:cubicBezTo>
                      <a:pt x="1" y="7694"/>
                      <a:pt x="98" y="7760"/>
                      <a:pt x="269" y="7760"/>
                    </a:cubicBezTo>
                    <a:cubicBezTo>
                      <a:pt x="1219" y="7760"/>
                      <a:pt x="4445" y="5743"/>
                      <a:pt x="4445" y="5743"/>
                    </a:cubicBezTo>
                    <a:cubicBezTo>
                      <a:pt x="4445" y="5743"/>
                      <a:pt x="5958" y="10283"/>
                      <a:pt x="6746" y="10283"/>
                    </a:cubicBezTo>
                    <a:cubicBezTo>
                      <a:pt x="6776" y="10283"/>
                      <a:pt x="6804" y="10277"/>
                      <a:pt x="6832" y="10263"/>
                    </a:cubicBezTo>
                    <a:cubicBezTo>
                      <a:pt x="7590" y="9927"/>
                      <a:pt x="5624" y="4873"/>
                      <a:pt x="5624" y="4873"/>
                    </a:cubicBezTo>
                    <a:cubicBezTo>
                      <a:pt x="5624" y="4873"/>
                      <a:pt x="10650" y="2627"/>
                      <a:pt x="9723" y="1981"/>
                    </a:cubicBezTo>
                    <a:cubicBezTo>
                      <a:pt x="9631" y="1918"/>
                      <a:pt x="9507" y="1889"/>
                      <a:pt x="9360" y="1889"/>
                    </a:cubicBezTo>
                    <a:cubicBezTo>
                      <a:pt x="8075" y="1889"/>
                      <a:pt x="4979" y="4059"/>
                      <a:pt x="4979" y="4059"/>
                    </a:cubicBezTo>
                    <a:cubicBezTo>
                      <a:pt x="4979" y="4059"/>
                      <a:pt x="3526" y="1"/>
                      <a:pt x="27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6" name="Google Shape;1416;p16"/>
            <p:cNvGrpSpPr/>
            <p:nvPr/>
          </p:nvGrpSpPr>
          <p:grpSpPr>
            <a:xfrm>
              <a:off x="7193925" y="3631200"/>
              <a:ext cx="805075" cy="1170475"/>
              <a:chOff x="7193925" y="3631200"/>
              <a:chExt cx="805075" cy="1170475"/>
            </a:xfrm>
          </p:grpSpPr>
          <p:sp>
            <p:nvSpPr>
              <p:cNvPr id="1417" name="Google Shape;1417;p16"/>
              <p:cNvSpPr/>
              <p:nvPr/>
            </p:nvSpPr>
            <p:spPr>
              <a:xfrm>
                <a:off x="7239550" y="4062575"/>
                <a:ext cx="759450" cy="739100"/>
              </a:xfrm>
              <a:custGeom>
                <a:avLst/>
                <a:gdLst/>
                <a:ahLst/>
                <a:cxnLst/>
                <a:rect l="l" t="t" r="r" b="b"/>
                <a:pathLst>
                  <a:path w="30378" h="29564" extrusionOk="0">
                    <a:moveTo>
                      <a:pt x="15712" y="1"/>
                    </a:moveTo>
                    <a:cubicBezTo>
                      <a:pt x="15400" y="1"/>
                      <a:pt x="15083" y="40"/>
                      <a:pt x="14768" y="121"/>
                    </a:cubicBezTo>
                    <a:cubicBezTo>
                      <a:pt x="13392" y="486"/>
                      <a:pt x="12381" y="1553"/>
                      <a:pt x="12044" y="2844"/>
                    </a:cubicBezTo>
                    <a:cubicBezTo>
                      <a:pt x="11325" y="2103"/>
                      <a:pt x="10334" y="1666"/>
                      <a:pt x="9270" y="1666"/>
                    </a:cubicBezTo>
                    <a:cubicBezTo>
                      <a:pt x="8964" y="1666"/>
                      <a:pt x="8652" y="1702"/>
                      <a:pt x="8339" y="1778"/>
                    </a:cubicBezTo>
                    <a:cubicBezTo>
                      <a:pt x="6317" y="2311"/>
                      <a:pt x="5110" y="4389"/>
                      <a:pt x="5643" y="6410"/>
                    </a:cubicBezTo>
                    <a:cubicBezTo>
                      <a:pt x="5700" y="6663"/>
                      <a:pt x="5812" y="6915"/>
                      <a:pt x="5924" y="7168"/>
                    </a:cubicBezTo>
                    <a:cubicBezTo>
                      <a:pt x="5980" y="7336"/>
                      <a:pt x="6036" y="7505"/>
                      <a:pt x="6093" y="7673"/>
                    </a:cubicBezTo>
                    <a:cubicBezTo>
                      <a:pt x="6121" y="7758"/>
                      <a:pt x="6149" y="7814"/>
                      <a:pt x="6177" y="7870"/>
                    </a:cubicBezTo>
                    <a:cubicBezTo>
                      <a:pt x="6205" y="7982"/>
                      <a:pt x="6261" y="8066"/>
                      <a:pt x="6317" y="8179"/>
                    </a:cubicBezTo>
                    <a:cubicBezTo>
                      <a:pt x="6345" y="8235"/>
                      <a:pt x="6373" y="8319"/>
                      <a:pt x="6401" y="8375"/>
                    </a:cubicBezTo>
                    <a:cubicBezTo>
                      <a:pt x="6458" y="8459"/>
                      <a:pt x="6486" y="8572"/>
                      <a:pt x="6542" y="8656"/>
                    </a:cubicBezTo>
                    <a:cubicBezTo>
                      <a:pt x="6598" y="8712"/>
                      <a:pt x="6626" y="8796"/>
                      <a:pt x="6654" y="8852"/>
                    </a:cubicBezTo>
                    <a:cubicBezTo>
                      <a:pt x="6682" y="8881"/>
                      <a:pt x="6710" y="8937"/>
                      <a:pt x="6738" y="8965"/>
                    </a:cubicBezTo>
                    <a:cubicBezTo>
                      <a:pt x="7188" y="9695"/>
                      <a:pt x="7721" y="10312"/>
                      <a:pt x="8339" y="10874"/>
                    </a:cubicBezTo>
                    <a:cubicBezTo>
                      <a:pt x="7496" y="10593"/>
                      <a:pt x="6710" y="10481"/>
                      <a:pt x="5924" y="10481"/>
                    </a:cubicBezTo>
                    <a:cubicBezTo>
                      <a:pt x="5307" y="10481"/>
                      <a:pt x="4661" y="10537"/>
                      <a:pt x="4015" y="10677"/>
                    </a:cubicBezTo>
                    <a:lnTo>
                      <a:pt x="3987" y="10677"/>
                    </a:lnTo>
                    <a:cubicBezTo>
                      <a:pt x="3903" y="10677"/>
                      <a:pt x="3819" y="10705"/>
                      <a:pt x="3734" y="10705"/>
                    </a:cubicBezTo>
                    <a:cubicBezTo>
                      <a:pt x="3650" y="10733"/>
                      <a:pt x="3566" y="10733"/>
                      <a:pt x="3510" y="10762"/>
                    </a:cubicBezTo>
                    <a:cubicBezTo>
                      <a:pt x="3313" y="10790"/>
                      <a:pt x="3229" y="10818"/>
                      <a:pt x="3229" y="10818"/>
                    </a:cubicBezTo>
                    <a:cubicBezTo>
                      <a:pt x="1208" y="11323"/>
                      <a:pt x="0" y="13401"/>
                      <a:pt x="534" y="15422"/>
                    </a:cubicBezTo>
                    <a:cubicBezTo>
                      <a:pt x="871" y="16798"/>
                      <a:pt x="1966" y="17808"/>
                      <a:pt x="3257" y="18145"/>
                    </a:cubicBezTo>
                    <a:cubicBezTo>
                      <a:pt x="2274" y="19044"/>
                      <a:pt x="1825" y="20447"/>
                      <a:pt x="2190" y="21851"/>
                    </a:cubicBezTo>
                    <a:cubicBezTo>
                      <a:pt x="2611" y="23507"/>
                      <a:pt x="4127" y="24630"/>
                      <a:pt x="5784" y="24659"/>
                    </a:cubicBezTo>
                    <a:lnTo>
                      <a:pt x="6205" y="24659"/>
                    </a:lnTo>
                    <a:cubicBezTo>
                      <a:pt x="6289" y="24630"/>
                      <a:pt x="6373" y="24630"/>
                      <a:pt x="6458" y="24630"/>
                    </a:cubicBezTo>
                    <a:cubicBezTo>
                      <a:pt x="6570" y="24602"/>
                      <a:pt x="6682" y="24574"/>
                      <a:pt x="6794" y="24546"/>
                    </a:cubicBezTo>
                    <a:cubicBezTo>
                      <a:pt x="7075" y="24490"/>
                      <a:pt x="7328" y="24378"/>
                      <a:pt x="7553" y="24266"/>
                    </a:cubicBezTo>
                    <a:cubicBezTo>
                      <a:pt x="8675" y="23957"/>
                      <a:pt x="9630" y="23367"/>
                      <a:pt x="10444" y="22665"/>
                    </a:cubicBezTo>
                    <a:cubicBezTo>
                      <a:pt x="10444" y="22665"/>
                      <a:pt x="10893" y="22416"/>
                      <a:pt x="11266" y="22416"/>
                    </a:cubicBezTo>
                    <a:cubicBezTo>
                      <a:pt x="11378" y="22416"/>
                      <a:pt x="11483" y="22438"/>
                      <a:pt x="11567" y="22497"/>
                    </a:cubicBezTo>
                    <a:cubicBezTo>
                      <a:pt x="11932" y="22778"/>
                      <a:pt x="11764" y="23479"/>
                      <a:pt x="11764" y="23479"/>
                    </a:cubicBezTo>
                    <a:cubicBezTo>
                      <a:pt x="11792" y="24041"/>
                      <a:pt x="11848" y="24574"/>
                      <a:pt x="11988" y="25080"/>
                    </a:cubicBezTo>
                    <a:cubicBezTo>
                      <a:pt x="11988" y="25108"/>
                      <a:pt x="11988" y="25108"/>
                      <a:pt x="11988" y="25108"/>
                    </a:cubicBezTo>
                    <a:cubicBezTo>
                      <a:pt x="12073" y="25417"/>
                      <a:pt x="12157" y="25725"/>
                      <a:pt x="12269" y="26006"/>
                    </a:cubicBezTo>
                    <a:cubicBezTo>
                      <a:pt x="12269" y="26034"/>
                      <a:pt x="12297" y="26062"/>
                      <a:pt x="12297" y="26062"/>
                    </a:cubicBezTo>
                    <a:cubicBezTo>
                      <a:pt x="12409" y="26427"/>
                      <a:pt x="12578" y="26764"/>
                      <a:pt x="12746" y="27129"/>
                    </a:cubicBezTo>
                    <a:cubicBezTo>
                      <a:pt x="12774" y="27213"/>
                      <a:pt x="12802" y="27270"/>
                      <a:pt x="12831" y="27354"/>
                    </a:cubicBezTo>
                    <a:cubicBezTo>
                      <a:pt x="12915" y="27522"/>
                      <a:pt x="12943" y="27578"/>
                      <a:pt x="12943" y="27578"/>
                    </a:cubicBezTo>
                    <a:cubicBezTo>
                      <a:pt x="13635" y="28848"/>
                      <a:pt x="14934" y="29564"/>
                      <a:pt x="16270" y="29564"/>
                    </a:cubicBezTo>
                    <a:cubicBezTo>
                      <a:pt x="16884" y="29564"/>
                      <a:pt x="17506" y="29413"/>
                      <a:pt x="18080" y="29094"/>
                    </a:cubicBezTo>
                    <a:cubicBezTo>
                      <a:pt x="19344" y="28421"/>
                      <a:pt x="20046" y="27129"/>
                      <a:pt x="20074" y="25810"/>
                    </a:cubicBezTo>
                    <a:cubicBezTo>
                      <a:pt x="20680" y="26188"/>
                      <a:pt x="21384" y="26396"/>
                      <a:pt x="22103" y="26396"/>
                    </a:cubicBezTo>
                    <a:cubicBezTo>
                      <a:pt x="22715" y="26396"/>
                      <a:pt x="23339" y="26245"/>
                      <a:pt x="23920" y="25922"/>
                    </a:cubicBezTo>
                    <a:cubicBezTo>
                      <a:pt x="25745" y="24939"/>
                      <a:pt x="26419" y="22637"/>
                      <a:pt x="25408" y="20784"/>
                    </a:cubicBezTo>
                    <a:cubicBezTo>
                      <a:pt x="25296" y="20560"/>
                      <a:pt x="25127" y="20335"/>
                      <a:pt x="24959" y="20139"/>
                    </a:cubicBezTo>
                    <a:cubicBezTo>
                      <a:pt x="24875" y="19970"/>
                      <a:pt x="24790" y="19830"/>
                      <a:pt x="24678" y="19689"/>
                    </a:cubicBezTo>
                    <a:cubicBezTo>
                      <a:pt x="24678" y="19689"/>
                      <a:pt x="24678" y="19689"/>
                      <a:pt x="24678" y="19661"/>
                    </a:cubicBezTo>
                    <a:cubicBezTo>
                      <a:pt x="24566" y="19549"/>
                      <a:pt x="24482" y="19409"/>
                      <a:pt x="24369" y="19296"/>
                    </a:cubicBezTo>
                    <a:cubicBezTo>
                      <a:pt x="24229" y="19100"/>
                      <a:pt x="24060" y="18903"/>
                      <a:pt x="23892" y="18735"/>
                    </a:cubicBezTo>
                    <a:lnTo>
                      <a:pt x="23892" y="18735"/>
                    </a:lnTo>
                    <a:cubicBezTo>
                      <a:pt x="24108" y="18745"/>
                      <a:pt x="24320" y="18752"/>
                      <a:pt x="24532" y="18752"/>
                    </a:cubicBezTo>
                    <a:cubicBezTo>
                      <a:pt x="24900" y="18752"/>
                      <a:pt x="25269" y="18732"/>
                      <a:pt x="25661" y="18679"/>
                    </a:cubicBezTo>
                    <a:cubicBezTo>
                      <a:pt x="25801" y="18651"/>
                      <a:pt x="25969" y="18651"/>
                      <a:pt x="26110" y="18622"/>
                    </a:cubicBezTo>
                    <a:cubicBezTo>
                      <a:pt x="26138" y="18594"/>
                      <a:pt x="26166" y="18594"/>
                      <a:pt x="26194" y="18594"/>
                    </a:cubicBezTo>
                    <a:cubicBezTo>
                      <a:pt x="26363" y="18566"/>
                      <a:pt x="26531" y="18538"/>
                      <a:pt x="26671" y="18510"/>
                    </a:cubicBezTo>
                    <a:cubicBezTo>
                      <a:pt x="26756" y="18482"/>
                      <a:pt x="26840" y="18482"/>
                      <a:pt x="26924" y="18482"/>
                    </a:cubicBezTo>
                    <a:cubicBezTo>
                      <a:pt x="27092" y="18454"/>
                      <a:pt x="27177" y="18426"/>
                      <a:pt x="27177" y="18426"/>
                    </a:cubicBezTo>
                    <a:cubicBezTo>
                      <a:pt x="27289" y="18398"/>
                      <a:pt x="27429" y="18342"/>
                      <a:pt x="27542" y="18314"/>
                    </a:cubicBezTo>
                    <a:cubicBezTo>
                      <a:pt x="29338" y="17640"/>
                      <a:pt x="30377" y="15703"/>
                      <a:pt x="29900" y="13794"/>
                    </a:cubicBezTo>
                    <a:cubicBezTo>
                      <a:pt x="29535" y="12418"/>
                      <a:pt x="28468" y="11407"/>
                      <a:pt x="27177" y="11098"/>
                    </a:cubicBezTo>
                    <a:cubicBezTo>
                      <a:pt x="28131" y="10172"/>
                      <a:pt x="28580" y="8768"/>
                      <a:pt x="28215" y="7393"/>
                    </a:cubicBezTo>
                    <a:cubicBezTo>
                      <a:pt x="27788" y="5682"/>
                      <a:pt x="26234" y="4554"/>
                      <a:pt x="24542" y="4554"/>
                    </a:cubicBezTo>
                    <a:cubicBezTo>
                      <a:pt x="24234" y="4554"/>
                      <a:pt x="23922" y="4592"/>
                      <a:pt x="23611" y="4669"/>
                    </a:cubicBezTo>
                    <a:cubicBezTo>
                      <a:pt x="23330" y="4754"/>
                      <a:pt x="23078" y="4838"/>
                      <a:pt x="22853" y="4978"/>
                    </a:cubicBezTo>
                    <a:cubicBezTo>
                      <a:pt x="22713" y="5006"/>
                      <a:pt x="22601" y="5034"/>
                      <a:pt x="22488" y="5090"/>
                    </a:cubicBezTo>
                    <a:cubicBezTo>
                      <a:pt x="21337" y="5483"/>
                      <a:pt x="20383" y="6157"/>
                      <a:pt x="19568" y="6943"/>
                    </a:cubicBezTo>
                    <a:cubicBezTo>
                      <a:pt x="19793" y="5764"/>
                      <a:pt x="19737" y="4613"/>
                      <a:pt x="19456" y="3350"/>
                    </a:cubicBezTo>
                    <a:cubicBezTo>
                      <a:pt x="19456" y="3266"/>
                      <a:pt x="19456" y="3181"/>
                      <a:pt x="19428" y="3097"/>
                    </a:cubicBezTo>
                    <a:cubicBezTo>
                      <a:pt x="19428" y="3013"/>
                      <a:pt x="19400" y="2929"/>
                      <a:pt x="19400" y="2901"/>
                    </a:cubicBezTo>
                    <a:cubicBezTo>
                      <a:pt x="19372" y="2873"/>
                      <a:pt x="19372" y="2844"/>
                      <a:pt x="19372" y="2844"/>
                    </a:cubicBezTo>
                    <a:cubicBezTo>
                      <a:pt x="19344" y="2704"/>
                      <a:pt x="19316" y="2592"/>
                      <a:pt x="19260" y="2451"/>
                    </a:cubicBezTo>
                    <a:cubicBezTo>
                      <a:pt x="19260" y="2451"/>
                      <a:pt x="19232" y="2423"/>
                      <a:pt x="19232" y="2423"/>
                    </a:cubicBezTo>
                    <a:cubicBezTo>
                      <a:pt x="19203" y="2311"/>
                      <a:pt x="19147" y="2199"/>
                      <a:pt x="19091" y="2086"/>
                    </a:cubicBezTo>
                    <a:cubicBezTo>
                      <a:pt x="18447" y="799"/>
                      <a:pt x="17126" y="1"/>
                      <a:pt x="157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6"/>
              <p:cNvSpPr/>
              <p:nvPr/>
            </p:nvSpPr>
            <p:spPr>
              <a:xfrm>
                <a:off x="7868425" y="4243875"/>
                <a:ext cx="414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85" extrusionOk="0">
                    <a:moveTo>
                      <a:pt x="814" y="0"/>
                    </a:moveTo>
                    <a:cubicBezTo>
                      <a:pt x="365" y="0"/>
                      <a:pt x="0" y="393"/>
                      <a:pt x="0" y="842"/>
                    </a:cubicBezTo>
                    <a:cubicBezTo>
                      <a:pt x="0" y="1292"/>
                      <a:pt x="365" y="1685"/>
                      <a:pt x="814" y="1685"/>
                    </a:cubicBezTo>
                    <a:cubicBezTo>
                      <a:pt x="1292" y="1685"/>
                      <a:pt x="1657" y="1292"/>
                      <a:pt x="1657" y="842"/>
                    </a:cubicBezTo>
                    <a:cubicBezTo>
                      <a:pt x="1657" y="393"/>
                      <a:pt x="1292" y="0"/>
                      <a:pt x="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6"/>
              <p:cNvSpPr/>
              <p:nvPr/>
            </p:nvSpPr>
            <p:spPr>
              <a:xfrm>
                <a:off x="7339225" y="4395475"/>
                <a:ext cx="421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57" extrusionOk="0">
                    <a:moveTo>
                      <a:pt x="842" y="0"/>
                    </a:moveTo>
                    <a:cubicBezTo>
                      <a:pt x="393" y="0"/>
                      <a:pt x="0" y="365"/>
                      <a:pt x="0" y="815"/>
                    </a:cubicBezTo>
                    <a:cubicBezTo>
                      <a:pt x="0" y="1264"/>
                      <a:pt x="393" y="1657"/>
                      <a:pt x="842" y="1657"/>
                    </a:cubicBezTo>
                    <a:cubicBezTo>
                      <a:pt x="1291" y="1657"/>
                      <a:pt x="1685" y="1264"/>
                      <a:pt x="1685" y="815"/>
                    </a:cubicBezTo>
                    <a:cubicBezTo>
                      <a:pt x="1685" y="365"/>
                      <a:pt x="1291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6"/>
              <p:cNvSpPr/>
              <p:nvPr/>
            </p:nvSpPr>
            <p:spPr>
              <a:xfrm>
                <a:off x="7643825" y="4157550"/>
                <a:ext cx="414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57" extrusionOk="0">
                    <a:moveTo>
                      <a:pt x="815" y="0"/>
                    </a:moveTo>
                    <a:cubicBezTo>
                      <a:pt x="365" y="0"/>
                      <a:pt x="0" y="365"/>
                      <a:pt x="0" y="814"/>
                    </a:cubicBezTo>
                    <a:cubicBezTo>
                      <a:pt x="0" y="1291"/>
                      <a:pt x="365" y="1656"/>
                      <a:pt x="815" y="1656"/>
                    </a:cubicBezTo>
                    <a:cubicBezTo>
                      <a:pt x="1264" y="1656"/>
                      <a:pt x="1657" y="1291"/>
                      <a:pt x="1657" y="814"/>
                    </a:cubicBezTo>
                    <a:cubicBezTo>
                      <a:pt x="1657" y="365"/>
                      <a:pt x="1264" y="0"/>
                      <a:pt x="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6"/>
              <p:cNvSpPr/>
              <p:nvPr/>
            </p:nvSpPr>
            <p:spPr>
              <a:xfrm>
                <a:off x="7796125" y="4614450"/>
                <a:ext cx="4215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58" extrusionOk="0">
                    <a:moveTo>
                      <a:pt x="843" y="1"/>
                    </a:moveTo>
                    <a:cubicBezTo>
                      <a:pt x="394" y="1"/>
                      <a:pt x="1" y="366"/>
                      <a:pt x="1" y="815"/>
                    </a:cubicBezTo>
                    <a:cubicBezTo>
                      <a:pt x="1" y="1264"/>
                      <a:pt x="394" y="1657"/>
                      <a:pt x="843" y="1657"/>
                    </a:cubicBezTo>
                    <a:cubicBezTo>
                      <a:pt x="1292" y="1657"/>
                      <a:pt x="1685" y="1264"/>
                      <a:pt x="1685" y="815"/>
                    </a:cubicBezTo>
                    <a:cubicBezTo>
                      <a:pt x="1685" y="366"/>
                      <a:pt x="1292" y="1"/>
                      <a:pt x="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6"/>
              <p:cNvSpPr/>
              <p:nvPr/>
            </p:nvSpPr>
            <p:spPr>
              <a:xfrm>
                <a:off x="7858600" y="431265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3" y="1"/>
                      <a:pt x="0" y="253"/>
                      <a:pt x="0" y="562"/>
                    </a:cubicBezTo>
                    <a:cubicBezTo>
                      <a:pt x="0" y="871"/>
                      <a:pt x="253" y="1124"/>
                      <a:pt x="562" y="1124"/>
                    </a:cubicBezTo>
                    <a:cubicBezTo>
                      <a:pt x="871" y="1124"/>
                      <a:pt x="1123" y="871"/>
                      <a:pt x="1123" y="562"/>
                    </a:cubicBezTo>
                    <a:cubicBezTo>
                      <a:pt x="1123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6"/>
              <p:cNvSpPr/>
              <p:nvPr/>
            </p:nvSpPr>
            <p:spPr>
              <a:xfrm>
                <a:off x="7522400" y="4288775"/>
                <a:ext cx="239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8" extrusionOk="0">
                    <a:moveTo>
                      <a:pt x="478" y="1"/>
                    </a:moveTo>
                    <a:cubicBezTo>
                      <a:pt x="225" y="1"/>
                      <a:pt x="1" y="198"/>
                      <a:pt x="1" y="450"/>
                    </a:cubicBezTo>
                    <a:cubicBezTo>
                      <a:pt x="1" y="731"/>
                      <a:pt x="225" y="927"/>
                      <a:pt x="478" y="927"/>
                    </a:cubicBezTo>
                    <a:cubicBezTo>
                      <a:pt x="730" y="927"/>
                      <a:pt x="955" y="731"/>
                      <a:pt x="955" y="450"/>
                    </a:cubicBezTo>
                    <a:cubicBezTo>
                      <a:pt x="955" y="198"/>
                      <a:pt x="730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6"/>
              <p:cNvSpPr/>
              <p:nvPr/>
            </p:nvSpPr>
            <p:spPr>
              <a:xfrm>
                <a:off x="7728750" y="4597600"/>
                <a:ext cx="27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24" extrusionOk="0">
                    <a:moveTo>
                      <a:pt x="534" y="1"/>
                    </a:moveTo>
                    <a:cubicBezTo>
                      <a:pt x="225" y="1"/>
                      <a:pt x="0" y="254"/>
                      <a:pt x="0" y="562"/>
                    </a:cubicBezTo>
                    <a:cubicBezTo>
                      <a:pt x="0" y="871"/>
                      <a:pt x="225" y="1124"/>
                      <a:pt x="534" y="1124"/>
                    </a:cubicBezTo>
                    <a:cubicBezTo>
                      <a:pt x="843" y="1124"/>
                      <a:pt x="1095" y="871"/>
                      <a:pt x="1095" y="562"/>
                    </a:cubicBezTo>
                    <a:cubicBezTo>
                      <a:pt x="1095" y="254"/>
                      <a:pt x="843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6"/>
              <p:cNvSpPr/>
              <p:nvPr/>
            </p:nvSpPr>
            <p:spPr>
              <a:xfrm>
                <a:off x="7582750" y="4637625"/>
                <a:ext cx="281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096" extrusionOk="0">
                    <a:moveTo>
                      <a:pt x="562" y="0"/>
                    </a:moveTo>
                    <a:cubicBezTo>
                      <a:pt x="254" y="0"/>
                      <a:pt x="1" y="225"/>
                      <a:pt x="1" y="534"/>
                    </a:cubicBezTo>
                    <a:cubicBezTo>
                      <a:pt x="1" y="842"/>
                      <a:pt x="254" y="1095"/>
                      <a:pt x="562" y="1095"/>
                    </a:cubicBezTo>
                    <a:cubicBezTo>
                      <a:pt x="871" y="1095"/>
                      <a:pt x="1124" y="842"/>
                      <a:pt x="1124" y="534"/>
                    </a:cubicBezTo>
                    <a:cubicBezTo>
                      <a:pt x="1124" y="225"/>
                      <a:pt x="871" y="0"/>
                      <a:pt x="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6"/>
              <p:cNvSpPr/>
              <p:nvPr/>
            </p:nvSpPr>
            <p:spPr>
              <a:xfrm>
                <a:off x="7393950" y="4370900"/>
                <a:ext cx="281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4" extrusionOk="0">
                    <a:moveTo>
                      <a:pt x="562" y="1"/>
                    </a:moveTo>
                    <a:cubicBezTo>
                      <a:pt x="254" y="1"/>
                      <a:pt x="1" y="253"/>
                      <a:pt x="1" y="562"/>
                    </a:cubicBezTo>
                    <a:cubicBezTo>
                      <a:pt x="1" y="871"/>
                      <a:pt x="254" y="1124"/>
                      <a:pt x="562" y="1124"/>
                    </a:cubicBezTo>
                    <a:cubicBezTo>
                      <a:pt x="871" y="1124"/>
                      <a:pt x="1124" y="871"/>
                      <a:pt x="1124" y="562"/>
                    </a:cubicBezTo>
                    <a:cubicBezTo>
                      <a:pt x="1124" y="253"/>
                      <a:pt x="871" y="1"/>
                      <a:pt x="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6"/>
              <p:cNvSpPr/>
              <p:nvPr/>
            </p:nvSpPr>
            <p:spPr>
              <a:xfrm>
                <a:off x="7297800" y="4363875"/>
                <a:ext cx="21075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16" extrusionOk="0">
                    <a:moveTo>
                      <a:pt x="422" y="1"/>
                    </a:moveTo>
                    <a:cubicBezTo>
                      <a:pt x="197" y="1"/>
                      <a:pt x="1" y="169"/>
                      <a:pt x="1" y="394"/>
                    </a:cubicBezTo>
                    <a:cubicBezTo>
                      <a:pt x="1" y="619"/>
                      <a:pt x="197" y="815"/>
                      <a:pt x="422" y="815"/>
                    </a:cubicBezTo>
                    <a:cubicBezTo>
                      <a:pt x="646" y="815"/>
                      <a:pt x="843" y="619"/>
                      <a:pt x="843" y="394"/>
                    </a:cubicBezTo>
                    <a:cubicBezTo>
                      <a:pt x="843" y="169"/>
                      <a:pt x="646" y="1"/>
                      <a:pt x="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6"/>
              <p:cNvSpPr/>
              <p:nvPr/>
            </p:nvSpPr>
            <p:spPr>
              <a:xfrm>
                <a:off x="7320975" y="4548475"/>
                <a:ext cx="203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43" extrusionOk="0">
                    <a:moveTo>
                      <a:pt x="393" y="1"/>
                    </a:moveTo>
                    <a:cubicBezTo>
                      <a:pt x="169" y="1"/>
                      <a:pt x="0" y="197"/>
                      <a:pt x="0" y="422"/>
                    </a:cubicBezTo>
                    <a:cubicBezTo>
                      <a:pt x="0" y="646"/>
                      <a:pt x="169" y="843"/>
                      <a:pt x="393" y="843"/>
                    </a:cubicBezTo>
                    <a:cubicBezTo>
                      <a:pt x="618" y="843"/>
                      <a:pt x="814" y="646"/>
                      <a:pt x="814" y="422"/>
                    </a:cubicBezTo>
                    <a:cubicBezTo>
                      <a:pt x="814" y="197"/>
                      <a:pt x="61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6"/>
              <p:cNvSpPr/>
              <p:nvPr/>
            </p:nvSpPr>
            <p:spPr>
              <a:xfrm>
                <a:off x="7462750" y="4280750"/>
                <a:ext cx="335325" cy="292175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1687" extrusionOk="0">
                    <a:moveTo>
                      <a:pt x="9648" y="0"/>
                    </a:moveTo>
                    <a:cubicBezTo>
                      <a:pt x="8519" y="0"/>
                      <a:pt x="6317" y="5095"/>
                      <a:pt x="6317" y="5095"/>
                    </a:cubicBezTo>
                    <a:cubicBezTo>
                      <a:pt x="6317" y="5095"/>
                      <a:pt x="2971" y="3219"/>
                      <a:pt x="1478" y="3219"/>
                    </a:cubicBezTo>
                    <a:cubicBezTo>
                      <a:pt x="1258" y="3219"/>
                      <a:pt x="1078" y="3260"/>
                      <a:pt x="955" y="3354"/>
                    </a:cubicBezTo>
                    <a:cubicBezTo>
                      <a:pt x="0" y="4084"/>
                      <a:pt x="5980" y="6049"/>
                      <a:pt x="5980" y="6049"/>
                    </a:cubicBezTo>
                    <a:cubicBezTo>
                      <a:pt x="5980" y="6049"/>
                      <a:pt x="2751" y="11243"/>
                      <a:pt x="3622" y="11664"/>
                    </a:cubicBezTo>
                    <a:cubicBezTo>
                      <a:pt x="3654" y="11679"/>
                      <a:pt x="3690" y="11687"/>
                      <a:pt x="3728" y="11687"/>
                    </a:cubicBezTo>
                    <a:cubicBezTo>
                      <a:pt x="4741" y="11687"/>
                      <a:pt x="7636" y="6470"/>
                      <a:pt x="7636" y="6470"/>
                    </a:cubicBezTo>
                    <a:cubicBezTo>
                      <a:pt x="7636" y="6470"/>
                      <a:pt x="11512" y="8362"/>
                      <a:pt x="12904" y="8362"/>
                    </a:cubicBezTo>
                    <a:cubicBezTo>
                      <a:pt x="13224" y="8362"/>
                      <a:pt x="13413" y="8262"/>
                      <a:pt x="13392" y="8014"/>
                    </a:cubicBezTo>
                    <a:cubicBezTo>
                      <a:pt x="13251" y="6695"/>
                      <a:pt x="7889" y="5263"/>
                      <a:pt x="7889" y="5263"/>
                    </a:cubicBezTo>
                    <a:cubicBezTo>
                      <a:pt x="7889" y="5263"/>
                      <a:pt x="10809" y="294"/>
                      <a:pt x="9742" y="13"/>
                    </a:cubicBezTo>
                    <a:cubicBezTo>
                      <a:pt x="9712" y="5"/>
                      <a:pt x="9680" y="0"/>
                      <a:pt x="9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6"/>
              <p:cNvSpPr/>
              <p:nvPr/>
            </p:nvSpPr>
            <p:spPr>
              <a:xfrm>
                <a:off x="7193925" y="3631200"/>
                <a:ext cx="627500" cy="631925"/>
              </a:xfrm>
              <a:custGeom>
                <a:avLst/>
                <a:gdLst/>
                <a:ahLst/>
                <a:cxnLst/>
                <a:rect l="l" t="t" r="r" b="b"/>
                <a:pathLst>
                  <a:path w="25100" h="25277" extrusionOk="0">
                    <a:moveTo>
                      <a:pt x="13739" y="1"/>
                    </a:moveTo>
                    <a:cubicBezTo>
                      <a:pt x="12545" y="1"/>
                      <a:pt x="11388" y="689"/>
                      <a:pt x="10837" y="1851"/>
                    </a:cubicBezTo>
                    <a:cubicBezTo>
                      <a:pt x="10753" y="2047"/>
                      <a:pt x="10669" y="2272"/>
                      <a:pt x="10613" y="2497"/>
                    </a:cubicBezTo>
                    <a:cubicBezTo>
                      <a:pt x="10585" y="2581"/>
                      <a:pt x="10529" y="2693"/>
                      <a:pt x="10500" y="2777"/>
                    </a:cubicBezTo>
                    <a:cubicBezTo>
                      <a:pt x="10136" y="3732"/>
                      <a:pt x="10051" y="4743"/>
                      <a:pt x="10136" y="5669"/>
                    </a:cubicBezTo>
                    <a:cubicBezTo>
                      <a:pt x="9490" y="4883"/>
                      <a:pt x="8704" y="4321"/>
                      <a:pt x="7749" y="3788"/>
                    </a:cubicBezTo>
                    <a:cubicBezTo>
                      <a:pt x="7693" y="3760"/>
                      <a:pt x="7637" y="3732"/>
                      <a:pt x="7581" y="3704"/>
                    </a:cubicBezTo>
                    <a:cubicBezTo>
                      <a:pt x="7497" y="3648"/>
                      <a:pt x="7440" y="3620"/>
                      <a:pt x="7412" y="3620"/>
                    </a:cubicBezTo>
                    <a:cubicBezTo>
                      <a:pt x="7384" y="3592"/>
                      <a:pt x="7356" y="3592"/>
                      <a:pt x="7356" y="3592"/>
                    </a:cubicBezTo>
                    <a:cubicBezTo>
                      <a:pt x="7272" y="3535"/>
                      <a:pt x="7160" y="3507"/>
                      <a:pt x="7047" y="3451"/>
                    </a:cubicBezTo>
                    <a:lnTo>
                      <a:pt x="7019" y="3451"/>
                    </a:lnTo>
                    <a:cubicBezTo>
                      <a:pt x="6935" y="3423"/>
                      <a:pt x="6823" y="3395"/>
                      <a:pt x="6738" y="3367"/>
                    </a:cubicBezTo>
                    <a:lnTo>
                      <a:pt x="6710" y="3367"/>
                    </a:lnTo>
                    <a:cubicBezTo>
                      <a:pt x="6471" y="3311"/>
                      <a:pt x="6230" y="3283"/>
                      <a:pt x="5990" y="3283"/>
                    </a:cubicBezTo>
                    <a:cubicBezTo>
                      <a:pt x="4796" y="3283"/>
                      <a:pt x="3655" y="3962"/>
                      <a:pt x="3117" y="5108"/>
                    </a:cubicBezTo>
                    <a:cubicBezTo>
                      <a:pt x="2612" y="6202"/>
                      <a:pt x="2752" y="7438"/>
                      <a:pt x="3426" y="8336"/>
                    </a:cubicBezTo>
                    <a:cubicBezTo>
                      <a:pt x="2303" y="8420"/>
                      <a:pt x="1264" y="9066"/>
                      <a:pt x="731" y="10161"/>
                    </a:cubicBezTo>
                    <a:cubicBezTo>
                      <a:pt x="1" y="11761"/>
                      <a:pt x="674" y="13670"/>
                      <a:pt x="2275" y="14400"/>
                    </a:cubicBezTo>
                    <a:cubicBezTo>
                      <a:pt x="2471" y="14513"/>
                      <a:pt x="2696" y="14597"/>
                      <a:pt x="2920" y="14625"/>
                    </a:cubicBezTo>
                    <a:cubicBezTo>
                      <a:pt x="3061" y="14709"/>
                      <a:pt x="3201" y="14765"/>
                      <a:pt x="3341" y="14793"/>
                    </a:cubicBezTo>
                    <a:cubicBezTo>
                      <a:pt x="3398" y="14821"/>
                      <a:pt x="3454" y="14821"/>
                      <a:pt x="3482" y="14849"/>
                    </a:cubicBezTo>
                    <a:cubicBezTo>
                      <a:pt x="3594" y="14878"/>
                      <a:pt x="3678" y="14906"/>
                      <a:pt x="3763" y="14934"/>
                    </a:cubicBezTo>
                    <a:cubicBezTo>
                      <a:pt x="3847" y="14962"/>
                      <a:pt x="3903" y="14962"/>
                      <a:pt x="3959" y="14990"/>
                    </a:cubicBezTo>
                    <a:cubicBezTo>
                      <a:pt x="4043" y="14990"/>
                      <a:pt x="4128" y="15018"/>
                      <a:pt x="4212" y="15046"/>
                    </a:cubicBezTo>
                    <a:cubicBezTo>
                      <a:pt x="4268" y="15046"/>
                      <a:pt x="4352" y="15046"/>
                      <a:pt x="4408" y="15074"/>
                    </a:cubicBezTo>
                    <a:lnTo>
                      <a:pt x="4521" y="15074"/>
                    </a:lnTo>
                    <a:cubicBezTo>
                      <a:pt x="4847" y="15126"/>
                      <a:pt x="5173" y="15148"/>
                      <a:pt x="5496" y="15148"/>
                    </a:cubicBezTo>
                    <a:cubicBezTo>
                      <a:pt x="5869" y="15148"/>
                      <a:pt x="6238" y="15119"/>
                      <a:pt x="6598" y="15074"/>
                    </a:cubicBezTo>
                    <a:lnTo>
                      <a:pt x="6598" y="15074"/>
                    </a:lnTo>
                    <a:cubicBezTo>
                      <a:pt x="5980" y="15467"/>
                      <a:pt x="5475" y="15916"/>
                      <a:pt x="5054" y="16422"/>
                    </a:cubicBezTo>
                    <a:cubicBezTo>
                      <a:pt x="4717" y="16815"/>
                      <a:pt x="4408" y="17264"/>
                      <a:pt x="4156" y="17769"/>
                    </a:cubicBezTo>
                    <a:lnTo>
                      <a:pt x="4128" y="17769"/>
                    </a:lnTo>
                    <a:cubicBezTo>
                      <a:pt x="4099" y="17825"/>
                      <a:pt x="4071" y="17910"/>
                      <a:pt x="4015" y="17966"/>
                    </a:cubicBezTo>
                    <a:cubicBezTo>
                      <a:pt x="3987" y="18022"/>
                      <a:pt x="3959" y="18078"/>
                      <a:pt x="3931" y="18134"/>
                    </a:cubicBezTo>
                    <a:cubicBezTo>
                      <a:pt x="3847" y="18275"/>
                      <a:pt x="3819" y="18331"/>
                      <a:pt x="3819" y="18331"/>
                    </a:cubicBezTo>
                    <a:cubicBezTo>
                      <a:pt x="3061" y="19931"/>
                      <a:pt x="3763" y="21840"/>
                      <a:pt x="5335" y="22598"/>
                    </a:cubicBezTo>
                    <a:cubicBezTo>
                      <a:pt x="5771" y="22799"/>
                      <a:pt x="6229" y="22894"/>
                      <a:pt x="6679" y="22894"/>
                    </a:cubicBezTo>
                    <a:cubicBezTo>
                      <a:pt x="7360" y="22894"/>
                      <a:pt x="8023" y="22678"/>
                      <a:pt x="8563" y="22289"/>
                    </a:cubicBezTo>
                    <a:cubicBezTo>
                      <a:pt x="8648" y="23412"/>
                      <a:pt x="9293" y="24451"/>
                      <a:pt x="10388" y="24956"/>
                    </a:cubicBezTo>
                    <a:cubicBezTo>
                      <a:pt x="10833" y="25174"/>
                      <a:pt x="11302" y="25277"/>
                      <a:pt x="11766" y="25277"/>
                    </a:cubicBezTo>
                    <a:cubicBezTo>
                      <a:pt x="12678" y="25277"/>
                      <a:pt x="13564" y="24878"/>
                      <a:pt x="14178" y="24170"/>
                    </a:cubicBezTo>
                    <a:cubicBezTo>
                      <a:pt x="14234" y="24086"/>
                      <a:pt x="14291" y="24030"/>
                      <a:pt x="14347" y="23946"/>
                    </a:cubicBezTo>
                    <a:cubicBezTo>
                      <a:pt x="14347" y="23918"/>
                      <a:pt x="14375" y="23918"/>
                      <a:pt x="14375" y="23890"/>
                    </a:cubicBezTo>
                    <a:cubicBezTo>
                      <a:pt x="14431" y="23833"/>
                      <a:pt x="14459" y="23777"/>
                      <a:pt x="14487" y="23721"/>
                    </a:cubicBezTo>
                    <a:cubicBezTo>
                      <a:pt x="14543" y="23637"/>
                      <a:pt x="14599" y="23525"/>
                      <a:pt x="14627" y="23440"/>
                    </a:cubicBezTo>
                    <a:cubicBezTo>
                      <a:pt x="14740" y="23244"/>
                      <a:pt x="14824" y="23019"/>
                      <a:pt x="14852" y="22795"/>
                    </a:cubicBezTo>
                    <a:cubicBezTo>
                      <a:pt x="15273" y="21896"/>
                      <a:pt x="15385" y="20970"/>
                      <a:pt x="15385" y="20043"/>
                    </a:cubicBezTo>
                    <a:cubicBezTo>
                      <a:pt x="15385" y="20043"/>
                      <a:pt x="15526" y="19341"/>
                      <a:pt x="15891" y="19257"/>
                    </a:cubicBezTo>
                    <a:cubicBezTo>
                      <a:pt x="15920" y="19250"/>
                      <a:pt x="15950" y="19247"/>
                      <a:pt x="15979" y="19247"/>
                    </a:cubicBezTo>
                    <a:cubicBezTo>
                      <a:pt x="16313" y="19247"/>
                      <a:pt x="16621" y="19650"/>
                      <a:pt x="16621" y="19650"/>
                    </a:cubicBezTo>
                    <a:cubicBezTo>
                      <a:pt x="16986" y="19931"/>
                      <a:pt x="17379" y="20184"/>
                      <a:pt x="17772" y="20380"/>
                    </a:cubicBezTo>
                    <a:lnTo>
                      <a:pt x="17800" y="20380"/>
                    </a:lnTo>
                    <a:cubicBezTo>
                      <a:pt x="18053" y="20493"/>
                      <a:pt x="18277" y="20605"/>
                      <a:pt x="18530" y="20689"/>
                    </a:cubicBezTo>
                    <a:cubicBezTo>
                      <a:pt x="18558" y="20689"/>
                      <a:pt x="18558" y="20717"/>
                      <a:pt x="18586" y="20717"/>
                    </a:cubicBezTo>
                    <a:cubicBezTo>
                      <a:pt x="18867" y="20801"/>
                      <a:pt x="19176" y="20914"/>
                      <a:pt x="19512" y="20998"/>
                    </a:cubicBezTo>
                    <a:cubicBezTo>
                      <a:pt x="19569" y="20998"/>
                      <a:pt x="19653" y="21026"/>
                      <a:pt x="19709" y="21054"/>
                    </a:cubicBezTo>
                    <a:cubicBezTo>
                      <a:pt x="19849" y="21082"/>
                      <a:pt x="19934" y="21110"/>
                      <a:pt x="19934" y="21110"/>
                    </a:cubicBezTo>
                    <a:cubicBezTo>
                      <a:pt x="20138" y="21150"/>
                      <a:pt x="20342" y="21170"/>
                      <a:pt x="20544" y="21170"/>
                    </a:cubicBezTo>
                    <a:cubicBezTo>
                      <a:pt x="22029" y="21170"/>
                      <a:pt x="23371" y="20116"/>
                      <a:pt x="23668" y="18583"/>
                    </a:cubicBezTo>
                    <a:cubicBezTo>
                      <a:pt x="23920" y="17404"/>
                      <a:pt x="23471" y="16253"/>
                      <a:pt x="22601" y="15523"/>
                    </a:cubicBezTo>
                    <a:cubicBezTo>
                      <a:pt x="23668" y="15186"/>
                      <a:pt x="24538" y="14288"/>
                      <a:pt x="24762" y="13109"/>
                    </a:cubicBezTo>
                    <a:cubicBezTo>
                      <a:pt x="25099" y="11396"/>
                      <a:pt x="23976" y="9712"/>
                      <a:pt x="22264" y="9375"/>
                    </a:cubicBezTo>
                    <a:cubicBezTo>
                      <a:pt x="22079" y="9334"/>
                      <a:pt x="21909" y="9308"/>
                      <a:pt x="21743" y="9308"/>
                    </a:cubicBezTo>
                    <a:cubicBezTo>
                      <a:pt x="21682" y="9308"/>
                      <a:pt x="21622" y="9311"/>
                      <a:pt x="21562" y="9319"/>
                    </a:cubicBezTo>
                    <a:cubicBezTo>
                      <a:pt x="21422" y="9291"/>
                      <a:pt x="21281" y="9263"/>
                      <a:pt x="21141" y="9263"/>
                    </a:cubicBezTo>
                    <a:cubicBezTo>
                      <a:pt x="21141" y="9263"/>
                      <a:pt x="21113" y="9235"/>
                      <a:pt x="21113" y="9235"/>
                    </a:cubicBezTo>
                    <a:lnTo>
                      <a:pt x="20720" y="9235"/>
                    </a:lnTo>
                    <a:cubicBezTo>
                      <a:pt x="20645" y="9225"/>
                      <a:pt x="20573" y="9222"/>
                      <a:pt x="20502" y="9222"/>
                    </a:cubicBezTo>
                    <a:cubicBezTo>
                      <a:pt x="20361" y="9222"/>
                      <a:pt x="20224" y="9235"/>
                      <a:pt x="20074" y="9235"/>
                    </a:cubicBezTo>
                    <a:cubicBezTo>
                      <a:pt x="20439" y="8898"/>
                      <a:pt x="20720" y="8505"/>
                      <a:pt x="21000" y="8055"/>
                    </a:cubicBezTo>
                    <a:cubicBezTo>
                      <a:pt x="21085" y="7971"/>
                      <a:pt x="21141" y="7859"/>
                      <a:pt x="21225" y="7718"/>
                    </a:cubicBezTo>
                    <a:cubicBezTo>
                      <a:pt x="21225" y="7718"/>
                      <a:pt x="21253" y="7690"/>
                      <a:pt x="21253" y="7662"/>
                    </a:cubicBezTo>
                    <a:cubicBezTo>
                      <a:pt x="21309" y="7550"/>
                      <a:pt x="21393" y="7438"/>
                      <a:pt x="21450" y="7325"/>
                    </a:cubicBezTo>
                    <a:cubicBezTo>
                      <a:pt x="21478" y="7241"/>
                      <a:pt x="21506" y="7213"/>
                      <a:pt x="21562" y="7157"/>
                    </a:cubicBezTo>
                    <a:cubicBezTo>
                      <a:pt x="21618" y="7017"/>
                      <a:pt x="21646" y="6932"/>
                      <a:pt x="21646" y="6932"/>
                    </a:cubicBezTo>
                    <a:cubicBezTo>
                      <a:pt x="21702" y="6848"/>
                      <a:pt x="21758" y="6736"/>
                      <a:pt x="21786" y="6652"/>
                    </a:cubicBezTo>
                    <a:cubicBezTo>
                      <a:pt x="22320" y="5136"/>
                      <a:pt x="21618" y="3395"/>
                      <a:pt x="20130" y="2693"/>
                    </a:cubicBezTo>
                    <a:cubicBezTo>
                      <a:pt x="19686" y="2488"/>
                      <a:pt x="19223" y="2389"/>
                      <a:pt x="18769" y="2389"/>
                    </a:cubicBezTo>
                    <a:cubicBezTo>
                      <a:pt x="18102" y="2389"/>
                      <a:pt x="17452" y="2601"/>
                      <a:pt x="16902" y="3002"/>
                    </a:cubicBezTo>
                    <a:cubicBezTo>
                      <a:pt x="16845" y="1879"/>
                      <a:pt x="16172" y="840"/>
                      <a:pt x="15077" y="307"/>
                    </a:cubicBezTo>
                    <a:cubicBezTo>
                      <a:pt x="14646" y="99"/>
                      <a:pt x="14190" y="1"/>
                      <a:pt x="13739" y="1"/>
                    </a:cubicBezTo>
                    <a:close/>
                  </a:path>
                </a:pathLst>
              </a:custGeom>
              <a:solidFill>
                <a:srgbClr val="6DB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6"/>
              <p:cNvSpPr/>
              <p:nvPr/>
            </p:nvSpPr>
            <p:spPr>
              <a:xfrm>
                <a:off x="7532225" y="36675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8" y="1"/>
                    </a:moveTo>
                    <a:cubicBezTo>
                      <a:pt x="591" y="1"/>
                      <a:pt x="392" y="86"/>
                      <a:pt x="253" y="256"/>
                    </a:cubicBezTo>
                    <a:cubicBezTo>
                      <a:pt x="1" y="536"/>
                      <a:pt x="57" y="985"/>
                      <a:pt x="337" y="1238"/>
                    </a:cubicBezTo>
                    <a:cubicBezTo>
                      <a:pt x="472" y="1348"/>
                      <a:pt x="633" y="1399"/>
                      <a:pt x="790" y="1399"/>
                    </a:cubicBezTo>
                    <a:cubicBezTo>
                      <a:pt x="994" y="1399"/>
                      <a:pt x="1193" y="1313"/>
                      <a:pt x="1320" y="1154"/>
                    </a:cubicBezTo>
                    <a:cubicBezTo>
                      <a:pt x="1573" y="845"/>
                      <a:pt x="1545" y="396"/>
                      <a:pt x="1236" y="171"/>
                    </a:cubicBezTo>
                    <a:cubicBezTo>
                      <a:pt x="1109" y="58"/>
                      <a:pt x="949" y="1"/>
                      <a:pt x="788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6"/>
              <p:cNvSpPr/>
              <p:nvPr/>
            </p:nvSpPr>
            <p:spPr>
              <a:xfrm>
                <a:off x="7344825" y="4091025"/>
                <a:ext cx="393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5" extrusionOk="0">
                    <a:moveTo>
                      <a:pt x="804" y="1"/>
                    </a:moveTo>
                    <a:cubicBezTo>
                      <a:pt x="602" y="1"/>
                      <a:pt x="396" y="88"/>
                      <a:pt x="253" y="247"/>
                    </a:cubicBezTo>
                    <a:cubicBezTo>
                      <a:pt x="1" y="555"/>
                      <a:pt x="57" y="1005"/>
                      <a:pt x="338" y="1257"/>
                    </a:cubicBezTo>
                    <a:cubicBezTo>
                      <a:pt x="472" y="1355"/>
                      <a:pt x="632" y="1405"/>
                      <a:pt x="791" y="1405"/>
                    </a:cubicBezTo>
                    <a:cubicBezTo>
                      <a:pt x="999" y="1405"/>
                      <a:pt x="1205" y="1320"/>
                      <a:pt x="1348" y="1145"/>
                    </a:cubicBezTo>
                    <a:cubicBezTo>
                      <a:pt x="1573" y="864"/>
                      <a:pt x="1545" y="415"/>
                      <a:pt x="1236" y="162"/>
                    </a:cubicBezTo>
                    <a:cubicBezTo>
                      <a:pt x="1114" y="52"/>
                      <a:pt x="960" y="1"/>
                      <a:pt x="804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6"/>
              <p:cNvSpPr/>
              <p:nvPr/>
            </p:nvSpPr>
            <p:spPr>
              <a:xfrm>
                <a:off x="7355350" y="3766075"/>
                <a:ext cx="393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0" extrusionOk="0">
                    <a:moveTo>
                      <a:pt x="781" y="0"/>
                    </a:moveTo>
                    <a:cubicBezTo>
                      <a:pt x="574" y="0"/>
                      <a:pt x="368" y="87"/>
                      <a:pt x="225" y="246"/>
                    </a:cubicBezTo>
                    <a:cubicBezTo>
                      <a:pt x="1" y="555"/>
                      <a:pt x="29" y="1004"/>
                      <a:pt x="338" y="1229"/>
                    </a:cubicBezTo>
                    <a:cubicBezTo>
                      <a:pt x="464" y="1342"/>
                      <a:pt x="624" y="1399"/>
                      <a:pt x="786" y="1399"/>
                    </a:cubicBezTo>
                    <a:cubicBezTo>
                      <a:pt x="983" y="1399"/>
                      <a:pt x="1181" y="1314"/>
                      <a:pt x="1320" y="1144"/>
                    </a:cubicBezTo>
                    <a:cubicBezTo>
                      <a:pt x="1573" y="864"/>
                      <a:pt x="1517" y="414"/>
                      <a:pt x="1236" y="162"/>
                    </a:cubicBezTo>
                    <a:cubicBezTo>
                      <a:pt x="1102" y="52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6"/>
              <p:cNvSpPr/>
              <p:nvPr/>
            </p:nvSpPr>
            <p:spPr>
              <a:xfrm>
                <a:off x="7735775" y="3913275"/>
                <a:ext cx="344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405" extrusionOk="0">
                    <a:moveTo>
                      <a:pt x="674" y="1"/>
                    </a:moveTo>
                    <a:cubicBezTo>
                      <a:pt x="309" y="1"/>
                      <a:pt x="0" y="338"/>
                      <a:pt x="0" y="703"/>
                    </a:cubicBezTo>
                    <a:cubicBezTo>
                      <a:pt x="0" y="1096"/>
                      <a:pt x="309" y="1405"/>
                      <a:pt x="674" y="1405"/>
                    </a:cubicBezTo>
                    <a:cubicBezTo>
                      <a:pt x="1067" y="1405"/>
                      <a:pt x="1376" y="1096"/>
                      <a:pt x="1376" y="703"/>
                    </a:cubicBezTo>
                    <a:cubicBezTo>
                      <a:pt x="1376" y="338"/>
                      <a:pt x="1067" y="1"/>
                      <a:pt x="674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6"/>
              <p:cNvSpPr/>
              <p:nvPr/>
            </p:nvSpPr>
            <p:spPr>
              <a:xfrm>
                <a:off x="7570125" y="3716800"/>
                <a:ext cx="2600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52" extrusionOk="0">
                    <a:moveTo>
                      <a:pt x="521" y="1"/>
                    </a:moveTo>
                    <a:cubicBezTo>
                      <a:pt x="392" y="1"/>
                      <a:pt x="263" y="58"/>
                      <a:pt x="169" y="168"/>
                    </a:cubicBezTo>
                    <a:cubicBezTo>
                      <a:pt x="1" y="392"/>
                      <a:pt x="29" y="673"/>
                      <a:pt x="225" y="841"/>
                    </a:cubicBezTo>
                    <a:cubicBezTo>
                      <a:pt x="312" y="916"/>
                      <a:pt x="421" y="952"/>
                      <a:pt x="528" y="952"/>
                    </a:cubicBezTo>
                    <a:cubicBezTo>
                      <a:pt x="662" y="952"/>
                      <a:pt x="793" y="895"/>
                      <a:pt x="871" y="785"/>
                    </a:cubicBezTo>
                    <a:cubicBezTo>
                      <a:pt x="1039" y="589"/>
                      <a:pt x="1011" y="280"/>
                      <a:pt x="815" y="111"/>
                    </a:cubicBezTo>
                    <a:cubicBezTo>
                      <a:pt x="728" y="37"/>
                      <a:pt x="624" y="1"/>
                      <a:pt x="521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6"/>
              <p:cNvSpPr/>
              <p:nvPr/>
            </p:nvSpPr>
            <p:spPr>
              <a:xfrm>
                <a:off x="7372900" y="3923675"/>
                <a:ext cx="217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8" extrusionOk="0">
                    <a:moveTo>
                      <a:pt x="453" y="0"/>
                    </a:moveTo>
                    <a:cubicBezTo>
                      <a:pt x="337" y="0"/>
                      <a:pt x="221" y="51"/>
                      <a:pt x="141" y="146"/>
                    </a:cubicBezTo>
                    <a:cubicBezTo>
                      <a:pt x="1" y="315"/>
                      <a:pt x="29" y="568"/>
                      <a:pt x="197" y="708"/>
                    </a:cubicBezTo>
                    <a:cubicBezTo>
                      <a:pt x="270" y="769"/>
                      <a:pt x="353" y="798"/>
                      <a:pt x="436" y="798"/>
                    </a:cubicBezTo>
                    <a:cubicBezTo>
                      <a:pt x="544" y="798"/>
                      <a:pt x="651" y="747"/>
                      <a:pt x="731" y="652"/>
                    </a:cubicBezTo>
                    <a:cubicBezTo>
                      <a:pt x="871" y="483"/>
                      <a:pt x="871" y="231"/>
                      <a:pt x="702" y="90"/>
                    </a:cubicBezTo>
                    <a:cubicBezTo>
                      <a:pt x="630" y="30"/>
                      <a:pt x="541" y="0"/>
                      <a:pt x="453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6"/>
              <p:cNvSpPr/>
              <p:nvPr/>
            </p:nvSpPr>
            <p:spPr>
              <a:xfrm>
                <a:off x="7684525" y="395545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12" y="0"/>
                    </a:moveTo>
                    <a:cubicBezTo>
                      <a:pt x="378" y="0"/>
                      <a:pt x="247" y="57"/>
                      <a:pt x="169" y="167"/>
                    </a:cubicBezTo>
                    <a:cubicBezTo>
                      <a:pt x="1" y="363"/>
                      <a:pt x="29" y="644"/>
                      <a:pt x="225" y="813"/>
                    </a:cubicBezTo>
                    <a:cubicBezTo>
                      <a:pt x="312" y="887"/>
                      <a:pt x="416" y="923"/>
                      <a:pt x="519" y="923"/>
                    </a:cubicBezTo>
                    <a:cubicBezTo>
                      <a:pt x="648" y="923"/>
                      <a:pt x="777" y="866"/>
                      <a:pt x="871" y="756"/>
                    </a:cubicBezTo>
                    <a:cubicBezTo>
                      <a:pt x="1040" y="560"/>
                      <a:pt x="1011" y="251"/>
                      <a:pt x="815" y="111"/>
                    </a:cubicBezTo>
                    <a:cubicBezTo>
                      <a:pt x="728" y="36"/>
                      <a:pt x="619" y="0"/>
                      <a:pt x="512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6"/>
              <p:cNvSpPr/>
              <p:nvPr/>
            </p:nvSpPr>
            <p:spPr>
              <a:xfrm>
                <a:off x="7631900" y="4070550"/>
                <a:ext cx="2597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52" extrusionOk="0">
                    <a:moveTo>
                      <a:pt x="509" y="0"/>
                    </a:moveTo>
                    <a:cubicBezTo>
                      <a:pt x="372" y="0"/>
                      <a:pt x="234" y="58"/>
                      <a:pt x="141" y="167"/>
                    </a:cubicBezTo>
                    <a:cubicBezTo>
                      <a:pt x="0" y="364"/>
                      <a:pt x="28" y="673"/>
                      <a:pt x="225" y="841"/>
                    </a:cubicBezTo>
                    <a:cubicBezTo>
                      <a:pt x="312" y="916"/>
                      <a:pt x="415" y="952"/>
                      <a:pt x="518" y="952"/>
                    </a:cubicBezTo>
                    <a:cubicBezTo>
                      <a:pt x="648" y="952"/>
                      <a:pt x="777" y="894"/>
                      <a:pt x="870" y="785"/>
                    </a:cubicBezTo>
                    <a:cubicBezTo>
                      <a:pt x="1039" y="588"/>
                      <a:pt x="1011" y="279"/>
                      <a:pt x="814" y="111"/>
                    </a:cubicBezTo>
                    <a:cubicBezTo>
                      <a:pt x="727" y="36"/>
                      <a:pt x="618" y="0"/>
                      <a:pt x="509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6"/>
              <p:cNvSpPr/>
              <p:nvPr/>
            </p:nvSpPr>
            <p:spPr>
              <a:xfrm>
                <a:off x="7357450" y="4049500"/>
                <a:ext cx="260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24" extrusionOk="0">
                    <a:moveTo>
                      <a:pt x="522" y="0"/>
                    </a:moveTo>
                    <a:cubicBezTo>
                      <a:pt x="392" y="0"/>
                      <a:pt x="263" y="57"/>
                      <a:pt x="169" y="167"/>
                    </a:cubicBezTo>
                    <a:cubicBezTo>
                      <a:pt x="1" y="363"/>
                      <a:pt x="29" y="644"/>
                      <a:pt x="226" y="813"/>
                    </a:cubicBezTo>
                    <a:cubicBezTo>
                      <a:pt x="313" y="887"/>
                      <a:pt x="422" y="923"/>
                      <a:pt x="528" y="923"/>
                    </a:cubicBezTo>
                    <a:cubicBezTo>
                      <a:pt x="662" y="923"/>
                      <a:pt x="793" y="866"/>
                      <a:pt x="871" y="757"/>
                    </a:cubicBezTo>
                    <a:cubicBezTo>
                      <a:pt x="1040" y="560"/>
                      <a:pt x="1012" y="279"/>
                      <a:pt x="815" y="111"/>
                    </a:cubicBezTo>
                    <a:cubicBezTo>
                      <a:pt x="728" y="36"/>
                      <a:pt x="625" y="0"/>
                      <a:pt x="522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6"/>
              <p:cNvSpPr/>
              <p:nvPr/>
            </p:nvSpPr>
            <p:spPr>
              <a:xfrm>
                <a:off x="7299900" y="4111025"/>
                <a:ext cx="196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96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61"/>
                      <a:pt x="1" y="485"/>
                      <a:pt x="169" y="626"/>
                    </a:cubicBezTo>
                    <a:cubicBezTo>
                      <a:pt x="228" y="673"/>
                      <a:pt x="301" y="695"/>
                      <a:pt x="375" y="695"/>
                    </a:cubicBezTo>
                    <a:cubicBezTo>
                      <a:pt x="478" y="695"/>
                      <a:pt x="581" y="651"/>
                      <a:pt x="647" y="570"/>
                    </a:cubicBezTo>
                    <a:cubicBezTo>
                      <a:pt x="787" y="429"/>
                      <a:pt x="759" y="205"/>
                      <a:pt x="618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6"/>
              <p:cNvSpPr/>
              <p:nvPr/>
            </p:nvSpPr>
            <p:spPr>
              <a:xfrm>
                <a:off x="7431850" y="4195950"/>
                <a:ext cx="196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5" extrusionOk="0">
                    <a:moveTo>
                      <a:pt x="381" y="0"/>
                    </a:moveTo>
                    <a:cubicBezTo>
                      <a:pt x="284" y="0"/>
                      <a:pt x="190" y="43"/>
                      <a:pt x="113" y="120"/>
                    </a:cubicBezTo>
                    <a:cubicBezTo>
                      <a:pt x="1" y="289"/>
                      <a:pt x="29" y="485"/>
                      <a:pt x="169" y="626"/>
                    </a:cubicBezTo>
                    <a:cubicBezTo>
                      <a:pt x="232" y="676"/>
                      <a:pt x="313" y="704"/>
                      <a:pt x="392" y="704"/>
                    </a:cubicBezTo>
                    <a:cubicBezTo>
                      <a:pt x="489" y="704"/>
                      <a:pt x="585" y="662"/>
                      <a:pt x="647" y="570"/>
                    </a:cubicBezTo>
                    <a:cubicBezTo>
                      <a:pt x="787" y="429"/>
                      <a:pt x="759" y="205"/>
                      <a:pt x="619" y="92"/>
                    </a:cubicBezTo>
                    <a:cubicBezTo>
                      <a:pt x="543" y="29"/>
                      <a:pt x="461" y="0"/>
                      <a:pt x="381" y="0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6"/>
              <p:cNvSpPr/>
              <p:nvPr/>
            </p:nvSpPr>
            <p:spPr>
              <a:xfrm>
                <a:off x="7399350" y="3811125"/>
                <a:ext cx="266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0283" extrusionOk="0">
                    <a:moveTo>
                      <a:pt x="2726" y="1"/>
                    </a:moveTo>
                    <a:cubicBezTo>
                      <a:pt x="2679" y="1"/>
                      <a:pt x="2634" y="15"/>
                      <a:pt x="2592" y="44"/>
                    </a:cubicBezTo>
                    <a:cubicBezTo>
                      <a:pt x="1806" y="578"/>
                      <a:pt x="4024" y="4985"/>
                      <a:pt x="4024" y="4985"/>
                    </a:cubicBezTo>
                    <a:cubicBezTo>
                      <a:pt x="4024" y="4985"/>
                      <a:pt x="66" y="6529"/>
                      <a:pt x="9" y="7540"/>
                    </a:cubicBezTo>
                    <a:cubicBezTo>
                      <a:pt x="1" y="7694"/>
                      <a:pt x="98" y="7760"/>
                      <a:pt x="269" y="7760"/>
                    </a:cubicBezTo>
                    <a:cubicBezTo>
                      <a:pt x="1219" y="7760"/>
                      <a:pt x="4445" y="5743"/>
                      <a:pt x="4445" y="5743"/>
                    </a:cubicBezTo>
                    <a:cubicBezTo>
                      <a:pt x="4445" y="5743"/>
                      <a:pt x="5958" y="10283"/>
                      <a:pt x="6746" y="10283"/>
                    </a:cubicBezTo>
                    <a:cubicBezTo>
                      <a:pt x="6776" y="10283"/>
                      <a:pt x="6804" y="10277"/>
                      <a:pt x="6832" y="10263"/>
                    </a:cubicBezTo>
                    <a:cubicBezTo>
                      <a:pt x="7590" y="9927"/>
                      <a:pt x="5624" y="4873"/>
                      <a:pt x="5624" y="4873"/>
                    </a:cubicBezTo>
                    <a:cubicBezTo>
                      <a:pt x="5624" y="4873"/>
                      <a:pt x="10650" y="2627"/>
                      <a:pt x="9723" y="1981"/>
                    </a:cubicBezTo>
                    <a:cubicBezTo>
                      <a:pt x="9631" y="1918"/>
                      <a:pt x="9507" y="1889"/>
                      <a:pt x="9360" y="1889"/>
                    </a:cubicBezTo>
                    <a:cubicBezTo>
                      <a:pt x="8075" y="1889"/>
                      <a:pt x="4979" y="4059"/>
                      <a:pt x="4979" y="4059"/>
                    </a:cubicBezTo>
                    <a:cubicBezTo>
                      <a:pt x="4979" y="4059"/>
                      <a:pt x="3526" y="1"/>
                      <a:pt x="2726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3" name="Google Shape;1443;p16"/>
          <p:cNvGrpSpPr/>
          <p:nvPr/>
        </p:nvGrpSpPr>
        <p:grpSpPr>
          <a:xfrm rot="-1799830">
            <a:off x="7912797" y="302640"/>
            <a:ext cx="757222" cy="759698"/>
            <a:chOff x="3841181" y="335095"/>
            <a:chExt cx="549700" cy="551497"/>
          </a:xfrm>
        </p:grpSpPr>
        <p:grpSp>
          <p:nvGrpSpPr>
            <p:cNvPr id="1444" name="Google Shape;1444;p16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445" name="Google Shape;1445;p16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6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6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6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6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6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6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6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6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6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6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6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6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8" name="Google Shape;1458;p16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1459" name="Google Shape;1459;p16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6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6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6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6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6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6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6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6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6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6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6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6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2" name="Google Shape;1472;p16"/>
          <p:cNvSpPr/>
          <p:nvPr/>
        </p:nvSpPr>
        <p:spPr>
          <a:xfrm>
            <a:off x="8303611" y="317022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6"/>
          <p:cNvSpPr/>
          <p:nvPr/>
        </p:nvSpPr>
        <p:spPr>
          <a:xfrm>
            <a:off x="6708677" y="4376156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7"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39"/>
          <p:cNvSpPr/>
          <p:nvPr/>
        </p:nvSpPr>
        <p:spPr>
          <a:xfrm flipH="1">
            <a:off x="6313498" y="630801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39"/>
          <p:cNvSpPr/>
          <p:nvPr/>
        </p:nvSpPr>
        <p:spPr>
          <a:xfrm flipH="1">
            <a:off x="-3380249" y="-1387823"/>
            <a:ext cx="6687792" cy="3854628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39"/>
          <p:cNvSpPr/>
          <p:nvPr/>
        </p:nvSpPr>
        <p:spPr>
          <a:xfrm flipH="1">
            <a:off x="-386127" y="3614326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70" name="Google Shape;3870;p39"/>
          <p:cNvSpPr txBox="1">
            <a:spLocks noGrp="1"/>
          </p:cNvSpPr>
          <p:nvPr>
            <p:ph type="subTitle" idx="1"/>
          </p:nvPr>
        </p:nvSpPr>
        <p:spPr>
          <a:xfrm>
            <a:off x="1881100" y="3960675"/>
            <a:ext cx="55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p41"/>
          <p:cNvSpPr/>
          <p:nvPr/>
        </p:nvSpPr>
        <p:spPr>
          <a:xfrm flipH="1">
            <a:off x="4497085" y="-1824074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1"/>
          <p:cNvSpPr/>
          <p:nvPr/>
        </p:nvSpPr>
        <p:spPr>
          <a:xfrm flipH="1">
            <a:off x="-3742115" y="1048276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41"/>
          <p:cNvSpPr/>
          <p:nvPr/>
        </p:nvSpPr>
        <p:spPr>
          <a:xfrm>
            <a:off x="6823564" y="541706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41"/>
          <p:cNvSpPr/>
          <p:nvPr/>
        </p:nvSpPr>
        <p:spPr>
          <a:xfrm>
            <a:off x="1390874" y="29012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41"/>
          <p:cNvSpPr/>
          <p:nvPr/>
        </p:nvSpPr>
        <p:spPr>
          <a:xfrm>
            <a:off x="8442174" y="1772088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41"/>
          <p:cNvSpPr/>
          <p:nvPr/>
        </p:nvSpPr>
        <p:spPr>
          <a:xfrm>
            <a:off x="505077" y="1663031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5" name="Google Shape;3945;p41"/>
          <p:cNvGrpSpPr/>
          <p:nvPr/>
        </p:nvGrpSpPr>
        <p:grpSpPr>
          <a:xfrm rot="4500040">
            <a:off x="7607035" y="308567"/>
            <a:ext cx="1006689" cy="1262166"/>
            <a:chOff x="7475418" y="335106"/>
            <a:chExt cx="1006719" cy="1262203"/>
          </a:xfrm>
        </p:grpSpPr>
        <p:grpSp>
          <p:nvGrpSpPr>
            <p:cNvPr id="3946" name="Google Shape;3946;p41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3947" name="Google Shape;3947;p41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1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1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1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1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1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1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1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1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1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1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1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1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1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1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1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1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1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1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1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1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1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1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1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1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1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3" name="Google Shape;3973;p41"/>
            <p:cNvGrpSpPr/>
            <p:nvPr/>
          </p:nvGrpSpPr>
          <p:grpSpPr>
            <a:xfrm>
              <a:off x="7475418" y="335106"/>
              <a:ext cx="1006719" cy="1262203"/>
              <a:chOff x="4877175" y="2144300"/>
              <a:chExt cx="534125" cy="669675"/>
            </a:xfrm>
          </p:grpSpPr>
          <p:sp>
            <p:nvSpPr>
              <p:cNvPr id="3974" name="Google Shape;3974;p41"/>
              <p:cNvSpPr/>
              <p:nvPr/>
            </p:nvSpPr>
            <p:spPr>
              <a:xfrm>
                <a:off x="4877175" y="2497325"/>
                <a:ext cx="32497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999" h="12666" extrusionOk="0">
                    <a:moveTo>
                      <a:pt x="6311" y="0"/>
                    </a:moveTo>
                    <a:cubicBezTo>
                      <a:pt x="6165" y="0"/>
                      <a:pt x="6016" y="20"/>
                      <a:pt x="5868" y="61"/>
                    </a:cubicBezTo>
                    <a:cubicBezTo>
                      <a:pt x="5306" y="229"/>
                      <a:pt x="4885" y="707"/>
                      <a:pt x="4745" y="1268"/>
                    </a:cubicBezTo>
                    <a:cubicBezTo>
                      <a:pt x="4453" y="956"/>
                      <a:pt x="4038" y="782"/>
                      <a:pt x="3614" y="782"/>
                    </a:cubicBezTo>
                    <a:cubicBezTo>
                      <a:pt x="3466" y="782"/>
                      <a:pt x="3318" y="803"/>
                      <a:pt x="3172" y="847"/>
                    </a:cubicBezTo>
                    <a:cubicBezTo>
                      <a:pt x="2302" y="1100"/>
                      <a:pt x="1797" y="1998"/>
                      <a:pt x="2049" y="2840"/>
                    </a:cubicBezTo>
                    <a:cubicBezTo>
                      <a:pt x="2078" y="2953"/>
                      <a:pt x="2134" y="3065"/>
                      <a:pt x="2190" y="3177"/>
                    </a:cubicBezTo>
                    <a:cubicBezTo>
                      <a:pt x="2190" y="3233"/>
                      <a:pt x="2218" y="3289"/>
                      <a:pt x="2246" y="3317"/>
                    </a:cubicBezTo>
                    <a:cubicBezTo>
                      <a:pt x="2414" y="3823"/>
                      <a:pt x="2723" y="4216"/>
                      <a:pt x="3060" y="4553"/>
                    </a:cubicBezTo>
                    <a:cubicBezTo>
                      <a:pt x="2871" y="4521"/>
                      <a:pt x="2685" y="4505"/>
                      <a:pt x="2498" y="4505"/>
                    </a:cubicBezTo>
                    <a:cubicBezTo>
                      <a:pt x="2185" y="4505"/>
                      <a:pt x="1867" y="4549"/>
                      <a:pt x="1516" y="4637"/>
                    </a:cubicBezTo>
                    <a:cubicBezTo>
                      <a:pt x="1488" y="4637"/>
                      <a:pt x="1460" y="4637"/>
                      <a:pt x="1432" y="4665"/>
                    </a:cubicBezTo>
                    <a:lnTo>
                      <a:pt x="1348" y="4665"/>
                    </a:lnTo>
                    <a:cubicBezTo>
                      <a:pt x="1320" y="4693"/>
                      <a:pt x="1320" y="4693"/>
                      <a:pt x="1320" y="4693"/>
                    </a:cubicBezTo>
                    <a:cubicBezTo>
                      <a:pt x="1263" y="4693"/>
                      <a:pt x="1207" y="4721"/>
                      <a:pt x="1151" y="4749"/>
                    </a:cubicBezTo>
                    <a:lnTo>
                      <a:pt x="1123" y="4749"/>
                    </a:lnTo>
                    <a:cubicBezTo>
                      <a:pt x="1095" y="4777"/>
                      <a:pt x="1039" y="4777"/>
                      <a:pt x="1011" y="4805"/>
                    </a:cubicBezTo>
                    <a:lnTo>
                      <a:pt x="983" y="4805"/>
                    </a:lnTo>
                    <a:cubicBezTo>
                      <a:pt x="337" y="5170"/>
                      <a:pt x="0" y="5928"/>
                      <a:pt x="197" y="6686"/>
                    </a:cubicBezTo>
                    <a:cubicBezTo>
                      <a:pt x="365" y="7276"/>
                      <a:pt x="842" y="7697"/>
                      <a:pt x="1404" y="7809"/>
                    </a:cubicBezTo>
                    <a:cubicBezTo>
                      <a:pt x="1011" y="8231"/>
                      <a:pt x="814" y="8820"/>
                      <a:pt x="983" y="9410"/>
                    </a:cubicBezTo>
                    <a:cubicBezTo>
                      <a:pt x="1190" y="10123"/>
                      <a:pt x="1830" y="10572"/>
                      <a:pt x="2534" y="10572"/>
                    </a:cubicBezTo>
                    <a:cubicBezTo>
                      <a:pt x="2689" y="10572"/>
                      <a:pt x="2847" y="10550"/>
                      <a:pt x="3004" y="10505"/>
                    </a:cubicBezTo>
                    <a:cubicBezTo>
                      <a:pt x="3116" y="10477"/>
                      <a:pt x="3229" y="10448"/>
                      <a:pt x="3313" y="10392"/>
                    </a:cubicBezTo>
                    <a:cubicBezTo>
                      <a:pt x="3397" y="10364"/>
                      <a:pt x="3481" y="10336"/>
                      <a:pt x="3537" y="10308"/>
                    </a:cubicBezTo>
                    <a:cubicBezTo>
                      <a:pt x="3566" y="10308"/>
                      <a:pt x="3594" y="10280"/>
                      <a:pt x="3622" y="10280"/>
                    </a:cubicBezTo>
                    <a:cubicBezTo>
                      <a:pt x="3650" y="10252"/>
                      <a:pt x="3706" y="10224"/>
                      <a:pt x="3762" y="10196"/>
                    </a:cubicBezTo>
                    <a:cubicBezTo>
                      <a:pt x="3790" y="10196"/>
                      <a:pt x="3818" y="10168"/>
                      <a:pt x="3846" y="10168"/>
                    </a:cubicBezTo>
                    <a:cubicBezTo>
                      <a:pt x="3874" y="10140"/>
                      <a:pt x="3902" y="10112"/>
                      <a:pt x="3959" y="10112"/>
                    </a:cubicBezTo>
                    <a:cubicBezTo>
                      <a:pt x="3987" y="10083"/>
                      <a:pt x="4015" y="10055"/>
                      <a:pt x="4043" y="10055"/>
                    </a:cubicBezTo>
                    <a:cubicBezTo>
                      <a:pt x="4043" y="10027"/>
                      <a:pt x="4071" y="10027"/>
                      <a:pt x="4071" y="10027"/>
                    </a:cubicBezTo>
                    <a:cubicBezTo>
                      <a:pt x="4380" y="9831"/>
                      <a:pt x="4660" y="9578"/>
                      <a:pt x="4885" y="9325"/>
                    </a:cubicBezTo>
                    <a:lnTo>
                      <a:pt x="4885" y="9325"/>
                    </a:lnTo>
                    <a:cubicBezTo>
                      <a:pt x="4773" y="9662"/>
                      <a:pt x="4717" y="9999"/>
                      <a:pt x="4745" y="10336"/>
                    </a:cubicBezTo>
                    <a:cubicBezTo>
                      <a:pt x="4745" y="10617"/>
                      <a:pt x="4773" y="10870"/>
                      <a:pt x="4829" y="11178"/>
                    </a:cubicBezTo>
                    <a:cubicBezTo>
                      <a:pt x="4857" y="11206"/>
                      <a:pt x="4857" y="11235"/>
                      <a:pt x="4857" y="11291"/>
                    </a:cubicBezTo>
                    <a:cubicBezTo>
                      <a:pt x="4857" y="11319"/>
                      <a:pt x="4885" y="11347"/>
                      <a:pt x="4885" y="11375"/>
                    </a:cubicBezTo>
                    <a:cubicBezTo>
                      <a:pt x="4885" y="11459"/>
                      <a:pt x="4913" y="11487"/>
                      <a:pt x="4913" y="11487"/>
                    </a:cubicBezTo>
                    <a:cubicBezTo>
                      <a:pt x="5124" y="12213"/>
                      <a:pt x="5784" y="12665"/>
                      <a:pt x="6485" y="12665"/>
                    </a:cubicBezTo>
                    <a:cubicBezTo>
                      <a:pt x="6625" y="12665"/>
                      <a:pt x="6767" y="12648"/>
                      <a:pt x="6906" y="12610"/>
                    </a:cubicBezTo>
                    <a:cubicBezTo>
                      <a:pt x="7496" y="12442"/>
                      <a:pt x="7917" y="11964"/>
                      <a:pt x="8029" y="11403"/>
                    </a:cubicBezTo>
                    <a:cubicBezTo>
                      <a:pt x="8347" y="11700"/>
                      <a:pt x="8762" y="11885"/>
                      <a:pt x="9200" y="11885"/>
                    </a:cubicBezTo>
                    <a:cubicBezTo>
                      <a:pt x="9341" y="11885"/>
                      <a:pt x="9485" y="11865"/>
                      <a:pt x="9630" y="11824"/>
                    </a:cubicBezTo>
                    <a:cubicBezTo>
                      <a:pt x="10360" y="11600"/>
                      <a:pt x="10809" y="10954"/>
                      <a:pt x="10809" y="10252"/>
                    </a:cubicBezTo>
                    <a:cubicBezTo>
                      <a:pt x="10809" y="10196"/>
                      <a:pt x="10809" y="10140"/>
                      <a:pt x="10809" y="10112"/>
                    </a:cubicBezTo>
                    <a:cubicBezTo>
                      <a:pt x="10781" y="10083"/>
                      <a:pt x="10781" y="10083"/>
                      <a:pt x="10781" y="10055"/>
                    </a:cubicBezTo>
                    <a:cubicBezTo>
                      <a:pt x="10781" y="10027"/>
                      <a:pt x="10781" y="9999"/>
                      <a:pt x="10781" y="9971"/>
                    </a:cubicBezTo>
                    <a:cubicBezTo>
                      <a:pt x="10753" y="9915"/>
                      <a:pt x="10753" y="9859"/>
                      <a:pt x="10753" y="9803"/>
                    </a:cubicBezTo>
                    <a:cubicBezTo>
                      <a:pt x="10696" y="9690"/>
                      <a:pt x="10668" y="9578"/>
                      <a:pt x="10612" y="9494"/>
                    </a:cubicBezTo>
                    <a:cubicBezTo>
                      <a:pt x="10472" y="9017"/>
                      <a:pt x="10191" y="8624"/>
                      <a:pt x="9882" y="8287"/>
                    </a:cubicBezTo>
                    <a:cubicBezTo>
                      <a:pt x="9882" y="8287"/>
                      <a:pt x="9686" y="7950"/>
                      <a:pt x="9798" y="7781"/>
                    </a:cubicBezTo>
                    <a:cubicBezTo>
                      <a:pt x="9860" y="7703"/>
                      <a:pt x="9984" y="7686"/>
                      <a:pt x="10081" y="7686"/>
                    </a:cubicBezTo>
                    <a:cubicBezTo>
                      <a:pt x="10158" y="7686"/>
                      <a:pt x="10219" y="7697"/>
                      <a:pt x="10219" y="7697"/>
                    </a:cubicBezTo>
                    <a:cubicBezTo>
                      <a:pt x="10472" y="7697"/>
                      <a:pt x="10696" y="7641"/>
                      <a:pt x="10921" y="7585"/>
                    </a:cubicBezTo>
                    <a:cubicBezTo>
                      <a:pt x="11061" y="7557"/>
                      <a:pt x="11174" y="7501"/>
                      <a:pt x="11314" y="7444"/>
                    </a:cubicBezTo>
                    <a:cubicBezTo>
                      <a:pt x="11483" y="7388"/>
                      <a:pt x="11623" y="7304"/>
                      <a:pt x="11763" y="7248"/>
                    </a:cubicBezTo>
                    <a:cubicBezTo>
                      <a:pt x="11791" y="7220"/>
                      <a:pt x="11848" y="7220"/>
                      <a:pt x="11876" y="7192"/>
                    </a:cubicBezTo>
                    <a:cubicBezTo>
                      <a:pt x="11932" y="7164"/>
                      <a:pt x="11960" y="7136"/>
                      <a:pt x="11960" y="7136"/>
                    </a:cubicBezTo>
                    <a:cubicBezTo>
                      <a:pt x="12746" y="6686"/>
                      <a:pt x="12999" y="5704"/>
                      <a:pt x="12549" y="4946"/>
                    </a:cubicBezTo>
                    <a:cubicBezTo>
                      <a:pt x="12254" y="4435"/>
                      <a:pt x="11726" y="4130"/>
                      <a:pt x="11188" y="4130"/>
                    </a:cubicBezTo>
                    <a:cubicBezTo>
                      <a:pt x="11165" y="4130"/>
                      <a:pt x="11141" y="4130"/>
                      <a:pt x="11118" y="4132"/>
                    </a:cubicBezTo>
                    <a:cubicBezTo>
                      <a:pt x="11426" y="3626"/>
                      <a:pt x="11426" y="3009"/>
                      <a:pt x="11146" y="2475"/>
                    </a:cubicBezTo>
                    <a:cubicBezTo>
                      <a:pt x="10843" y="1964"/>
                      <a:pt x="10285" y="1670"/>
                      <a:pt x="9722" y="1670"/>
                    </a:cubicBezTo>
                    <a:cubicBezTo>
                      <a:pt x="9449" y="1670"/>
                      <a:pt x="9175" y="1739"/>
                      <a:pt x="8928" y="1886"/>
                    </a:cubicBezTo>
                    <a:cubicBezTo>
                      <a:pt x="8815" y="1942"/>
                      <a:pt x="8731" y="2026"/>
                      <a:pt x="8647" y="2110"/>
                    </a:cubicBezTo>
                    <a:cubicBezTo>
                      <a:pt x="8591" y="2138"/>
                      <a:pt x="8507" y="2166"/>
                      <a:pt x="8450" y="2223"/>
                    </a:cubicBezTo>
                    <a:cubicBezTo>
                      <a:pt x="8394" y="2279"/>
                      <a:pt x="8338" y="2307"/>
                      <a:pt x="8282" y="2363"/>
                    </a:cubicBezTo>
                    <a:cubicBezTo>
                      <a:pt x="8198" y="2419"/>
                      <a:pt x="8114" y="2503"/>
                      <a:pt x="8057" y="2588"/>
                    </a:cubicBezTo>
                    <a:cubicBezTo>
                      <a:pt x="8057" y="2335"/>
                      <a:pt x="8057" y="2082"/>
                      <a:pt x="8001" y="1830"/>
                    </a:cubicBezTo>
                    <a:lnTo>
                      <a:pt x="8001" y="1801"/>
                    </a:lnTo>
                    <a:cubicBezTo>
                      <a:pt x="8001" y="1745"/>
                      <a:pt x="8001" y="1689"/>
                      <a:pt x="7973" y="1633"/>
                    </a:cubicBezTo>
                    <a:cubicBezTo>
                      <a:pt x="7973" y="1605"/>
                      <a:pt x="7973" y="1605"/>
                      <a:pt x="7973" y="1577"/>
                    </a:cubicBezTo>
                    <a:cubicBezTo>
                      <a:pt x="7945" y="1521"/>
                      <a:pt x="7945" y="1436"/>
                      <a:pt x="7917" y="1380"/>
                    </a:cubicBezTo>
                    <a:cubicBezTo>
                      <a:pt x="7917" y="1352"/>
                      <a:pt x="7917" y="1324"/>
                      <a:pt x="7917" y="1296"/>
                    </a:cubicBezTo>
                    <a:cubicBezTo>
                      <a:pt x="7889" y="1212"/>
                      <a:pt x="7889" y="1184"/>
                      <a:pt x="7889" y="1184"/>
                    </a:cubicBezTo>
                    <a:cubicBezTo>
                      <a:pt x="7861" y="1128"/>
                      <a:pt x="7861" y="1071"/>
                      <a:pt x="7833" y="1015"/>
                    </a:cubicBezTo>
                    <a:cubicBezTo>
                      <a:pt x="7580" y="395"/>
                      <a:pt x="6970" y="0"/>
                      <a:pt x="6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1"/>
              <p:cNvSpPr/>
              <p:nvPr/>
            </p:nvSpPr>
            <p:spPr>
              <a:xfrm>
                <a:off x="4955075" y="2533225"/>
                <a:ext cx="182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1" extrusionOk="0">
                    <a:moveTo>
                      <a:pt x="365" y="0"/>
                    </a:moveTo>
                    <a:cubicBezTo>
                      <a:pt x="169" y="29"/>
                      <a:pt x="0" y="169"/>
                      <a:pt x="28" y="365"/>
                    </a:cubicBezTo>
                    <a:cubicBezTo>
                      <a:pt x="28" y="562"/>
                      <a:pt x="197" y="730"/>
                      <a:pt x="393" y="730"/>
                    </a:cubicBezTo>
                    <a:cubicBezTo>
                      <a:pt x="590" y="730"/>
                      <a:pt x="730" y="562"/>
                      <a:pt x="730" y="365"/>
                    </a:cubicBezTo>
                    <a:cubicBezTo>
                      <a:pt x="730" y="169"/>
                      <a:pt x="562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1"/>
              <p:cNvSpPr/>
              <p:nvPr/>
            </p:nvSpPr>
            <p:spPr>
              <a:xfrm>
                <a:off x="5025950" y="2757825"/>
                <a:ext cx="182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3" extrusionOk="0">
                    <a:moveTo>
                      <a:pt x="338" y="0"/>
                    </a:moveTo>
                    <a:cubicBezTo>
                      <a:pt x="141" y="0"/>
                      <a:pt x="1" y="169"/>
                      <a:pt x="1" y="365"/>
                    </a:cubicBezTo>
                    <a:cubicBezTo>
                      <a:pt x="1" y="562"/>
                      <a:pt x="169" y="702"/>
                      <a:pt x="366" y="702"/>
                    </a:cubicBezTo>
                    <a:cubicBezTo>
                      <a:pt x="562" y="702"/>
                      <a:pt x="731" y="534"/>
                      <a:pt x="703" y="337"/>
                    </a:cubicBezTo>
                    <a:cubicBezTo>
                      <a:pt x="703" y="141"/>
                      <a:pt x="534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1"/>
              <p:cNvSpPr/>
              <p:nvPr/>
            </p:nvSpPr>
            <p:spPr>
              <a:xfrm>
                <a:off x="4920675" y="26307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408" y="1"/>
                    </a:moveTo>
                    <a:cubicBezTo>
                      <a:pt x="394" y="1"/>
                      <a:pt x="380" y="2"/>
                      <a:pt x="366" y="4"/>
                    </a:cubicBezTo>
                    <a:cubicBezTo>
                      <a:pt x="169" y="4"/>
                      <a:pt x="1" y="172"/>
                      <a:pt x="1" y="369"/>
                    </a:cubicBezTo>
                    <a:cubicBezTo>
                      <a:pt x="29" y="565"/>
                      <a:pt x="169" y="706"/>
                      <a:pt x="366" y="706"/>
                    </a:cubicBezTo>
                    <a:cubicBezTo>
                      <a:pt x="562" y="706"/>
                      <a:pt x="731" y="537"/>
                      <a:pt x="731" y="341"/>
                    </a:cubicBezTo>
                    <a:cubicBezTo>
                      <a:pt x="705" y="159"/>
                      <a:pt x="58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1"/>
              <p:cNvSpPr/>
              <p:nvPr/>
            </p:nvSpPr>
            <p:spPr>
              <a:xfrm>
                <a:off x="5114400" y="2559900"/>
                <a:ext cx="18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6" extrusionOk="0">
                    <a:moveTo>
                      <a:pt x="337" y="0"/>
                    </a:moveTo>
                    <a:cubicBezTo>
                      <a:pt x="141" y="0"/>
                      <a:pt x="0" y="169"/>
                      <a:pt x="0" y="365"/>
                    </a:cubicBezTo>
                    <a:cubicBezTo>
                      <a:pt x="0" y="547"/>
                      <a:pt x="145" y="705"/>
                      <a:pt x="322" y="705"/>
                    </a:cubicBezTo>
                    <a:cubicBezTo>
                      <a:pt x="336" y="705"/>
                      <a:pt x="351" y="704"/>
                      <a:pt x="365" y="702"/>
                    </a:cubicBezTo>
                    <a:cubicBezTo>
                      <a:pt x="562" y="702"/>
                      <a:pt x="730" y="534"/>
                      <a:pt x="702" y="337"/>
                    </a:cubicBezTo>
                    <a:cubicBezTo>
                      <a:pt x="702" y="141"/>
                      <a:pt x="534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1"/>
              <p:cNvSpPr/>
              <p:nvPr/>
            </p:nvSpPr>
            <p:spPr>
              <a:xfrm>
                <a:off x="4984550" y="2542950"/>
                <a:ext cx="12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9" extrusionOk="0">
                    <a:moveTo>
                      <a:pt x="288" y="0"/>
                    </a:moveTo>
                    <a:cubicBezTo>
                      <a:pt x="277" y="0"/>
                      <a:pt x="265" y="2"/>
                      <a:pt x="253" y="5"/>
                    </a:cubicBezTo>
                    <a:cubicBezTo>
                      <a:pt x="113" y="5"/>
                      <a:pt x="0" y="117"/>
                      <a:pt x="29" y="229"/>
                    </a:cubicBezTo>
                    <a:cubicBezTo>
                      <a:pt x="29" y="355"/>
                      <a:pt x="119" y="458"/>
                      <a:pt x="218" y="458"/>
                    </a:cubicBezTo>
                    <a:cubicBezTo>
                      <a:pt x="230" y="458"/>
                      <a:pt x="241" y="457"/>
                      <a:pt x="253" y="454"/>
                    </a:cubicBezTo>
                    <a:cubicBezTo>
                      <a:pt x="393" y="454"/>
                      <a:pt x="506" y="341"/>
                      <a:pt x="478" y="229"/>
                    </a:cubicBezTo>
                    <a:cubicBezTo>
                      <a:pt x="478" y="103"/>
                      <a:pt x="38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1"/>
              <p:cNvSpPr/>
              <p:nvPr/>
            </p:nvSpPr>
            <p:spPr>
              <a:xfrm>
                <a:off x="4978225" y="2688325"/>
                <a:ext cx="10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97" y="1"/>
                    </a:moveTo>
                    <a:cubicBezTo>
                      <a:pt x="85" y="1"/>
                      <a:pt x="1" y="113"/>
                      <a:pt x="1" y="226"/>
                    </a:cubicBezTo>
                    <a:cubicBezTo>
                      <a:pt x="29" y="338"/>
                      <a:pt x="113" y="422"/>
                      <a:pt x="225" y="422"/>
                    </a:cubicBezTo>
                    <a:cubicBezTo>
                      <a:pt x="338" y="394"/>
                      <a:pt x="422" y="310"/>
                      <a:pt x="422" y="198"/>
                    </a:cubicBezTo>
                    <a:cubicBezTo>
                      <a:pt x="422" y="85"/>
                      <a:pt x="31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1"/>
              <p:cNvSpPr/>
              <p:nvPr/>
            </p:nvSpPr>
            <p:spPr>
              <a:xfrm>
                <a:off x="5108075" y="25950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0"/>
                    </a:moveTo>
                    <a:cubicBezTo>
                      <a:pt x="113" y="0"/>
                      <a:pt x="1" y="112"/>
                      <a:pt x="1" y="253"/>
                    </a:cubicBezTo>
                    <a:cubicBezTo>
                      <a:pt x="1" y="393"/>
                      <a:pt x="113" y="477"/>
                      <a:pt x="253" y="477"/>
                    </a:cubicBezTo>
                    <a:cubicBezTo>
                      <a:pt x="394" y="477"/>
                      <a:pt x="478" y="365"/>
                      <a:pt x="478" y="225"/>
                    </a:cubicBezTo>
                    <a:cubicBezTo>
                      <a:pt x="478" y="112"/>
                      <a:pt x="366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1"/>
              <p:cNvSpPr/>
              <p:nvPr/>
            </p:nvSpPr>
            <p:spPr>
              <a:xfrm>
                <a:off x="5127025" y="265675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1"/>
                      <a:pt x="1" y="113"/>
                      <a:pt x="1" y="253"/>
                    </a:cubicBezTo>
                    <a:cubicBezTo>
                      <a:pt x="1" y="366"/>
                      <a:pt x="113" y="478"/>
                      <a:pt x="225" y="478"/>
                    </a:cubicBezTo>
                    <a:cubicBezTo>
                      <a:pt x="366" y="478"/>
                      <a:pt x="478" y="366"/>
                      <a:pt x="478" y="225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1"/>
              <p:cNvSpPr/>
              <p:nvPr/>
            </p:nvSpPr>
            <p:spPr>
              <a:xfrm>
                <a:off x="5015425" y="2740275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25" y="1"/>
                    </a:moveTo>
                    <a:cubicBezTo>
                      <a:pt x="85" y="29"/>
                      <a:pt x="1" y="113"/>
                      <a:pt x="1" y="253"/>
                    </a:cubicBezTo>
                    <a:cubicBezTo>
                      <a:pt x="1" y="394"/>
                      <a:pt x="113" y="478"/>
                      <a:pt x="225" y="478"/>
                    </a:cubicBezTo>
                    <a:cubicBezTo>
                      <a:pt x="366" y="478"/>
                      <a:pt x="478" y="365"/>
                      <a:pt x="478" y="253"/>
                    </a:cubicBezTo>
                    <a:cubicBezTo>
                      <a:pt x="478" y="113"/>
                      <a:pt x="36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1"/>
              <p:cNvSpPr/>
              <p:nvPr/>
            </p:nvSpPr>
            <p:spPr>
              <a:xfrm>
                <a:off x="5013325" y="2785050"/>
                <a:ext cx="84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4" extrusionOk="0">
                    <a:moveTo>
                      <a:pt x="202" y="1"/>
                    </a:moveTo>
                    <a:cubicBezTo>
                      <a:pt x="191" y="1"/>
                      <a:pt x="180" y="3"/>
                      <a:pt x="169" y="6"/>
                    </a:cubicBezTo>
                    <a:cubicBezTo>
                      <a:pt x="57" y="6"/>
                      <a:pt x="1" y="91"/>
                      <a:pt x="1" y="175"/>
                    </a:cubicBezTo>
                    <a:cubicBezTo>
                      <a:pt x="1" y="287"/>
                      <a:pt x="85" y="343"/>
                      <a:pt x="169" y="343"/>
                    </a:cubicBezTo>
                    <a:cubicBezTo>
                      <a:pt x="281" y="343"/>
                      <a:pt x="337" y="259"/>
                      <a:pt x="337" y="175"/>
                    </a:cubicBezTo>
                    <a:cubicBezTo>
                      <a:pt x="337" y="77"/>
                      <a:pt x="27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1"/>
              <p:cNvSpPr/>
              <p:nvPr/>
            </p:nvSpPr>
            <p:spPr>
              <a:xfrm>
                <a:off x="5091925" y="2773275"/>
                <a:ext cx="9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169" y="0"/>
                    </a:moveTo>
                    <a:cubicBezTo>
                      <a:pt x="85" y="0"/>
                      <a:pt x="1" y="84"/>
                      <a:pt x="1" y="168"/>
                    </a:cubicBezTo>
                    <a:cubicBezTo>
                      <a:pt x="1" y="281"/>
                      <a:pt x="85" y="337"/>
                      <a:pt x="197" y="337"/>
                    </a:cubicBezTo>
                    <a:cubicBezTo>
                      <a:pt x="282" y="337"/>
                      <a:pt x="366" y="253"/>
                      <a:pt x="366" y="168"/>
                    </a:cubicBezTo>
                    <a:cubicBezTo>
                      <a:pt x="366" y="56"/>
                      <a:pt x="282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1"/>
              <p:cNvSpPr/>
              <p:nvPr/>
            </p:nvSpPr>
            <p:spPr>
              <a:xfrm>
                <a:off x="4970500" y="2578825"/>
                <a:ext cx="1334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33" extrusionOk="0">
                    <a:moveTo>
                      <a:pt x="3500" y="0"/>
                    </a:moveTo>
                    <a:cubicBezTo>
                      <a:pt x="3494" y="0"/>
                      <a:pt x="3488" y="1"/>
                      <a:pt x="3482" y="1"/>
                    </a:cubicBezTo>
                    <a:cubicBezTo>
                      <a:pt x="2921" y="86"/>
                      <a:pt x="2387" y="2388"/>
                      <a:pt x="2387" y="2388"/>
                    </a:cubicBezTo>
                    <a:cubicBezTo>
                      <a:pt x="2387" y="2388"/>
                      <a:pt x="862" y="1556"/>
                      <a:pt x="307" y="1556"/>
                    </a:cubicBezTo>
                    <a:cubicBezTo>
                      <a:pt x="202" y="1556"/>
                      <a:pt x="131" y="1586"/>
                      <a:pt x="113" y="1658"/>
                    </a:cubicBezTo>
                    <a:cubicBezTo>
                      <a:pt x="1" y="2135"/>
                      <a:pt x="2331" y="3061"/>
                      <a:pt x="2331" y="3061"/>
                    </a:cubicBezTo>
                    <a:cubicBezTo>
                      <a:pt x="2331" y="3061"/>
                      <a:pt x="1320" y="4971"/>
                      <a:pt x="1629" y="5392"/>
                    </a:cubicBezTo>
                    <a:cubicBezTo>
                      <a:pt x="1653" y="5419"/>
                      <a:pt x="1679" y="5432"/>
                      <a:pt x="1707" y="5432"/>
                    </a:cubicBezTo>
                    <a:cubicBezTo>
                      <a:pt x="2070" y="5432"/>
                      <a:pt x="2724" y="3202"/>
                      <a:pt x="2724" y="3202"/>
                    </a:cubicBezTo>
                    <a:cubicBezTo>
                      <a:pt x="2724" y="3202"/>
                      <a:pt x="4447" y="4201"/>
                      <a:pt x="5005" y="4201"/>
                    </a:cubicBezTo>
                    <a:cubicBezTo>
                      <a:pt x="5088" y="4201"/>
                      <a:pt x="5145" y="4179"/>
                      <a:pt x="5167" y="4128"/>
                    </a:cubicBezTo>
                    <a:cubicBezTo>
                      <a:pt x="5335" y="3735"/>
                      <a:pt x="2893" y="2472"/>
                      <a:pt x="2893" y="2472"/>
                    </a:cubicBezTo>
                    <a:cubicBezTo>
                      <a:pt x="2893" y="2472"/>
                      <a:pt x="4019" y="0"/>
                      <a:pt x="3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1"/>
              <p:cNvSpPr/>
              <p:nvPr/>
            </p:nvSpPr>
            <p:spPr>
              <a:xfrm>
                <a:off x="4935425" y="2144300"/>
                <a:ext cx="475875" cy="454750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8190" extrusionOk="0">
                    <a:moveTo>
                      <a:pt x="7218" y="1"/>
                    </a:moveTo>
                    <a:cubicBezTo>
                      <a:pt x="6709" y="1"/>
                      <a:pt x="6196" y="157"/>
                      <a:pt x="5756" y="481"/>
                    </a:cubicBezTo>
                    <a:cubicBezTo>
                      <a:pt x="4998" y="1015"/>
                      <a:pt x="4661" y="1913"/>
                      <a:pt x="4773" y="2783"/>
                    </a:cubicBezTo>
                    <a:cubicBezTo>
                      <a:pt x="4442" y="2635"/>
                      <a:pt x="4088" y="2561"/>
                      <a:pt x="3734" y="2561"/>
                    </a:cubicBezTo>
                    <a:cubicBezTo>
                      <a:pt x="3216" y="2561"/>
                      <a:pt x="2696" y="2719"/>
                      <a:pt x="2246" y="3036"/>
                    </a:cubicBezTo>
                    <a:cubicBezTo>
                      <a:pt x="1151" y="3850"/>
                      <a:pt x="927" y="5422"/>
                      <a:pt x="1741" y="6517"/>
                    </a:cubicBezTo>
                    <a:cubicBezTo>
                      <a:pt x="1853" y="6658"/>
                      <a:pt x="1965" y="6798"/>
                      <a:pt x="2106" y="6910"/>
                    </a:cubicBezTo>
                    <a:cubicBezTo>
                      <a:pt x="2162" y="6995"/>
                      <a:pt x="2246" y="7107"/>
                      <a:pt x="2330" y="7191"/>
                    </a:cubicBezTo>
                    <a:cubicBezTo>
                      <a:pt x="2358" y="7219"/>
                      <a:pt x="2387" y="7247"/>
                      <a:pt x="2415" y="7275"/>
                    </a:cubicBezTo>
                    <a:cubicBezTo>
                      <a:pt x="2471" y="7332"/>
                      <a:pt x="2527" y="7388"/>
                      <a:pt x="2583" y="7444"/>
                    </a:cubicBezTo>
                    <a:cubicBezTo>
                      <a:pt x="2611" y="7472"/>
                      <a:pt x="2639" y="7500"/>
                      <a:pt x="2667" y="7528"/>
                    </a:cubicBezTo>
                    <a:cubicBezTo>
                      <a:pt x="2723" y="7584"/>
                      <a:pt x="2780" y="7612"/>
                      <a:pt x="2836" y="7668"/>
                    </a:cubicBezTo>
                    <a:cubicBezTo>
                      <a:pt x="2864" y="7697"/>
                      <a:pt x="2920" y="7725"/>
                      <a:pt x="2948" y="7753"/>
                    </a:cubicBezTo>
                    <a:cubicBezTo>
                      <a:pt x="2976" y="7781"/>
                      <a:pt x="3004" y="7781"/>
                      <a:pt x="3004" y="7809"/>
                    </a:cubicBezTo>
                    <a:lnTo>
                      <a:pt x="3032" y="7809"/>
                    </a:lnTo>
                    <a:cubicBezTo>
                      <a:pt x="3481" y="8146"/>
                      <a:pt x="3959" y="8398"/>
                      <a:pt x="4464" y="8567"/>
                    </a:cubicBezTo>
                    <a:cubicBezTo>
                      <a:pt x="3903" y="8623"/>
                      <a:pt x="3397" y="8735"/>
                      <a:pt x="2892" y="8932"/>
                    </a:cubicBezTo>
                    <a:cubicBezTo>
                      <a:pt x="2527" y="9072"/>
                      <a:pt x="2162" y="9269"/>
                      <a:pt x="1769" y="9493"/>
                    </a:cubicBezTo>
                    <a:cubicBezTo>
                      <a:pt x="1713" y="9549"/>
                      <a:pt x="1685" y="9578"/>
                      <a:pt x="1629" y="9606"/>
                    </a:cubicBezTo>
                    <a:cubicBezTo>
                      <a:pt x="1572" y="9634"/>
                      <a:pt x="1544" y="9662"/>
                      <a:pt x="1488" y="9690"/>
                    </a:cubicBezTo>
                    <a:cubicBezTo>
                      <a:pt x="1404" y="9746"/>
                      <a:pt x="1348" y="9774"/>
                      <a:pt x="1348" y="9774"/>
                    </a:cubicBezTo>
                    <a:cubicBezTo>
                      <a:pt x="253" y="10588"/>
                      <a:pt x="0" y="12132"/>
                      <a:pt x="814" y="13255"/>
                    </a:cubicBezTo>
                    <a:cubicBezTo>
                      <a:pt x="1309" y="13898"/>
                      <a:pt x="2065" y="14258"/>
                      <a:pt x="2832" y="14258"/>
                    </a:cubicBezTo>
                    <a:cubicBezTo>
                      <a:pt x="2936" y="14258"/>
                      <a:pt x="3041" y="14251"/>
                      <a:pt x="3145" y="14238"/>
                    </a:cubicBezTo>
                    <a:lnTo>
                      <a:pt x="3145" y="14238"/>
                    </a:lnTo>
                    <a:cubicBezTo>
                      <a:pt x="2780" y="15024"/>
                      <a:pt x="2836" y="15979"/>
                      <a:pt x="3397" y="16737"/>
                    </a:cubicBezTo>
                    <a:cubicBezTo>
                      <a:pt x="3879" y="17399"/>
                      <a:pt x="4619" y="17746"/>
                      <a:pt x="5372" y="17746"/>
                    </a:cubicBezTo>
                    <a:cubicBezTo>
                      <a:pt x="5671" y="17746"/>
                      <a:pt x="5973" y="17691"/>
                      <a:pt x="6261" y="17579"/>
                    </a:cubicBezTo>
                    <a:lnTo>
                      <a:pt x="6289" y="17579"/>
                    </a:lnTo>
                    <a:cubicBezTo>
                      <a:pt x="6345" y="17551"/>
                      <a:pt x="6401" y="17523"/>
                      <a:pt x="6457" y="17495"/>
                    </a:cubicBezTo>
                    <a:cubicBezTo>
                      <a:pt x="6485" y="17495"/>
                      <a:pt x="6514" y="17495"/>
                      <a:pt x="6514" y="17467"/>
                    </a:cubicBezTo>
                    <a:cubicBezTo>
                      <a:pt x="6570" y="17438"/>
                      <a:pt x="6626" y="17438"/>
                      <a:pt x="6654" y="17410"/>
                    </a:cubicBezTo>
                    <a:cubicBezTo>
                      <a:pt x="6738" y="17354"/>
                      <a:pt x="6794" y="17326"/>
                      <a:pt x="6850" y="17270"/>
                    </a:cubicBezTo>
                    <a:cubicBezTo>
                      <a:pt x="7019" y="17158"/>
                      <a:pt x="7131" y="17045"/>
                      <a:pt x="7243" y="16905"/>
                    </a:cubicBezTo>
                    <a:cubicBezTo>
                      <a:pt x="7861" y="16428"/>
                      <a:pt x="8282" y="15838"/>
                      <a:pt x="8619" y="15221"/>
                    </a:cubicBezTo>
                    <a:cubicBezTo>
                      <a:pt x="8619" y="15221"/>
                      <a:pt x="8924" y="14845"/>
                      <a:pt x="9191" y="14845"/>
                    </a:cubicBezTo>
                    <a:cubicBezTo>
                      <a:pt x="9216" y="14845"/>
                      <a:pt x="9241" y="14848"/>
                      <a:pt x="9265" y="14856"/>
                    </a:cubicBezTo>
                    <a:cubicBezTo>
                      <a:pt x="9546" y="14940"/>
                      <a:pt x="9602" y="15389"/>
                      <a:pt x="9602" y="15389"/>
                    </a:cubicBezTo>
                    <a:cubicBezTo>
                      <a:pt x="9770" y="15726"/>
                      <a:pt x="9939" y="16035"/>
                      <a:pt x="10135" y="16344"/>
                    </a:cubicBezTo>
                    <a:lnTo>
                      <a:pt x="10163" y="16344"/>
                    </a:lnTo>
                    <a:cubicBezTo>
                      <a:pt x="10276" y="16512"/>
                      <a:pt x="10388" y="16680"/>
                      <a:pt x="10528" y="16821"/>
                    </a:cubicBezTo>
                    <a:cubicBezTo>
                      <a:pt x="10556" y="16849"/>
                      <a:pt x="10556" y="16849"/>
                      <a:pt x="10556" y="16849"/>
                    </a:cubicBezTo>
                    <a:cubicBezTo>
                      <a:pt x="10725" y="17045"/>
                      <a:pt x="10921" y="17214"/>
                      <a:pt x="11090" y="17382"/>
                    </a:cubicBezTo>
                    <a:cubicBezTo>
                      <a:pt x="11146" y="17410"/>
                      <a:pt x="11174" y="17467"/>
                      <a:pt x="11202" y="17495"/>
                    </a:cubicBezTo>
                    <a:cubicBezTo>
                      <a:pt x="11286" y="17579"/>
                      <a:pt x="11342" y="17607"/>
                      <a:pt x="11342" y="17607"/>
                    </a:cubicBezTo>
                    <a:cubicBezTo>
                      <a:pt x="11810" y="18001"/>
                      <a:pt x="12370" y="18190"/>
                      <a:pt x="12925" y="18190"/>
                    </a:cubicBezTo>
                    <a:cubicBezTo>
                      <a:pt x="13635" y="18190"/>
                      <a:pt x="14335" y="17881"/>
                      <a:pt x="14824" y="17298"/>
                    </a:cubicBezTo>
                    <a:cubicBezTo>
                      <a:pt x="15441" y="16568"/>
                      <a:pt x="15554" y="15614"/>
                      <a:pt x="15217" y="14799"/>
                    </a:cubicBezTo>
                    <a:lnTo>
                      <a:pt x="15217" y="14799"/>
                    </a:lnTo>
                    <a:cubicBezTo>
                      <a:pt x="15372" y="14829"/>
                      <a:pt x="15529" y="14844"/>
                      <a:pt x="15685" y="14844"/>
                    </a:cubicBezTo>
                    <a:cubicBezTo>
                      <a:pt x="16407" y="14844"/>
                      <a:pt x="17119" y="14529"/>
                      <a:pt x="17603" y="13929"/>
                    </a:cubicBezTo>
                    <a:cubicBezTo>
                      <a:pt x="18473" y="12890"/>
                      <a:pt x="18333" y="11318"/>
                      <a:pt x="17266" y="10448"/>
                    </a:cubicBezTo>
                    <a:cubicBezTo>
                      <a:pt x="17126" y="10336"/>
                      <a:pt x="16985" y="10251"/>
                      <a:pt x="16817" y="10167"/>
                    </a:cubicBezTo>
                    <a:cubicBezTo>
                      <a:pt x="16733" y="10083"/>
                      <a:pt x="16648" y="10027"/>
                      <a:pt x="16564" y="9971"/>
                    </a:cubicBezTo>
                    <a:cubicBezTo>
                      <a:pt x="16536" y="9971"/>
                      <a:pt x="16536" y="9943"/>
                      <a:pt x="16536" y="9943"/>
                    </a:cubicBezTo>
                    <a:cubicBezTo>
                      <a:pt x="16452" y="9886"/>
                      <a:pt x="16368" y="9830"/>
                      <a:pt x="16255" y="9774"/>
                    </a:cubicBezTo>
                    <a:cubicBezTo>
                      <a:pt x="16115" y="9718"/>
                      <a:pt x="15975" y="9634"/>
                      <a:pt x="15834" y="9578"/>
                    </a:cubicBezTo>
                    <a:cubicBezTo>
                      <a:pt x="16199" y="9465"/>
                      <a:pt x="16536" y="9297"/>
                      <a:pt x="16901" y="9100"/>
                    </a:cubicBezTo>
                    <a:cubicBezTo>
                      <a:pt x="16985" y="9044"/>
                      <a:pt x="17070" y="9016"/>
                      <a:pt x="17154" y="8960"/>
                    </a:cubicBezTo>
                    <a:cubicBezTo>
                      <a:pt x="17182" y="8932"/>
                      <a:pt x="17182" y="8932"/>
                      <a:pt x="17210" y="8932"/>
                    </a:cubicBezTo>
                    <a:cubicBezTo>
                      <a:pt x="17294" y="8876"/>
                      <a:pt x="17378" y="8820"/>
                      <a:pt x="17491" y="8763"/>
                    </a:cubicBezTo>
                    <a:cubicBezTo>
                      <a:pt x="17519" y="8735"/>
                      <a:pt x="17575" y="8707"/>
                      <a:pt x="17603" y="8679"/>
                    </a:cubicBezTo>
                    <a:cubicBezTo>
                      <a:pt x="17715" y="8623"/>
                      <a:pt x="17771" y="8567"/>
                      <a:pt x="17771" y="8567"/>
                    </a:cubicBezTo>
                    <a:cubicBezTo>
                      <a:pt x="17828" y="8539"/>
                      <a:pt x="17884" y="8483"/>
                      <a:pt x="17940" y="8426"/>
                    </a:cubicBezTo>
                    <a:cubicBezTo>
                      <a:pt x="18894" y="7584"/>
                      <a:pt x="19035" y="6152"/>
                      <a:pt x="18277" y="5114"/>
                    </a:cubicBezTo>
                    <a:cubicBezTo>
                      <a:pt x="17810" y="4451"/>
                      <a:pt x="17065" y="4110"/>
                      <a:pt x="16303" y="4110"/>
                    </a:cubicBezTo>
                    <a:cubicBezTo>
                      <a:pt x="16194" y="4110"/>
                      <a:pt x="16084" y="4117"/>
                      <a:pt x="15975" y="4131"/>
                    </a:cubicBezTo>
                    <a:cubicBezTo>
                      <a:pt x="16340" y="3317"/>
                      <a:pt x="16255" y="2362"/>
                      <a:pt x="15722" y="1604"/>
                    </a:cubicBezTo>
                    <a:cubicBezTo>
                      <a:pt x="15238" y="953"/>
                      <a:pt x="14485" y="610"/>
                      <a:pt x="13725" y="610"/>
                    </a:cubicBezTo>
                    <a:cubicBezTo>
                      <a:pt x="13206" y="610"/>
                      <a:pt x="12684" y="769"/>
                      <a:pt x="12241" y="1099"/>
                    </a:cubicBezTo>
                    <a:cubicBezTo>
                      <a:pt x="12100" y="1183"/>
                      <a:pt x="11960" y="1324"/>
                      <a:pt x="11848" y="1436"/>
                    </a:cubicBezTo>
                    <a:cubicBezTo>
                      <a:pt x="11792" y="1492"/>
                      <a:pt x="11707" y="1548"/>
                      <a:pt x="11651" y="1604"/>
                    </a:cubicBezTo>
                    <a:cubicBezTo>
                      <a:pt x="11062" y="2138"/>
                      <a:pt x="10641" y="2783"/>
                      <a:pt x="10332" y="3429"/>
                    </a:cubicBezTo>
                    <a:cubicBezTo>
                      <a:pt x="10191" y="2671"/>
                      <a:pt x="9882" y="1997"/>
                      <a:pt x="9405" y="1267"/>
                    </a:cubicBezTo>
                    <a:cubicBezTo>
                      <a:pt x="9377" y="1239"/>
                      <a:pt x="9349" y="1183"/>
                      <a:pt x="9321" y="1155"/>
                    </a:cubicBezTo>
                    <a:cubicBezTo>
                      <a:pt x="9293" y="1099"/>
                      <a:pt x="9265" y="1043"/>
                      <a:pt x="9237" y="1015"/>
                    </a:cubicBezTo>
                    <a:lnTo>
                      <a:pt x="9209" y="1015"/>
                    </a:lnTo>
                    <a:cubicBezTo>
                      <a:pt x="9181" y="931"/>
                      <a:pt x="9124" y="874"/>
                      <a:pt x="9068" y="790"/>
                    </a:cubicBezTo>
                    <a:lnTo>
                      <a:pt x="9040" y="790"/>
                    </a:lnTo>
                    <a:cubicBezTo>
                      <a:pt x="8984" y="734"/>
                      <a:pt x="8928" y="678"/>
                      <a:pt x="8872" y="622"/>
                    </a:cubicBezTo>
                    <a:cubicBezTo>
                      <a:pt x="8403" y="214"/>
                      <a:pt x="7813" y="1"/>
                      <a:pt x="7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1"/>
              <p:cNvSpPr/>
              <p:nvPr/>
            </p:nvSpPr>
            <p:spPr>
              <a:xfrm>
                <a:off x="5282850" y="2195350"/>
                <a:ext cx="309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0" extrusionOk="0">
                    <a:moveTo>
                      <a:pt x="620" y="1"/>
                    </a:moveTo>
                    <a:cubicBezTo>
                      <a:pt x="554" y="1"/>
                      <a:pt x="487" y="13"/>
                      <a:pt x="421" y="40"/>
                    </a:cubicBezTo>
                    <a:cubicBezTo>
                      <a:pt x="141" y="152"/>
                      <a:pt x="0" y="461"/>
                      <a:pt x="112" y="741"/>
                    </a:cubicBezTo>
                    <a:cubicBezTo>
                      <a:pt x="198" y="956"/>
                      <a:pt x="400" y="1089"/>
                      <a:pt x="615" y="1089"/>
                    </a:cubicBezTo>
                    <a:cubicBezTo>
                      <a:pt x="681" y="1089"/>
                      <a:pt x="749" y="1077"/>
                      <a:pt x="814" y="1050"/>
                    </a:cubicBezTo>
                    <a:cubicBezTo>
                      <a:pt x="1095" y="938"/>
                      <a:pt x="1235" y="629"/>
                      <a:pt x="1123" y="348"/>
                    </a:cubicBezTo>
                    <a:cubicBezTo>
                      <a:pt x="1037" y="133"/>
                      <a:pt x="836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1"/>
              <p:cNvSpPr/>
              <p:nvPr/>
            </p:nvSpPr>
            <p:spPr>
              <a:xfrm>
                <a:off x="4997875" y="2415750"/>
                <a:ext cx="309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89" extrusionOk="0">
                    <a:moveTo>
                      <a:pt x="621" y="0"/>
                    </a:moveTo>
                    <a:cubicBezTo>
                      <a:pt x="555" y="0"/>
                      <a:pt x="488" y="13"/>
                      <a:pt x="422" y="39"/>
                    </a:cubicBezTo>
                    <a:cubicBezTo>
                      <a:pt x="141" y="151"/>
                      <a:pt x="1" y="488"/>
                      <a:pt x="113" y="769"/>
                    </a:cubicBezTo>
                    <a:cubicBezTo>
                      <a:pt x="199" y="962"/>
                      <a:pt x="415" y="1089"/>
                      <a:pt x="625" y="1089"/>
                    </a:cubicBezTo>
                    <a:cubicBezTo>
                      <a:pt x="690" y="1089"/>
                      <a:pt x="755" y="1076"/>
                      <a:pt x="815" y="1050"/>
                    </a:cubicBezTo>
                    <a:cubicBezTo>
                      <a:pt x="1096" y="937"/>
                      <a:pt x="1236" y="629"/>
                      <a:pt x="1124" y="348"/>
                    </a:cubicBezTo>
                    <a:cubicBezTo>
                      <a:pt x="1038" y="133"/>
                      <a:pt x="837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1"/>
              <p:cNvSpPr/>
              <p:nvPr/>
            </p:nvSpPr>
            <p:spPr>
              <a:xfrm>
                <a:off x="5124925" y="2197475"/>
                <a:ext cx="309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9" extrusionOk="0">
                    <a:moveTo>
                      <a:pt x="621" y="0"/>
                    </a:moveTo>
                    <a:cubicBezTo>
                      <a:pt x="555" y="0"/>
                      <a:pt x="487" y="12"/>
                      <a:pt x="421" y="39"/>
                    </a:cubicBezTo>
                    <a:cubicBezTo>
                      <a:pt x="141" y="151"/>
                      <a:pt x="0" y="460"/>
                      <a:pt x="113" y="741"/>
                    </a:cubicBezTo>
                    <a:cubicBezTo>
                      <a:pt x="199" y="956"/>
                      <a:pt x="400" y="1088"/>
                      <a:pt x="615" y="1088"/>
                    </a:cubicBezTo>
                    <a:cubicBezTo>
                      <a:pt x="681" y="1088"/>
                      <a:pt x="749" y="1076"/>
                      <a:pt x="815" y="1049"/>
                    </a:cubicBezTo>
                    <a:cubicBezTo>
                      <a:pt x="1095" y="937"/>
                      <a:pt x="1236" y="628"/>
                      <a:pt x="1123" y="348"/>
                    </a:cubicBezTo>
                    <a:cubicBezTo>
                      <a:pt x="1037" y="133"/>
                      <a:pt x="836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1"/>
              <p:cNvSpPr/>
              <p:nvPr/>
            </p:nvSpPr>
            <p:spPr>
              <a:xfrm>
                <a:off x="5329175" y="2438100"/>
                <a:ext cx="3090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93" extrusionOk="0">
                    <a:moveTo>
                      <a:pt x="641" y="0"/>
                    </a:moveTo>
                    <a:cubicBezTo>
                      <a:pt x="568" y="0"/>
                      <a:pt x="494" y="14"/>
                      <a:pt x="421" y="43"/>
                    </a:cubicBezTo>
                    <a:cubicBezTo>
                      <a:pt x="140" y="156"/>
                      <a:pt x="0" y="465"/>
                      <a:pt x="112" y="745"/>
                    </a:cubicBezTo>
                    <a:cubicBezTo>
                      <a:pt x="198" y="960"/>
                      <a:pt x="400" y="1093"/>
                      <a:pt x="615" y="1093"/>
                    </a:cubicBezTo>
                    <a:cubicBezTo>
                      <a:pt x="681" y="1093"/>
                      <a:pt x="748" y="1080"/>
                      <a:pt x="814" y="1054"/>
                    </a:cubicBezTo>
                    <a:cubicBezTo>
                      <a:pt x="1095" y="942"/>
                      <a:pt x="1235" y="605"/>
                      <a:pt x="1123" y="324"/>
                    </a:cubicBezTo>
                    <a:cubicBezTo>
                      <a:pt x="1040" y="116"/>
                      <a:pt x="848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1"/>
              <p:cNvSpPr/>
              <p:nvPr/>
            </p:nvSpPr>
            <p:spPr>
              <a:xfrm>
                <a:off x="5292675" y="2241225"/>
                <a:ext cx="210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6" extrusionOk="0">
                    <a:moveTo>
                      <a:pt x="421" y="1"/>
                    </a:moveTo>
                    <a:cubicBezTo>
                      <a:pt x="374" y="1"/>
                      <a:pt x="327" y="10"/>
                      <a:pt x="281" y="29"/>
                    </a:cubicBezTo>
                    <a:cubicBezTo>
                      <a:pt x="113" y="114"/>
                      <a:pt x="0" y="310"/>
                      <a:pt x="84" y="507"/>
                    </a:cubicBezTo>
                    <a:cubicBezTo>
                      <a:pt x="147" y="652"/>
                      <a:pt x="270" y="736"/>
                      <a:pt x="410" y="736"/>
                    </a:cubicBezTo>
                    <a:cubicBezTo>
                      <a:pt x="459" y="736"/>
                      <a:pt x="510" y="725"/>
                      <a:pt x="562" y="703"/>
                    </a:cubicBezTo>
                    <a:cubicBezTo>
                      <a:pt x="758" y="647"/>
                      <a:pt x="842" y="422"/>
                      <a:pt x="758" y="226"/>
                    </a:cubicBezTo>
                    <a:cubicBezTo>
                      <a:pt x="715" y="97"/>
                      <a:pt x="573" y="1"/>
                      <a:pt x="421" y="1"/>
                    </a:cubicBezTo>
                    <a:close/>
                  </a:path>
                </a:pathLst>
              </a:custGeom>
              <a:solidFill>
                <a:srgbClr val="01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1"/>
              <p:cNvSpPr/>
              <p:nvPr/>
            </p:nvSpPr>
            <p:spPr>
              <a:xfrm>
                <a:off x="5082800" y="2309200"/>
                <a:ext cx="168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13" extrusionOk="0">
                    <a:moveTo>
                      <a:pt x="359" y="1"/>
                    </a:moveTo>
                    <a:cubicBezTo>
                      <a:pt x="316" y="1"/>
                      <a:pt x="271" y="11"/>
                      <a:pt x="225" y="34"/>
                    </a:cubicBezTo>
                    <a:cubicBezTo>
                      <a:pt x="57" y="90"/>
                      <a:pt x="1" y="258"/>
                      <a:pt x="57" y="427"/>
                    </a:cubicBezTo>
                    <a:cubicBezTo>
                      <a:pt x="101" y="537"/>
                      <a:pt x="232" y="613"/>
                      <a:pt x="354" y="613"/>
                    </a:cubicBezTo>
                    <a:cubicBezTo>
                      <a:pt x="388" y="613"/>
                      <a:pt x="420" y="607"/>
                      <a:pt x="450" y="595"/>
                    </a:cubicBezTo>
                    <a:cubicBezTo>
                      <a:pt x="619" y="539"/>
                      <a:pt x="675" y="343"/>
                      <a:pt x="619" y="202"/>
                    </a:cubicBezTo>
                    <a:cubicBezTo>
                      <a:pt x="577" y="79"/>
                      <a:pt x="476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41"/>
              <p:cNvSpPr/>
              <p:nvPr/>
            </p:nvSpPr>
            <p:spPr>
              <a:xfrm>
                <a:off x="5282850" y="2446475"/>
                <a:ext cx="210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24" extrusionOk="0">
                    <a:moveTo>
                      <a:pt x="403" y="0"/>
                    </a:moveTo>
                    <a:cubicBezTo>
                      <a:pt x="362" y="0"/>
                      <a:pt x="321" y="6"/>
                      <a:pt x="281" y="17"/>
                    </a:cubicBezTo>
                    <a:cubicBezTo>
                      <a:pt x="112" y="101"/>
                      <a:pt x="0" y="326"/>
                      <a:pt x="84" y="495"/>
                    </a:cubicBezTo>
                    <a:cubicBezTo>
                      <a:pt x="147" y="640"/>
                      <a:pt x="270" y="724"/>
                      <a:pt x="410" y="724"/>
                    </a:cubicBezTo>
                    <a:cubicBezTo>
                      <a:pt x="459" y="724"/>
                      <a:pt x="510" y="713"/>
                      <a:pt x="562" y="691"/>
                    </a:cubicBezTo>
                    <a:cubicBezTo>
                      <a:pt x="758" y="635"/>
                      <a:pt x="842" y="410"/>
                      <a:pt x="758" y="242"/>
                    </a:cubicBezTo>
                    <a:cubicBezTo>
                      <a:pt x="714" y="85"/>
                      <a:pt x="562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1"/>
              <p:cNvSpPr/>
              <p:nvPr/>
            </p:nvSpPr>
            <p:spPr>
              <a:xfrm>
                <a:off x="5204225" y="2505825"/>
                <a:ext cx="211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36" extrusionOk="0">
                    <a:moveTo>
                      <a:pt x="418" y="1"/>
                    </a:moveTo>
                    <a:cubicBezTo>
                      <a:pt x="373" y="1"/>
                      <a:pt x="328" y="10"/>
                      <a:pt x="282" y="30"/>
                    </a:cubicBezTo>
                    <a:cubicBezTo>
                      <a:pt x="85" y="114"/>
                      <a:pt x="1" y="310"/>
                      <a:pt x="85" y="507"/>
                    </a:cubicBezTo>
                    <a:cubicBezTo>
                      <a:pt x="147" y="652"/>
                      <a:pt x="271" y="736"/>
                      <a:pt x="410" y="736"/>
                    </a:cubicBezTo>
                    <a:cubicBezTo>
                      <a:pt x="460" y="736"/>
                      <a:pt x="511" y="725"/>
                      <a:pt x="562" y="703"/>
                    </a:cubicBezTo>
                    <a:cubicBezTo>
                      <a:pt x="731" y="647"/>
                      <a:pt x="843" y="423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1"/>
              <p:cNvSpPr/>
              <p:nvPr/>
            </p:nvSpPr>
            <p:spPr>
              <a:xfrm>
                <a:off x="5024550" y="2390025"/>
                <a:ext cx="210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32" extrusionOk="0">
                    <a:moveTo>
                      <a:pt x="418" y="1"/>
                    </a:moveTo>
                    <a:cubicBezTo>
                      <a:pt x="373" y="1"/>
                      <a:pt x="327" y="10"/>
                      <a:pt x="281" y="29"/>
                    </a:cubicBezTo>
                    <a:cubicBezTo>
                      <a:pt x="113" y="114"/>
                      <a:pt x="1" y="310"/>
                      <a:pt x="85" y="507"/>
                    </a:cubicBezTo>
                    <a:cubicBezTo>
                      <a:pt x="149" y="636"/>
                      <a:pt x="280" y="732"/>
                      <a:pt x="426" y="732"/>
                    </a:cubicBezTo>
                    <a:cubicBezTo>
                      <a:pt x="470" y="732"/>
                      <a:pt x="516" y="723"/>
                      <a:pt x="562" y="703"/>
                    </a:cubicBezTo>
                    <a:cubicBezTo>
                      <a:pt x="759" y="619"/>
                      <a:pt x="843" y="422"/>
                      <a:pt x="759" y="226"/>
                    </a:cubicBezTo>
                    <a:cubicBezTo>
                      <a:pt x="694" y="97"/>
                      <a:pt x="5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41"/>
              <p:cNvSpPr/>
              <p:nvPr/>
            </p:nvSpPr>
            <p:spPr>
              <a:xfrm>
                <a:off x="4964200" y="2409850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309" y="1"/>
                    </a:moveTo>
                    <a:cubicBezTo>
                      <a:pt x="271" y="1"/>
                      <a:pt x="233" y="8"/>
                      <a:pt x="197" y="22"/>
                    </a:cubicBezTo>
                    <a:cubicBezTo>
                      <a:pt x="56" y="79"/>
                      <a:pt x="0" y="247"/>
                      <a:pt x="56" y="387"/>
                    </a:cubicBezTo>
                    <a:cubicBezTo>
                      <a:pt x="100" y="475"/>
                      <a:pt x="195" y="546"/>
                      <a:pt x="302" y="546"/>
                    </a:cubicBezTo>
                    <a:cubicBezTo>
                      <a:pt x="332" y="546"/>
                      <a:pt x="363" y="540"/>
                      <a:pt x="393" y="528"/>
                    </a:cubicBezTo>
                    <a:cubicBezTo>
                      <a:pt x="534" y="472"/>
                      <a:pt x="618" y="303"/>
                      <a:pt x="562" y="163"/>
                    </a:cubicBezTo>
                    <a:cubicBezTo>
                      <a:pt x="520" y="59"/>
                      <a:pt x="417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41"/>
              <p:cNvSpPr/>
              <p:nvPr/>
            </p:nvSpPr>
            <p:spPr>
              <a:xfrm>
                <a:off x="5023150" y="2516650"/>
                <a:ext cx="14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45" extrusionOk="0">
                    <a:moveTo>
                      <a:pt x="286" y="0"/>
                    </a:moveTo>
                    <a:cubicBezTo>
                      <a:pt x="257" y="0"/>
                      <a:pt x="227" y="6"/>
                      <a:pt x="197" y="18"/>
                    </a:cubicBezTo>
                    <a:cubicBezTo>
                      <a:pt x="57" y="74"/>
                      <a:pt x="1" y="242"/>
                      <a:pt x="57" y="383"/>
                    </a:cubicBezTo>
                    <a:cubicBezTo>
                      <a:pt x="98" y="487"/>
                      <a:pt x="186" y="545"/>
                      <a:pt x="286" y="545"/>
                    </a:cubicBezTo>
                    <a:cubicBezTo>
                      <a:pt x="321" y="545"/>
                      <a:pt x="357" y="538"/>
                      <a:pt x="394" y="523"/>
                    </a:cubicBezTo>
                    <a:cubicBezTo>
                      <a:pt x="534" y="467"/>
                      <a:pt x="590" y="327"/>
                      <a:pt x="534" y="186"/>
                    </a:cubicBezTo>
                    <a:cubicBezTo>
                      <a:pt x="490" y="76"/>
                      <a:pt x="394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41"/>
              <p:cNvSpPr/>
              <p:nvPr/>
            </p:nvSpPr>
            <p:spPr>
              <a:xfrm>
                <a:off x="5071875" y="2262975"/>
                <a:ext cx="228925" cy="2148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8593" extrusionOk="0">
                    <a:moveTo>
                      <a:pt x="4785" y="0"/>
                    </a:moveTo>
                    <a:cubicBezTo>
                      <a:pt x="4778" y="0"/>
                      <a:pt x="4770" y="1"/>
                      <a:pt x="4761" y="2"/>
                    </a:cubicBezTo>
                    <a:cubicBezTo>
                      <a:pt x="4031" y="86"/>
                      <a:pt x="3919" y="3932"/>
                      <a:pt x="3919" y="3932"/>
                    </a:cubicBezTo>
                    <a:cubicBezTo>
                      <a:pt x="3919" y="3932"/>
                      <a:pt x="2905" y="3802"/>
                      <a:pt x="1937" y="3802"/>
                    </a:cubicBezTo>
                    <a:cubicBezTo>
                      <a:pt x="1162" y="3802"/>
                      <a:pt x="416" y="3885"/>
                      <a:pt x="241" y="4185"/>
                    </a:cubicBezTo>
                    <a:cubicBezTo>
                      <a:pt x="1" y="4570"/>
                      <a:pt x="1245" y="4652"/>
                      <a:pt x="2356" y="4652"/>
                    </a:cubicBezTo>
                    <a:cubicBezTo>
                      <a:pt x="3189" y="4652"/>
                      <a:pt x="3947" y="4606"/>
                      <a:pt x="3947" y="4606"/>
                    </a:cubicBezTo>
                    <a:lnTo>
                      <a:pt x="3947" y="4606"/>
                    </a:lnTo>
                    <a:cubicBezTo>
                      <a:pt x="3947" y="4606"/>
                      <a:pt x="3245" y="8564"/>
                      <a:pt x="3891" y="8593"/>
                    </a:cubicBezTo>
                    <a:cubicBezTo>
                      <a:pt x="3893" y="8593"/>
                      <a:pt x="3895" y="8593"/>
                      <a:pt x="3898" y="8593"/>
                    </a:cubicBezTo>
                    <a:cubicBezTo>
                      <a:pt x="4540" y="8593"/>
                      <a:pt x="5070" y="4437"/>
                      <a:pt x="5070" y="4437"/>
                    </a:cubicBezTo>
                    <a:cubicBezTo>
                      <a:pt x="5070" y="4437"/>
                      <a:pt x="5979" y="4509"/>
                      <a:pt x="6920" y="4509"/>
                    </a:cubicBezTo>
                    <a:cubicBezTo>
                      <a:pt x="8017" y="4509"/>
                      <a:pt x="9156" y="4412"/>
                      <a:pt x="8945" y="3988"/>
                    </a:cubicBezTo>
                    <a:cubicBezTo>
                      <a:pt x="8758" y="3629"/>
                      <a:pt x="7848" y="3535"/>
                      <a:pt x="6941" y="3535"/>
                    </a:cubicBezTo>
                    <a:cubicBezTo>
                      <a:pt x="5933" y="3535"/>
                      <a:pt x="4930" y="3651"/>
                      <a:pt x="4930" y="3651"/>
                    </a:cubicBezTo>
                    <a:cubicBezTo>
                      <a:pt x="4930" y="3651"/>
                      <a:pt x="5479" y="0"/>
                      <a:pt x="47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0" name="Google Shape;4000;p41"/>
          <p:cNvGrpSpPr/>
          <p:nvPr/>
        </p:nvGrpSpPr>
        <p:grpSpPr>
          <a:xfrm>
            <a:off x="505081" y="455220"/>
            <a:ext cx="549700" cy="551497"/>
            <a:chOff x="3841181" y="335095"/>
            <a:chExt cx="549700" cy="551497"/>
          </a:xfrm>
        </p:grpSpPr>
        <p:grpSp>
          <p:nvGrpSpPr>
            <p:cNvPr id="4001" name="Google Shape;4001;p41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4002" name="Google Shape;4002;p41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41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41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41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41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41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41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41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41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41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41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41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41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5" name="Google Shape;4015;p41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4016" name="Google Shape;4016;p41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1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1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1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0" name="Google Shape;4030;p42"/>
          <p:cNvGrpSpPr/>
          <p:nvPr/>
        </p:nvGrpSpPr>
        <p:grpSpPr>
          <a:xfrm rot="-6823440">
            <a:off x="6547257" y="1927285"/>
            <a:ext cx="3943603" cy="5572994"/>
            <a:chOff x="-955502" y="1341705"/>
            <a:chExt cx="3895495" cy="5505010"/>
          </a:xfrm>
        </p:grpSpPr>
        <p:grpSp>
          <p:nvGrpSpPr>
            <p:cNvPr id="4031" name="Google Shape;4031;p42"/>
            <p:cNvGrpSpPr/>
            <p:nvPr/>
          </p:nvGrpSpPr>
          <p:grpSpPr>
            <a:xfrm rot="4500085">
              <a:off x="-1495676" y="2744337"/>
              <a:ext cx="4975845" cy="2699745"/>
              <a:chOff x="2914750" y="3248575"/>
              <a:chExt cx="1728025" cy="937575"/>
            </a:xfrm>
          </p:grpSpPr>
          <p:sp>
            <p:nvSpPr>
              <p:cNvPr id="4032" name="Google Shape;4032;p42"/>
              <p:cNvSpPr/>
              <p:nvPr/>
            </p:nvSpPr>
            <p:spPr>
              <a:xfrm>
                <a:off x="2914750" y="3248575"/>
                <a:ext cx="1728025" cy="937575"/>
              </a:xfrm>
              <a:custGeom>
                <a:avLst/>
                <a:gdLst/>
                <a:ahLst/>
                <a:cxnLst/>
                <a:rect l="l" t="t" r="r" b="b"/>
                <a:pathLst>
                  <a:path w="69121" h="37503" extrusionOk="0">
                    <a:moveTo>
                      <a:pt x="35768" y="1"/>
                    </a:moveTo>
                    <a:cubicBezTo>
                      <a:pt x="34138" y="1"/>
                      <a:pt x="32488" y="118"/>
                      <a:pt x="30826" y="360"/>
                    </a:cubicBezTo>
                    <a:cubicBezTo>
                      <a:pt x="12690" y="2971"/>
                      <a:pt x="0" y="19450"/>
                      <a:pt x="1909" y="37503"/>
                    </a:cubicBezTo>
                    <a:lnTo>
                      <a:pt x="5278" y="37025"/>
                    </a:lnTo>
                    <a:cubicBezTo>
                      <a:pt x="3678" y="20826"/>
                      <a:pt x="15076" y="6087"/>
                      <a:pt x="31304" y="3729"/>
                    </a:cubicBezTo>
                    <a:cubicBezTo>
                      <a:pt x="32777" y="3517"/>
                      <a:pt x="34241" y="3415"/>
                      <a:pt x="35688" y="3415"/>
                    </a:cubicBezTo>
                    <a:cubicBezTo>
                      <a:pt x="50203" y="3415"/>
                      <a:pt x="62966" y="13739"/>
                      <a:pt x="65723" y="28266"/>
                    </a:cubicBezTo>
                    <a:lnTo>
                      <a:pt x="69120" y="27761"/>
                    </a:lnTo>
                    <a:cubicBezTo>
                      <a:pt x="66111" y="11541"/>
                      <a:pt x="51935" y="1"/>
                      <a:pt x="35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2"/>
              <p:cNvSpPr/>
              <p:nvPr/>
            </p:nvSpPr>
            <p:spPr>
              <a:xfrm>
                <a:off x="3006700" y="3333925"/>
                <a:ext cx="1551150" cy="840300"/>
              </a:xfrm>
              <a:custGeom>
                <a:avLst/>
                <a:gdLst/>
                <a:ahLst/>
                <a:cxnLst/>
                <a:rect l="l" t="t" r="r" b="b"/>
                <a:pathLst>
                  <a:path w="62046" h="33612" extrusionOk="0">
                    <a:moveTo>
                      <a:pt x="32010" y="1"/>
                    </a:moveTo>
                    <a:cubicBezTo>
                      <a:pt x="30563" y="1"/>
                      <a:pt x="29099" y="103"/>
                      <a:pt x="27626" y="315"/>
                    </a:cubicBezTo>
                    <a:cubicBezTo>
                      <a:pt x="11398" y="2673"/>
                      <a:pt x="0" y="17412"/>
                      <a:pt x="1600" y="33611"/>
                    </a:cubicBezTo>
                    <a:lnTo>
                      <a:pt x="5110" y="33106"/>
                    </a:lnTo>
                    <a:cubicBezTo>
                      <a:pt x="3762" y="18844"/>
                      <a:pt x="13813" y="5901"/>
                      <a:pt x="28159" y="3824"/>
                    </a:cubicBezTo>
                    <a:cubicBezTo>
                      <a:pt x="29476" y="3633"/>
                      <a:pt x="30784" y="3540"/>
                      <a:pt x="32076" y="3540"/>
                    </a:cubicBezTo>
                    <a:cubicBezTo>
                      <a:pt x="44835" y="3540"/>
                      <a:pt x="56037" y="12585"/>
                      <a:pt x="58536" y="25357"/>
                    </a:cubicBezTo>
                    <a:lnTo>
                      <a:pt x="62045" y="24852"/>
                    </a:lnTo>
                    <a:cubicBezTo>
                      <a:pt x="59288" y="10325"/>
                      <a:pt x="46525" y="1"/>
                      <a:pt x="3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2"/>
              <p:cNvSpPr/>
              <p:nvPr/>
            </p:nvSpPr>
            <p:spPr>
              <a:xfrm>
                <a:off x="3100750" y="3422425"/>
                <a:ext cx="1369350" cy="739150"/>
              </a:xfrm>
              <a:custGeom>
                <a:avLst/>
                <a:gdLst/>
                <a:ahLst/>
                <a:cxnLst/>
                <a:rect l="l" t="t" r="r" b="b"/>
                <a:pathLst>
                  <a:path w="54774" h="29566" extrusionOk="0">
                    <a:moveTo>
                      <a:pt x="28314" y="0"/>
                    </a:moveTo>
                    <a:cubicBezTo>
                      <a:pt x="27022" y="0"/>
                      <a:pt x="25714" y="93"/>
                      <a:pt x="24397" y="284"/>
                    </a:cubicBezTo>
                    <a:cubicBezTo>
                      <a:pt x="10051" y="2361"/>
                      <a:pt x="0" y="15304"/>
                      <a:pt x="1348" y="29566"/>
                    </a:cubicBezTo>
                    <a:lnTo>
                      <a:pt x="4604" y="29089"/>
                    </a:lnTo>
                    <a:cubicBezTo>
                      <a:pt x="3509" y="16623"/>
                      <a:pt x="12325" y="5337"/>
                      <a:pt x="24846" y="3541"/>
                    </a:cubicBezTo>
                    <a:cubicBezTo>
                      <a:pt x="26006" y="3372"/>
                      <a:pt x="27159" y="3289"/>
                      <a:pt x="28298" y="3289"/>
                    </a:cubicBezTo>
                    <a:cubicBezTo>
                      <a:pt x="39453" y="3289"/>
                      <a:pt x="49275" y="11160"/>
                      <a:pt x="51517" y="22266"/>
                    </a:cubicBezTo>
                    <a:lnTo>
                      <a:pt x="54774" y="21817"/>
                    </a:lnTo>
                    <a:cubicBezTo>
                      <a:pt x="52275" y="9045"/>
                      <a:pt x="41073" y="0"/>
                      <a:pt x="28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2"/>
              <p:cNvSpPr/>
              <p:nvPr/>
            </p:nvSpPr>
            <p:spPr>
              <a:xfrm>
                <a:off x="3188475" y="3504650"/>
                <a:ext cx="1200225" cy="645000"/>
              </a:xfrm>
              <a:custGeom>
                <a:avLst/>
                <a:gdLst/>
                <a:ahLst/>
                <a:cxnLst/>
                <a:rect l="l" t="t" r="r" b="b"/>
                <a:pathLst>
                  <a:path w="48009" h="25800" extrusionOk="0">
                    <a:moveTo>
                      <a:pt x="24796" y="0"/>
                    </a:moveTo>
                    <a:cubicBezTo>
                      <a:pt x="23655" y="0"/>
                      <a:pt x="22500" y="83"/>
                      <a:pt x="21337" y="252"/>
                    </a:cubicBezTo>
                    <a:cubicBezTo>
                      <a:pt x="8816" y="2048"/>
                      <a:pt x="0" y="13334"/>
                      <a:pt x="1095" y="25800"/>
                    </a:cubicBezTo>
                    <a:lnTo>
                      <a:pt x="4184" y="25350"/>
                    </a:lnTo>
                    <a:cubicBezTo>
                      <a:pt x="3341" y="14598"/>
                      <a:pt x="10978" y="4912"/>
                      <a:pt x="21786" y="3340"/>
                    </a:cubicBezTo>
                    <a:cubicBezTo>
                      <a:pt x="22794" y="3194"/>
                      <a:pt x="23794" y="3123"/>
                      <a:pt x="24782" y="3123"/>
                    </a:cubicBezTo>
                    <a:cubicBezTo>
                      <a:pt x="34424" y="3123"/>
                      <a:pt x="42883" y="9877"/>
                      <a:pt x="44920" y="19427"/>
                    </a:cubicBezTo>
                    <a:lnTo>
                      <a:pt x="48008" y="18977"/>
                    </a:lnTo>
                    <a:cubicBezTo>
                      <a:pt x="45766" y="7871"/>
                      <a:pt x="35967" y="0"/>
                      <a:pt x="247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2"/>
              <p:cNvSpPr/>
              <p:nvPr/>
            </p:nvSpPr>
            <p:spPr>
              <a:xfrm>
                <a:off x="3272000" y="3582700"/>
                <a:ext cx="1039475" cy="55572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2229" extrusionOk="0">
                    <a:moveTo>
                      <a:pt x="21441" y="1"/>
                    </a:moveTo>
                    <a:cubicBezTo>
                      <a:pt x="20453" y="1"/>
                      <a:pt x="19453" y="72"/>
                      <a:pt x="18445" y="218"/>
                    </a:cubicBezTo>
                    <a:cubicBezTo>
                      <a:pt x="7637" y="1790"/>
                      <a:pt x="0" y="11476"/>
                      <a:pt x="843" y="22228"/>
                    </a:cubicBezTo>
                    <a:lnTo>
                      <a:pt x="3201" y="21892"/>
                    </a:lnTo>
                    <a:cubicBezTo>
                      <a:pt x="2499" y="12430"/>
                      <a:pt x="9209" y="3924"/>
                      <a:pt x="18726" y="2548"/>
                    </a:cubicBezTo>
                    <a:cubicBezTo>
                      <a:pt x="19606" y="2421"/>
                      <a:pt x="20480" y="2359"/>
                      <a:pt x="21344" y="2359"/>
                    </a:cubicBezTo>
                    <a:cubicBezTo>
                      <a:pt x="29801" y="2359"/>
                      <a:pt x="37272" y="8289"/>
                      <a:pt x="39080" y="16670"/>
                    </a:cubicBezTo>
                    <a:lnTo>
                      <a:pt x="41579" y="16305"/>
                    </a:lnTo>
                    <a:cubicBezTo>
                      <a:pt x="39542" y="6755"/>
                      <a:pt x="31083" y="1"/>
                      <a:pt x="214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2"/>
              <p:cNvSpPr/>
              <p:nvPr/>
            </p:nvSpPr>
            <p:spPr>
              <a:xfrm>
                <a:off x="3334450" y="3641650"/>
                <a:ext cx="914575" cy="488350"/>
              </a:xfrm>
              <a:custGeom>
                <a:avLst/>
                <a:gdLst/>
                <a:ahLst/>
                <a:cxnLst/>
                <a:rect l="l" t="t" r="r" b="b"/>
                <a:pathLst>
                  <a:path w="36583" h="19534" extrusionOk="0">
                    <a:moveTo>
                      <a:pt x="18846" y="1"/>
                    </a:moveTo>
                    <a:cubicBezTo>
                      <a:pt x="17982" y="1"/>
                      <a:pt x="17108" y="63"/>
                      <a:pt x="16228" y="190"/>
                    </a:cubicBezTo>
                    <a:cubicBezTo>
                      <a:pt x="6711" y="1566"/>
                      <a:pt x="1" y="10072"/>
                      <a:pt x="703" y="19534"/>
                    </a:cubicBezTo>
                    <a:lnTo>
                      <a:pt x="3679" y="19084"/>
                    </a:lnTo>
                    <a:cubicBezTo>
                      <a:pt x="3230" y="11813"/>
                      <a:pt x="8058" y="5075"/>
                      <a:pt x="15386" y="3334"/>
                    </a:cubicBezTo>
                    <a:cubicBezTo>
                      <a:pt x="16551" y="3063"/>
                      <a:pt x="17717" y="2933"/>
                      <a:pt x="18865" y="2933"/>
                    </a:cubicBezTo>
                    <a:cubicBezTo>
                      <a:pt x="25788" y="2933"/>
                      <a:pt x="32053" y="7669"/>
                      <a:pt x="33691" y="14677"/>
                    </a:cubicBezTo>
                    <a:cubicBezTo>
                      <a:pt x="33691" y="14705"/>
                      <a:pt x="33719" y="14733"/>
                      <a:pt x="33719" y="14733"/>
                    </a:cubicBezTo>
                    <a:lnTo>
                      <a:pt x="36582" y="14312"/>
                    </a:lnTo>
                    <a:cubicBezTo>
                      <a:pt x="34774" y="5931"/>
                      <a:pt x="27303" y="1"/>
                      <a:pt x="18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8" name="Google Shape;4038;p42"/>
            <p:cNvGrpSpPr/>
            <p:nvPr/>
          </p:nvGrpSpPr>
          <p:grpSpPr>
            <a:xfrm rot="4500085">
              <a:off x="-1495676" y="2744337"/>
              <a:ext cx="4975845" cy="2699745"/>
              <a:chOff x="2914750" y="3248575"/>
              <a:chExt cx="1728025" cy="937575"/>
            </a:xfrm>
          </p:grpSpPr>
          <p:sp>
            <p:nvSpPr>
              <p:cNvPr id="4039" name="Google Shape;4039;p42"/>
              <p:cNvSpPr/>
              <p:nvPr/>
            </p:nvSpPr>
            <p:spPr>
              <a:xfrm>
                <a:off x="2914750" y="3248575"/>
                <a:ext cx="1728025" cy="937575"/>
              </a:xfrm>
              <a:custGeom>
                <a:avLst/>
                <a:gdLst/>
                <a:ahLst/>
                <a:cxnLst/>
                <a:rect l="l" t="t" r="r" b="b"/>
                <a:pathLst>
                  <a:path w="69121" h="37503" extrusionOk="0">
                    <a:moveTo>
                      <a:pt x="35768" y="1"/>
                    </a:moveTo>
                    <a:cubicBezTo>
                      <a:pt x="34138" y="1"/>
                      <a:pt x="32488" y="118"/>
                      <a:pt x="30826" y="360"/>
                    </a:cubicBezTo>
                    <a:cubicBezTo>
                      <a:pt x="12690" y="2971"/>
                      <a:pt x="0" y="19450"/>
                      <a:pt x="1909" y="37503"/>
                    </a:cubicBezTo>
                    <a:lnTo>
                      <a:pt x="5278" y="37025"/>
                    </a:lnTo>
                    <a:cubicBezTo>
                      <a:pt x="3678" y="20826"/>
                      <a:pt x="15076" y="6087"/>
                      <a:pt x="31304" y="3729"/>
                    </a:cubicBezTo>
                    <a:cubicBezTo>
                      <a:pt x="32777" y="3517"/>
                      <a:pt x="34241" y="3415"/>
                      <a:pt x="35688" y="3415"/>
                    </a:cubicBezTo>
                    <a:cubicBezTo>
                      <a:pt x="50203" y="3415"/>
                      <a:pt x="62966" y="13739"/>
                      <a:pt x="65723" y="28266"/>
                    </a:cubicBezTo>
                    <a:lnTo>
                      <a:pt x="69120" y="27761"/>
                    </a:lnTo>
                    <a:cubicBezTo>
                      <a:pt x="66111" y="11541"/>
                      <a:pt x="51935" y="1"/>
                      <a:pt x="35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2"/>
              <p:cNvSpPr/>
              <p:nvPr/>
            </p:nvSpPr>
            <p:spPr>
              <a:xfrm>
                <a:off x="3006700" y="3333925"/>
                <a:ext cx="1551150" cy="840300"/>
              </a:xfrm>
              <a:custGeom>
                <a:avLst/>
                <a:gdLst/>
                <a:ahLst/>
                <a:cxnLst/>
                <a:rect l="l" t="t" r="r" b="b"/>
                <a:pathLst>
                  <a:path w="62046" h="33612" extrusionOk="0">
                    <a:moveTo>
                      <a:pt x="32010" y="1"/>
                    </a:moveTo>
                    <a:cubicBezTo>
                      <a:pt x="30563" y="1"/>
                      <a:pt x="29099" y="103"/>
                      <a:pt x="27626" y="315"/>
                    </a:cubicBezTo>
                    <a:cubicBezTo>
                      <a:pt x="11398" y="2673"/>
                      <a:pt x="0" y="17412"/>
                      <a:pt x="1600" y="33611"/>
                    </a:cubicBezTo>
                    <a:lnTo>
                      <a:pt x="5110" y="33106"/>
                    </a:lnTo>
                    <a:cubicBezTo>
                      <a:pt x="3762" y="18844"/>
                      <a:pt x="13813" y="5901"/>
                      <a:pt x="28159" y="3824"/>
                    </a:cubicBezTo>
                    <a:cubicBezTo>
                      <a:pt x="29476" y="3633"/>
                      <a:pt x="30784" y="3540"/>
                      <a:pt x="32076" y="3540"/>
                    </a:cubicBezTo>
                    <a:cubicBezTo>
                      <a:pt x="44835" y="3540"/>
                      <a:pt x="56037" y="12585"/>
                      <a:pt x="58536" y="25357"/>
                    </a:cubicBezTo>
                    <a:lnTo>
                      <a:pt x="62045" y="24852"/>
                    </a:lnTo>
                    <a:cubicBezTo>
                      <a:pt x="59288" y="10325"/>
                      <a:pt x="46525" y="1"/>
                      <a:pt x="3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2"/>
              <p:cNvSpPr/>
              <p:nvPr/>
            </p:nvSpPr>
            <p:spPr>
              <a:xfrm>
                <a:off x="3100750" y="3422425"/>
                <a:ext cx="1369350" cy="739150"/>
              </a:xfrm>
              <a:custGeom>
                <a:avLst/>
                <a:gdLst/>
                <a:ahLst/>
                <a:cxnLst/>
                <a:rect l="l" t="t" r="r" b="b"/>
                <a:pathLst>
                  <a:path w="54774" h="29566" extrusionOk="0">
                    <a:moveTo>
                      <a:pt x="28314" y="0"/>
                    </a:moveTo>
                    <a:cubicBezTo>
                      <a:pt x="27022" y="0"/>
                      <a:pt x="25714" y="93"/>
                      <a:pt x="24397" y="284"/>
                    </a:cubicBezTo>
                    <a:cubicBezTo>
                      <a:pt x="10051" y="2361"/>
                      <a:pt x="0" y="15304"/>
                      <a:pt x="1348" y="29566"/>
                    </a:cubicBezTo>
                    <a:lnTo>
                      <a:pt x="4604" y="29089"/>
                    </a:lnTo>
                    <a:cubicBezTo>
                      <a:pt x="3509" y="16623"/>
                      <a:pt x="12325" y="5337"/>
                      <a:pt x="24846" y="3541"/>
                    </a:cubicBezTo>
                    <a:cubicBezTo>
                      <a:pt x="26006" y="3372"/>
                      <a:pt x="27159" y="3289"/>
                      <a:pt x="28298" y="3289"/>
                    </a:cubicBezTo>
                    <a:cubicBezTo>
                      <a:pt x="39453" y="3289"/>
                      <a:pt x="49275" y="11160"/>
                      <a:pt x="51517" y="22266"/>
                    </a:cubicBezTo>
                    <a:lnTo>
                      <a:pt x="54774" y="21817"/>
                    </a:lnTo>
                    <a:cubicBezTo>
                      <a:pt x="52275" y="9045"/>
                      <a:pt x="41073" y="0"/>
                      <a:pt x="28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2"/>
              <p:cNvSpPr/>
              <p:nvPr/>
            </p:nvSpPr>
            <p:spPr>
              <a:xfrm>
                <a:off x="3188475" y="3504650"/>
                <a:ext cx="1200225" cy="645000"/>
              </a:xfrm>
              <a:custGeom>
                <a:avLst/>
                <a:gdLst/>
                <a:ahLst/>
                <a:cxnLst/>
                <a:rect l="l" t="t" r="r" b="b"/>
                <a:pathLst>
                  <a:path w="48009" h="25800" extrusionOk="0">
                    <a:moveTo>
                      <a:pt x="24796" y="0"/>
                    </a:moveTo>
                    <a:cubicBezTo>
                      <a:pt x="23655" y="0"/>
                      <a:pt x="22500" y="83"/>
                      <a:pt x="21337" y="252"/>
                    </a:cubicBezTo>
                    <a:cubicBezTo>
                      <a:pt x="8816" y="2048"/>
                      <a:pt x="0" y="13334"/>
                      <a:pt x="1095" y="25800"/>
                    </a:cubicBezTo>
                    <a:lnTo>
                      <a:pt x="4184" y="25350"/>
                    </a:lnTo>
                    <a:cubicBezTo>
                      <a:pt x="3341" y="14598"/>
                      <a:pt x="10978" y="4912"/>
                      <a:pt x="21786" y="3340"/>
                    </a:cubicBezTo>
                    <a:cubicBezTo>
                      <a:pt x="22794" y="3194"/>
                      <a:pt x="23794" y="3123"/>
                      <a:pt x="24782" y="3123"/>
                    </a:cubicBezTo>
                    <a:cubicBezTo>
                      <a:pt x="34424" y="3123"/>
                      <a:pt x="42883" y="9877"/>
                      <a:pt x="44920" y="19427"/>
                    </a:cubicBezTo>
                    <a:lnTo>
                      <a:pt x="48008" y="18977"/>
                    </a:lnTo>
                    <a:cubicBezTo>
                      <a:pt x="45766" y="7871"/>
                      <a:pt x="35967" y="0"/>
                      <a:pt x="247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2"/>
              <p:cNvSpPr/>
              <p:nvPr/>
            </p:nvSpPr>
            <p:spPr>
              <a:xfrm>
                <a:off x="3272000" y="3582700"/>
                <a:ext cx="1039475" cy="55572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2229" extrusionOk="0">
                    <a:moveTo>
                      <a:pt x="21441" y="1"/>
                    </a:moveTo>
                    <a:cubicBezTo>
                      <a:pt x="20453" y="1"/>
                      <a:pt x="19453" y="72"/>
                      <a:pt x="18445" y="218"/>
                    </a:cubicBezTo>
                    <a:cubicBezTo>
                      <a:pt x="7637" y="1790"/>
                      <a:pt x="0" y="11476"/>
                      <a:pt x="843" y="22228"/>
                    </a:cubicBezTo>
                    <a:lnTo>
                      <a:pt x="3201" y="21892"/>
                    </a:lnTo>
                    <a:cubicBezTo>
                      <a:pt x="2499" y="12430"/>
                      <a:pt x="9209" y="3924"/>
                      <a:pt x="18726" y="2548"/>
                    </a:cubicBezTo>
                    <a:cubicBezTo>
                      <a:pt x="19606" y="2421"/>
                      <a:pt x="20480" y="2359"/>
                      <a:pt x="21344" y="2359"/>
                    </a:cubicBezTo>
                    <a:cubicBezTo>
                      <a:pt x="29801" y="2359"/>
                      <a:pt x="37272" y="8289"/>
                      <a:pt x="39080" y="16670"/>
                    </a:cubicBezTo>
                    <a:lnTo>
                      <a:pt x="41579" y="16305"/>
                    </a:lnTo>
                    <a:cubicBezTo>
                      <a:pt x="39542" y="6755"/>
                      <a:pt x="31083" y="1"/>
                      <a:pt x="21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42"/>
              <p:cNvSpPr/>
              <p:nvPr/>
            </p:nvSpPr>
            <p:spPr>
              <a:xfrm>
                <a:off x="3334450" y="3641650"/>
                <a:ext cx="914575" cy="488350"/>
              </a:xfrm>
              <a:custGeom>
                <a:avLst/>
                <a:gdLst/>
                <a:ahLst/>
                <a:cxnLst/>
                <a:rect l="l" t="t" r="r" b="b"/>
                <a:pathLst>
                  <a:path w="36583" h="19534" extrusionOk="0">
                    <a:moveTo>
                      <a:pt x="18846" y="1"/>
                    </a:moveTo>
                    <a:cubicBezTo>
                      <a:pt x="17982" y="1"/>
                      <a:pt x="17108" y="63"/>
                      <a:pt x="16228" y="190"/>
                    </a:cubicBezTo>
                    <a:cubicBezTo>
                      <a:pt x="6711" y="1566"/>
                      <a:pt x="1" y="10072"/>
                      <a:pt x="703" y="19534"/>
                    </a:cubicBezTo>
                    <a:lnTo>
                      <a:pt x="3679" y="19084"/>
                    </a:lnTo>
                    <a:cubicBezTo>
                      <a:pt x="3230" y="11813"/>
                      <a:pt x="8058" y="5075"/>
                      <a:pt x="15386" y="3334"/>
                    </a:cubicBezTo>
                    <a:cubicBezTo>
                      <a:pt x="16551" y="3063"/>
                      <a:pt x="17717" y="2933"/>
                      <a:pt x="18865" y="2933"/>
                    </a:cubicBezTo>
                    <a:cubicBezTo>
                      <a:pt x="25788" y="2933"/>
                      <a:pt x="32053" y="7669"/>
                      <a:pt x="33691" y="14677"/>
                    </a:cubicBezTo>
                    <a:cubicBezTo>
                      <a:pt x="33691" y="14705"/>
                      <a:pt x="33719" y="14733"/>
                      <a:pt x="33719" y="14733"/>
                    </a:cubicBezTo>
                    <a:lnTo>
                      <a:pt x="36582" y="14312"/>
                    </a:lnTo>
                    <a:cubicBezTo>
                      <a:pt x="34774" y="5931"/>
                      <a:pt x="27303" y="1"/>
                      <a:pt x="18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45" name="Google Shape;4045;p42"/>
          <p:cNvSpPr/>
          <p:nvPr/>
        </p:nvSpPr>
        <p:spPr>
          <a:xfrm flipH="1">
            <a:off x="5583285" y="-929549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42"/>
          <p:cNvSpPr/>
          <p:nvPr/>
        </p:nvSpPr>
        <p:spPr>
          <a:xfrm flipH="1">
            <a:off x="-3119140" y="-341424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7" name="Google Shape;4047;p42"/>
          <p:cNvSpPr/>
          <p:nvPr/>
        </p:nvSpPr>
        <p:spPr>
          <a:xfrm flipH="1">
            <a:off x="1749635" y="3798651"/>
            <a:ext cx="6118524" cy="3655044"/>
          </a:xfrm>
          <a:prstGeom prst="cloud">
            <a:avLst/>
          </a:prstGeom>
          <a:solidFill>
            <a:srgbClr val="36B0A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8" name="Google Shape;4048;p42"/>
          <p:cNvSpPr/>
          <p:nvPr/>
        </p:nvSpPr>
        <p:spPr>
          <a:xfrm>
            <a:off x="583014" y="487256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9" name="Google Shape;4049;p42"/>
          <p:cNvSpPr/>
          <p:nvPr/>
        </p:nvSpPr>
        <p:spPr>
          <a:xfrm>
            <a:off x="203924" y="3931925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0" name="Google Shape;4050;p42"/>
          <p:cNvSpPr/>
          <p:nvPr/>
        </p:nvSpPr>
        <p:spPr>
          <a:xfrm>
            <a:off x="6907399" y="245888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1" name="Google Shape;4051;p42"/>
          <p:cNvSpPr/>
          <p:nvPr/>
        </p:nvSpPr>
        <p:spPr>
          <a:xfrm>
            <a:off x="8554527" y="2460119"/>
            <a:ext cx="176015" cy="223258"/>
          </a:xfrm>
          <a:custGeom>
            <a:avLst/>
            <a:gdLst/>
            <a:ahLst/>
            <a:cxnLst/>
            <a:rect l="l" t="t" r="r" b="b"/>
            <a:pathLst>
              <a:path w="4605" h="5841" extrusionOk="0">
                <a:moveTo>
                  <a:pt x="2303" y="1"/>
                </a:moveTo>
                <a:cubicBezTo>
                  <a:pt x="2303" y="1"/>
                  <a:pt x="1994" y="57"/>
                  <a:pt x="1966" y="478"/>
                </a:cubicBezTo>
                <a:cubicBezTo>
                  <a:pt x="1769" y="2499"/>
                  <a:pt x="366" y="2555"/>
                  <a:pt x="366" y="2555"/>
                </a:cubicBezTo>
                <a:cubicBezTo>
                  <a:pt x="1" y="2640"/>
                  <a:pt x="1" y="2920"/>
                  <a:pt x="1" y="2920"/>
                </a:cubicBezTo>
                <a:cubicBezTo>
                  <a:pt x="1" y="2920"/>
                  <a:pt x="1" y="3201"/>
                  <a:pt x="366" y="3285"/>
                </a:cubicBezTo>
                <a:cubicBezTo>
                  <a:pt x="366" y="3285"/>
                  <a:pt x="1769" y="3313"/>
                  <a:pt x="1966" y="5335"/>
                </a:cubicBezTo>
                <a:cubicBezTo>
                  <a:pt x="1994" y="5784"/>
                  <a:pt x="2303" y="5840"/>
                  <a:pt x="2303" y="5840"/>
                </a:cubicBezTo>
                <a:cubicBezTo>
                  <a:pt x="2303" y="5840"/>
                  <a:pt x="2612" y="5784"/>
                  <a:pt x="2640" y="5335"/>
                </a:cubicBezTo>
                <a:cubicBezTo>
                  <a:pt x="2836" y="3313"/>
                  <a:pt x="4240" y="3285"/>
                  <a:pt x="4240" y="3285"/>
                </a:cubicBezTo>
                <a:cubicBezTo>
                  <a:pt x="4605" y="3201"/>
                  <a:pt x="4605" y="2920"/>
                  <a:pt x="4605" y="2920"/>
                </a:cubicBezTo>
                <a:cubicBezTo>
                  <a:pt x="4605" y="2920"/>
                  <a:pt x="4605" y="2640"/>
                  <a:pt x="4240" y="2555"/>
                </a:cubicBezTo>
                <a:cubicBezTo>
                  <a:pt x="4240" y="2555"/>
                  <a:pt x="2836" y="2499"/>
                  <a:pt x="2640" y="478"/>
                </a:cubicBezTo>
                <a:cubicBezTo>
                  <a:pt x="2612" y="57"/>
                  <a:pt x="2303" y="1"/>
                  <a:pt x="2303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2" name="Google Shape;4052;p42"/>
          <p:cNvGrpSpPr/>
          <p:nvPr/>
        </p:nvGrpSpPr>
        <p:grpSpPr>
          <a:xfrm>
            <a:off x="7835543" y="568895"/>
            <a:ext cx="549700" cy="551497"/>
            <a:chOff x="3841181" y="335095"/>
            <a:chExt cx="549700" cy="551497"/>
          </a:xfrm>
        </p:grpSpPr>
        <p:grpSp>
          <p:nvGrpSpPr>
            <p:cNvPr id="4053" name="Google Shape;4053;p4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4054" name="Google Shape;4054;p4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4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4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7" name="Google Shape;4067;p4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4068" name="Google Shape;4068;p4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4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4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1" name="Google Shape;4081;p42"/>
          <p:cNvSpPr/>
          <p:nvPr/>
        </p:nvSpPr>
        <p:spPr>
          <a:xfrm>
            <a:off x="968249" y="4552400"/>
            <a:ext cx="254333" cy="323018"/>
          </a:xfrm>
          <a:custGeom>
            <a:avLst/>
            <a:gdLst/>
            <a:ahLst/>
            <a:cxnLst/>
            <a:rect l="l" t="t" r="r" b="b"/>
            <a:pathLst>
              <a:path w="6654" h="8451" extrusionOk="0">
                <a:moveTo>
                  <a:pt x="3313" y="0"/>
                </a:moveTo>
                <a:cubicBezTo>
                  <a:pt x="3313" y="0"/>
                  <a:pt x="2892" y="84"/>
                  <a:pt x="2836" y="730"/>
                </a:cubicBezTo>
                <a:cubicBezTo>
                  <a:pt x="2583" y="3622"/>
                  <a:pt x="534" y="3678"/>
                  <a:pt x="534" y="3678"/>
                </a:cubicBezTo>
                <a:cubicBezTo>
                  <a:pt x="0" y="3818"/>
                  <a:pt x="0" y="4211"/>
                  <a:pt x="0" y="4211"/>
                </a:cubicBezTo>
                <a:cubicBezTo>
                  <a:pt x="0" y="4211"/>
                  <a:pt x="0" y="4632"/>
                  <a:pt x="534" y="4745"/>
                </a:cubicBezTo>
                <a:cubicBezTo>
                  <a:pt x="534" y="4745"/>
                  <a:pt x="2583" y="4829"/>
                  <a:pt x="2836" y="7721"/>
                </a:cubicBezTo>
                <a:cubicBezTo>
                  <a:pt x="2892" y="8366"/>
                  <a:pt x="3313" y="8451"/>
                  <a:pt x="3313" y="8451"/>
                </a:cubicBezTo>
                <a:cubicBezTo>
                  <a:pt x="3313" y="8451"/>
                  <a:pt x="3762" y="8366"/>
                  <a:pt x="3818" y="7721"/>
                </a:cubicBezTo>
                <a:cubicBezTo>
                  <a:pt x="4071" y="4829"/>
                  <a:pt x="6120" y="4745"/>
                  <a:pt x="6120" y="4745"/>
                </a:cubicBezTo>
                <a:cubicBezTo>
                  <a:pt x="6654" y="4632"/>
                  <a:pt x="6654" y="4211"/>
                  <a:pt x="6654" y="4211"/>
                </a:cubicBezTo>
                <a:cubicBezTo>
                  <a:pt x="6654" y="4211"/>
                  <a:pt x="6654" y="3818"/>
                  <a:pt x="6120" y="3678"/>
                </a:cubicBezTo>
                <a:cubicBezTo>
                  <a:pt x="6120" y="3678"/>
                  <a:pt x="4071" y="3622"/>
                  <a:pt x="3818" y="730"/>
                </a:cubicBezTo>
                <a:cubicBezTo>
                  <a:pt x="3762" y="84"/>
                  <a:pt x="3313" y="0"/>
                  <a:pt x="331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2" name="Google Shape;4082;p42"/>
          <p:cNvGrpSpPr/>
          <p:nvPr/>
        </p:nvGrpSpPr>
        <p:grpSpPr>
          <a:xfrm rot="-1800204">
            <a:off x="743057" y="3547953"/>
            <a:ext cx="704203" cy="706506"/>
            <a:chOff x="3841181" y="335095"/>
            <a:chExt cx="549700" cy="551497"/>
          </a:xfrm>
        </p:grpSpPr>
        <p:grpSp>
          <p:nvGrpSpPr>
            <p:cNvPr id="4083" name="Google Shape;4083;p4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4084" name="Google Shape;4084;p4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7" name="Google Shape;4097;p42"/>
            <p:cNvGrpSpPr/>
            <p:nvPr/>
          </p:nvGrpSpPr>
          <p:grpSpPr>
            <a:xfrm>
              <a:off x="3841181" y="335095"/>
              <a:ext cx="549700" cy="551497"/>
              <a:chOff x="4060200" y="636725"/>
              <a:chExt cx="359375" cy="360550"/>
            </a:xfrm>
          </p:grpSpPr>
          <p:sp>
            <p:nvSpPr>
              <p:cNvPr id="4098" name="Google Shape;4098;p42"/>
              <p:cNvSpPr/>
              <p:nvPr/>
            </p:nvSpPr>
            <p:spPr>
              <a:xfrm>
                <a:off x="4060200" y="636725"/>
                <a:ext cx="3593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4422" extrusionOk="0">
                    <a:moveTo>
                      <a:pt x="8078" y="1"/>
                    </a:moveTo>
                    <a:cubicBezTo>
                      <a:pt x="7419" y="1"/>
                      <a:pt x="6772" y="355"/>
                      <a:pt x="6457" y="985"/>
                    </a:cubicBezTo>
                    <a:cubicBezTo>
                      <a:pt x="6373" y="1097"/>
                      <a:pt x="6345" y="1210"/>
                      <a:pt x="6289" y="1350"/>
                    </a:cubicBezTo>
                    <a:cubicBezTo>
                      <a:pt x="6261" y="1406"/>
                      <a:pt x="6261" y="1462"/>
                      <a:pt x="6233" y="1519"/>
                    </a:cubicBezTo>
                    <a:cubicBezTo>
                      <a:pt x="6008" y="2052"/>
                      <a:pt x="5924" y="2613"/>
                      <a:pt x="5952" y="3147"/>
                    </a:cubicBezTo>
                    <a:cubicBezTo>
                      <a:pt x="5587" y="2698"/>
                      <a:pt x="5166" y="2361"/>
                      <a:pt x="4632" y="2024"/>
                    </a:cubicBezTo>
                    <a:cubicBezTo>
                      <a:pt x="4576" y="2024"/>
                      <a:pt x="4548" y="1996"/>
                      <a:pt x="4520" y="1968"/>
                    </a:cubicBezTo>
                    <a:cubicBezTo>
                      <a:pt x="4492" y="1940"/>
                      <a:pt x="4464" y="1912"/>
                      <a:pt x="4436" y="1912"/>
                    </a:cubicBezTo>
                    <a:lnTo>
                      <a:pt x="4408" y="1912"/>
                    </a:lnTo>
                    <a:cubicBezTo>
                      <a:pt x="4352" y="1883"/>
                      <a:pt x="4296" y="1855"/>
                      <a:pt x="4239" y="1827"/>
                    </a:cubicBezTo>
                    <a:lnTo>
                      <a:pt x="4211" y="1827"/>
                    </a:lnTo>
                    <a:cubicBezTo>
                      <a:pt x="4155" y="1799"/>
                      <a:pt x="4099" y="1771"/>
                      <a:pt x="4071" y="1771"/>
                    </a:cubicBezTo>
                    <a:lnTo>
                      <a:pt x="4043" y="1771"/>
                    </a:lnTo>
                    <a:cubicBezTo>
                      <a:pt x="3883" y="1727"/>
                      <a:pt x="3720" y="1706"/>
                      <a:pt x="3559" y="1706"/>
                    </a:cubicBezTo>
                    <a:cubicBezTo>
                      <a:pt x="2903" y="1706"/>
                      <a:pt x="2275" y="2061"/>
                      <a:pt x="1937" y="2670"/>
                    </a:cubicBezTo>
                    <a:cubicBezTo>
                      <a:pt x="1628" y="3287"/>
                      <a:pt x="1685" y="3989"/>
                      <a:pt x="2050" y="4523"/>
                    </a:cubicBezTo>
                    <a:cubicBezTo>
                      <a:pt x="1404" y="4551"/>
                      <a:pt x="786" y="4887"/>
                      <a:pt x="477" y="5505"/>
                    </a:cubicBezTo>
                    <a:cubicBezTo>
                      <a:pt x="0" y="6404"/>
                      <a:pt x="337" y="7498"/>
                      <a:pt x="1235" y="7976"/>
                    </a:cubicBezTo>
                    <a:cubicBezTo>
                      <a:pt x="1348" y="8032"/>
                      <a:pt x="1488" y="8088"/>
                      <a:pt x="1600" y="8116"/>
                    </a:cubicBezTo>
                    <a:cubicBezTo>
                      <a:pt x="1685" y="8172"/>
                      <a:pt x="1769" y="8200"/>
                      <a:pt x="1853" y="8228"/>
                    </a:cubicBezTo>
                    <a:cubicBezTo>
                      <a:pt x="1881" y="8228"/>
                      <a:pt x="1909" y="8256"/>
                      <a:pt x="1937" y="8256"/>
                    </a:cubicBezTo>
                    <a:cubicBezTo>
                      <a:pt x="1993" y="8285"/>
                      <a:pt x="2050" y="8285"/>
                      <a:pt x="2106" y="8313"/>
                    </a:cubicBezTo>
                    <a:cubicBezTo>
                      <a:pt x="2134" y="8313"/>
                      <a:pt x="2162" y="8341"/>
                      <a:pt x="2190" y="8341"/>
                    </a:cubicBezTo>
                    <a:cubicBezTo>
                      <a:pt x="2246" y="8369"/>
                      <a:pt x="2302" y="8369"/>
                      <a:pt x="2330" y="8369"/>
                    </a:cubicBezTo>
                    <a:cubicBezTo>
                      <a:pt x="2386" y="8397"/>
                      <a:pt x="2415" y="8397"/>
                      <a:pt x="2443" y="8397"/>
                    </a:cubicBezTo>
                    <a:cubicBezTo>
                      <a:pt x="2471" y="8397"/>
                      <a:pt x="2499" y="8425"/>
                      <a:pt x="2499" y="8425"/>
                    </a:cubicBezTo>
                    <a:cubicBezTo>
                      <a:pt x="2759" y="8460"/>
                      <a:pt x="3009" y="8484"/>
                      <a:pt x="3254" y="8484"/>
                    </a:cubicBezTo>
                    <a:cubicBezTo>
                      <a:pt x="3406" y="8484"/>
                      <a:pt x="3556" y="8474"/>
                      <a:pt x="3706" y="8453"/>
                    </a:cubicBezTo>
                    <a:lnTo>
                      <a:pt x="3706" y="8453"/>
                    </a:lnTo>
                    <a:cubicBezTo>
                      <a:pt x="3341" y="8678"/>
                      <a:pt x="3060" y="8902"/>
                      <a:pt x="2780" y="9183"/>
                    </a:cubicBezTo>
                    <a:cubicBezTo>
                      <a:pt x="2583" y="9408"/>
                      <a:pt x="2415" y="9660"/>
                      <a:pt x="2246" y="9941"/>
                    </a:cubicBezTo>
                    <a:cubicBezTo>
                      <a:pt x="2218" y="9969"/>
                      <a:pt x="2190" y="10025"/>
                      <a:pt x="2162" y="10053"/>
                    </a:cubicBezTo>
                    <a:cubicBezTo>
                      <a:pt x="2162" y="10081"/>
                      <a:pt x="2134" y="10109"/>
                      <a:pt x="2106" y="10137"/>
                    </a:cubicBezTo>
                    <a:cubicBezTo>
                      <a:pt x="2050" y="10222"/>
                      <a:pt x="2050" y="10250"/>
                      <a:pt x="2050" y="10250"/>
                    </a:cubicBezTo>
                    <a:cubicBezTo>
                      <a:pt x="1572" y="11148"/>
                      <a:pt x="1909" y="12271"/>
                      <a:pt x="2808" y="12720"/>
                    </a:cubicBezTo>
                    <a:cubicBezTo>
                      <a:pt x="3086" y="12872"/>
                      <a:pt x="3381" y="12944"/>
                      <a:pt x="3670" y="12944"/>
                    </a:cubicBezTo>
                    <a:cubicBezTo>
                      <a:pt x="4023" y="12944"/>
                      <a:pt x="4367" y="12837"/>
                      <a:pt x="4661" y="12636"/>
                    </a:cubicBezTo>
                    <a:cubicBezTo>
                      <a:pt x="4689" y="13282"/>
                      <a:pt x="5025" y="13899"/>
                      <a:pt x="5643" y="14208"/>
                    </a:cubicBezTo>
                    <a:cubicBezTo>
                      <a:pt x="5921" y="14352"/>
                      <a:pt x="6214" y="14421"/>
                      <a:pt x="6502" y="14421"/>
                    </a:cubicBezTo>
                    <a:cubicBezTo>
                      <a:pt x="6998" y="14421"/>
                      <a:pt x="7477" y="14217"/>
                      <a:pt x="7833" y="13843"/>
                    </a:cubicBezTo>
                    <a:cubicBezTo>
                      <a:pt x="7861" y="13787"/>
                      <a:pt x="7889" y="13759"/>
                      <a:pt x="7917" y="13731"/>
                    </a:cubicBezTo>
                    <a:cubicBezTo>
                      <a:pt x="7945" y="13703"/>
                      <a:pt x="7945" y="13703"/>
                      <a:pt x="7945" y="13675"/>
                    </a:cubicBezTo>
                    <a:cubicBezTo>
                      <a:pt x="7973" y="13647"/>
                      <a:pt x="8001" y="13619"/>
                      <a:pt x="8029" y="13591"/>
                    </a:cubicBezTo>
                    <a:cubicBezTo>
                      <a:pt x="8058" y="13534"/>
                      <a:pt x="8086" y="13478"/>
                      <a:pt x="8114" y="13450"/>
                    </a:cubicBezTo>
                    <a:cubicBezTo>
                      <a:pt x="8170" y="13310"/>
                      <a:pt x="8226" y="13198"/>
                      <a:pt x="8254" y="13085"/>
                    </a:cubicBezTo>
                    <a:cubicBezTo>
                      <a:pt x="8507" y="12580"/>
                      <a:pt x="8619" y="12047"/>
                      <a:pt x="8619" y="11513"/>
                    </a:cubicBezTo>
                    <a:cubicBezTo>
                      <a:pt x="8619" y="11513"/>
                      <a:pt x="8703" y="11120"/>
                      <a:pt x="8928" y="11064"/>
                    </a:cubicBezTo>
                    <a:cubicBezTo>
                      <a:pt x="8937" y="11063"/>
                      <a:pt x="8947" y="11062"/>
                      <a:pt x="8956" y="11062"/>
                    </a:cubicBezTo>
                    <a:cubicBezTo>
                      <a:pt x="9143" y="11062"/>
                      <a:pt x="9321" y="11317"/>
                      <a:pt x="9321" y="11317"/>
                    </a:cubicBezTo>
                    <a:cubicBezTo>
                      <a:pt x="9546" y="11485"/>
                      <a:pt x="9742" y="11625"/>
                      <a:pt x="9995" y="11766"/>
                    </a:cubicBezTo>
                    <a:cubicBezTo>
                      <a:pt x="10135" y="11822"/>
                      <a:pt x="10275" y="11906"/>
                      <a:pt x="10416" y="11962"/>
                    </a:cubicBezTo>
                    <a:lnTo>
                      <a:pt x="10444" y="11962"/>
                    </a:lnTo>
                    <a:cubicBezTo>
                      <a:pt x="10612" y="12047"/>
                      <a:pt x="10781" y="12103"/>
                      <a:pt x="10977" y="12159"/>
                    </a:cubicBezTo>
                    <a:cubicBezTo>
                      <a:pt x="11005" y="12159"/>
                      <a:pt x="11033" y="12159"/>
                      <a:pt x="11062" y="12187"/>
                    </a:cubicBezTo>
                    <a:cubicBezTo>
                      <a:pt x="11146" y="12215"/>
                      <a:pt x="11202" y="12215"/>
                      <a:pt x="11202" y="12215"/>
                    </a:cubicBezTo>
                    <a:cubicBezTo>
                      <a:pt x="11351" y="12253"/>
                      <a:pt x="11500" y="12272"/>
                      <a:pt x="11647" y="12272"/>
                    </a:cubicBezTo>
                    <a:cubicBezTo>
                      <a:pt x="12465" y="12272"/>
                      <a:pt x="13201" y="11701"/>
                      <a:pt x="13392" y="10867"/>
                    </a:cubicBezTo>
                    <a:cubicBezTo>
                      <a:pt x="13560" y="10194"/>
                      <a:pt x="13336" y="9520"/>
                      <a:pt x="12858" y="9099"/>
                    </a:cubicBezTo>
                    <a:cubicBezTo>
                      <a:pt x="13476" y="8930"/>
                      <a:pt x="13981" y="8425"/>
                      <a:pt x="14150" y="7751"/>
                    </a:cubicBezTo>
                    <a:cubicBezTo>
                      <a:pt x="14374" y="6768"/>
                      <a:pt x="13785" y="5786"/>
                      <a:pt x="12802" y="5561"/>
                    </a:cubicBezTo>
                    <a:cubicBezTo>
                      <a:pt x="12662" y="5533"/>
                      <a:pt x="12549" y="5505"/>
                      <a:pt x="12409" y="5505"/>
                    </a:cubicBezTo>
                    <a:cubicBezTo>
                      <a:pt x="12325" y="5477"/>
                      <a:pt x="12241" y="5477"/>
                      <a:pt x="12185" y="5477"/>
                    </a:cubicBezTo>
                    <a:cubicBezTo>
                      <a:pt x="12156" y="5477"/>
                      <a:pt x="12156" y="5477"/>
                      <a:pt x="12156" y="5449"/>
                    </a:cubicBezTo>
                    <a:lnTo>
                      <a:pt x="11932" y="5449"/>
                    </a:lnTo>
                    <a:cubicBezTo>
                      <a:pt x="11862" y="5435"/>
                      <a:pt x="11798" y="5428"/>
                      <a:pt x="11739" y="5428"/>
                    </a:cubicBezTo>
                    <a:cubicBezTo>
                      <a:pt x="11679" y="5428"/>
                      <a:pt x="11623" y="5435"/>
                      <a:pt x="11567" y="5449"/>
                    </a:cubicBezTo>
                    <a:cubicBezTo>
                      <a:pt x="11763" y="5252"/>
                      <a:pt x="11960" y="5028"/>
                      <a:pt x="12128" y="4775"/>
                    </a:cubicBezTo>
                    <a:cubicBezTo>
                      <a:pt x="12156" y="4719"/>
                      <a:pt x="12213" y="4663"/>
                      <a:pt x="12241" y="4607"/>
                    </a:cubicBezTo>
                    <a:cubicBezTo>
                      <a:pt x="12241" y="4579"/>
                      <a:pt x="12269" y="4579"/>
                      <a:pt x="12269" y="4551"/>
                    </a:cubicBezTo>
                    <a:cubicBezTo>
                      <a:pt x="12297" y="4494"/>
                      <a:pt x="12353" y="4438"/>
                      <a:pt x="12381" y="4354"/>
                    </a:cubicBezTo>
                    <a:cubicBezTo>
                      <a:pt x="12409" y="4326"/>
                      <a:pt x="12437" y="4298"/>
                      <a:pt x="12465" y="4270"/>
                    </a:cubicBezTo>
                    <a:cubicBezTo>
                      <a:pt x="12493" y="4186"/>
                      <a:pt x="12521" y="4158"/>
                      <a:pt x="12521" y="4158"/>
                    </a:cubicBezTo>
                    <a:cubicBezTo>
                      <a:pt x="12549" y="4101"/>
                      <a:pt x="12578" y="4045"/>
                      <a:pt x="12606" y="3989"/>
                    </a:cubicBezTo>
                    <a:cubicBezTo>
                      <a:pt x="12943" y="3119"/>
                      <a:pt x="12578" y="2136"/>
                      <a:pt x="11735" y="1687"/>
                    </a:cubicBezTo>
                    <a:cubicBezTo>
                      <a:pt x="11472" y="1549"/>
                      <a:pt x="11181" y="1484"/>
                      <a:pt x="10893" y="1484"/>
                    </a:cubicBezTo>
                    <a:cubicBezTo>
                      <a:pt x="10534" y="1484"/>
                      <a:pt x="10178" y="1585"/>
                      <a:pt x="9882" y="1771"/>
                    </a:cubicBezTo>
                    <a:cubicBezTo>
                      <a:pt x="9882" y="1154"/>
                      <a:pt x="9517" y="536"/>
                      <a:pt x="8900" y="199"/>
                    </a:cubicBezTo>
                    <a:cubicBezTo>
                      <a:pt x="8640" y="65"/>
                      <a:pt x="8358" y="1"/>
                      <a:pt x="80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2"/>
              <p:cNvSpPr/>
              <p:nvPr/>
            </p:nvSpPr>
            <p:spPr>
              <a:xfrm>
                <a:off x="4259525" y="657800"/>
                <a:ext cx="224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6" extrusionOk="0">
                    <a:moveTo>
                      <a:pt x="464" y="1"/>
                    </a:moveTo>
                    <a:cubicBezTo>
                      <a:pt x="354" y="1"/>
                      <a:pt x="245" y="51"/>
                      <a:pt x="169" y="142"/>
                    </a:cubicBezTo>
                    <a:cubicBezTo>
                      <a:pt x="0" y="282"/>
                      <a:pt x="28" y="535"/>
                      <a:pt x="197" y="704"/>
                    </a:cubicBezTo>
                    <a:cubicBezTo>
                      <a:pt x="277" y="771"/>
                      <a:pt x="377" y="806"/>
                      <a:pt x="474" y="806"/>
                    </a:cubicBezTo>
                    <a:cubicBezTo>
                      <a:pt x="581" y="806"/>
                      <a:pt x="685" y="764"/>
                      <a:pt x="758" y="676"/>
                    </a:cubicBezTo>
                    <a:cubicBezTo>
                      <a:pt x="899" y="507"/>
                      <a:pt x="899" y="254"/>
                      <a:pt x="730" y="114"/>
                    </a:cubicBezTo>
                    <a:cubicBezTo>
                      <a:pt x="653" y="37"/>
                      <a:pt x="55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2"/>
              <p:cNvSpPr/>
              <p:nvPr/>
            </p:nvSpPr>
            <p:spPr>
              <a:xfrm>
                <a:off x="4143000" y="896025"/>
                <a:ext cx="218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4" extrusionOk="0">
                    <a:moveTo>
                      <a:pt x="425" y="0"/>
                    </a:moveTo>
                    <a:cubicBezTo>
                      <a:pt x="319" y="0"/>
                      <a:pt x="215" y="42"/>
                      <a:pt x="141" y="130"/>
                    </a:cubicBezTo>
                    <a:cubicBezTo>
                      <a:pt x="1" y="299"/>
                      <a:pt x="1" y="552"/>
                      <a:pt x="169" y="692"/>
                    </a:cubicBezTo>
                    <a:cubicBezTo>
                      <a:pt x="250" y="759"/>
                      <a:pt x="349" y="794"/>
                      <a:pt x="447" y="794"/>
                    </a:cubicBezTo>
                    <a:cubicBezTo>
                      <a:pt x="553" y="794"/>
                      <a:pt x="657" y="752"/>
                      <a:pt x="731" y="664"/>
                    </a:cubicBezTo>
                    <a:cubicBezTo>
                      <a:pt x="871" y="495"/>
                      <a:pt x="871" y="243"/>
                      <a:pt x="703" y="102"/>
                    </a:cubicBezTo>
                    <a:cubicBezTo>
                      <a:pt x="622" y="35"/>
                      <a:pt x="52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2"/>
              <p:cNvSpPr/>
              <p:nvPr/>
            </p:nvSpPr>
            <p:spPr>
              <a:xfrm>
                <a:off x="4156350" y="710025"/>
                <a:ext cx="21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6" extrusionOk="0">
                    <a:moveTo>
                      <a:pt x="425" y="1"/>
                    </a:moveTo>
                    <a:cubicBezTo>
                      <a:pt x="318" y="1"/>
                      <a:pt x="214" y="43"/>
                      <a:pt x="141" y="131"/>
                    </a:cubicBezTo>
                    <a:cubicBezTo>
                      <a:pt x="0" y="299"/>
                      <a:pt x="0" y="552"/>
                      <a:pt x="169" y="692"/>
                    </a:cubicBezTo>
                    <a:cubicBezTo>
                      <a:pt x="246" y="769"/>
                      <a:pt x="341" y="805"/>
                      <a:pt x="435" y="805"/>
                    </a:cubicBezTo>
                    <a:cubicBezTo>
                      <a:pt x="545" y="805"/>
                      <a:pt x="654" y="755"/>
                      <a:pt x="730" y="664"/>
                    </a:cubicBezTo>
                    <a:cubicBezTo>
                      <a:pt x="871" y="496"/>
                      <a:pt x="871" y="243"/>
                      <a:pt x="702" y="103"/>
                    </a:cubicBezTo>
                    <a:cubicBezTo>
                      <a:pt x="622" y="36"/>
                      <a:pt x="522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2"/>
              <p:cNvSpPr/>
              <p:nvPr/>
            </p:nvSpPr>
            <p:spPr>
              <a:xfrm>
                <a:off x="4369000" y="803375"/>
                <a:ext cx="225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5" extrusionOk="0">
                    <a:moveTo>
                      <a:pt x="451" y="0"/>
                    </a:moveTo>
                    <a:cubicBezTo>
                      <a:pt x="340" y="0"/>
                      <a:pt x="229" y="42"/>
                      <a:pt x="141" y="131"/>
                    </a:cubicBezTo>
                    <a:cubicBezTo>
                      <a:pt x="1" y="299"/>
                      <a:pt x="29" y="552"/>
                      <a:pt x="169" y="692"/>
                    </a:cubicBezTo>
                    <a:cubicBezTo>
                      <a:pt x="250" y="759"/>
                      <a:pt x="349" y="794"/>
                      <a:pt x="450" y="794"/>
                    </a:cubicBezTo>
                    <a:cubicBezTo>
                      <a:pt x="560" y="794"/>
                      <a:pt x="671" y="752"/>
                      <a:pt x="759" y="664"/>
                    </a:cubicBezTo>
                    <a:cubicBezTo>
                      <a:pt x="899" y="496"/>
                      <a:pt x="871" y="243"/>
                      <a:pt x="731" y="102"/>
                    </a:cubicBezTo>
                    <a:cubicBezTo>
                      <a:pt x="651" y="35"/>
                      <a:pt x="551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2"/>
              <p:cNvSpPr/>
              <p:nvPr/>
            </p:nvSpPr>
            <p:spPr>
              <a:xfrm>
                <a:off x="4280575" y="686925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7" y="1"/>
                    </a:moveTo>
                    <a:cubicBezTo>
                      <a:pt x="229" y="1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7"/>
                      <a:pt x="281" y="537"/>
                    </a:cubicBezTo>
                    <a:cubicBezTo>
                      <a:pt x="357" y="537"/>
                      <a:pt x="431" y="500"/>
                      <a:pt x="478" y="437"/>
                    </a:cubicBezTo>
                    <a:cubicBezTo>
                      <a:pt x="590" y="325"/>
                      <a:pt x="590" y="156"/>
                      <a:pt x="478" y="72"/>
                    </a:cubicBezTo>
                    <a:cubicBezTo>
                      <a:pt x="429" y="23"/>
                      <a:pt x="369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2"/>
              <p:cNvSpPr/>
              <p:nvPr/>
            </p:nvSpPr>
            <p:spPr>
              <a:xfrm>
                <a:off x="4162675" y="800450"/>
                <a:ext cx="126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52" extrusionOk="0">
                    <a:moveTo>
                      <a:pt x="266" y="0"/>
                    </a:moveTo>
                    <a:cubicBezTo>
                      <a:pt x="201" y="0"/>
                      <a:pt x="133" y="30"/>
                      <a:pt x="84" y="79"/>
                    </a:cubicBezTo>
                    <a:cubicBezTo>
                      <a:pt x="0" y="163"/>
                      <a:pt x="0" y="304"/>
                      <a:pt x="84" y="388"/>
                    </a:cubicBezTo>
                    <a:cubicBezTo>
                      <a:pt x="140" y="430"/>
                      <a:pt x="204" y="451"/>
                      <a:pt x="263" y="451"/>
                    </a:cubicBezTo>
                    <a:cubicBezTo>
                      <a:pt x="323" y="451"/>
                      <a:pt x="379" y="430"/>
                      <a:pt x="421" y="388"/>
                    </a:cubicBezTo>
                    <a:cubicBezTo>
                      <a:pt x="505" y="276"/>
                      <a:pt x="505" y="135"/>
                      <a:pt x="393" y="51"/>
                    </a:cubicBezTo>
                    <a:cubicBezTo>
                      <a:pt x="358" y="16"/>
                      <a:pt x="313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2"/>
              <p:cNvSpPr/>
              <p:nvPr/>
            </p:nvSpPr>
            <p:spPr>
              <a:xfrm>
                <a:off x="4340225" y="825900"/>
                <a:ext cx="147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7" extrusionOk="0">
                    <a:moveTo>
                      <a:pt x="308" y="0"/>
                    </a:moveTo>
                    <a:cubicBezTo>
                      <a:pt x="229" y="0"/>
                      <a:pt x="148" y="37"/>
                      <a:pt x="85" y="100"/>
                    </a:cubicBezTo>
                    <a:cubicBezTo>
                      <a:pt x="1" y="184"/>
                      <a:pt x="1" y="353"/>
                      <a:pt x="113" y="465"/>
                    </a:cubicBezTo>
                    <a:cubicBezTo>
                      <a:pt x="162" y="514"/>
                      <a:pt x="222" y="536"/>
                      <a:pt x="284" y="536"/>
                    </a:cubicBezTo>
                    <a:cubicBezTo>
                      <a:pt x="362" y="536"/>
                      <a:pt x="443" y="500"/>
                      <a:pt x="506" y="437"/>
                    </a:cubicBezTo>
                    <a:cubicBezTo>
                      <a:pt x="590" y="324"/>
                      <a:pt x="590" y="156"/>
                      <a:pt x="478" y="72"/>
                    </a:cubicBezTo>
                    <a:cubicBezTo>
                      <a:pt x="429" y="23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2"/>
              <p:cNvSpPr/>
              <p:nvPr/>
            </p:nvSpPr>
            <p:spPr>
              <a:xfrm>
                <a:off x="4307250" y="890750"/>
                <a:ext cx="147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42" extrusionOk="0">
                    <a:moveTo>
                      <a:pt x="299" y="1"/>
                    </a:moveTo>
                    <a:cubicBezTo>
                      <a:pt x="227" y="1"/>
                      <a:pt x="158" y="29"/>
                      <a:pt x="113" y="89"/>
                    </a:cubicBezTo>
                    <a:cubicBezTo>
                      <a:pt x="0" y="201"/>
                      <a:pt x="0" y="369"/>
                      <a:pt x="113" y="482"/>
                    </a:cubicBezTo>
                    <a:cubicBezTo>
                      <a:pt x="165" y="521"/>
                      <a:pt x="229" y="542"/>
                      <a:pt x="294" y="542"/>
                    </a:cubicBezTo>
                    <a:cubicBezTo>
                      <a:pt x="369" y="542"/>
                      <a:pt x="446" y="514"/>
                      <a:pt x="506" y="454"/>
                    </a:cubicBezTo>
                    <a:cubicBezTo>
                      <a:pt x="590" y="341"/>
                      <a:pt x="590" y="173"/>
                      <a:pt x="478" y="61"/>
                    </a:cubicBezTo>
                    <a:cubicBezTo>
                      <a:pt x="426" y="22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2"/>
              <p:cNvSpPr/>
              <p:nvPr/>
            </p:nvSpPr>
            <p:spPr>
              <a:xfrm>
                <a:off x="4150725" y="872150"/>
                <a:ext cx="14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28" extrusionOk="0">
                    <a:moveTo>
                      <a:pt x="299" y="1"/>
                    </a:moveTo>
                    <a:cubicBezTo>
                      <a:pt x="227" y="1"/>
                      <a:pt x="158" y="30"/>
                      <a:pt x="113" y="75"/>
                    </a:cubicBezTo>
                    <a:cubicBezTo>
                      <a:pt x="1" y="187"/>
                      <a:pt x="1" y="355"/>
                      <a:pt x="113" y="468"/>
                    </a:cubicBezTo>
                    <a:cubicBezTo>
                      <a:pt x="165" y="507"/>
                      <a:pt x="229" y="528"/>
                      <a:pt x="294" y="528"/>
                    </a:cubicBezTo>
                    <a:cubicBezTo>
                      <a:pt x="370" y="528"/>
                      <a:pt x="446" y="500"/>
                      <a:pt x="506" y="440"/>
                    </a:cubicBezTo>
                    <a:cubicBezTo>
                      <a:pt x="590" y="327"/>
                      <a:pt x="590" y="159"/>
                      <a:pt x="478" y="75"/>
                    </a:cubicBezTo>
                    <a:cubicBezTo>
                      <a:pt x="426" y="23"/>
                      <a:pt x="361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2"/>
              <p:cNvSpPr/>
              <p:nvPr/>
            </p:nvSpPr>
            <p:spPr>
              <a:xfrm>
                <a:off x="4116350" y="906025"/>
                <a:ext cx="11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9" extrusionOk="0">
                    <a:moveTo>
                      <a:pt x="230" y="0"/>
                    </a:moveTo>
                    <a:cubicBezTo>
                      <a:pt x="172" y="0"/>
                      <a:pt x="115" y="21"/>
                      <a:pt x="84" y="67"/>
                    </a:cubicBezTo>
                    <a:cubicBezTo>
                      <a:pt x="0" y="152"/>
                      <a:pt x="0" y="264"/>
                      <a:pt x="84" y="348"/>
                    </a:cubicBezTo>
                    <a:cubicBezTo>
                      <a:pt x="120" y="383"/>
                      <a:pt x="165" y="399"/>
                      <a:pt x="209" y="399"/>
                    </a:cubicBezTo>
                    <a:cubicBezTo>
                      <a:pt x="271" y="399"/>
                      <a:pt x="332" y="369"/>
                      <a:pt x="365" y="320"/>
                    </a:cubicBezTo>
                    <a:cubicBezTo>
                      <a:pt x="449" y="264"/>
                      <a:pt x="449" y="123"/>
                      <a:pt x="365" y="39"/>
                    </a:cubicBezTo>
                    <a:cubicBezTo>
                      <a:pt x="327" y="14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2"/>
              <p:cNvSpPr/>
              <p:nvPr/>
            </p:nvSpPr>
            <p:spPr>
              <a:xfrm>
                <a:off x="4190025" y="957950"/>
                <a:ext cx="112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31" y="1"/>
                    </a:moveTo>
                    <a:cubicBezTo>
                      <a:pt x="173" y="1"/>
                      <a:pt x="116" y="21"/>
                      <a:pt x="85" y="68"/>
                    </a:cubicBezTo>
                    <a:cubicBezTo>
                      <a:pt x="1" y="152"/>
                      <a:pt x="1" y="264"/>
                      <a:pt x="85" y="349"/>
                    </a:cubicBezTo>
                    <a:cubicBezTo>
                      <a:pt x="123" y="374"/>
                      <a:pt x="167" y="388"/>
                      <a:pt x="211" y="388"/>
                    </a:cubicBezTo>
                    <a:cubicBezTo>
                      <a:pt x="265" y="388"/>
                      <a:pt x="320" y="367"/>
                      <a:pt x="366" y="321"/>
                    </a:cubicBezTo>
                    <a:cubicBezTo>
                      <a:pt x="450" y="236"/>
                      <a:pt x="450" y="124"/>
                      <a:pt x="366" y="40"/>
                    </a:cubicBezTo>
                    <a:cubicBezTo>
                      <a:pt x="328" y="15"/>
                      <a:pt x="279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2"/>
              <p:cNvSpPr/>
              <p:nvPr/>
            </p:nvSpPr>
            <p:spPr>
              <a:xfrm>
                <a:off x="4175875" y="738025"/>
                <a:ext cx="155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983" extrusionOk="0">
                    <a:moveTo>
                      <a:pt x="1733" y="0"/>
                    </a:moveTo>
                    <a:cubicBezTo>
                      <a:pt x="1708" y="0"/>
                      <a:pt x="1685" y="7"/>
                      <a:pt x="1662" y="21"/>
                    </a:cubicBezTo>
                    <a:cubicBezTo>
                      <a:pt x="1213" y="302"/>
                      <a:pt x="2392" y="2885"/>
                      <a:pt x="2392" y="2885"/>
                    </a:cubicBezTo>
                    <a:cubicBezTo>
                      <a:pt x="2392" y="2885"/>
                      <a:pt x="62" y="3671"/>
                      <a:pt x="5" y="4261"/>
                    </a:cubicBezTo>
                    <a:cubicBezTo>
                      <a:pt x="1" y="4350"/>
                      <a:pt x="64" y="4387"/>
                      <a:pt x="172" y="4387"/>
                    </a:cubicBezTo>
                    <a:cubicBezTo>
                      <a:pt x="749" y="4387"/>
                      <a:pt x="2616" y="3334"/>
                      <a:pt x="2616" y="3334"/>
                    </a:cubicBezTo>
                    <a:cubicBezTo>
                      <a:pt x="2616" y="3334"/>
                      <a:pt x="3377" y="5983"/>
                      <a:pt x="3808" y="5983"/>
                    </a:cubicBezTo>
                    <a:cubicBezTo>
                      <a:pt x="3823" y="5983"/>
                      <a:pt x="3838" y="5980"/>
                      <a:pt x="3852" y="5973"/>
                    </a:cubicBezTo>
                    <a:cubicBezTo>
                      <a:pt x="4301" y="5805"/>
                      <a:pt x="3290" y="2857"/>
                      <a:pt x="3290" y="2857"/>
                    </a:cubicBezTo>
                    <a:cubicBezTo>
                      <a:pt x="3290" y="2857"/>
                      <a:pt x="6238" y="1678"/>
                      <a:pt x="5705" y="1313"/>
                    </a:cubicBezTo>
                    <a:cubicBezTo>
                      <a:pt x="5645" y="1266"/>
                      <a:pt x="5560" y="1246"/>
                      <a:pt x="5458" y="1246"/>
                    </a:cubicBezTo>
                    <a:cubicBezTo>
                      <a:pt x="4698" y="1246"/>
                      <a:pt x="2953" y="2380"/>
                      <a:pt x="2953" y="2380"/>
                    </a:cubicBezTo>
                    <a:cubicBezTo>
                      <a:pt x="2953" y="2380"/>
                      <a:pt x="2194" y="0"/>
                      <a:pt x="1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F6E80">
            <a:alpha val="183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eucha"/>
              <a:buNone/>
              <a:defRPr sz="32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cha"/>
              <a:buNone/>
              <a:defRPr sz="28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1" r:id="rId4"/>
    <p:sldLayoutId id="2147483662" r:id="rId5"/>
    <p:sldLayoutId id="2147483685" r:id="rId6"/>
    <p:sldLayoutId id="2147483687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Google Shape;4121;p46"/>
          <p:cNvSpPr/>
          <p:nvPr/>
        </p:nvSpPr>
        <p:spPr>
          <a:xfrm>
            <a:off x="2743200" y="514350"/>
            <a:ext cx="5791200" cy="8894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Condensed" pitchFamily="34" charset="0"/>
              </a:rPr>
              <a:t>RINGKASAN MATERI BIOKIMIA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Condensed" pitchFamily="34" charset="0"/>
              </a:rPr>
              <a:t>MONOSAKARIDA</a:t>
            </a:r>
            <a:endParaRPr sz="3200" b="1" dirty="0">
              <a:solidFill>
                <a:schemeClr val="accent1">
                  <a:lumMod val="20000"/>
                  <a:lumOff val="8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122" name="Google Shape;4122;p46"/>
          <p:cNvSpPr txBox="1">
            <a:spLocks noGrp="1"/>
          </p:cNvSpPr>
          <p:nvPr>
            <p:ph type="ctrTitle"/>
          </p:nvPr>
        </p:nvSpPr>
        <p:spPr>
          <a:xfrm>
            <a:off x="2973575" y="1844908"/>
            <a:ext cx="5560825" cy="17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>
                <a:solidFill>
                  <a:schemeClr val="accent2"/>
                </a:solidFill>
                <a:latin typeface="Agency FB" pitchFamily="34" charset="0"/>
                <a:ea typeface="MingLiU_HKSCS-ExtB" pitchFamily="18" charset="-120"/>
              </a:rPr>
              <a:t>Disusun Oleh : </a:t>
            </a:r>
            <a:br>
              <a:rPr lang="id-ID" sz="4000" dirty="0" smtClean="0">
                <a:solidFill>
                  <a:schemeClr val="accent2"/>
                </a:solidFill>
                <a:latin typeface="Agency FB" pitchFamily="34" charset="0"/>
                <a:ea typeface="MingLiU_HKSCS-ExtB" pitchFamily="18" charset="-120"/>
              </a:rPr>
            </a:br>
            <a:r>
              <a:rPr lang="id-ID" sz="4000" dirty="0" smtClean="0">
                <a:solidFill>
                  <a:schemeClr val="accent2"/>
                </a:solidFill>
                <a:latin typeface="Agency FB" pitchFamily="34" charset="0"/>
                <a:ea typeface="MingLiU_HKSCS-ExtB" pitchFamily="18" charset="-120"/>
              </a:rPr>
              <a:t>Yunita Rachmawati </a:t>
            </a:r>
            <a:r>
              <a:rPr lang="id-ID" sz="3600" dirty="0" smtClean="0">
                <a:solidFill>
                  <a:schemeClr val="accent2"/>
                </a:solidFill>
              </a:rPr>
              <a:t/>
            </a:r>
            <a:br>
              <a:rPr lang="id-ID" sz="3600" dirty="0" smtClean="0">
                <a:solidFill>
                  <a:schemeClr val="accent2"/>
                </a:solidFill>
              </a:rPr>
            </a:br>
            <a:r>
              <a:rPr lang="id-ID" sz="3600" dirty="0" smtClean="0"/>
              <a:t>2114051022</a:t>
            </a:r>
            <a:br>
              <a:rPr lang="id-ID" sz="3600" dirty="0" smtClean="0"/>
            </a:br>
            <a:r>
              <a:rPr lang="id-ID" sz="2400" dirty="0" smtClean="0"/>
              <a:t>THP B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067" l="9400" r="90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8" t="2509" r="7489" b="1909"/>
          <a:stretch/>
        </p:blipFill>
        <p:spPr>
          <a:xfrm>
            <a:off x="580016" y="1581150"/>
            <a:ext cx="2429355" cy="2061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" name="Google Shape;4389;p48"/>
          <p:cNvSpPr txBox="1">
            <a:spLocks noGrp="1"/>
          </p:cNvSpPr>
          <p:nvPr>
            <p:ph type="title" idx="15"/>
          </p:nvPr>
        </p:nvSpPr>
        <p:spPr>
          <a:xfrm>
            <a:off x="729243" y="1905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err="1" smtClean="0">
                <a:solidFill>
                  <a:schemeClr val="accent2"/>
                </a:solidFill>
              </a:rPr>
              <a:t>Monosakarida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4391" name="Google Shape;4391;p48"/>
          <p:cNvSpPr txBox="1">
            <a:spLocks noGrp="1"/>
          </p:cNvSpPr>
          <p:nvPr>
            <p:ph type="title" idx="4"/>
          </p:nvPr>
        </p:nvSpPr>
        <p:spPr>
          <a:xfrm>
            <a:off x="3754329" y="1199560"/>
            <a:ext cx="1600200" cy="457201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>
                <a:solidFill>
                  <a:schemeClr val="accent6">
                    <a:lumMod val="10000"/>
                  </a:schemeClr>
                </a:solidFill>
                <a:latin typeface="Bahnschrift Condensed" pitchFamily="34" charset="0"/>
                <a:ea typeface="Microsoft Yi Baiti" pitchFamily="66" charset="0"/>
              </a:rPr>
              <a:t>Monosakarida</a:t>
            </a:r>
            <a:endParaRPr b="1" dirty="0">
              <a:solidFill>
                <a:schemeClr val="accent6">
                  <a:lumMod val="10000"/>
                </a:schemeClr>
              </a:solidFill>
              <a:latin typeface="Bahnschrift Condensed" pitchFamily="34" charset="0"/>
              <a:ea typeface="Microsoft Yi Baiti" pitchFamily="66" charset="0"/>
            </a:endParaRPr>
          </a:p>
        </p:txBody>
      </p:sp>
      <p:sp>
        <p:nvSpPr>
          <p:cNvPr id="4392" name="Google Shape;4392;p48"/>
          <p:cNvSpPr txBox="1">
            <a:spLocks noGrp="1"/>
          </p:cNvSpPr>
          <p:nvPr>
            <p:ph type="subTitle" idx="6"/>
          </p:nvPr>
        </p:nvSpPr>
        <p:spPr>
          <a:xfrm>
            <a:off x="853500" y="2635827"/>
            <a:ext cx="7757100" cy="2069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dirty="0" smtClean="0"/>
              <a:t>- </a:t>
            </a:r>
            <a:r>
              <a:rPr lang="en-US" sz="1600" dirty="0" err="1" smtClean="0">
                <a:solidFill>
                  <a:schemeClr val="accent6">
                    <a:lumMod val="10000"/>
                  </a:schemeClr>
                </a:solidFill>
              </a:rPr>
              <a:t>T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erdiri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dari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6 atom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karbon</a:t>
            </a:r>
            <a:endParaRPr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600" smtClean="0">
                <a:solidFill>
                  <a:schemeClr val="accent6">
                    <a:lumMod val="10000"/>
                  </a:schemeClr>
                </a:solidFill>
              </a:rPr>
              <a:t>- Memiliki 5 gugus hidroksil. Contoh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396" name="Google Shape;4396;p48"/>
          <p:cNvSpPr txBox="1">
            <a:spLocks noGrp="1"/>
          </p:cNvSpPr>
          <p:nvPr>
            <p:ph type="title" idx="13"/>
          </p:nvPr>
        </p:nvSpPr>
        <p:spPr>
          <a:xfrm>
            <a:off x="422334" y="2190750"/>
            <a:ext cx="4683066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b="1" dirty="0" smtClean="0"/>
              <a:t>Komponen Penyusun Monosakarida</a:t>
            </a:r>
            <a:endParaRPr lang="id-ID" b="1" dirty="0"/>
          </a:p>
        </p:txBody>
      </p:sp>
      <p:sp>
        <p:nvSpPr>
          <p:cNvPr id="4398" name="Google Shape;4398;p48"/>
          <p:cNvSpPr txBox="1">
            <a:spLocks noGrp="1"/>
          </p:cNvSpPr>
          <p:nvPr>
            <p:ph type="subTitle" idx="3"/>
          </p:nvPr>
        </p:nvSpPr>
        <p:spPr>
          <a:xfrm>
            <a:off x="5464799" y="4552950"/>
            <a:ext cx="1567200" cy="3619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dirty="0" err="1" smtClean="0">
                <a:solidFill>
                  <a:schemeClr val="accent6">
                    <a:lumMod val="10000"/>
                  </a:schemeClr>
                </a:solidFill>
              </a:rPr>
              <a:t>Fruktosa</a:t>
            </a:r>
            <a:r>
              <a:rPr b="1" dirty="0" smtClean="0">
                <a:solidFill>
                  <a:schemeClr val="accent6">
                    <a:lumMod val="10000"/>
                  </a:schemeClr>
                </a:solidFill>
              </a:rPr>
              <a:t> (</a:t>
            </a:r>
            <a:r>
              <a:rPr b="1" dirty="0" err="1" smtClean="0">
                <a:solidFill>
                  <a:schemeClr val="accent6">
                    <a:lumMod val="10000"/>
                  </a:schemeClr>
                </a:solidFill>
              </a:rPr>
              <a:t>Keton</a:t>
            </a:r>
            <a:r>
              <a:rPr b="1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00" name="Google Shape;4400;p48"/>
          <p:cNvSpPr txBox="1">
            <a:spLocks noGrp="1"/>
          </p:cNvSpPr>
          <p:nvPr>
            <p:ph type="subTitle" idx="1"/>
          </p:nvPr>
        </p:nvSpPr>
        <p:spPr>
          <a:xfrm>
            <a:off x="1880475" y="1668122"/>
            <a:ext cx="1243725" cy="383200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000" b="1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Aldehida</a:t>
            </a:r>
            <a:endParaRPr sz="2000" b="1" dirty="0">
              <a:solidFill>
                <a:schemeClr val="accent6">
                  <a:lumMod val="1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401" name="Google Shape;4401;p48"/>
          <p:cNvSpPr txBox="1">
            <a:spLocks noGrp="1"/>
          </p:cNvSpPr>
          <p:nvPr>
            <p:ph type="title"/>
          </p:nvPr>
        </p:nvSpPr>
        <p:spPr>
          <a:xfrm>
            <a:off x="1094943" y="514350"/>
            <a:ext cx="7515657" cy="689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Merupakan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jenis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Karbohidrat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terkecil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. Mono=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satu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&amp;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Sakarida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=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gula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.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Monosakarida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memiliki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2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gugus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yang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rantainya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terikat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2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atau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lebih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gugus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hidroksil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.</a:t>
            </a:r>
            <a:endParaRPr sz="1600" dirty="0">
              <a:solidFill>
                <a:schemeClr val="accent6">
                  <a:lumMod val="1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402" name="Google Shape;4402;p48"/>
          <p:cNvSpPr txBox="1">
            <a:spLocks noGrp="1"/>
          </p:cNvSpPr>
          <p:nvPr>
            <p:ph type="subTitle" idx="16"/>
          </p:nvPr>
        </p:nvSpPr>
        <p:spPr>
          <a:xfrm>
            <a:off x="6047941" y="1668122"/>
            <a:ext cx="886259" cy="370228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accent6">
                    <a:lumMod val="10000"/>
                  </a:schemeClr>
                </a:solidFill>
                <a:latin typeface="Mongolian Baiti" pitchFamily="66" charset="0"/>
                <a:cs typeface="Mongolian Baiti" pitchFamily="66" charset="0"/>
              </a:rPr>
              <a:t>Keton</a:t>
            </a:r>
            <a:endParaRPr sz="2000" b="1" dirty="0">
              <a:solidFill>
                <a:schemeClr val="accent6">
                  <a:lumMod val="1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405" name="Google Shape;4405;p48"/>
          <p:cNvSpPr txBox="1">
            <a:spLocks noGrp="1"/>
          </p:cNvSpPr>
          <p:nvPr>
            <p:ph type="subTitle" idx="19"/>
          </p:nvPr>
        </p:nvSpPr>
        <p:spPr>
          <a:xfrm>
            <a:off x="1295400" y="4552950"/>
            <a:ext cx="1828800" cy="4129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err="1" smtClean="0">
                <a:solidFill>
                  <a:schemeClr val="accent6">
                    <a:lumMod val="10000"/>
                  </a:schemeClr>
                </a:solidFill>
              </a:rPr>
              <a:t>Glukosa</a:t>
            </a:r>
            <a:r>
              <a:rPr b="1" dirty="0" smtClean="0">
                <a:solidFill>
                  <a:schemeClr val="accent6">
                    <a:lumMod val="10000"/>
                  </a:schemeClr>
                </a:solidFill>
              </a:rPr>
              <a:t> (</a:t>
            </a:r>
            <a:r>
              <a:rPr b="1" dirty="0" err="1" smtClean="0">
                <a:solidFill>
                  <a:schemeClr val="accent6">
                    <a:lumMod val="10000"/>
                  </a:schemeClr>
                </a:solidFill>
              </a:rPr>
              <a:t>Aldehid</a:t>
            </a:r>
            <a:r>
              <a:rPr b="1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526494"/>
            <a:ext cx="0" cy="283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1809750"/>
            <a:ext cx="29237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12728"/>
          <a:stretch/>
        </p:blipFill>
        <p:spPr>
          <a:xfrm>
            <a:off x="5365172" y="3145847"/>
            <a:ext cx="1766455" cy="13309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3245427"/>
            <a:ext cx="2057400" cy="1231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5" name="Google Shape;4845;p53"/>
          <p:cNvSpPr txBox="1">
            <a:spLocks noGrp="1"/>
          </p:cNvSpPr>
          <p:nvPr>
            <p:ph type="title"/>
          </p:nvPr>
        </p:nvSpPr>
        <p:spPr>
          <a:xfrm>
            <a:off x="1828800" y="209550"/>
            <a:ext cx="4038600" cy="61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dirty="0" smtClean="0"/>
              <a:t>Tatanama Monosakarida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4846" name="Google Shape;4846;p53"/>
          <p:cNvSpPr txBox="1">
            <a:spLocks noGrp="1"/>
          </p:cNvSpPr>
          <p:nvPr>
            <p:ph type="subTitle" idx="1"/>
          </p:nvPr>
        </p:nvSpPr>
        <p:spPr>
          <a:xfrm>
            <a:off x="495299" y="895350"/>
            <a:ext cx="78486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5B595B"/>
              </a:buClr>
              <a:buSzPts val="1100"/>
              <a:buNone/>
            </a:pP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1. 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Aldehida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            </a:t>
            </a:r>
            <a:r>
              <a:rPr sz="1600" b="1" dirty="0" smtClean="0">
                <a:solidFill>
                  <a:schemeClr val="accent6">
                    <a:lumMod val="10000"/>
                  </a:schemeClr>
                </a:solidFill>
                <a:latin typeface="Arial Black" pitchFamily="34" charset="0"/>
              </a:rPr>
              <a:t>Aldo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 +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jumlah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atom  C (3 C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triosa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, 4 C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tetrosa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, 5 C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pentosa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, 6 C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heksosa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).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Keton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          </a:t>
            </a:r>
            <a:r>
              <a:rPr sz="1600" b="1" dirty="0" err="1" smtClean="0">
                <a:solidFill>
                  <a:schemeClr val="accent6">
                    <a:lumMod val="10000"/>
                  </a:schemeClr>
                </a:solidFill>
                <a:latin typeface="Arial Black" pitchFamily="34" charset="0"/>
              </a:rPr>
              <a:t>Keto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+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jumlah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atom C (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3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C 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triosa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, 4 C 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tetrosa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, 5 C 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pentosa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, 6 C </a:t>
            </a:r>
            <a:r>
              <a:rPr lang="en-US" sz="1600" dirty="0" err="1" smtClean="0">
                <a:solidFill>
                  <a:schemeClr val="accent6">
                    <a:lumMod val="10000"/>
                  </a:schemeClr>
                </a:solidFill>
              </a:rPr>
              <a:t>heksosa</a:t>
            </a:r>
            <a:r>
              <a:rPr lang="id-ID" sz="1600" dirty="0" smtClean="0">
                <a:solidFill>
                  <a:schemeClr val="accent6">
                    <a:lumMod val="10000"/>
                  </a:schemeClr>
                </a:solidFill>
              </a:rPr>
              <a:t>.  Contoh ;</a:t>
            </a:r>
          </a:p>
          <a:p>
            <a:pPr marL="0" lvl="0" indent="0">
              <a:buClr>
                <a:srgbClr val="5B595B"/>
              </a:buClr>
              <a:buSzPts val="1100"/>
              <a:buNone/>
            </a:pPr>
            <a:r>
              <a:rPr lang="id-ID" sz="1600" dirty="0" smtClean="0">
                <a:solidFill>
                  <a:schemeClr val="accent6">
                    <a:lumMod val="10000"/>
                  </a:schemeClr>
                </a:solidFill>
              </a:rPr>
              <a:t>	Glukosa 		Fruktosa</a:t>
            </a:r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lang="id-ID" dirty="0"/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lang="id-ID" dirty="0" smtClean="0"/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lang="id-ID" dirty="0"/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lang="id-ID" dirty="0" smtClean="0"/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lang="id-ID" dirty="0"/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lang="id-ID" dirty="0" smtClean="0"/>
          </a:p>
          <a:p>
            <a:pPr marL="0" lvl="0" indent="0">
              <a:buClr>
                <a:srgbClr val="5B595B"/>
              </a:buClr>
              <a:buSzPts val="1100"/>
              <a:buNone/>
            </a:pPr>
            <a:endParaRPr dirty="0" smtClean="0"/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r>
              <a:rPr lang="x-none" sz="1600" smtClean="0">
                <a:solidFill>
                  <a:schemeClr val="accent6">
                    <a:lumMod val="10000"/>
                  </a:schemeClr>
                </a:solidFill>
              </a:rPr>
              <a:t>Terdapat istilah atom karbon asimetrik yakni atom karbon (C) yang  mengikat 4 gugus pada tangannya.  Contoh : </a:t>
            </a:r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endParaRPr lang="x-none" sz="1600">
              <a:solidFill>
                <a:schemeClr val="accent6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endParaRPr lang="x-none" sz="160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endParaRPr lang="x-none" sz="1600">
              <a:solidFill>
                <a:schemeClr val="accent6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endParaRPr lang="x-none" sz="160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endParaRPr lang="x-none" sz="1600">
              <a:solidFill>
                <a:schemeClr val="accent6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5B595B"/>
              </a:buClr>
              <a:buSzPts val="1100"/>
              <a:buAutoNum type="arabicPeriod" startAt="2"/>
            </a:pPr>
            <a:endParaRPr lang="x-none" sz="160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>
              <a:buClr>
                <a:srgbClr val="5B595B"/>
              </a:buClr>
              <a:buSzPts val="1100"/>
              <a:buNone/>
            </a:pPr>
            <a:r>
              <a:rPr lang="x-none" sz="1600" smtClean="0">
                <a:solidFill>
                  <a:schemeClr val="accent6">
                    <a:lumMod val="10000"/>
                  </a:schemeClr>
                </a:solidFill>
              </a:rPr>
              <a:t>        Disebut isomer geometri.</a:t>
            </a:r>
            <a:endParaRPr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76401" y="1053891"/>
            <a:ext cx="309282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074265" y="1232289"/>
            <a:ext cx="287935" cy="24231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19" y="2038350"/>
            <a:ext cx="1248446" cy="124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45932"/>
            <a:ext cx="1371599" cy="137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0" y="1745932"/>
            <a:ext cx="1382700" cy="131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07509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01" y="3714750"/>
            <a:ext cx="2083399" cy="1172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6" name="Google Shape;4906;p55"/>
          <p:cNvSpPr txBox="1">
            <a:spLocks noGrp="1"/>
          </p:cNvSpPr>
          <p:nvPr>
            <p:ph type="subTitle" idx="1"/>
          </p:nvPr>
        </p:nvSpPr>
        <p:spPr>
          <a:xfrm>
            <a:off x="609599" y="285750"/>
            <a:ext cx="7218875" cy="16002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3.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Monosakarida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memiliki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sifat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optik</a:t>
            </a:r>
            <a:r>
              <a:rPr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sz="1600" dirty="0" err="1" smtClean="0">
                <a:solidFill>
                  <a:schemeClr val="accent6">
                    <a:lumMod val="10000"/>
                  </a:schemeClr>
                </a:solidFill>
              </a:rPr>
              <a:t>aktif</a:t>
            </a:r>
            <a:endParaRPr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smtClean="0">
                <a:solidFill>
                  <a:schemeClr val="accent6">
                    <a:lumMod val="10000"/>
                  </a:schemeClr>
                </a:solidFill>
              </a:rPr>
              <a:t>4. Struktur Hawort= disebabkan karena interaksi gugus karbonik dan oksigen pada hidroksil yang membentuk ikatan kovalen (bergabung).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160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>
                <a:solidFill>
                  <a:schemeClr val="accent6">
                    <a:lumMod val="10000"/>
                  </a:schemeClr>
                </a:solidFill>
              </a:rPr>
              <a:t>5</a:t>
            </a:r>
            <a:r>
              <a:rPr lang="x-none" sz="1600" smtClean="0">
                <a:solidFill>
                  <a:schemeClr val="accent6">
                    <a:lumMod val="10000"/>
                  </a:schemeClr>
                </a:solidFill>
              </a:rPr>
              <a:t>. Memiliki prinsip Siklisasi.</a:t>
            </a:r>
            <a:endParaRPr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4907" name="Google Shape;4907;p55"/>
          <p:cNvGrpSpPr/>
          <p:nvPr/>
        </p:nvGrpSpPr>
        <p:grpSpPr>
          <a:xfrm>
            <a:off x="7076250" y="3469950"/>
            <a:ext cx="994075" cy="1135900"/>
            <a:chOff x="7076250" y="3469950"/>
            <a:chExt cx="994075" cy="1135900"/>
          </a:xfrm>
        </p:grpSpPr>
        <p:grpSp>
          <p:nvGrpSpPr>
            <p:cNvPr id="4908" name="Google Shape;4908;p55"/>
            <p:cNvGrpSpPr/>
            <p:nvPr/>
          </p:nvGrpSpPr>
          <p:grpSpPr>
            <a:xfrm>
              <a:off x="7076250" y="3469950"/>
              <a:ext cx="994075" cy="1135900"/>
              <a:chOff x="2498625" y="2184050"/>
              <a:chExt cx="994075" cy="1135900"/>
            </a:xfrm>
          </p:grpSpPr>
          <p:sp>
            <p:nvSpPr>
              <p:cNvPr id="4909" name="Google Shape;4909;p55"/>
              <p:cNvSpPr/>
              <p:nvPr/>
            </p:nvSpPr>
            <p:spPr>
              <a:xfrm>
                <a:off x="2788000" y="2311275"/>
                <a:ext cx="269375" cy="88732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35493" extrusionOk="0">
                    <a:moveTo>
                      <a:pt x="6505" y="0"/>
                    </a:moveTo>
                    <a:cubicBezTo>
                      <a:pt x="3503" y="4370"/>
                      <a:pt x="2302" y="10074"/>
                      <a:pt x="1368" y="16445"/>
                    </a:cubicBezTo>
                    <a:cubicBezTo>
                      <a:pt x="367" y="23217"/>
                      <a:pt x="0" y="29621"/>
                      <a:pt x="1902" y="34925"/>
                    </a:cubicBezTo>
                    <a:lnTo>
                      <a:pt x="5638" y="35492"/>
                    </a:lnTo>
                    <a:lnTo>
                      <a:pt x="10775" y="600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55"/>
              <p:cNvSpPr/>
              <p:nvPr/>
            </p:nvSpPr>
            <p:spPr>
              <a:xfrm>
                <a:off x="2618700" y="2290425"/>
                <a:ext cx="331925" cy="8940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35760" extrusionOk="0">
                    <a:moveTo>
                      <a:pt x="7640" y="0"/>
                    </a:moveTo>
                    <a:cubicBezTo>
                      <a:pt x="4337" y="4337"/>
                      <a:pt x="1936" y="10007"/>
                      <a:pt x="1002" y="16345"/>
                    </a:cubicBezTo>
                    <a:cubicBezTo>
                      <a:pt x="1" y="23150"/>
                      <a:pt x="835" y="29621"/>
                      <a:pt x="3036" y="34958"/>
                    </a:cubicBezTo>
                    <a:lnTo>
                      <a:pt x="8674" y="35759"/>
                    </a:lnTo>
                    <a:cubicBezTo>
                      <a:pt x="6772" y="30455"/>
                      <a:pt x="7139" y="24051"/>
                      <a:pt x="8140" y="17279"/>
                    </a:cubicBezTo>
                    <a:cubicBezTo>
                      <a:pt x="9074" y="10908"/>
                      <a:pt x="10275" y="5204"/>
                      <a:pt x="13277" y="834"/>
                    </a:cubicBezTo>
                    <a:lnTo>
                      <a:pt x="76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55"/>
              <p:cNvSpPr/>
              <p:nvPr/>
            </p:nvSpPr>
            <p:spPr>
              <a:xfrm>
                <a:off x="2500300" y="2275400"/>
                <a:ext cx="309400" cy="889000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35560" extrusionOk="0">
                    <a:moveTo>
                      <a:pt x="8373" y="1"/>
                    </a:moveTo>
                    <a:cubicBezTo>
                      <a:pt x="4703" y="4070"/>
                      <a:pt x="1968" y="9774"/>
                      <a:pt x="1001" y="16312"/>
                    </a:cubicBezTo>
                    <a:cubicBezTo>
                      <a:pt x="0" y="23284"/>
                      <a:pt x="1134" y="29889"/>
                      <a:pt x="3836" y="34959"/>
                    </a:cubicBezTo>
                    <a:lnTo>
                      <a:pt x="7772" y="35559"/>
                    </a:lnTo>
                    <a:cubicBezTo>
                      <a:pt x="5571" y="30222"/>
                      <a:pt x="4737" y="23751"/>
                      <a:pt x="5704" y="16946"/>
                    </a:cubicBezTo>
                    <a:cubicBezTo>
                      <a:pt x="6672" y="10608"/>
                      <a:pt x="9073" y="4938"/>
                      <a:pt x="12376" y="601"/>
                    </a:cubicBezTo>
                    <a:lnTo>
                      <a:pt x="8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55"/>
              <p:cNvSpPr/>
              <p:nvPr/>
            </p:nvSpPr>
            <p:spPr>
              <a:xfrm>
                <a:off x="2928925" y="2326275"/>
                <a:ext cx="270225" cy="88482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35393" extrusionOk="0">
                    <a:moveTo>
                      <a:pt x="5138" y="0"/>
                    </a:moveTo>
                    <a:lnTo>
                      <a:pt x="1" y="34892"/>
                    </a:lnTo>
                    <a:lnTo>
                      <a:pt x="3537" y="35392"/>
                    </a:lnTo>
                    <a:cubicBezTo>
                      <a:pt x="6906" y="30889"/>
                      <a:pt x="8373" y="24651"/>
                      <a:pt x="9374" y="17847"/>
                    </a:cubicBezTo>
                    <a:cubicBezTo>
                      <a:pt x="10308" y="11475"/>
                      <a:pt x="10808" y="5671"/>
                      <a:pt x="9207" y="601"/>
                    </a:cubicBezTo>
                    <a:lnTo>
                      <a:pt x="51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55"/>
              <p:cNvSpPr/>
              <p:nvPr/>
            </p:nvSpPr>
            <p:spPr>
              <a:xfrm>
                <a:off x="3158250" y="2362125"/>
                <a:ext cx="329425" cy="88482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5393" extrusionOk="0">
                    <a:moveTo>
                      <a:pt x="5638" y="1"/>
                    </a:moveTo>
                    <a:cubicBezTo>
                      <a:pt x="7573" y="5138"/>
                      <a:pt x="8240" y="11242"/>
                      <a:pt x="7306" y="17613"/>
                    </a:cubicBezTo>
                    <a:cubicBezTo>
                      <a:pt x="6305" y="24385"/>
                      <a:pt x="3637" y="30356"/>
                      <a:pt x="1" y="34792"/>
                    </a:cubicBezTo>
                    <a:lnTo>
                      <a:pt x="4137" y="35393"/>
                    </a:lnTo>
                    <a:cubicBezTo>
                      <a:pt x="8173" y="31323"/>
                      <a:pt x="11176" y="25319"/>
                      <a:pt x="12210" y="18381"/>
                    </a:cubicBezTo>
                    <a:cubicBezTo>
                      <a:pt x="13177" y="11809"/>
                      <a:pt x="12210" y="5571"/>
                      <a:pt x="9841" y="635"/>
                    </a:cubicBezTo>
                    <a:lnTo>
                      <a:pt x="56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55"/>
              <p:cNvSpPr/>
              <p:nvPr/>
            </p:nvSpPr>
            <p:spPr>
              <a:xfrm>
                <a:off x="3017325" y="2341275"/>
                <a:ext cx="346950" cy="890675"/>
              </a:xfrm>
              <a:custGeom>
                <a:avLst/>
                <a:gdLst/>
                <a:ahLst/>
                <a:cxnLst/>
                <a:rect l="l" t="t" r="r" b="b"/>
                <a:pathLst>
                  <a:path w="13878" h="35627" extrusionOk="0">
                    <a:moveTo>
                      <a:pt x="5671" y="1"/>
                    </a:moveTo>
                    <a:cubicBezTo>
                      <a:pt x="7272" y="5071"/>
                      <a:pt x="6772" y="10875"/>
                      <a:pt x="5838" y="17247"/>
                    </a:cubicBezTo>
                    <a:cubicBezTo>
                      <a:pt x="4837" y="24051"/>
                      <a:pt x="3370" y="30289"/>
                      <a:pt x="1" y="34792"/>
                    </a:cubicBezTo>
                    <a:lnTo>
                      <a:pt x="5638" y="35626"/>
                    </a:lnTo>
                    <a:cubicBezTo>
                      <a:pt x="9274" y="31190"/>
                      <a:pt x="11942" y="25219"/>
                      <a:pt x="12943" y="18447"/>
                    </a:cubicBezTo>
                    <a:cubicBezTo>
                      <a:pt x="13877" y="12076"/>
                      <a:pt x="13210" y="5972"/>
                      <a:pt x="11275" y="835"/>
                    </a:cubicBezTo>
                    <a:lnTo>
                      <a:pt x="567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55"/>
              <p:cNvSpPr/>
              <p:nvPr/>
            </p:nvSpPr>
            <p:spPr>
              <a:xfrm>
                <a:off x="2684600" y="2184050"/>
                <a:ext cx="759725" cy="226100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9044" extrusionOk="0">
                    <a:moveTo>
                      <a:pt x="2018" y="0"/>
                    </a:moveTo>
                    <a:cubicBezTo>
                      <a:pt x="1218" y="0"/>
                      <a:pt x="524" y="570"/>
                      <a:pt x="434" y="1386"/>
                    </a:cubicBezTo>
                    <a:lnTo>
                      <a:pt x="133" y="3288"/>
                    </a:lnTo>
                    <a:cubicBezTo>
                      <a:pt x="0" y="4155"/>
                      <a:pt x="634" y="4989"/>
                      <a:pt x="1534" y="5122"/>
                    </a:cubicBezTo>
                    <a:lnTo>
                      <a:pt x="28120" y="9025"/>
                    </a:lnTo>
                    <a:cubicBezTo>
                      <a:pt x="28204" y="9038"/>
                      <a:pt x="28288" y="9044"/>
                      <a:pt x="28370" y="9044"/>
                    </a:cubicBezTo>
                    <a:cubicBezTo>
                      <a:pt x="29171" y="9044"/>
                      <a:pt x="29867" y="8474"/>
                      <a:pt x="29988" y="7658"/>
                    </a:cubicBezTo>
                    <a:lnTo>
                      <a:pt x="30255" y="5790"/>
                    </a:lnTo>
                    <a:cubicBezTo>
                      <a:pt x="30388" y="4889"/>
                      <a:pt x="29755" y="4055"/>
                      <a:pt x="28887" y="3922"/>
                    </a:cubicBezTo>
                    <a:lnTo>
                      <a:pt x="2268" y="19"/>
                    </a:lnTo>
                    <a:cubicBezTo>
                      <a:pt x="2184" y="6"/>
                      <a:pt x="2100" y="0"/>
                      <a:pt x="20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55"/>
              <p:cNvSpPr/>
              <p:nvPr/>
            </p:nvSpPr>
            <p:spPr>
              <a:xfrm>
                <a:off x="2551150" y="3093050"/>
                <a:ext cx="758900" cy="226900"/>
              </a:xfrm>
              <a:custGeom>
                <a:avLst/>
                <a:gdLst/>
                <a:ahLst/>
                <a:cxnLst/>
                <a:rect l="l" t="t" r="r" b="b"/>
                <a:pathLst>
                  <a:path w="30356" h="9076" extrusionOk="0">
                    <a:moveTo>
                      <a:pt x="2029" y="0"/>
                    </a:moveTo>
                    <a:cubicBezTo>
                      <a:pt x="1225" y="0"/>
                      <a:pt x="523" y="599"/>
                      <a:pt x="401" y="1419"/>
                    </a:cubicBezTo>
                    <a:lnTo>
                      <a:pt x="134" y="3287"/>
                    </a:lnTo>
                    <a:cubicBezTo>
                      <a:pt x="1" y="4188"/>
                      <a:pt x="601" y="5022"/>
                      <a:pt x="1502" y="5155"/>
                    </a:cubicBezTo>
                    <a:lnTo>
                      <a:pt x="28121" y="9058"/>
                    </a:lnTo>
                    <a:cubicBezTo>
                      <a:pt x="28199" y="9070"/>
                      <a:pt x="28276" y="9076"/>
                      <a:pt x="28353" y="9076"/>
                    </a:cubicBezTo>
                    <a:cubicBezTo>
                      <a:pt x="29132" y="9076"/>
                      <a:pt x="29834" y="8480"/>
                      <a:pt x="29956" y="7690"/>
                    </a:cubicBezTo>
                    <a:lnTo>
                      <a:pt x="30256" y="5789"/>
                    </a:lnTo>
                    <a:cubicBezTo>
                      <a:pt x="30356" y="4888"/>
                      <a:pt x="29755" y="4088"/>
                      <a:pt x="28855" y="3954"/>
                    </a:cubicBezTo>
                    <a:lnTo>
                      <a:pt x="2269" y="18"/>
                    </a:lnTo>
                    <a:cubicBezTo>
                      <a:pt x="2188" y="6"/>
                      <a:pt x="2108" y="0"/>
                      <a:pt x="20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55"/>
              <p:cNvSpPr/>
              <p:nvPr/>
            </p:nvSpPr>
            <p:spPr>
              <a:xfrm>
                <a:off x="2498625" y="2923000"/>
                <a:ext cx="9156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7669" extrusionOk="0">
                    <a:moveTo>
                      <a:pt x="1286" y="1"/>
                    </a:moveTo>
                    <a:cubicBezTo>
                      <a:pt x="723" y="1"/>
                      <a:pt x="224" y="413"/>
                      <a:pt x="134" y="1016"/>
                    </a:cubicBezTo>
                    <a:lnTo>
                      <a:pt x="100" y="1316"/>
                    </a:lnTo>
                    <a:cubicBezTo>
                      <a:pt x="0" y="1983"/>
                      <a:pt x="434" y="2550"/>
                      <a:pt x="1068" y="2650"/>
                    </a:cubicBezTo>
                    <a:lnTo>
                      <a:pt x="35159" y="7654"/>
                    </a:lnTo>
                    <a:cubicBezTo>
                      <a:pt x="35220" y="7664"/>
                      <a:pt x="35281" y="7668"/>
                      <a:pt x="35341" y="7668"/>
                    </a:cubicBezTo>
                    <a:cubicBezTo>
                      <a:pt x="35904" y="7668"/>
                      <a:pt x="36403" y="7259"/>
                      <a:pt x="36493" y="6687"/>
                    </a:cubicBezTo>
                    <a:lnTo>
                      <a:pt x="36526" y="6353"/>
                    </a:lnTo>
                    <a:cubicBezTo>
                      <a:pt x="36627" y="5719"/>
                      <a:pt x="36160" y="5119"/>
                      <a:pt x="35526" y="5019"/>
                    </a:cubicBezTo>
                    <a:lnTo>
                      <a:pt x="1468" y="15"/>
                    </a:lnTo>
                    <a:cubicBezTo>
                      <a:pt x="1407" y="6"/>
                      <a:pt x="1346" y="1"/>
                      <a:pt x="12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55"/>
              <p:cNvSpPr/>
              <p:nvPr/>
            </p:nvSpPr>
            <p:spPr>
              <a:xfrm>
                <a:off x="2577000" y="2390125"/>
                <a:ext cx="915700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36628" h="7669" extrusionOk="0">
                    <a:moveTo>
                      <a:pt x="1287" y="1"/>
                    </a:moveTo>
                    <a:cubicBezTo>
                      <a:pt x="724" y="1"/>
                      <a:pt x="225" y="413"/>
                      <a:pt x="134" y="1016"/>
                    </a:cubicBezTo>
                    <a:lnTo>
                      <a:pt x="101" y="1316"/>
                    </a:lnTo>
                    <a:cubicBezTo>
                      <a:pt x="1" y="1983"/>
                      <a:pt x="435" y="2550"/>
                      <a:pt x="1068" y="2650"/>
                    </a:cubicBezTo>
                    <a:lnTo>
                      <a:pt x="35159" y="7654"/>
                    </a:lnTo>
                    <a:cubicBezTo>
                      <a:pt x="35221" y="7663"/>
                      <a:pt x="35282" y="7668"/>
                      <a:pt x="35342" y="7668"/>
                    </a:cubicBezTo>
                    <a:cubicBezTo>
                      <a:pt x="35904" y="7668"/>
                      <a:pt x="36400" y="7259"/>
                      <a:pt x="36460" y="6686"/>
                    </a:cubicBezTo>
                    <a:lnTo>
                      <a:pt x="36527" y="6353"/>
                    </a:lnTo>
                    <a:cubicBezTo>
                      <a:pt x="36627" y="5719"/>
                      <a:pt x="36160" y="5119"/>
                      <a:pt x="35526" y="5019"/>
                    </a:cubicBezTo>
                    <a:lnTo>
                      <a:pt x="1469" y="15"/>
                    </a:lnTo>
                    <a:cubicBezTo>
                      <a:pt x="1408" y="5"/>
                      <a:pt x="1347" y="1"/>
                      <a:pt x="1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55"/>
              <p:cNvSpPr/>
              <p:nvPr/>
            </p:nvSpPr>
            <p:spPr>
              <a:xfrm>
                <a:off x="2586175" y="2523300"/>
                <a:ext cx="66750" cy="6130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452" extrusionOk="0">
                    <a:moveTo>
                      <a:pt x="1359" y="1"/>
                    </a:moveTo>
                    <a:cubicBezTo>
                      <a:pt x="787" y="1"/>
                      <a:pt x="285" y="403"/>
                      <a:pt x="168" y="959"/>
                    </a:cubicBezTo>
                    <a:cubicBezTo>
                      <a:pt x="1" y="1626"/>
                      <a:pt x="435" y="2293"/>
                      <a:pt x="1102" y="2427"/>
                    </a:cubicBezTo>
                    <a:cubicBezTo>
                      <a:pt x="1183" y="2443"/>
                      <a:pt x="1265" y="2451"/>
                      <a:pt x="1344" y="2451"/>
                    </a:cubicBezTo>
                    <a:cubicBezTo>
                      <a:pt x="1917" y="2451"/>
                      <a:pt x="2419" y="2049"/>
                      <a:pt x="2536" y="1493"/>
                    </a:cubicBezTo>
                    <a:cubicBezTo>
                      <a:pt x="2669" y="826"/>
                      <a:pt x="2269" y="159"/>
                      <a:pt x="1602" y="25"/>
                    </a:cubicBezTo>
                    <a:cubicBezTo>
                      <a:pt x="1520" y="9"/>
                      <a:pt x="1439" y="1"/>
                      <a:pt x="1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55"/>
              <p:cNvSpPr/>
              <p:nvPr/>
            </p:nvSpPr>
            <p:spPr>
              <a:xfrm>
                <a:off x="2753800" y="2587175"/>
                <a:ext cx="220175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029" extrusionOk="0">
                    <a:moveTo>
                      <a:pt x="4419" y="0"/>
                    </a:moveTo>
                    <a:cubicBezTo>
                      <a:pt x="2587" y="0"/>
                      <a:pt x="930" y="1243"/>
                      <a:pt x="501" y="3074"/>
                    </a:cubicBezTo>
                    <a:cubicBezTo>
                      <a:pt x="1" y="5242"/>
                      <a:pt x="1302" y="7411"/>
                      <a:pt x="3470" y="7911"/>
                    </a:cubicBezTo>
                    <a:cubicBezTo>
                      <a:pt x="3793" y="7990"/>
                      <a:pt x="4115" y="8029"/>
                      <a:pt x="4432" y="8029"/>
                    </a:cubicBezTo>
                    <a:cubicBezTo>
                      <a:pt x="6239" y="8029"/>
                      <a:pt x="7852" y="6787"/>
                      <a:pt x="8307" y="4942"/>
                    </a:cubicBezTo>
                    <a:cubicBezTo>
                      <a:pt x="8807" y="2807"/>
                      <a:pt x="7506" y="639"/>
                      <a:pt x="5338" y="105"/>
                    </a:cubicBezTo>
                    <a:cubicBezTo>
                      <a:pt x="5030" y="34"/>
                      <a:pt x="4722" y="0"/>
                      <a:pt x="44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55"/>
              <p:cNvSpPr/>
              <p:nvPr/>
            </p:nvSpPr>
            <p:spPr>
              <a:xfrm>
                <a:off x="2793000" y="2627400"/>
                <a:ext cx="128450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666" extrusionOk="0">
                    <a:moveTo>
                      <a:pt x="2565" y="1"/>
                    </a:moveTo>
                    <a:cubicBezTo>
                      <a:pt x="1502" y="1"/>
                      <a:pt x="558" y="740"/>
                      <a:pt x="301" y="1799"/>
                    </a:cubicBezTo>
                    <a:cubicBezTo>
                      <a:pt x="0" y="3066"/>
                      <a:pt x="768" y="4300"/>
                      <a:pt x="2002" y="4601"/>
                    </a:cubicBezTo>
                    <a:cubicBezTo>
                      <a:pt x="2187" y="4645"/>
                      <a:pt x="2373" y="4666"/>
                      <a:pt x="2555" y="4666"/>
                    </a:cubicBezTo>
                    <a:cubicBezTo>
                      <a:pt x="3620" y="4666"/>
                      <a:pt x="4581" y="3948"/>
                      <a:pt x="4837" y="2866"/>
                    </a:cubicBezTo>
                    <a:cubicBezTo>
                      <a:pt x="5137" y="1632"/>
                      <a:pt x="4337" y="364"/>
                      <a:pt x="3103" y="64"/>
                    </a:cubicBezTo>
                    <a:cubicBezTo>
                      <a:pt x="2922" y="21"/>
                      <a:pt x="2742" y="1"/>
                      <a:pt x="2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55"/>
              <p:cNvSpPr/>
              <p:nvPr/>
            </p:nvSpPr>
            <p:spPr>
              <a:xfrm>
                <a:off x="3030675" y="2626325"/>
                <a:ext cx="220175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020" extrusionOk="0">
                    <a:moveTo>
                      <a:pt x="4406" y="0"/>
                    </a:moveTo>
                    <a:cubicBezTo>
                      <a:pt x="2586" y="0"/>
                      <a:pt x="957" y="1221"/>
                      <a:pt x="501" y="3076"/>
                    </a:cubicBezTo>
                    <a:cubicBezTo>
                      <a:pt x="0" y="5244"/>
                      <a:pt x="1301" y="7412"/>
                      <a:pt x="3469" y="7913"/>
                    </a:cubicBezTo>
                    <a:cubicBezTo>
                      <a:pt x="3782" y="7985"/>
                      <a:pt x="4095" y="8020"/>
                      <a:pt x="4403" y="8020"/>
                    </a:cubicBezTo>
                    <a:cubicBezTo>
                      <a:pt x="6229" y="8020"/>
                      <a:pt x="7878" y="6799"/>
                      <a:pt x="8306" y="4944"/>
                    </a:cubicBezTo>
                    <a:cubicBezTo>
                      <a:pt x="8807" y="2776"/>
                      <a:pt x="7506" y="607"/>
                      <a:pt x="5337" y="107"/>
                    </a:cubicBezTo>
                    <a:cubicBezTo>
                      <a:pt x="5025" y="35"/>
                      <a:pt x="4712" y="0"/>
                      <a:pt x="4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55"/>
              <p:cNvSpPr/>
              <p:nvPr/>
            </p:nvSpPr>
            <p:spPr>
              <a:xfrm>
                <a:off x="3076525" y="2668225"/>
                <a:ext cx="128450" cy="11670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668" extrusionOk="0">
                    <a:moveTo>
                      <a:pt x="2562" y="1"/>
                    </a:moveTo>
                    <a:cubicBezTo>
                      <a:pt x="1519" y="1"/>
                      <a:pt x="557" y="718"/>
                      <a:pt x="301" y="1800"/>
                    </a:cubicBezTo>
                    <a:cubicBezTo>
                      <a:pt x="1" y="3034"/>
                      <a:pt x="768" y="4302"/>
                      <a:pt x="2036" y="4602"/>
                    </a:cubicBezTo>
                    <a:cubicBezTo>
                      <a:pt x="2216" y="4646"/>
                      <a:pt x="2398" y="4667"/>
                      <a:pt x="2576" y="4667"/>
                    </a:cubicBezTo>
                    <a:cubicBezTo>
                      <a:pt x="3620" y="4667"/>
                      <a:pt x="4581" y="3950"/>
                      <a:pt x="4838" y="2868"/>
                    </a:cubicBezTo>
                    <a:cubicBezTo>
                      <a:pt x="5138" y="1633"/>
                      <a:pt x="4371" y="366"/>
                      <a:pt x="3103" y="66"/>
                    </a:cubicBezTo>
                    <a:cubicBezTo>
                      <a:pt x="2923" y="22"/>
                      <a:pt x="2741" y="1"/>
                      <a:pt x="25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55"/>
              <p:cNvSpPr/>
              <p:nvPr/>
            </p:nvSpPr>
            <p:spPr>
              <a:xfrm>
                <a:off x="2944775" y="2762925"/>
                <a:ext cx="984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397" extrusionOk="0">
                    <a:moveTo>
                      <a:pt x="283" y="1"/>
                    </a:moveTo>
                    <a:cubicBezTo>
                      <a:pt x="231" y="1"/>
                      <a:pt x="179" y="17"/>
                      <a:pt x="134" y="47"/>
                    </a:cubicBezTo>
                    <a:cubicBezTo>
                      <a:pt x="34" y="147"/>
                      <a:pt x="0" y="314"/>
                      <a:pt x="101" y="414"/>
                    </a:cubicBezTo>
                    <a:cubicBezTo>
                      <a:pt x="101" y="414"/>
                      <a:pt x="634" y="981"/>
                      <a:pt x="1435" y="1248"/>
                    </a:cubicBezTo>
                    <a:cubicBezTo>
                      <a:pt x="1687" y="1341"/>
                      <a:pt x="1971" y="1397"/>
                      <a:pt x="2279" y="1397"/>
                    </a:cubicBezTo>
                    <a:cubicBezTo>
                      <a:pt x="2743" y="1397"/>
                      <a:pt x="3261" y="1269"/>
                      <a:pt x="3803" y="948"/>
                    </a:cubicBezTo>
                    <a:cubicBezTo>
                      <a:pt x="3903" y="881"/>
                      <a:pt x="3937" y="714"/>
                      <a:pt x="3870" y="614"/>
                    </a:cubicBezTo>
                    <a:cubicBezTo>
                      <a:pt x="3825" y="525"/>
                      <a:pt x="3736" y="481"/>
                      <a:pt x="3652" y="481"/>
                    </a:cubicBezTo>
                    <a:cubicBezTo>
                      <a:pt x="3610" y="481"/>
                      <a:pt x="3570" y="492"/>
                      <a:pt x="3536" y="514"/>
                    </a:cubicBezTo>
                    <a:cubicBezTo>
                      <a:pt x="3078" y="802"/>
                      <a:pt x="2648" y="908"/>
                      <a:pt x="2264" y="908"/>
                    </a:cubicBezTo>
                    <a:cubicBezTo>
                      <a:pt x="1224" y="908"/>
                      <a:pt x="516" y="129"/>
                      <a:pt x="467" y="80"/>
                    </a:cubicBezTo>
                    <a:cubicBezTo>
                      <a:pt x="412" y="25"/>
                      <a:pt x="347" y="1"/>
                      <a:pt x="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55"/>
              <p:cNvSpPr/>
              <p:nvPr/>
            </p:nvSpPr>
            <p:spPr>
              <a:xfrm>
                <a:off x="2778000" y="2754325"/>
                <a:ext cx="1092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709" extrusionOk="0">
                    <a:moveTo>
                      <a:pt x="1981" y="1"/>
                    </a:moveTo>
                    <a:cubicBezTo>
                      <a:pt x="1146" y="1"/>
                      <a:pt x="485" y="563"/>
                      <a:pt x="267" y="1325"/>
                    </a:cubicBezTo>
                    <a:cubicBezTo>
                      <a:pt x="0" y="2226"/>
                      <a:pt x="434" y="3293"/>
                      <a:pt x="1534" y="3627"/>
                    </a:cubicBezTo>
                    <a:cubicBezTo>
                      <a:pt x="1720" y="3683"/>
                      <a:pt x="1908" y="3709"/>
                      <a:pt x="2093" y="3709"/>
                    </a:cubicBezTo>
                    <a:cubicBezTo>
                      <a:pt x="3013" y="3709"/>
                      <a:pt x="3881" y="3075"/>
                      <a:pt x="4103" y="2326"/>
                    </a:cubicBezTo>
                    <a:cubicBezTo>
                      <a:pt x="4370" y="1425"/>
                      <a:pt x="3703" y="424"/>
                      <a:pt x="2569" y="91"/>
                    </a:cubicBezTo>
                    <a:cubicBezTo>
                      <a:pt x="2366" y="29"/>
                      <a:pt x="2169" y="1"/>
                      <a:pt x="19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55"/>
              <p:cNvSpPr/>
              <p:nvPr/>
            </p:nvSpPr>
            <p:spPr>
              <a:xfrm>
                <a:off x="3082375" y="2802000"/>
                <a:ext cx="1101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3724" extrusionOk="0">
                    <a:moveTo>
                      <a:pt x="2280" y="1"/>
                    </a:moveTo>
                    <a:cubicBezTo>
                      <a:pt x="1348" y="1"/>
                      <a:pt x="488" y="614"/>
                      <a:pt x="267" y="1386"/>
                    </a:cubicBezTo>
                    <a:cubicBezTo>
                      <a:pt x="0" y="2287"/>
                      <a:pt x="668" y="3287"/>
                      <a:pt x="1768" y="3621"/>
                    </a:cubicBezTo>
                    <a:cubicBezTo>
                      <a:pt x="1979" y="3691"/>
                      <a:pt x="2185" y="3724"/>
                      <a:pt x="2382" y="3724"/>
                    </a:cubicBezTo>
                    <a:cubicBezTo>
                      <a:pt x="3214" y="3724"/>
                      <a:pt x="3888" y="3148"/>
                      <a:pt x="4103" y="2420"/>
                    </a:cubicBezTo>
                    <a:cubicBezTo>
                      <a:pt x="4404" y="1520"/>
                      <a:pt x="3970" y="452"/>
                      <a:pt x="2869" y="85"/>
                    </a:cubicBezTo>
                    <a:cubicBezTo>
                      <a:pt x="2673" y="27"/>
                      <a:pt x="2475" y="1"/>
                      <a:pt x="22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55"/>
            <p:cNvGrpSpPr/>
            <p:nvPr/>
          </p:nvGrpSpPr>
          <p:grpSpPr>
            <a:xfrm>
              <a:off x="7076250" y="3469950"/>
              <a:ext cx="994075" cy="1135900"/>
              <a:chOff x="2498625" y="2184050"/>
              <a:chExt cx="994075" cy="1135900"/>
            </a:xfrm>
          </p:grpSpPr>
          <p:sp>
            <p:nvSpPr>
              <p:cNvPr id="4928" name="Google Shape;4928;p55"/>
              <p:cNvSpPr/>
              <p:nvPr/>
            </p:nvSpPr>
            <p:spPr>
              <a:xfrm>
                <a:off x="2788000" y="2311275"/>
                <a:ext cx="269375" cy="88732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35493" extrusionOk="0">
                    <a:moveTo>
                      <a:pt x="6505" y="0"/>
                    </a:moveTo>
                    <a:cubicBezTo>
                      <a:pt x="3503" y="4370"/>
                      <a:pt x="2302" y="10074"/>
                      <a:pt x="1368" y="16445"/>
                    </a:cubicBezTo>
                    <a:cubicBezTo>
                      <a:pt x="367" y="23217"/>
                      <a:pt x="0" y="29621"/>
                      <a:pt x="1902" y="34925"/>
                    </a:cubicBezTo>
                    <a:lnTo>
                      <a:pt x="5638" y="35492"/>
                    </a:lnTo>
                    <a:lnTo>
                      <a:pt x="10775" y="600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E08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55"/>
              <p:cNvSpPr/>
              <p:nvPr/>
            </p:nvSpPr>
            <p:spPr>
              <a:xfrm>
                <a:off x="2618700" y="2290425"/>
                <a:ext cx="331925" cy="8940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35760" extrusionOk="0">
                    <a:moveTo>
                      <a:pt x="7640" y="0"/>
                    </a:moveTo>
                    <a:cubicBezTo>
                      <a:pt x="4337" y="4337"/>
                      <a:pt x="1936" y="10007"/>
                      <a:pt x="1002" y="16345"/>
                    </a:cubicBezTo>
                    <a:cubicBezTo>
                      <a:pt x="1" y="23150"/>
                      <a:pt x="835" y="29621"/>
                      <a:pt x="3036" y="34958"/>
                    </a:cubicBezTo>
                    <a:lnTo>
                      <a:pt x="8674" y="35759"/>
                    </a:lnTo>
                    <a:cubicBezTo>
                      <a:pt x="6772" y="30455"/>
                      <a:pt x="7139" y="24051"/>
                      <a:pt x="8140" y="17279"/>
                    </a:cubicBezTo>
                    <a:cubicBezTo>
                      <a:pt x="9074" y="10908"/>
                      <a:pt x="10275" y="5204"/>
                      <a:pt x="13277" y="834"/>
                    </a:cubicBezTo>
                    <a:lnTo>
                      <a:pt x="7640" y="0"/>
                    </a:lnTo>
                    <a:close/>
                  </a:path>
                </a:pathLst>
              </a:custGeom>
              <a:solidFill>
                <a:srgbClr val="D67C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55"/>
              <p:cNvSpPr/>
              <p:nvPr/>
            </p:nvSpPr>
            <p:spPr>
              <a:xfrm>
                <a:off x="2500300" y="2275400"/>
                <a:ext cx="309400" cy="889000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35560" extrusionOk="0">
                    <a:moveTo>
                      <a:pt x="8373" y="1"/>
                    </a:moveTo>
                    <a:cubicBezTo>
                      <a:pt x="4703" y="4070"/>
                      <a:pt x="1968" y="9774"/>
                      <a:pt x="1001" y="16312"/>
                    </a:cubicBezTo>
                    <a:cubicBezTo>
                      <a:pt x="0" y="23284"/>
                      <a:pt x="1134" y="29889"/>
                      <a:pt x="3836" y="34959"/>
                    </a:cubicBezTo>
                    <a:lnTo>
                      <a:pt x="7772" y="35559"/>
                    </a:lnTo>
                    <a:cubicBezTo>
                      <a:pt x="5571" y="30222"/>
                      <a:pt x="4737" y="23751"/>
                      <a:pt x="5704" y="16946"/>
                    </a:cubicBezTo>
                    <a:cubicBezTo>
                      <a:pt x="6672" y="10608"/>
                      <a:pt x="9073" y="4938"/>
                      <a:pt x="12376" y="601"/>
                    </a:cubicBezTo>
                    <a:lnTo>
                      <a:pt x="8373" y="1"/>
                    </a:lnTo>
                    <a:close/>
                  </a:path>
                </a:pathLst>
              </a:custGeom>
              <a:solidFill>
                <a:srgbClr val="E08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55"/>
              <p:cNvSpPr/>
              <p:nvPr/>
            </p:nvSpPr>
            <p:spPr>
              <a:xfrm>
                <a:off x="2928925" y="2326275"/>
                <a:ext cx="270225" cy="88482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35393" extrusionOk="0">
                    <a:moveTo>
                      <a:pt x="5138" y="0"/>
                    </a:moveTo>
                    <a:lnTo>
                      <a:pt x="1" y="34892"/>
                    </a:lnTo>
                    <a:lnTo>
                      <a:pt x="3537" y="35392"/>
                    </a:lnTo>
                    <a:cubicBezTo>
                      <a:pt x="6906" y="30889"/>
                      <a:pt x="8373" y="24651"/>
                      <a:pt x="9374" y="17847"/>
                    </a:cubicBezTo>
                    <a:cubicBezTo>
                      <a:pt x="10308" y="11475"/>
                      <a:pt x="10808" y="5671"/>
                      <a:pt x="9207" y="601"/>
                    </a:cubicBezTo>
                    <a:lnTo>
                      <a:pt x="5138" y="0"/>
                    </a:lnTo>
                    <a:close/>
                  </a:path>
                </a:pathLst>
              </a:custGeom>
              <a:solidFill>
                <a:srgbClr val="D67C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55"/>
              <p:cNvSpPr/>
              <p:nvPr/>
            </p:nvSpPr>
            <p:spPr>
              <a:xfrm>
                <a:off x="3158250" y="2362125"/>
                <a:ext cx="329425" cy="88482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5393" extrusionOk="0">
                    <a:moveTo>
                      <a:pt x="5638" y="1"/>
                    </a:moveTo>
                    <a:cubicBezTo>
                      <a:pt x="7573" y="5138"/>
                      <a:pt x="8240" y="11242"/>
                      <a:pt x="7306" y="17613"/>
                    </a:cubicBezTo>
                    <a:cubicBezTo>
                      <a:pt x="6305" y="24385"/>
                      <a:pt x="3637" y="30356"/>
                      <a:pt x="1" y="34792"/>
                    </a:cubicBezTo>
                    <a:lnTo>
                      <a:pt x="4137" y="35393"/>
                    </a:lnTo>
                    <a:cubicBezTo>
                      <a:pt x="8173" y="31323"/>
                      <a:pt x="11176" y="25319"/>
                      <a:pt x="12210" y="18381"/>
                    </a:cubicBezTo>
                    <a:cubicBezTo>
                      <a:pt x="13177" y="11809"/>
                      <a:pt x="12210" y="5571"/>
                      <a:pt x="9841" y="635"/>
                    </a:cubicBezTo>
                    <a:lnTo>
                      <a:pt x="5638" y="1"/>
                    </a:lnTo>
                    <a:close/>
                  </a:path>
                </a:pathLst>
              </a:custGeom>
              <a:solidFill>
                <a:srgbClr val="D67C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55"/>
              <p:cNvSpPr/>
              <p:nvPr/>
            </p:nvSpPr>
            <p:spPr>
              <a:xfrm>
                <a:off x="3017325" y="2341275"/>
                <a:ext cx="346950" cy="890675"/>
              </a:xfrm>
              <a:custGeom>
                <a:avLst/>
                <a:gdLst/>
                <a:ahLst/>
                <a:cxnLst/>
                <a:rect l="l" t="t" r="r" b="b"/>
                <a:pathLst>
                  <a:path w="13878" h="35627" extrusionOk="0">
                    <a:moveTo>
                      <a:pt x="5671" y="1"/>
                    </a:moveTo>
                    <a:cubicBezTo>
                      <a:pt x="7272" y="5071"/>
                      <a:pt x="6772" y="10875"/>
                      <a:pt x="5838" y="17247"/>
                    </a:cubicBezTo>
                    <a:cubicBezTo>
                      <a:pt x="4837" y="24051"/>
                      <a:pt x="3370" y="30289"/>
                      <a:pt x="1" y="34792"/>
                    </a:cubicBezTo>
                    <a:lnTo>
                      <a:pt x="5638" y="35626"/>
                    </a:lnTo>
                    <a:cubicBezTo>
                      <a:pt x="9274" y="31190"/>
                      <a:pt x="11942" y="25219"/>
                      <a:pt x="12943" y="18447"/>
                    </a:cubicBezTo>
                    <a:cubicBezTo>
                      <a:pt x="13877" y="12076"/>
                      <a:pt x="13210" y="5972"/>
                      <a:pt x="11275" y="835"/>
                    </a:cubicBezTo>
                    <a:lnTo>
                      <a:pt x="5671" y="1"/>
                    </a:lnTo>
                    <a:close/>
                  </a:path>
                </a:pathLst>
              </a:custGeom>
              <a:solidFill>
                <a:srgbClr val="E08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55"/>
              <p:cNvSpPr/>
              <p:nvPr/>
            </p:nvSpPr>
            <p:spPr>
              <a:xfrm>
                <a:off x="2684600" y="2184050"/>
                <a:ext cx="759725" cy="226100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9044" extrusionOk="0">
                    <a:moveTo>
                      <a:pt x="2018" y="0"/>
                    </a:moveTo>
                    <a:cubicBezTo>
                      <a:pt x="1218" y="0"/>
                      <a:pt x="524" y="570"/>
                      <a:pt x="434" y="1386"/>
                    </a:cubicBezTo>
                    <a:lnTo>
                      <a:pt x="133" y="3288"/>
                    </a:lnTo>
                    <a:cubicBezTo>
                      <a:pt x="0" y="4155"/>
                      <a:pt x="634" y="4989"/>
                      <a:pt x="1534" y="5122"/>
                    </a:cubicBezTo>
                    <a:lnTo>
                      <a:pt x="28120" y="9025"/>
                    </a:lnTo>
                    <a:cubicBezTo>
                      <a:pt x="28204" y="9038"/>
                      <a:pt x="28288" y="9044"/>
                      <a:pt x="28370" y="9044"/>
                    </a:cubicBezTo>
                    <a:cubicBezTo>
                      <a:pt x="29171" y="9044"/>
                      <a:pt x="29867" y="8474"/>
                      <a:pt x="29988" y="7658"/>
                    </a:cubicBezTo>
                    <a:lnTo>
                      <a:pt x="30255" y="5790"/>
                    </a:lnTo>
                    <a:cubicBezTo>
                      <a:pt x="30388" y="4889"/>
                      <a:pt x="29755" y="4055"/>
                      <a:pt x="28887" y="3922"/>
                    </a:cubicBezTo>
                    <a:lnTo>
                      <a:pt x="2268" y="19"/>
                    </a:lnTo>
                    <a:cubicBezTo>
                      <a:pt x="2184" y="6"/>
                      <a:pt x="2100" y="0"/>
                      <a:pt x="2018" y="0"/>
                    </a:cubicBezTo>
                    <a:close/>
                  </a:path>
                </a:pathLst>
              </a:custGeom>
              <a:solidFill>
                <a:srgbClr val="C169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55"/>
              <p:cNvSpPr/>
              <p:nvPr/>
            </p:nvSpPr>
            <p:spPr>
              <a:xfrm>
                <a:off x="2551150" y="3093050"/>
                <a:ext cx="758900" cy="226900"/>
              </a:xfrm>
              <a:custGeom>
                <a:avLst/>
                <a:gdLst/>
                <a:ahLst/>
                <a:cxnLst/>
                <a:rect l="l" t="t" r="r" b="b"/>
                <a:pathLst>
                  <a:path w="30356" h="9076" extrusionOk="0">
                    <a:moveTo>
                      <a:pt x="2029" y="0"/>
                    </a:moveTo>
                    <a:cubicBezTo>
                      <a:pt x="1225" y="0"/>
                      <a:pt x="523" y="599"/>
                      <a:pt x="401" y="1419"/>
                    </a:cubicBezTo>
                    <a:lnTo>
                      <a:pt x="134" y="3287"/>
                    </a:lnTo>
                    <a:cubicBezTo>
                      <a:pt x="1" y="4188"/>
                      <a:pt x="601" y="5022"/>
                      <a:pt x="1502" y="5155"/>
                    </a:cubicBezTo>
                    <a:lnTo>
                      <a:pt x="28121" y="9058"/>
                    </a:lnTo>
                    <a:cubicBezTo>
                      <a:pt x="28199" y="9070"/>
                      <a:pt x="28276" y="9076"/>
                      <a:pt x="28353" y="9076"/>
                    </a:cubicBezTo>
                    <a:cubicBezTo>
                      <a:pt x="29132" y="9076"/>
                      <a:pt x="29834" y="8480"/>
                      <a:pt x="29956" y="7690"/>
                    </a:cubicBezTo>
                    <a:lnTo>
                      <a:pt x="30256" y="5789"/>
                    </a:lnTo>
                    <a:cubicBezTo>
                      <a:pt x="30356" y="4888"/>
                      <a:pt x="29755" y="4088"/>
                      <a:pt x="28855" y="3954"/>
                    </a:cubicBezTo>
                    <a:lnTo>
                      <a:pt x="2269" y="18"/>
                    </a:lnTo>
                    <a:cubicBezTo>
                      <a:pt x="2188" y="6"/>
                      <a:pt x="2108" y="0"/>
                      <a:pt x="2029" y="0"/>
                    </a:cubicBezTo>
                    <a:close/>
                  </a:path>
                </a:pathLst>
              </a:custGeom>
              <a:solidFill>
                <a:srgbClr val="C169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55"/>
              <p:cNvSpPr/>
              <p:nvPr/>
            </p:nvSpPr>
            <p:spPr>
              <a:xfrm>
                <a:off x="2498625" y="2923000"/>
                <a:ext cx="9156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7669" extrusionOk="0">
                    <a:moveTo>
                      <a:pt x="1286" y="1"/>
                    </a:moveTo>
                    <a:cubicBezTo>
                      <a:pt x="723" y="1"/>
                      <a:pt x="224" y="413"/>
                      <a:pt x="134" y="1016"/>
                    </a:cubicBezTo>
                    <a:lnTo>
                      <a:pt x="100" y="1316"/>
                    </a:lnTo>
                    <a:cubicBezTo>
                      <a:pt x="0" y="1983"/>
                      <a:pt x="434" y="2550"/>
                      <a:pt x="1068" y="2650"/>
                    </a:cubicBezTo>
                    <a:lnTo>
                      <a:pt x="35159" y="7654"/>
                    </a:lnTo>
                    <a:cubicBezTo>
                      <a:pt x="35220" y="7664"/>
                      <a:pt x="35281" y="7668"/>
                      <a:pt x="35341" y="7668"/>
                    </a:cubicBezTo>
                    <a:cubicBezTo>
                      <a:pt x="35904" y="7668"/>
                      <a:pt x="36403" y="7259"/>
                      <a:pt x="36493" y="6687"/>
                    </a:cubicBezTo>
                    <a:lnTo>
                      <a:pt x="36526" y="6353"/>
                    </a:lnTo>
                    <a:cubicBezTo>
                      <a:pt x="36627" y="5719"/>
                      <a:pt x="36160" y="5119"/>
                      <a:pt x="35526" y="5019"/>
                    </a:cubicBezTo>
                    <a:lnTo>
                      <a:pt x="1468" y="15"/>
                    </a:lnTo>
                    <a:cubicBezTo>
                      <a:pt x="1407" y="6"/>
                      <a:pt x="1346" y="1"/>
                      <a:pt x="1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55"/>
              <p:cNvSpPr/>
              <p:nvPr/>
            </p:nvSpPr>
            <p:spPr>
              <a:xfrm>
                <a:off x="2577000" y="2390125"/>
                <a:ext cx="915700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36628" h="7669" extrusionOk="0">
                    <a:moveTo>
                      <a:pt x="1287" y="1"/>
                    </a:moveTo>
                    <a:cubicBezTo>
                      <a:pt x="724" y="1"/>
                      <a:pt x="225" y="413"/>
                      <a:pt x="134" y="1016"/>
                    </a:cubicBezTo>
                    <a:lnTo>
                      <a:pt x="101" y="1316"/>
                    </a:lnTo>
                    <a:cubicBezTo>
                      <a:pt x="1" y="1983"/>
                      <a:pt x="435" y="2550"/>
                      <a:pt x="1068" y="2650"/>
                    </a:cubicBezTo>
                    <a:lnTo>
                      <a:pt x="35159" y="7654"/>
                    </a:lnTo>
                    <a:cubicBezTo>
                      <a:pt x="35221" y="7663"/>
                      <a:pt x="35282" y="7668"/>
                      <a:pt x="35342" y="7668"/>
                    </a:cubicBezTo>
                    <a:cubicBezTo>
                      <a:pt x="35904" y="7668"/>
                      <a:pt x="36400" y="7259"/>
                      <a:pt x="36460" y="6686"/>
                    </a:cubicBezTo>
                    <a:lnTo>
                      <a:pt x="36527" y="6353"/>
                    </a:lnTo>
                    <a:cubicBezTo>
                      <a:pt x="36627" y="5719"/>
                      <a:pt x="36160" y="5119"/>
                      <a:pt x="35526" y="5019"/>
                    </a:cubicBezTo>
                    <a:lnTo>
                      <a:pt x="1469" y="15"/>
                    </a:lnTo>
                    <a:cubicBezTo>
                      <a:pt x="1408" y="5"/>
                      <a:pt x="1347" y="1"/>
                      <a:pt x="1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55"/>
              <p:cNvSpPr/>
              <p:nvPr/>
            </p:nvSpPr>
            <p:spPr>
              <a:xfrm>
                <a:off x="2586175" y="2523300"/>
                <a:ext cx="66750" cy="6130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452" extrusionOk="0">
                    <a:moveTo>
                      <a:pt x="1359" y="1"/>
                    </a:moveTo>
                    <a:cubicBezTo>
                      <a:pt x="787" y="1"/>
                      <a:pt x="285" y="403"/>
                      <a:pt x="168" y="959"/>
                    </a:cubicBezTo>
                    <a:cubicBezTo>
                      <a:pt x="1" y="1626"/>
                      <a:pt x="435" y="2293"/>
                      <a:pt x="1102" y="2427"/>
                    </a:cubicBezTo>
                    <a:cubicBezTo>
                      <a:pt x="1183" y="2443"/>
                      <a:pt x="1265" y="2451"/>
                      <a:pt x="1344" y="2451"/>
                    </a:cubicBezTo>
                    <a:cubicBezTo>
                      <a:pt x="1917" y="2451"/>
                      <a:pt x="2419" y="2049"/>
                      <a:pt x="2536" y="1493"/>
                    </a:cubicBezTo>
                    <a:cubicBezTo>
                      <a:pt x="2669" y="826"/>
                      <a:pt x="2269" y="159"/>
                      <a:pt x="1602" y="25"/>
                    </a:cubicBezTo>
                    <a:cubicBezTo>
                      <a:pt x="1520" y="9"/>
                      <a:pt x="1439" y="1"/>
                      <a:pt x="1359" y="1"/>
                    </a:cubicBezTo>
                    <a:close/>
                  </a:path>
                </a:pathLst>
              </a:custGeom>
              <a:solidFill>
                <a:srgbClr val="E08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55"/>
              <p:cNvSpPr/>
              <p:nvPr/>
            </p:nvSpPr>
            <p:spPr>
              <a:xfrm>
                <a:off x="2753800" y="2587175"/>
                <a:ext cx="220175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029" extrusionOk="0">
                    <a:moveTo>
                      <a:pt x="4419" y="0"/>
                    </a:moveTo>
                    <a:cubicBezTo>
                      <a:pt x="2587" y="0"/>
                      <a:pt x="930" y="1243"/>
                      <a:pt x="501" y="3074"/>
                    </a:cubicBezTo>
                    <a:cubicBezTo>
                      <a:pt x="1" y="5242"/>
                      <a:pt x="1302" y="7411"/>
                      <a:pt x="3470" y="7911"/>
                    </a:cubicBezTo>
                    <a:cubicBezTo>
                      <a:pt x="3793" y="7990"/>
                      <a:pt x="4115" y="8029"/>
                      <a:pt x="4432" y="8029"/>
                    </a:cubicBezTo>
                    <a:cubicBezTo>
                      <a:pt x="6239" y="8029"/>
                      <a:pt x="7852" y="6787"/>
                      <a:pt x="8307" y="4942"/>
                    </a:cubicBezTo>
                    <a:cubicBezTo>
                      <a:pt x="8807" y="2807"/>
                      <a:pt x="7506" y="639"/>
                      <a:pt x="5338" y="105"/>
                    </a:cubicBezTo>
                    <a:cubicBezTo>
                      <a:pt x="5030" y="34"/>
                      <a:pt x="4722" y="0"/>
                      <a:pt x="44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55"/>
              <p:cNvSpPr/>
              <p:nvPr/>
            </p:nvSpPr>
            <p:spPr>
              <a:xfrm>
                <a:off x="2793000" y="2627400"/>
                <a:ext cx="128450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666" extrusionOk="0">
                    <a:moveTo>
                      <a:pt x="2565" y="1"/>
                    </a:moveTo>
                    <a:cubicBezTo>
                      <a:pt x="1502" y="1"/>
                      <a:pt x="558" y="740"/>
                      <a:pt x="301" y="1799"/>
                    </a:cubicBezTo>
                    <a:cubicBezTo>
                      <a:pt x="0" y="3066"/>
                      <a:pt x="768" y="4300"/>
                      <a:pt x="2002" y="4601"/>
                    </a:cubicBezTo>
                    <a:cubicBezTo>
                      <a:pt x="2187" y="4645"/>
                      <a:pt x="2373" y="4666"/>
                      <a:pt x="2555" y="4666"/>
                    </a:cubicBezTo>
                    <a:cubicBezTo>
                      <a:pt x="3620" y="4666"/>
                      <a:pt x="4581" y="3948"/>
                      <a:pt x="4837" y="2866"/>
                    </a:cubicBezTo>
                    <a:cubicBezTo>
                      <a:pt x="5137" y="1632"/>
                      <a:pt x="4337" y="364"/>
                      <a:pt x="3103" y="64"/>
                    </a:cubicBezTo>
                    <a:cubicBezTo>
                      <a:pt x="2922" y="21"/>
                      <a:pt x="2742" y="1"/>
                      <a:pt x="2565" y="1"/>
                    </a:cubicBezTo>
                    <a:close/>
                  </a:path>
                </a:pathLst>
              </a:custGeom>
              <a:solidFill>
                <a:srgbClr val="23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55"/>
              <p:cNvSpPr/>
              <p:nvPr/>
            </p:nvSpPr>
            <p:spPr>
              <a:xfrm>
                <a:off x="3030675" y="2626325"/>
                <a:ext cx="220175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020" extrusionOk="0">
                    <a:moveTo>
                      <a:pt x="4406" y="0"/>
                    </a:moveTo>
                    <a:cubicBezTo>
                      <a:pt x="2586" y="0"/>
                      <a:pt x="957" y="1221"/>
                      <a:pt x="501" y="3076"/>
                    </a:cubicBezTo>
                    <a:cubicBezTo>
                      <a:pt x="0" y="5244"/>
                      <a:pt x="1301" y="7412"/>
                      <a:pt x="3469" y="7913"/>
                    </a:cubicBezTo>
                    <a:cubicBezTo>
                      <a:pt x="3782" y="7985"/>
                      <a:pt x="4095" y="8020"/>
                      <a:pt x="4403" y="8020"/>
                    </a:cubicBezTo>
                    <a:cubicBezTo>
                      <a:pt x="6229" y="8020"/>
                      <a:pt x="7878" y="6799"/>
                      <a:pt x="8306" y="4944"/>
                    </a:cubicBezTo>
                    <a:cubicBezTo>
                      <a:pt x="8807" y="2776"/>
                      <a:pt x="7506" y="607"/>
                      <a:pt x="5337" y="107"/>
                    </a:cubicBezTo>
                    <a:cubicBezTo>
                      <a:pt x="5025" y="35"/>
                      <a:pt x="4712" y="0"/>
                      <a:pt x="4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55"/>
              <p:cNvSpPr/>
              <p:nvPr/>
            </p:nvSpPr>
            <p:spPr>
              <a:xfrm>
                <a:off x="3076525" y="2668225"/>
                <a:ext cx="128450" cy="11670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668" extrusionOk="0">
                    <a:moveTo>
                      <a:pt x="2562" y="1"/>
                    </a:moveTo>
                    <a:cubicBezTo>
                      <a:pt x="1519" y="1"/>
                      <a:pt x="557" y="718"/>
                      <a:pt x="301" y="1800"/>
                    </a:cubicBezTo>
                    <a:cubicBezTo>
                      <a:pt x="1" y="3034"/>
                      <a:pt x="768" y="4302"/>
                      <a:pt x="2036" y="4602"/>
                    </a:cubicBezTo>
                    <a:cubicBezTo>
                      <a:pt x="2216" y="4646"/>
                      <a:pt x="2398" y="4667"/>
                      <a:pt x="2576" y="4667"/>
                    </a:cubicBezTo>
                    <a:cubicBezTo>
                      <a:pt x="3620" y="4667"/>
                      <a:pt x="4581" y="3950"/>
                      <a:pt x="4838" y="2868"/>
                    </a:cubicBezTo>
                    <a:cubicBezTo>
                      <a:pt x="5138" y="1633"/>
                      <a:pt x="4371" y="366"/>
                      <a:pt x="3103" y="66"/>
                    </a:cubicBezTo>
                    <a:cubicBezTo>
                      <a:pt x="2923" y="22"/>
                      <a:pt x="2741" y="1"/>
                      <a:pt x="2562" y="1"/>
                    </a:cubicBezTo>
                    <a:close/>
                  </a:path>
                </a:pathLst>
              </a:custGeom>
              <a:solidFill>
                <a:srgbClr val="23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55"/>
              <p:cNvSpPr/>
              <p:nvPr/>
            </p:nvSpPr>
            <p:spPr>
              <a:xfrm>
                <a:off x="2944775" y="2762925"/>
                <a:ext cx="984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397" extrusionOk="0">
                    <a:moveTo>
                      <a:pt x="283" y="1"/>
                    </a:moveTo>
                    <a:cubicBezTo>
                      <a:pt x="231" y="1"/>
                      <a:pt x="179" y="17"/>
                      <a:pt x="134" y="47"/>
                    </a:cubicBezTo>
                    <a:cubicBezTo>
                      <a:pt x="34" y="147"/>
                      <a:pt x="0" y="314"/>
                      <a:pt x="101" y="414"/>
                    </a:cubicBezTo>
                    <a:cubicBezTo>
                      <a:pt x="101" y="414"/>
                      <a:pt x="634" y="981"/>
                      <a:pt x="1435" y="1248"/>
                    </a:cubicBezTo>
                    <a:cubicBezTo>
                      <a:pt x="1687" y="1341"/>
                      <a:pt x="1971" y="1397"/>
                      <a:pt x="2279" y="1397"/>
                    </a:cubicBezTo>
                    <a:cubicBezTo>
                      <a:pt x="2743" y="1397"/>
                      <a:pt x="3261" y="1269"/>
                      <a:pt x="3803" y="948"/>
                    </a:cubicBezTo>
                    <a:cubicBezTo>
                      <a:pt x="3903" y="881"/>
                      <a:pt x="3937" y="714"/>
                      <a:pt x="3870" y="614"/>
                    </a:cubicBezTo>
                    <a:cubicBezTo>
                      <a:pt x="3825" y="525"/>
                      <a:pt x="3736" y="481"/>
                      <a:pt x="3652" y="481"/>
                    </a:cubicBezTo>
                    <a:cubicBezTo>
                      <a:pt x="3610" y="481"/>
                      <a:pt x="3570" y="492"/>
                      <a:pt x="3536" y="514"/>
                    </a:cubicBezTo>
                    <a:cubicBezTo>
                      <a:pt x="3078" y="802"/>
                      <a:pt x="2648" y="908"/>
                      <a:pt x="2264" y="908"/>
                    </a:cubicBezTo>
                    <a:cubicBezTo>
                      <a:pt x="1224" y="908"/>
                      <a:pt x="516" y="129"/>
                      <a:pt x="467" y="80"/>
                    </a:cubicBezTo>
                    <a:cubicBezTo>
                      <a:pt x="412" y="25"/>
                      <a:pt x="347" y="1"/>
                      <a:pt x="283" y="1"/>
                    </a:cubicBezTo>
                    <a:close/>
                  </a:path>
                </a:pathLst>
              </a:custGeom>
              <a:solidFill>
                <a:srgbClr val="23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55"/>
              <p:cNvSpPr/>
              <p:nvPr/>
            </p:nvSpPr>
            <p:spPr>
              <a:xfrm>
                <a:off x="2778000" y="2754325"/>
                <a:ext cx="1092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709" extrusionOk="0">
                    <a:moveTo>
                      <a:pt x="1981" y="1"/>
                    </a:moveTo>
                    <a:cubicBezTo>
                      <a:pt x="1146" y="1"/>
                      <a:pt x="485" y="563"/>
                      <a:pt x="267" y="1325"/>
                    </a:cubicBezTo>
                    <a:cubicBezTo>
                      <a:pt x="0" y="2226"/>
                      <a:pt x="434" y="3293"/>
                      <a:pt x="1534" y="3627"/>
                    </a:cubicBezTo>
                    <a:cubicBezTo>
                      <a:pt x="1720" y="3683"/>
                      <a:pt x="1908" y="3709"/>
                      <a:pt x="2093" y="3709"/>
                    </a:cubicBezTo>
                    <a:cubicBezTo>
                      <a:pt x="3013" y="3709"/>
                      <a:pt x="3881" y="3075"/>
                      <a:pt x="4103" y="2326"/>
                    </a:cubicBezTo>
                    <a:cubicBezTo>
                      <a:pt x="4370" y="1425"/>
                      <a:pt x="3703" y="424"/>
                      <a:pt x="2569" y="91"/>
                    </a:cubicBezTo>
                    <a:cubicBezTo>
                      <a:pt x="2366" y="29"/>
                      <a:pt x="2169" y="1"/>
                      <a:pt x="19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55"/>
              <p:cNvSpPr/>
              <p:nvPr/>
            </p:nvSpPr>
            <p:spPr>
              <a:xfrm>
                <a:off x="3082375" y="2802000"/>
                <a:ext cx="1101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3724" extrusionOk="0">
                    <a:moveTo>
                      <a:pt x="2280" y="1"/>
                    </a:moveTo>
                    <a:cubicBezTo>
                      <a:pt x="1348" y="1"/>
                      <a:pt x="488" y="614"/>
                      <a:pt x="267" y="1386"/>
                    </a:cubicBezTo>
                    <a:cubicBezTo>
                      <a:pt x="0" y="2287"/>
                      <a:pt x="668" y="3287"/>
                      <a:pt x="1768" y="3621"/>
                    </a:cubicBezTo>
                    <a:cubicBezTo>
                      <a:pt x="1979" y="3691"/>
                      <a:pt x="2185" y="3724"/>
                      <a:pt x="2382" y="3724"/>
                    </a:cubicBezTo>
                    <a:cubicBezTo>
                      <a:pt x="3214" y="3724"/>
                      <a:pt x="3888" y="3148"/>
                      <a:pt x="4103" y="2420"/>
                    </a:cubicBezTo>
                    <a:cubicBezTo>
                      <a:pt x="4404" y="1520"/>
                      <a:pt x="3970" y="452"/>
                      <a:pt x="2869" y="85"/>
                    </a:cubicBezTo>
                    <a:cubicBezTo>
                      <a:pt x="2673" y="27"/>
                      <a:pt x="2475" y="1"/>
                      <a:pt x="22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Happy St. Patrick's Day! by Slidesgo">
  <a:themeElements>
    <a:clrScheme name="Simple Light">
      <a:dk1>
        <a:srgbClr val="016A30"/>
      </a:dk1>
      <a:lt1>
        <a:srgbClr val="1F6E80"/>
      </a:lt1>
      <a:dk2>
        <a:srgbClr val="36B0A7"/>
      </a:dk2>
      <a:lt2>
        <a:srgbClr val="6DBC64"/>
      </a:lt2>
      <a:accent1>
        <a:srgbClr val="F9D532"/>
      </a:accent1>
      <a:accent2>
        <a:srgbClr val="EF7D09"/>
      </a:accent2>
      <a:accent3>
        <a:srgbClr val="EA5D4B"/>
      </a:accent3>
      <a:accent4>
        <a:srgbClr val="4CAE43"/>
      </a:accent4>
      <a:accent5>
        <a:srgbClr val="FAF4D7"/>
      </a:accent5>
      <a:accent6>
        <a:srgbClr val="F4ECCB"/>
      </a:accent6>
      <a:hlink>
        <a:srgbClr val="016A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147</Words>
  <Application>Microsoft Office PowerPoint</Application>
  <PresentationFormat>On-screen Show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Lato</vt:lpstr>
      <vt:lpstr>Mongolian Baiti</vt:lpstr>
      <vt:lpstr>MingLiU_HKSCS-ExtB</vt:lpstr>
      <vt:lpstr>Microsoft Yi Baiti</vt:lpstr>
      <vt:lpstr>Lora</vt:lpstr>
      <vt:lpstr>Bahnschrift Condensed</vt:lpstr>
      <vt:lpstr>Agency FB</vt:lpstr>
      <vt:lpstr>Wingdings</vt:lpstr>
      <vt:lpstr>Patrick Hand</vt:lpstr>
      <vt:lpstr>Neucha</vt:lpstr>
      <vt:lpstr>Arial Black</vt:lpstr>
      <vt:lpstr>Happy St. Patrick's Day! by Slidesgo</vt:lpstr>
      <vt:lpstr>Disusun Oleh :  Yunita Rachmawati  2114051022 THP B</vt:lpstr>
      <vt:lpstr>Monosakarida</vt:lpstr>
      <vt:lpstr>Tatanama Monosakarida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Yunita Rachmawati  2114051022 THP B</dc:title>
  <cp:lastModifiedBy>Windows User</cp:lastModifiedBy>
  <cp:revision>7</cp:revision>
  <dcterms:modified xsi:type="dcterms:W3CDTF">2022-03-04T07:47:27Z</dcterms:modified>
</cp:coreProperties>
</file>