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706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0" i="0">
                <a:solidFill>
                  <a:srgbClr val="FFF08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0" i="0">
                <a:solidFill>
                  <a:srgbClr val="FFF08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0" i="0">
                <a:solidFill>
                  <a:srgbClr val="FFF08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E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6290" y="477551"/>
            <a:ext cx="14185900" cy="1106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0" i="0">
                <a:solidFill>
                  <a:srgbClr val="FFF08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42060" y="2182360"/>
            <a:ext cx="11203878" cy="7164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43874" y="5773202"/>
            <a:ext cx="1444625" cy="2155825"/>
          </a:xfrm>
          <a:custGeom>
            <a:avLst/>
            <a:gdLst/>
            <a:ahLst/>
            <a:cxnLst/>
            <a:rect l="l" t="t" r="r" b="b"/>
            <a:pathLst>
              <a:path w="1444625" h="2155825">
                <a:moveTo>
                  <a:pt x="1396830" y="369956"/>
                </a:moveTo>
                <a:lnTo>
                  <a:pt x="758652" y="369956"/>
                </a:lnTo>
                <a:lnTo>
                  <a:pt x="783189" y="366868"/>
                </a:lnTo>
                <a:lnTo>
                  <a:pt x="802710" y="351647"/>
                </a:lnTo>
                <a:lnTo>
                  <a:pt x="811554" y="326638"/>
                </a:lnTo>
                <a:lnTo>
                  <a:pt x="826223" y="42764"/>
                </a:lnTo>
                <a:lnTo>
                  <a:pt x="838087" y="13798"/>
                </a:lnTo>
                <a:lnTo>
                  <a:pt x="863217" y="0"/>
                </a:lnTo>
                <a:lnTo>
                  <a:pt x="891745" y="3269"/>
                </a:lnTo>
                <a:lnTo>
                  <a:pt x="913801" y="25507"/>
                </a:lnTo>
                <a:lnTo>
                  <a:pt x="1035893" y="282202"/>
                </a:lnTo>
                <a:lnTo>
                  <a:pt x="1053696" y="301852"/>
                </a:lnTo>
                <a:lnTo>
                  <a:pt x="1077687" y="308357"/>
                </a:lnTo>
                <a:lnTo>
                  <a:pt x="1342982" y="308357"/>
                </a:lnTo>
                <a:lnTo>
                  <a:pt x="1343927" y="326638"/>
                </a:lnTo>
                <a:lnTo>
                  <a:pt x="1352771" y="351647"/>
                </a:lnTo>
                <a:lnTo>
                  <a:pt x="1372293" y="366868"/>
                </a:lnTo>
                <a:lnTo>
                  <a:pt x="1396830" y="369956"/>
                </a:lnTo>
                <a:close/>
              </a:path>
              <a:path w="1444625" h="2155825">
                <a:moveTo>
                  <a:pt x="1342982" y="308357"/>
                </a:moveTo>
                <a:lnTo>
                  <a:pt x="1077687" y="308357"/>
                </a:lnTo>
                <a:lnTo>
                  <a:pt x="1101597" y="301677"/>
                </a:lnTo>
                <a:lnTo>
                  <a:pt x="1119157" y="281771"/>
                </a:lnTo>
                <a:lnTo>
                  <a:pt x="1241680" y="25507"/>
                </a:lnTo>
                <a:lnTo>
                  <a:pt x="1263737" y="3330"/>
                </a:lnTo>
                <a:lnTo>
                  <a:pt x="1292264" y="161"/>
                </a:lnTo>
                <a:lnTo>
                  <a:pt x="1317394" y="13980"/>
                </a:lnTo>
                <a:lnTo>
                  <a:pt x="1329258" y="42764"/>
                </a:lnTo>
                <a:lnTo>
                  <a:pt x="1342982" y="308357"/>
                </a:lnTo>
                <a:close/>
              </a:path>
              <a:path w="1444625" h="2155825">
                <a:moveTo>
                  <a:pt x="1444126" y="545894"/>
                </a:moveTo>
                <a:lnTo>
                  <a:pt x="512291" y="545894"/>
                </a:lnTo>
                <a:lnTo>
                  <a:pt x="533774" y="533612"/>
                </a:lnTo>
                <a:lnTo>
                  <a:pt x="545955" y="512109"/>
                </a:lnTo>
                <a:lnTo>
                  <a:pt x="544506" y="485832"/>
                </a:lnTo>
                <a:lnTo>
                  <a:pt x="449593" y="217921"/>
                </a:lnTo>
                <a:lnTo>
                  <a:pt x="449479" y="186750"/>
                </a:lnTo>
                <a:lnTo>
                  <a:pt x="467443" y="164317"/>
                </a:lnTo>
                <a:lnTo>
                  <a:pt x="495034" y="156281"/>
                </a:lnTo>
                <a:lnTo>
                  <a:pt x="523797" y="168307"/>
                </a:lnTo>
                <a:lnTo>
                  <a:pt x="734762" y="358563"/>
                </a:lnTo>
                <a:lnTo>
                  <a:pt x="758652" y="369956"/>
                </a:lnTo>
                <a:lnTo>
                  <a:pt x="1444126" y="369956"/>
                </a:lnTo>
                <a:lnTo>
                  <a:pt x="1444126" y="545894"/>
                </a:lnTo>
                <a:close/>
              </a:path>
              <a:path w="1444625" h="2155825">
                <a:moveTo>
                  <a:pt x="1444126" y="369956"/>
                </a:moveTo>
                <a:lnTo>
                  <a:pt x="1396830" y="369956"/>
                </a:lnTo>
                <a:lnTo>
                  <a:pt x="1420720" y="358563"/>
                </a:lnTo>
                <a:lnTo>
                  <a:pt x="1444126" y="337455"/>
                </a:lnTo>
                <a:lnTo>
                  <a:pt x="1444126" y="369956"/>
                </a:lnTo>
                <a:close/>
              </a:path>
              <a:path w="1444625" h="2155825">
                <a:moveTo>
                  <a:pt x="186750" y="1706003"/>
                </a:moveTo>
                <a:lnTo>
                  <a:pt x="164317" y="1688038"/>
                </a:lnTo>
                <a:lnTo>
                  <a:pt x="156281" y="1660447"/>
                </a:lnTo>
                <a:lnTo>
                  <a:pt x="168307" y="1631684"/>
                </a:lnTo>
                <a:lnTo>
                  <a:pt x="358563" y="1420720"/>
                </a:lnTo>
                <a:lnTo>
                  <a:pt x="369956" y="1396830"/>
                </a:lnTo>
                <a:lnTo>
                  <a:pt x="366868" y="1372293"/>
                </a:lnTo>
                <a:lnTo>
                  <a:pt x="351647" y="1352771"/>
                </a:lnTo>
                <a:lnTo>
                  <a:pt x="326638" y="1343927"/>
                </a:lnTo>
                <a:lnTo>
                  <a:pt x="42764" y="1329258"/>
                </a:lnTo>
                <a:lnTo>
                  <a:pt x="13798" y="1317394"/>
                </a:lnTo>
                <a:lnTo>
                  <a:pt x="0" y="1292264"/>
                </a:lnTo>
                <a:lnTo>
                  <a:pt x="3269" y="1263737"/>
                </a:lnTo>
                <a:lnTo>
                  <a:pt x="25507" y="1241680"/>
                </a:lnTo>
                <a:lnTo>
                  <a:pt x="282202" y="1119588"/>
                </a:lnTo>
                <a:lnTo>
                  <a:pt x="301859" y="1101846"/>
                </a:lnTo>
                <a:lnTo>
                  <a:pt x="308411" y="1077956"/>
                </a:lnTo>
                <a:lnTo>
                  <a:pt x="301859" y="1054066"/>
                </a:lnTo>
                <a:lnTo>
                  <a:pt x="282202" y="1036324"/>
                </a:lnTo>
                <a:lnTo>
                  <a:pt x="25507" y="913801"/>
                </a:lnTo>
                <a:lnTo>
                  <a:pt x="3330" y="891745"/>
                </a:lnTo>
                <a:lnTo>
                  <a:pt x="161" y="863217"/>
                </a:lnTo>
                <a:lnTo>
                  <a:pt x="13980" y="838087"/>
                </a:lnTo>
                <a:lnTo>
                  <a:pt x="42764" y="826223"/>
                </a:lnTo>
                <a:lnTo>
                  <a:pt x="326638" y="811554"/>
                </a:lnTo>
                <a:lnTo>
                  <a:pt x="351647" y="802710"/>
                </a:lnTo>
                <a:lnTo>
                  <a:pt x="366868" y="783189"/>
                </a:lnTo>
                <a:lnTo>
                  <a:pt x="369956" y="758652"/>
                </a:lnTo>
                <a:lnTo>
                  <a:pt x="358563" y="734762"/>
                </a:lnTo>
                <a:lnTo>
                  <a:pt x="168307" y="523797"/>
                </a:lnTo>
                <a:lnTo>
                  <a:pt x="156281" y="495034"/>
                </a:lnTo>
                <a:lnTo>
                  <a:pt x="164317" y="467443"/>
                </a:lnTo>
                <a:lnTo>
                  <a:pt x="186750" y="449479"/>
                </a:lnTo>
                <a:lnTo>
                  <a:pt x="217921" y="449593"/>
                </a:lnTo>
                <a:lnTo>
                  <a:pt x="485832" y="544506"/>
                </a:lnTo>
                <a:lnTo>
                  <a:pt x="512291" y="545894"/>
                </a:lnTo>
                <a:lnTo>
                  <a:pt x="1444126" y="545894"/>
                </a:lnTo>
                <a:lnTo>
                  <a:pt x="1444126" y="1609526"/>
                </a:lnTo>
                <a:lnTo>
                  <a:pt x="512109" y="1609526"/>
                </a:lnTo>
                <a:lnTo>
                  <a:pt x="485832" y="1610976"/>
                </a:lnTo>
                <a:lnTo>
                  <a:pt x="217921" y="1705888"/>
                </a:lnTo>
                <a:lnTo>
                  <a:pt x="186750" y="1706003"/>
                </a:lnTo>
                <a:close/>
              </a:path>
              <a:path w="1444625" h="2155825">
                <a:moveTo>
                  <a:pt x="495034" y="1999200"/>
                </a:moveTo>
                <a:lnTo>
                  <a:pt x="467443" y="1991165"/>
                </a:lnTo>
                <a:lnTo>
                  <a:pt x="449479" y="1968731"/>
                </a:lnTo>
                <a:lnTo>
                  <a:pt x="449593" y="1937561"/>
                </a:lnTo>
                <a:lnTo>
                  <a:pt x="544506" y="1669649"/>
                </a:lnTo>
                <a:lnTo>
                  <a:pt x="545894" y="1643191"/>
                </a:lnTo>
                <a:lnTo>
                  <a:pt x="533612" y="1621707"/>
                </a:lnTo>
                <a:lnTo>
                  <a:pt x="512109" y="1609526"/>
                </a:lnTo>
                <a:lnTo>
                  <a:pt x="1444126" y="1609526"/>
                </a:lnTo>
                <a:lnTo>
                  <a:pt x="1444126" y="1785094"/>
                </a:lnTo>
                <a:lnTo>
                  <a:pt x="1396830" y="1785094"/>
                </a:lnTo>
                <a:lnTo>
                  <a:pt x="1393401" y="1785526"/>
                </a:lnTo>
                <a:lnTo>
                  <a:pt x="758652" y="1785526"/>
                </a:lnTo>
                <a:lnTo>
                  <a:pt x="734762" y="1796918"/>
                </a:lnTo>
                <a:lnTo>
                  <a:pt x="523797" y="1987174"/>
                </a:lnTo>
                <a:lnTo>
                  <a:pt x="495034" y="1999200"/>
                </a:lnTo>
                <a:close/>
              </a:path>
              <a:path w="1444625" h="2155825">
                <a:moveTo>
                  <a:pt x="1444126" y="1817595"/>
                </a:moveTo>
                <a:lnTo>
                  <a:pt x="1420720" y="1796486"/>
                </a:lnTo>
                <a:lnTo>
                  <a:pt x="1396830" y="1785094"/>
                </a:lnTo>
                <a:lnTo>
                  <a:pt x="1444126" y="1785094"/>
                </a:lnTo>
                <a:lnTo>
                  <a:pt x="1444126" y="1817595"/>
                </a:lnTo>
                <a:close/>
              </a:path>
              <a:path w="1444625" h="2155825">
                <a:moveTo>
                  <a:pt x="863217" y="2155320"/>
                </a:moveTo>
                <a:lnTo>
                  <a:pt x="838087" y="2141501"/>
                </a:lnTo>
                <a:lnTo>
                  <a:pt x="826223" y="2112717"/>
                </a:lnTo>
                <a:lnTo>
                  <a:pt x="811554" y="1828843"/>
                </a:lnTo>
                <a:lnTo>
                  <a:pt x="802710" y="1803834"/>
                </a:lnTo>
                <a:lnTo>
                  <a:pt x="783189" y="1788613"/>
                </a:lnTo>
                <a:lnTo>
                  <a:pt x="758652" y="1785526"/>
                </a:lnTo>
                <a:lnTo>
                  <a:pt x="1393401" y="1785526"/>
                </a:lnTo>
                <a:lnTo>
                  <a:pt x="1372293" y="1788182"/>
                </a:lnTo>
                <a:lnTo>
                  <a:pt x="1352771" y="1803403"/>
                </a:lnTo>
                <a:lnTo>
                  <a:pt x="1343927" y="1828411"/>
                </a:lnTo>
                <a:lnTo>
                  <a:pt x="1342985" y="1846639"/>
                </a:lnTo>
                <a:lnTo>
                  <a:pt x="1077956" y="1846639"/>
                </a:lnTo>
                <a:lnTo>
                  <a:pt x="1054066" y="1853191"/>
                </a:lnTo>
                <a:lnTo>
                  <a:pt x="1036324" y="1872848"/>
                </a:lnTo>
                <a:lnTo>
                  <a:pt x="913801" y="2129974"/>
                </a:lnTo>
                <a:lnTo>
                  <a:pt x="891745" y="2152152"/>
                </a:lnTo>
                <a:lnTo>
                  <a:pt x="863217" y="2155320"/>
                </a:lnTo>
                <a:close/>
              </a:path>
              <a:path w="1444625" h="2155825">
                <a:moveTo>
                  <a:pt x="1292264" y="2155050"/>
                </a:moveTo>
                <a:lnTo>
                  <a:pt x="1263737" y="2151781"/>
                </a:lnTo>
                <a:lnTo>
                  <a:pt x="1241680" y="2129543"/>
                </a:lnTo>
                <a:lnTo>
                  <a:pt x="1119588" y="1872848"/>
                </a:lnTo>
                <a:lnTo>
                  <a:pt x="1101846" y="1853191"/>
                </a:lnTo>
                <a:lnTo>
                  <a:pt x="1077956" y="1846639"/>
                </a:lnTo>
                <a:lnTo>
                  <a:pt x="1342985" y="1846639"/>
                </a:lnTo>
                <a:lnTo>
                  <a:pt x="1329258" y="2112286"/>
                </a:lnTo>
                <a:lnTo>
                  <a:pt x="1317394" y="2141252"/>
                </a:lnTo>
                <a:lnTo>
                  <a:pt x="1292264" y="2155050"/>
                </a:lnTo>
                <a:close/>
              </a:path>
            </a:pathLst>
          </a:custGeom>
          <a:solidFill>
            <a:srgbClr val="A6E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7797" y="0"/>
            <a:ext cx="1879600" cy="1718310"/>
            <a:chOff x="207797" y="0"/>
            <a:chExt cx="1879600" cy="1718310"/>
          </a:xfrm>
        </p:grpSpPr>
        <p:sp>
          <p:nvSpPr>
            <p:cNvPr id="4" name="object 4"/>
            <p:cNvSpPr/>
            <p:nvPr/>
          </p:nvSpPr>
          <p:spPr>
            <a:xfrm>
              <a:off x="207797" y="0"/>
              <a:ext cx="1879600" cy="1718310"/>
            </a:xfrm>
            <a:custGeom>
              <a:avLst/>
              <a:gdLst/>
              <a:ahLst/>
              <a:cxnLst/>
              <a:rect l="l" t="t" r="r" b="b"/>
              <a:pathLst>
                <a:path w="1879600" h="1718310">
                  <a:moveTo>
                    <a:pt x="609454" y="0"/>
                  </a:moveTo>
                  <a:lnTo>
                    <a:pt x="284969" y="225746"/>
                  </a:lnTo>
                  <a:lnTo>
                    <a:pt x="288952" y="180134"/>
                  </a:lnTo>
                  <a:lnTo>
                    <a:pt x="300003" y="137393"/>
                  </a:lnTo>
                  <a:lnTo>
                    <a:pt x="317441" y="97999"/>
                  </a:lnTo>
                  <a:lnTo>
                    <a:pt x="340581" y="62428"/>
                  </a:lnTo>
                  <a:lnTo>
                    <a:pt x="368739" y="31154"/>
                  </a:lnTo>
                  <a:lnTo>
                    <a:pt x="401233" y="4653"/>
                  </a:lnTo>
                  <a:lnTo>
                    <a:pt x="409148" y="0"/>
                  </a:lnTo>
                  <a:lnTo>
                    <a:pt x="609454" y="0"/>
                  </a:lnTo>
                  <a:close/>
                </a:path>
                <a:path w="1879600" h="1718310">
                  <a:moveTo>
                    <a:pt x="1138117" y="1678886"/>
                  </a:moveTo>
                  <a:lnTo>
                    <a:pt x="1100278" y="1698109"/>
                  </a:lnTo>
                  <a:lnTo>
                    <a:pt x="1060255" y="1711101"/>
                  </a:lnTo>
                  <a:lnTo>
                    <a:pt x="1018872" y="1717794"/>
                  </a:lnTo>
                  <a:lnTo>
                    <a:pt x="976955" y="1718123"/>
                  </a:lnTo>
                  <a:lnTo>
                    <a:pt x="935330" y="1712019"/>
                  </a:lnTo>
                  <a:lnTo>
                    <a:pt x="894822" y="1699415"/>
                  </a:lnTo>
                  <a:lnTo>
                    <a:pt x="856258" y="1680244"/>
                  </a:lnTo>
                  <a:lnTo>
                    <a:pt x="820462" y="1654439"/>
                  </a:lnTo>
                  <a:lnTo>
                    <a:pt x="788260" y="1621932"/>
                  </a:lnTo>
                  <a:lnTo>
                    <a:pt x="746765" y="1641214"/>
                  </a:lnTo>
                  <a:lnTo>
                    <a:pt x="704231" y="1652963"/>
                  </a:lnTo>
                  <a:lnTo>
                    <a:pt x="661407" y="1657529"/>
                  </a:lnTo>
                  <a:lnTo>
                    <a:pt x="619044" y="1655262"/>
                  </a:lnTo>
                  <a:lnTo>
                    <a:pt x="577894" y="1646512"/>
                  </a:lnTo>
                  <a:lnTo>
                    <a:pt x="538707" y="1631629"/>
                  </a:lnTo>
                  <a:lnTo>
                    <a:pt x="502233" y="1610964"/>
                  </a:lnTo>
                  <a:lnTo>
                    <a:pt x="469224" y="1584867"/>
                  </a:lnTo>
                  <a:lnTo>
                    <a:pt x="440430" y="1553687"/>
                  </a:lnTo>
                  <a:lnTo>
                    <a:pt x="416602" y="1517774"/>
                  </a:lnTo>
                  <a:lnTo>
                    <a:pt x="398490" y="1477480"/>
                  </a:lnTo>
                  <a:lnTo>
                    <a:pt x="386846" y="1433154"/>
                  </a:lnTo>
                  <a:lnTo>
                    <a:pt x="341189" y="1429106"/>
                  </a:lnTo>
                  <a:lnTo>
                    <a:pt x="298419" y="1418011"/>
                  </a:lnTo>
                  <a:lnTo>
                    <a:pt x="259009" y="1400551"/>
                  </a:lnTo>
                  <a:lnTo>
                    <a:pt x="223432" y="1377404"/>
                  </a:lnTo>
                  <a:lnTo>
                    <a:pt x="192162" y="1349252"/>
                  </a:lnTo>
                  <a:lnTo>
                    <a:pt x="165673" y="1316774"/>
                  </a:lnTo>
                  <a:lnTo>
                    <a:pt x="144436" y="1280651"/>
                  </a:lnTo>
                  <a:lnTo>
                    <a:pt x="128926" y="1241563"/>
                  </a:lnTo>
                  <a:lnTo>
                    <a:pt x="119616" y="1200190"/>
                  </a:lnTo>
                  <a:lnTo>
                    <a:pt x="116979" y="1157213"/>
                  </a:lnTo>
                  <a:lnTo>
                    <a:pt x="121489" y="1113312"/>
                  </a:lnTo>
                  <a:lnTo>
                    <a:pt x="133618" y="1069167"/>
                  </a:lnTo>
                  <a:lnTo>
                    <a:pt x="96106" y="1042837"/>
                  </a:lnTo>
                  <a:lnTo>
                    <a:pt x="64623" y="1011845"/>
                  </a:lnTo>
                  <a:lnTo>
                    <a:pt x="39236" y="977017"/>
                  </a:lnTo>
                  <a:lnTo>
                    <a:pt x="20014" y="939178"/>
                  </a:lnTo>
                  <a:lnTo>
                    <a:pt x="7022" y="899155"/>
                  </a:lnTo>
                  <a:lnTo>
                    <a:pt x="328" y="857771"/>
                  </a:lnTo>
                  <a:lnTo>
                    <a:pt x="0" y="815855"/>
                  </a:lnTo>
                  <a:lnTo>
                    <a:pt x="6104" y="774230"/>
                  </a:lnTo>
                  <a:lnTo>
                    <a:pt x="18707" y="733722"/>
                  </a:lnTo>
                  <a:lnTo>
                    <a:pt x="37878" y="695157"/>
                  </a:lnTo>
                  <a:lnTo>
                    <a:pt x="63683" y="659362"/>
                  </a:lnTo>
                  <a:lnTo>
                    <a:pt x="96190" y="627160"/>
                  </a:lnTo>
                  <a:lnTo>
                    <a:pt x="76908" y="585665"/>
                  </a:lnTo>
                  <a:lnTo>
                    <a:pt x="65159" y="543131"/>
                  </a:lnTo>
                  <a:lnTo>
                    <a:pt x="60594" y="500307"/>
                  </a:lnTo>
                  <a:lnTo>
                    <a:pt x="62861" y="457944"/>
                  </a:lnTo>
                  <a:lnTo>
                    <a:pt x="71610" y="416794"/>
                  </a:lnTo>
                  <a:lnTo>
                    <a:pt x="86493" y="377607"/>
                  </a:lnTo>
                  <a:lnTo>
                    <a:pt x="107158" y="341133"/>
                  </a:lnTo>
                  <a:lnTo>
                    <a:pt x="133256" y="308124"/>
                  </a:lnTo>
                  <a:lnTo>
                    <a:pt x="164436" y="279330"/>
                  </a:lnTo>
                  <a:lnTo>
                    <a:pt x="200348" y="255502"/>
                  </a:lnTo>
                  <a:lnTo>
                    <a:pt x="240642" y="237390"/>
                  </a:lnTo>
                  <a:lnTo>
                    <a:pt x="284969" y="225746"/>
                  </a:lnTo>
                  <a:lnTo>
                    <a:pt x="609454" y="0"/>
                  </a:lnTo>
                  <a:lnTo>
                    <a:pt x="1435788" y="0"/>
                  </a:lnTo>
                  <a:lnTo>
                    <a:pt x="1462642" y="39233"/>
                  </a:lnTo>
                  <a:lnTo>
                    <a:pt x="1480738" y="79538"/>
                  </a:lnTo>
                  <a:lnTo>
                    <a:pt x="1492377" y="123869"/>
                  </a:lnTo>
                  <a:lnTo>
                    <a:pt x="1538034" y="127917"/>
                  </a:lnTo>
                  <a:lnTo>
                    <a:pt x="1580804" y="139011"/>
                  </a:lnTo>
                  <a:lnTo>
                    <a:pt x="1620214" y="156472"/>
                  </a:lnTo>
                  <a:lnTo>
                    <a:pt x="1655790" y="179618"/>
                  </a:lnTo>
                  <a:lnTo>
                    <a:pt x="1687060" y="207771"/>
                  </a:lnTo>
                  <a:lnTo>
                    <a:pt x="1713550" y="240249"/>
                  </a:lnTo>
                  <a:lnTo>
                    <a:pt x="1734786" y="276372"/>
                  </a:lnTo>
                  <a:lnTo>
                    <a:pt x="1750296" y="315460"/>
                  </a:lnTo>
                  <a:lnTo>
                    <a:pt x="1759606" y="356832"/>
                  </a:lnTo>
                  <a:lnTo>
                    <a:pt x="1762243" y="399809"/>
                  </a:lnTo>
                  <a:lnTo>
                    <a:pt x="1757734" y="443710"/>
                  </a:lnTo>
                  <a:lnTo>
                    <a:pt x="1745605" y="487855"/>
                  </a:lnTo>
                  <a:lnTo>
                    <a:pt x="1783117" y="514185"/>
                  </a:lnTo>
                  <a:lnTo>
                    <a:pt x="1814600" y="545177"/>
                  </a:lnTo>
                  <a:lnTo>
                    <a:pt x="1839986" y="580005"/>
                  </a:lnTo>
                  <a:lnTo>
                    <a:pt x="1859209" y="617844"/>
                  </a:lnTo>
                  <a:lnTo>
                    <a:pt x="1872201" y="657868"/>
                  </a:lnTo>
                  <a:lnTo>
                    <a:pt x="1878894" y="699251"/>
                  </a:lnTo>
                  <a:lnTo>
                    <a:pt x="1879223" y="741168"/>
                  </a:lnTo>
                  <a:lnTo>
                    <a:pt x="1873119" y="782793"/>
                  </a:lnTo>
                  <a:lnTo>
                    <a:pt x="1860515" y="823300"/>
                  </a:lnTo>
                  <a:lnTo>
                    <a:pt x="1841344" y="861865"/>
                  </a:lnTo>
                  <a:lnTo>
                    <a:pt x="1815539" y="897661"/>
                  </a:lnTo>
                  <a:lnTo>
                    <a:pt x="1783033" y="929862"/>
                  </a:lnTo>
                  <a:lnTo>
                    <a:pt x="1802360" y="971422"/>
                  </a:lnTo>
                  <a:lnTo>
                    <a:pt x="1814138" y="1013999"/>
                  </a:lnTo>
                  <a:lnTo>
                    <a:pt x="1818720" y="1056846"/>
                  </a:lnTo>
                  <a:lnTo>
                    <a:pt x="1816458" y="1099216"/>
                  </a:lnTo>
                  <a:lnTo>
                    <a:pt x="1807704" y="1140360"/>
                  </a:lnTo>
                  <a:lnTo>
                    <a:pt x="1792810" y="1179532"/>
                  </a:lnTo>
                  <a:lnTo>
                    <a:pt x="1780056" y="1202012"/>
                  </a:lnTo>
                  <a:lnTo>
                    <a:pt x="1230267" y="1584504"/>
                  </a:lnTo>
                  <a:lnTo>
                    <a:pt x="1203910" y="1622044"/>
                  </a:lnTo>
                  <a:lnTo>
                    <a:pt x="1172945" y="1653499"/>
                  </a:lnTo>
                  <a:lnTo>
                    <a:pt x="1138117" y="1678886"/>
                  </a:lnTo>
                  <a:close/>
                </a:path>
                <a:path w="1879600" h="1718310">
                  <a:moveTo>
                    <a:pt x="1477874" y="1552450"/>
                  </a:moveTo>
                  <a:lnTo>
                    <a:pt x="1441751" y="1573686"/>
                  </a:lnTo>
                  <a:lnTo>
                    <a:pt x="1402663" y="1589196"/>
                  </a:lnTo>
                  <a:lnTo>
                    <a:pt x="1361290" y="1598506"/>
                  </a:lnTo>
                  <a:lnTo>
                    <a:pt x="1318313" y="1601143"/>
                  </a:lnTo>
                  <a:lnTo>
                    <a:pt x="1274412" y="1596634"/>
                  </a:lnTo>
                  <a:lnTo>
                    <a:pt x="1230267" y="1584504"/>
                  </a:lnTo>
                  <a:lnTo>
                    <a:pt x="1594254" y="1331276"/>
                  </a:lnTo>
                  <a:lnTo>
                    <a:pt x="1590206" y="1376934"/>
                  </a:lnTo>
                  <a:lnTo>
                    <a:pt x="1579112" y="1419704"/>
                  </a:lnTo>
                  <a:lnTo>
                    <a:pt x="1561651" y="1459114"/>
                  </a:lnTo>
                  <a:lnTo>
                    <a:pt x="1538504" y="1494690"/>
                  </a:lnTo>
                  <a:lnTo>
                    <a:pt x="1510352" y="1525960"/>
                  </a:lnTo>
                  <a:lnTo>
                    <a:pt x="1477874" y="1552450"/>
                  </a:lnTo>
                  <a:close/>
                </a:path>
                <a:path w="1879600" h="1718310">
                  <a:moveTo>
                    <a:pt x="1714817" y="1277736"/>
                  </a:moveTo>
                  <a:lnTo>
                    <a:pt x="1678890" y="1301542"/>
                  </a:lnTo>
                  <a:lnTo>
                    <a:pt x="1638564" y="1319644"/>
                  </a:lnTo>
                  <a:lnTo>
                    <a:pt x="1594254" y="1331276"/>
                  </a:lnTo>
                  <a:lnTo>
                    <a:pt x="1780056" y="1202012"/>
                  </a:lnTo>
                  <a:lnTo>
                    <a:pt x="1772130" y="1215983"/>
                  </a:lnTo>
                  <a:lnTo>
                    <a:pt x="1746015" y="1248967"/>
                  </a:lnTo>
                  <a:lnTo>
                    <a:pt x="1714817" y="1277736"/>
                  </a:lnTo>
                  <a:close/>
                </a:path>
              </a:pathLst>
            </a:custGeom>
            <a:solidFill>
              <a:srgbClr val="FFF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912" y="149248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49" y="1257299"/>
                  </a:moveTo>
                  <a:lnTo>
                    <a:pt x="581733" y="1255575"/>
                  </a:lnTo>
                  <a:lnTo>
                    <a:pt x="535752" y="1250483"/>
                  </a:lnTo>
                  <a:lnTo>
                    <a:pt x="490830" y="1242145"/>
                  </a:lnTo>
                  <a:lnTo>
                    <a:pt x="447087" y="1230683"/>
                  </a:lnTo>
                  <a:lnTo>
                    <a:pt x="404646" y="1216218"/>
                  </a:lnTo>
                  <a:lnTo>
                    <a:pt x="363627" y="1198871"/>
                  </a:lnTo>
                  <a:lnTo>
                    <a:pt x="324152" y="1178765"/>
                  </a:lnTo>
                  <a:lnTo>
                    <a:pt x="286343" y="1156020"/>
                  </a:lnTo>
                  <a:lnTo>
                    <a:pt x="250322" y="1130759"/>
                  </a:lnTo>
                  <a:lnTo>
                    <a:pt x="216209" y="1103102"/>
                  </a:lnTo>
                  <a:lnTo>
                    <a:pt x="184127" y="1073172"/>
                  </a:lnTo>
                  <a:lnTo>
                    <a:pt x="154197" y="1041090"/>
                  </a:lnTo>
                  <a:lnTo>
                    <a:pt x="126540" y="1006977"/>
                  </a:lnTo>
                  <a:lnTo>
                    <a:pt x="101279" y="970956"/>
                  </a:lnTo>
                  <a:lnTo>
                    <a:pt x="78534" y="933147"/>
                  </a:lnTo>
                  <a:lnTo>
                    <a:pt x="58428" y="893672"/>
                  </a:lnTo>
                  <a:lnTo>
                    <a:pt x="41081" y="852653"/>
                  </a:lnTo>
                  <a:lnTo>
                    <a:pt x="26616" y="810212"/>
                  </a:lnTo>
                  <a:lnTo>
                    <a:pt x="15154" y="766469"/>
                  </a:lnTo>
                  <a:lnTo>
                    <a:pt x="6816" y="721547"/>
                  </a:lnTo>
                  <a:lnTo>
                    <a:pt x="1724" y="675566"/>
                  </a:lnTo>
                  <a:lnTo>
                    <a:pt x="0" y="628649"/>
                  </a:lnTo>
                  <a:lnTo>
                    <a:pt x="1724" y="581733"/>
                  </a:lnTo>
                  <a:lnTo>
                    <a:pt x="6816" y="535752"/>
                  </a:lnTo>
                  <a:lnTo>
                    <a:pt x="15154" y="490830"/>
                  </a:lnTo>
                  <a:lnTo>
                    <a:pt x="26616" y="447087"/>
                  </a:lnTo>
                  <a:lnTo>
                    <a:pt x="41081" y="404646"/>
                  </a:lnTo>
                  <a:lnTo>
                    <a:pt x="58428" y="363627"/>
                  </a:lnTo>
                  <a:lnTo>
                    <a:pt x="78534" y="324152"/>
                  </a:lnTo>
                  <a:lnTo>
                    <a:pt x="101279" y="286343"/>
                  </a:lnTo>
                  <a:lnTo>
                    <a:pt x="126540" y="250322"/>
                  </a:lnTo>
                  <a:lnTo>
                    <a:pt x="154197" y="216209"/>
                  </a:lnTo>
                  <a:lnTo>
                    <a:pt x="184127" y="184127"/>
                  </a:lnTo>
                  <a:lnTo>
                    <a:pt x="216209" y="154197"/>
                  </a:lnTo>
                  <a:lnTo>
                    <a:pt x="250322" y="126540"/>
                  </a:lnTo>
                  <a:lnTo>
                    <a:pt x="286343" y="101279"/>
                  </a:lnTo>
                  <a:lnTo>
                    <a:pt x="324152" y="78534"/>
                  </a:lnTo>
                  <a:lnTo>
                    <a:pt x="363627" y="58428"/>
                  </a:lnTo>
                  <a:lnTo>
                    <a:pt x="404646" y="41081"/>
                  </a:lnTo>
                  <a:lnTo>
                    <a:pt x="447087" y="26616"/>
                  </a:lnTo>
                  <a:lnTo>
                    <a:pt x="490830" y="15154"/>
                  </a:lnTo>
                  <a:lnTo>
                    <a:pt x="535752" y="6816"/>
                  </a:lnTo>
                  <a:lnTo>
                    <a:pt x="581733" y="1724"/>
                  </a:lnTo>
                  <a:lnTo>
                    <a:pt x="628649" y="0"/>
                  </a:lnTo>
                  <a:lnTo>
                    <a:pt x="675566" y="1724"/>
                  </a:lnTo>
                  <a:lnTo>
                    <a:pt x="721547" y="6816"/>
                  </a:lnTo>
                  <a:lnTo>
                    <a:pt x="766469" y="15154"/>
                  </a:lnTo>
                  <a:lnTo>
                    <a:pt x="810212" y="26616"/>
                  </a:lnTo>
                  <a:lnTo>
                    <a:pt x="852653" y="41081"/>
                  </a:lnTo>
                  <a:lnTo>
                    <a:pt x="893672" y="58428"/>
                  </a:lnTo>
                  <a:lnTo>
                    <a:pt x="933147" y="78534"/>
                  </a:lnTo>
                  <a:lnTo>
                    <a:pt x="970956" y="101279"/>
                  </a:lnTo>
                  <a:lnTo>
                    <a:pt x="1006977" y="126540"/>
                  </a:lnTo>
                  <a:lnTo>
                    <a:pt x="1041090" y="154197"/>
                  </a:lnTo>
                  <a:lnTo>
                    <a:pt x="1073172" y="184127"/>
                  </a:lnTo>
                  <a:lnTo>
                    <a:pt x="1103102" y="216209"/>
                  </a:lnTo>
                  <a:lnTo>
                    <a:pt x="1130759" y="250322"/>
                  </a:lnTo>
                  <a:lnTo>
                    <a:pt x="1156020" y="286343"/>
                  </a:lnTo>
                  <a:lnTo>
                    <a:pt x="1178765" y="324152"/>
                  </a:lnTo>
                  <a:lnTo>
                    <a:pt x="1198871" y="363627"/>
                  </a:lnTo>
                  <a:lnTo>
                    <a:pt x="1216218" y="404646"/>
                  </a:lnTo>
                  <a:lnTo>
                    <a:pt x="1230683" y="447087"/>
                  </a:lnTo>
                  <a:lnTo>
                    <a:pt x="1242145" y="490830"/>
                  </a:lnTo>
                  <a:lnTo>
                    <a:pt x="1250483" y="535752"/>
                  </a:lnTo>
                  <a:lnTo>
                    <a:pt x="1255575" y="581733"/>
                  </a:lnTo>
                  <a:lnTo>
                    <a:pt x="1257299" y="628649"/>
                  </a:lnTo>
                  <a:lnTo>
                    <a:pt x="1255575" y="675566"/>
                  </a:lnTo>
                  <a:lnTo>
                    <a:pt x="1250483" y="721547"/>
                  </a:lnTo>
                  <a:lnTo>
                    <a:pt x="1242145" y="766469"/>
                  </a:lnTo>
                  <a:lnTo>
                    <a:pt x="1230683" y="810212"/>
                  </a:lnTo>
                  <a:lnTo>
                    <a:pt x="1216218" y="852653"/>
                  </a:lnTo>
                  <a:lnTo>
                    <a:pt x="1198871" y="893672"/>
                  </a:lnTo>
                  <a:lnTo>
                    <a:pt x="1178765" y="933147"/>
                  </a:lnTo>
                  <a:lnTo>
                    <a:pt x="1156020" y="970956"/>
                  </a:lnTo>
                  <a:lnTo>
                    <a:pt x="1130759" y="1006977"/>
                  </a:lnTo>
                  <a:lnTo>
                    <a:pt x="1103102" y="1041090"/>
                  </a:lnTo>
                  <a:lnTo>
                    <a:pt x="1073172" y="1073172"/>
                  </a:lnTo>
                  <a:lnTo>
                    <a:pt x="1041090" y="1103102"/>
                  </a:lnTo>
                  <a:lnTo>
                    <a:pt x="1006977" y="1130759"/>
                  </a:lnTo>
                  <a:lnTo>
                    <a:pt x="970956" y="1156020"/>
                  </a:lnTo>
                  <a:lnTo>
                    <a:pt x="933147" y="1178765"/>
                  </a:lnTo>
                  <a:lnTo>
                    <a:pt x="893672" y="1198871"/>
                  </a:lnTo>
                  <a:lnTo>
                    <a:pt x="852653" y="1216218"/>
                  </a:lnTo>
                  <a:lnTo>
                    <a:pt x="810212" y="1230683"/>
                  </a:lnTo>
                  <a:lnTo>
                    <a:pt x="766469" y="1242145"/>
                  </a:lnTo>
                  <a:lnTo>
                    <a:pt x="721547" y="1250483"/>
                  </a:lnTo>
                  <a:lnTo>
                    <a:pt x="675566" y="1255575"/>
                  </a:lnTo>
                  <a:lnTo>
                    <a:pt x="628649" y="1257299"/>
                  </a:lnTo>
                  <a:close/>
                </a:path>
              </a:pathLst>
            </a:custGeom>
            <a:solidFill>
              <a:srgbClr val="FE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886554" y="2130076"/>
            <a:ext cx="1478915" cy="1177925"/>
          </a:xfrm>
          <a:custGeom>
            <a:avLst/>
            <a:gdLst/>
            <a:ahLst/>
            <a:cxnLst/>
            <a:rect l="l" t="t" r="r" b="b"/>
            <a:pathLst>
              <a:path w="1478914" h="1177925">
                <a:moveTo>
                  <a:pt x="963881" y="226122"/>
                </a:moveTo>
                <a:lnTo>
                  <a:pt x="1373412" y="0"/>
                </a:lnTo>
                <a:lnTo>
                  <a:pt x="1380942" y="13638"/>
                </a:lnTo>
                <a:lnTo>
                  <a:pt x="1404641" y="60059"/>
                </a:lnTo>
                <a:lnTo>
                  <a:pt x="1425095" y="107532"/>
                </a:lnTo>
                <a:lnTo>
                  <a:pt x="1442290" y="155922"/>
                </a:lnTo>
                <a:lnTo>
                  <a:pt x="1456211" y="205093"/>
                </a:lnTo>
                <a:lnTo>
                  <a:pt x="1466842" y="254909"/>
                </a:lnTo>
                <a:lnTo>
                  <a:pt x="1474169" y="305235"/>
                </a:lnTo>
                <a:lnTo>
                  <a:pt x="1478176" y="355936"/>
                </a:lnTo>
                <a:lnTo>
                  <a:pt x="1478850" y="406875"/>
                </a:lnTo>
                <a:lnTo>
                  <a:pt x="1476174" y="457917"/>
                </a:lnTo>
                <a:lnTo>
                  <a:pt x="1470134" y="508926"/>
                </a:lnTo>
                <a:lnTo>
                  <a:pt x="1460715" y="559767"/>
                </a:lnTo>
                <a:lnTo>
                  <a:pt x="1447902" y="610304"/>
                </a:lnTo>
                <a:lnTo>
                  <a:pt x="1431840" y="659903"/>
                </a:lnTo>
                <a:lnTo>
                  <a:pt x="1412741" y="707949"/>
                </a:lnTo>
                <a:lnTo>
                  <a:pt x="1390692" y="754336"/>
                </a:lnTo>
                <a:lnTo>
                  <a:pt x="1365775" y="798958"/>
                </a:lnTo>
                <a:lnTo>
                  <a:pt x="1338077" y="841707"/>
                </a:lnTo>
                <a:lnTo>
                  <a:pt x="1307683" y="882477"/>
                </a:lnTo>
                <a:lnTo>
                  <a:pt x="1274678" y="921162"/>
                </a:lnTo>
                <a:lnTo>
                  <a:pt x="1239146" y="957655"/>
                </a:lnTo>
                <a:lnTo>
                  <a:pt x="1201174" y="991850"/>
                </a:lnTo>
                <a:lnTo>
                  <a:pt x="1160845" y="1023640"/>
                </a:lnTo>
                <a:lnTo>
                  <a:pt x="1118246" y="1052919"/>
                </a:lnTo>
                <a:lnTo>
                  <a:pt x="1073566" y="1079517"/>
                </a:lnTo>
                <a:lnTo>
                  <a:pt x="1027040" y="1103279"/>
                </a:lnTo>
                <a:lnTo>
                  <a:pt x="979568" y="1123733"/>
                </a:lnTo>
                <a:lnTo>
                  <a:pt x="931180" y="1140928"/>
                </a:lnTo>
                <a:lnTo>
                  <a:pt x="882012" y="1154849"/>
                </a:lnTo>
                <a:lnTo>
                  <a:pt x="865942" y="1158278"/>
                </a:lnTo>
                <a:lnTo>
                  <a:pt x="1058276" y="1052080"/>
                </a:lnTo>
                <a:lnTo>
                  <a:pt x="1100254" y="1027114"/>
                </a:lnTo>
                <a:lnTo>
                  <a:pt x="1140032" y="999861"/>
                </a:lnTo>
                <a:lnTo>
                  <a:pt x="1177573" y="970451"/>
                </a:lnTo>
                <a:lnTo>
                  <a:pt x="1212837" y="939016"/>
                </a:lnTo>
                <a:lnTo>
                  <a:pt x="1245788" y="905686"/>
                </a:lnTo>
                <a:lnTo>
                  <a:pt x="1276389" y="870593"/>
                </a:lnTo>
                <a:lnTo>
                  <a:pt x="1304600" y="833866"/>
                </a:lnTo>
                <a:lnTo>
                  <a:pt x="1330385" y="795637"/>
                </a:lnTo>
                <a:lnTo>
                  <a:pt x="1353705" y="756036"/>
                </a:lnTo>
                <a:lnTo>
                  <a:pt x="1374524" y="715195"/>
                </a:lnTo>
                <a:lnTo>
                  <a:pt x="1392802" y="673244"/>
                </a:lnTo>
                <a:lnTo>
                  <a:pt x="1408504" y="630314"/>
                </a:lnTo>
                <a:lnTo>
                  <a:pt x="1421590" y="586536"/>
                </a:lnTo>
                <a:lnTo>
                  <a:pt x="1432023" y="542040"/>
                </a:lnTo>
                <a:lnTo>
                  <a:pt x="1439765" y="496957"/>
                </a:lnTo>
                <a:lnTo>
                  <a:pt x="1444779" y="451419"/>
                </a:lnTo>
                <a:lnTo>
                  <a:pt x="1447027" y="405556"/>
                </a:lnTo>
                <a:lnTo>
                  <a:pt x="1446471" y="359498"/>
                </a:lnTo>
                <a:lnTo>
                  <a:pt x="1443073" y="313378"/>
                </a:lnTo>
                <a:lnTo>
                  <a:pt x="1436797" y="267324"/>
                </a:lnTo>
                <a:lnTo>
                  <a:pt x="1427602" y="221469"/>
                </a:lnTo>
                <a:lnTo>
                  <a:pt x="1415454" y="175943"/>
                </a:lnTo>
                <a:lnTo>
                  <a:pt x="1400312" y="130876"/>
                </a:lnTo>
                <a:lnTo>
                  <a:pt x="1382141" y="86400"/>
                </a:lnTo>
                <a:lnTo>
                  <a:pt x="1360901" y="42646"/>
                </a:lnTo>
                <a:lnTo>
                  <a:pt x="977834" y="254158"/>
                </a:lnTo>
                <a:lnTo>
                  <a:pt x="971324" y="239810"/>
                </a:lnTo>
                <a:lnTo>
                  <a:pt x="963881" y="226122"/>
                </a:lnTo>
                <a:close/>
              </a:path>
              <a:path w="1478914" h="1177925">
                <a:moveTo>
                  <a:pt x="15571" y="785475"/>
                </a:moveTo>
                <a:lnTo>
                  <a:pt x="42785" y="770448"/>
                </a:lnTo>
                <a:lnTo>
                  <a:pt x="68500" y="811732"/>
                </a:lnTo>
                <a:lnTo>
                  <a:pt x="96459" y="850803"/>
                </a:lnTo>
                <a:lnTo>
                  <a:pt x="126532" y="887625"/>
                </a:lnTo>
                <a:lnTo>
                  <a:pt x="158589" y="922159"/>
                </a:lnTo>
                <a:lnTo>
                  <a:pt x="192498" y="954368"/>
                </a:lnTo>
                <a:lnTo>
                  <a:pt x="228129" y="984213"/>
                </a:lnTo>
                <a:lnTo>
                  <a:pt x="265351" y="1011658"/>
                </a:lnTo>
                <a:lnTo>
                  <a:pt x="304033" y="1036664"/>
                </a:lnTo>
                <a:lnTo>
                  <a:pt x="344044" y="1059194"/>
                </a:lnTo>
                <a:lnTo>
                  <a:pt x="385254" y="1079209"/>
                </a:lnTo>
                <a:lnTo>
                  <a:pt x="427532" y="1096673"/>
                </a:lnTo>
                <a:lnTo>
                  <a:pt x="470746" y="1111547"/>
                </a:lnTo>
                <a:lnTo>
                  <a:pt x="514766" y="1123794"/>
                </a:lnTo>
                <a:lnTo>
                  <a:pt x="559462" y="1133376"/>
                </a:lnTo>
                <a:lnTo>
                  <a:pt x="604703" y="1140255"/>
                </a:lnTo>
                <a:lnTo>
                  <a:pt x="650357" y="1144393"/>
                </a:lnTo>
                <a:lnTo>
                  <a:pt x="696293" y="1145753"/>
                </a:lnTo>
                <a:lnTo>
                  <a:pt x="742382" y="1144296"/>
                </a:lnTo>
                <a:lnTo>
                  <a:pt x="788493" y="1139986"/>
                </a:lnTo>
                <a:lnTo>
                  <a:pt x="834493" y="1132784"/>
                </a:lnTo>
                <a:lnTo>
                  <a:pt x="880254" y="1122653"/>
                </a:lnTo>
                <a:lnTo>
                  <a:pt x="925643" y="1109555"/>
                </a:lnTo>
                <a:lnTo>
                  <a:pt x="970530" y="1093452"/>
                </a:lnTo>
                <a:lnTo>
                  <a:pt x="1014785" y="1074306"/>
                </a:lnTo>
                <a:lnTo>
                  <a:pt x="1058276" y="1052080"/>
                </a:lnTo>
                <a:lnTo>
                  <a:pt x="865942" y="1158278"/>
                </a:lnTo>
                <a:lnTo>
                  <a:pt x="832199" y="1165479"/>
                </a:lnTo>
                <a:lnTo>
                  <a:pt x="781876" y="1172803"/>
                </a:lnTo>
                <a:lnTo>
                  <a:pt x="731179" y="1176808"/>
                </a:lnTo>
                <a:lnTo>
                  <a:pt x="680243" y="1177477"/>
                </a:lnTo>
                <a:lnTo>
                  <a:pt x="629203" y="1174795"/>
                </a:lnTo>
                <a:lnTo>
                  <a:pt x="578195" y="1168747"/>
                </a:lnTo>
                <a:lnTo>
                  <a:pt x="527355" y="1159318"/>
                </a:lnTo>
                <a:lnTo>
                  <a:pt x="476817" y="1146492"/>
                </a:lnTo>
                <a:lnTo>
                  <a:pt x="427216" y="1130417"/>
                </a:lnTo>
                <a:lnTo>
                  <a:pt x="379168" y="1111307"/>
                </a:lnTo>
                <a:lnTo>
                  <a:pt x="332780" y="1089246"/>
                </a:lnTo>
                <a:lnTo>
                  <a:pt x="288157" y="1064320"/>
                </a:lnTo>
                <a:lnTo>
                  <a:pt x="245407" y="1036614"/>
                </a:lnTo>
                <a:lnTo>
                  <a:pt x="204636" y="1006212"/>
                </a:lnTo>
                <a:lnTo>
                  <a:pt x="165950" y="973201"/>
                </a:lnTo>
                <a:lnTo>
                  <a:pt x="129456" y="937664"/>
                </a:lnTo>
                <a:lnTo>
                  <a:pt x="95261" y="899688"/>
                </a:lnTo>
                <a:lnTo>
                  <a:pt x="63471" y="859357"/>
                </a:lnTo>
                <a:lnTo>
                  <a:pt x="34193" y="816757"/>
                </a:lnTo>
                <a:lnTo>
                  <a:pt x="15571" y="785475"/>
                </a:lnTo>
                <a:close/>
              </a:path>
              <a:path w="1478914" h="1177925">
                <a:moveTo>
                  <a:pt x="977834" y="254158"/>
                </a:moveTo>
                <a:lnTo>
                  <a:pt x="1006034" y="238587"/>
                </a:lnTo>
                <a:lnTo>
                  <a:pt x="1024528" y="284432"/>
                </a:lnTo>
                <a:lnTo>
                  <a:pt x="1036105" y="331449"/>
                </a:lnTo>
                <a:lnTo>
                  <a:pt x="1040961" y="378960"/>
                </a:lnTo>
                <a:lnTo>
                  <a:pt x="1039294" y="426291"/>
                </a:lnTo>
                <a:lnTo>
                  <a:pt x="1031300" y="472766"/>
                </a:lnTo>
                <a:lnTo>
                  <a:pt x="1017177" y="517710"/>
                </a:lnTo>
                <a:lnTo>
                  <a:pt x="997122" y="560446"/>
                </a:lnTo>
                <a:lnTo>
                  <a:pt x="971332" y="600300"/>
                </a:lnTo>
                <a:lnTo>
                  <a:pt x="940004" y="636595"/>
                </a:lnTo>
                <a:lnTo>
                  <a:pt x="903335" y="668655"/>
                </a:lnTo>
                <a:lnTo>
                  <a:pt x="861523" y="695806"/>
                </a:lnTo>
                <a:lnTo>
                  <a:pt x="816234" y="716749"/>
                </a:lnTo>
                <a:lnTo>
                  <a:pt x="769532" y="730721"/>
                </a:lnTo>
                <a:lnTo>
                  <a:pt x="722094" y="737917"/>
                </a:lnTo>
                <a:lnTo>
                  <a:pt x="720223" y="737942"/>
                </a:lnTo>
                <a:lnTo>
                  <a:pt x="846366" y="668291"/>
                </a:lnTo>
                <a:lnTo>
                  <a:pt x="885409" y="642828"/>
                </a:lnTo>
                <a:lnTo>
                  <a:pt x="919500" y="612661"/>
                </a:lnTo>
                <a:lnTo>
                  <a:pt x="948443" y="578458"/>
                </a:lnTo>
                <a:lnTo>
                  <a:pt x="972044" y="540888"/>
                </a:lnTo>
                <a:lnTo>
                  <a:pt x="990108" y="500619"/>
                </a:lnTo>
                <a:lnTo>
                  <a:pt x="1002439" y="458319"/>
                </a:lnTo>
                <a:lnTo>
                  <a:pt x="1008843" y="414655"/>
                </a:lnTo>
                <a:lnTo>
                  <a:pt x="1009124" y="370295"/>
                </a:lnTo>
                <a:lnTo>
                  <a:pt x="1003089" y="325908"/>
                </a:lnTo>
                <a:lnTo>
                  <a:pt x="990541" y="282162"/>
                </a:lnTo>
                <a:lnTo>
                  <a:pt x="977834" y="254158"/>
                </a:lnTo>
                <a:close/>
              </a:path>
              <a:path w="1478914" h="1177925">
                <a:moveTo>
                  <a:pt x="0" y="758329"/>
                </a:moveTo>
                <a:lnTo>
                  <a:pt x="409283" y="532343"/>
                </a:lnTo>
                <a:lnTo>
                  <a:pt x="416903" y="545936"/>
                </a:lnTo>
                <a:lnTo>
                  <a:pt x="442511" y="584758"/>
                </a:lnTo>
                <a:lnTo>
                  <a:pt x="472856" y="618678"/>
                </a:lnTo>
                <a:lnTo>
                  <a:pt x="507218" y="647424"/>
                </a:lnTo>
                <a:lnTo>
                  <a:pt x="544927" y="670807"/>
                </a:lnTo>
                <a:lnTo>
                  <a:pt x="585313" y="688636"/>
                </a:lnTo>
                <a:lnTo>
                  <a:pt x="627707" y="700720"/>
                </a:lnTo>
                <a:lnTo>
                  <a:pt x="671440" y="706868"/>
                </a:lnTo>
                <a:lnTo>
                  <a:pt x="715841" y="706890"/>
                </a:lnTo>
                <a:lnTo>
                  <a:pt x="760242" y="700595"/>
                </a:lnTo>
                <a:lnTo>
                  <a:pt x="803974" y="687792"/>
                </a:lnTo>
                <a:lnTo>
                  <a:pt x="846366" y="668291"/>
                </a:lnTo>
                <a:lnTo>
                  <a:pt x="720223" y="737942"/>
                </a:lnTo>
                <a:lnTo>
                  <a:pt x="674597" y="738530"/>
                </a:lnTo>
                <a:lnTo>
                  <a:pt x="627719" y="732751"/>
                </a:lnTo>
                <a:lnTo>
                  <a:pt x="582135" y="720774"/>
                </a:lnTo>
                <a:lnTo>
                  <a:pt x="538525" y="702793"/>
                </a:lnTo>
                <a:lnTo>
                  <a:pt x="497563" y="678999"/>
                </a:lnTo>
                <a:lnTo>
                  <a:pt x="459929" y="649586"/>
                </a:lnTo>
                <a:lnTo>
                  <a:pt x="426299" y="614747"/>
                </a:lnTo>
                <a:lnTo>
                  <a:pt x="397350" y="574674"/>
                </a:lnTo>
                <a:lnTo>
                  <a:pt x="15571" y="785475"/>
                </a:lnTo>
                <a:lnTo>
                  <a:pt x="7532" y="771971"/>
                </a:lnTo>
                <a:lnTo>
                  <a:pt x="0" y="7583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5650" y="0"/>
            <a:ext cx="3374390" cy="3794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17040000">
            <a:off x="3497049" y="4242847"/>
            <a:ext cx="1316347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dirty="0">
                <a:solidFill>
                  <a:schemeClr val="bg1"/>
                </a:solidFill>
                <a:latin typeface="Verdana"/>
                <a:cs typeface="Verdana"/>
              </a:rPr>
              <a:t>K</a:t>
            </a:r>
            <a:endParaRPr sz="84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 rot="17520000">
            <a:off x="3748263" y="3540191"/>
            <a:ext cx="1266982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 rot="17940000">
            <a:off x="4044732" y="2962897"/>
            <a:ext cx="1210389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6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 rot="18300000">
            <a:off x="4352223" y="2414310"/>
            <a:ext cx="1270339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3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 rot="18780000">
            <a:off x="4791213" y="1868879"/>
            <a:ext cx="1263649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-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 rot="19200000">
            <a:off x="5279852" y="1397689"/>
            <a:ext cx="1254440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-409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 rot="19500000">
            <a:off x="5756346" y="1073742"/>
            <a:ext cx="1132370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4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 rot="19860000">
            <a:off x="6149229" y="779930"/>
            <a:ext cx="1275416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 rot="20280000">
            <a:off x="6760280" y="496658"/>
            <a:ext cx="1210100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60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 rot="20640000">
            <a:off x="7333960" y="285121"/>
            <a:ext cx="1262985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 rot="21060000">
            <a:off x="7960807" y="150508"/>
            <a:ext cx="1179627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3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84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70085" y="0"/>
            <a:ext cx="976630" cy="1329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450" spc="2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 rot="540000">
            <a:off x="9754009" y="136819"/>
            <a:ext cx="1259350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-65" dirty="0" smtClean="0">
                <a:solidFill>
                  <a:srgbClr val="FFFFFF"/>
                </a:solidFill>
                <a:latin typeface="Verdana"/>
                <a:cs typeface="Verdana"/>
              </a:rPr>
              <a:t> o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 rot="960000">
            <a:off x="10417214" y="288513"/>
            <a:ext cx="1254114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-375" dirty="0" smtClean="0">
                <a:solidFill>
                  <a:srgbClr val="FFFFFF"/>
                </a:solidFill>
                <a:latin typeface="Verdana"/>
                <a:cs typeface="Verdana"/>
              </a:rPr>
              <a:t> n  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 rot="1380000">
            <a:off x="11050713" y="520437"/>
            <a:ext cx="1261329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-65" dirty="0" smtClean="0">
                <a:solidFill>
                  <a:srgbClr val="FFFFFF"/>
                </a:solidFill>
                <a:latin typeface="Verdana"/>
                <a:cs typeface="Verdana"/>
              </a:rPr>
              <a:t> o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 rot="1800000">
            <a:off x="11647700" y="814300"/>
            <a:ext cx="1223696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114" dirty="0" smtClean="0">
                <a:solidFill>
                  <a:srgbClr val="FFFFFF"/>
                </a:solidFill>
                <a:latin typeface="Verdana"/>
                <a:cs typeface="Verdana"/>
              </a:rPr>
              <a:t> s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 rot="2220000">
            <a:off x="12172911" y="1178600"/>
            <a:ext cx="1263981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100" dirty="0" smtClean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 rot="2640000">
            <a:off x="12700381" y="1640593"/>
            <a:ext cx="1277803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310" dirty="0" smtClean="0">
                <a:solidFill>
                  <a:srgbClr val="FFFFFF"/>
                </a:solidFill>
                <a:latin typeface="Verdana"/>
                <a:cs typeface="Verdana"/>
              </a:rPr>
              <a:t> k 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 rot="3060000">
            <a:off x="13173210" y="2167315"/>
            <a:ext cx="1273040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100" dirty="0" smtClean="0">
                <a:solidFill>
                  <a:srgbClr val="FFFFFF"/>
                </a:solidFill>
                <a:latin typeface="Verdana"/>
                <a:cs typeface="Verdana"/>
              </a:rPr>
              <a:t> a 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 rot="3480000">
            <a:off x="13568440" y="2690094"/>
            <a:ext cx="1208367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605" dirty="0" smtClean="0">
                <a:solidFill>
                  <a:srgbClr val="FFFFFF"/>
                </a:solidFill>
                <a:latin typeface="Verdana"/>
                <a:cs typeface="Verdana"/>
              </a:rPr>
              <a:t> r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 rot="3780000">
            <a:off x="13837603" y="3110664"/>
            <a:ext cx="1135148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lang="id-ID" sz="8450" spc="400" dirty="0" smtClean="0">
                <a:solidFill>
                  <a:srgbClr val="FFFFFF"/>
                </a:solidFill>
                <a:latin typeface="Verdana"/>
                <a:cs typeface="Verdana"/>
              </a:rPr>
              <a:t> i 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4187" y="5517398"/>
            <a:ext cx="3815273" cy="4769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 rot="4140000">
            <a:off x="13987919" y="3614386"/>
            <a:ext cx="1273718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30" dirty="0" smtClean="0">
                <a:solidFill>
                  <a:srgbClr val="FFFFFF"/>
                </a:solidFill>
                <a:latin typeface="Verdana"/>
                <a:cs typeface="Verdana"/>
              </a:rPr>
              <a:t> d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 rot="4560000">
            <a:off x="14195993" y="4288727"/>
            <a:ext cx="1270002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5"/>
              </a:lnSpc>
            </a:pPr>
            <a:r>
              <a:rPr sz="8450" spc="100" dirty="0" smtClean="0">
                <a:solidFill>
                  <a:srgbClr val="FFFFFF"/>
                </a:solidFill>
                <a:latin typeface="Verdana"/>
                <a:cs typeface="Verdana"/>
              </a:rPr>
              <a:t> a</a:t>
            </a:r>
            <a:endParaRPr sz="8450" dirty="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6725199" y="8692012"/>
            <a:ext cx="1162685" cy="1162685"/>
          </a:xfrm>
          <a:custGeom>
            <a:avLst/>
            <a:gdLst/>
            <a:ahLst/>
            <a:cxnLst/>
            <a:rect l="l" t="t" r="r" b="b"/>
            <a:pathLst>
              <a:path w="1162684" h="1162684">
                <a:moveTo>
                  <a:pt x="581048" y="1162096"/>
                </a:moveTo>
                <a:lnTo>
                  <a:pt x="569808" y="1114345"/>
                </a:lnTo>
                <a:lnTo>
                  <a:pt x="554683" y="1052561"/>
                </a:lnTo>
                <a:lnTo>
                  <a:pt x="539546" y="996598"/>
                </a:lnTo>
                <a:lnTo>
                  <a:pt x="524010" y="946068"/>
                </a:lnTo>
                <a:lnTo>
                  <a:pt x="507688" y="900584"/>
                </a:lnTo>
                <a:lnTo>
                  <a:pt x="490192" y="859759"/>
                </a:lnTo>
                <a:lnTo>
                  <a:pt x="471136" y="823206"/>
                </a:lnTo>
                <a:lnTo>
                  <a:pt x="450132" y="790537"/>
                </a:lnTo>
                <a:lnTo>
                  <a:pt x="400730" y="735304"/>
                </a:lnTo>
                <a:lnTo>
                  <a:pt x="338890" y="690960"/>
                </a:lnTo>
                <a:lnTo>
                  <a:pt x="302336" y="671904"/>
                </a:lnTo>
                <a:lnTo>
                  <a:pt x="261512" y="654408"/>
                </a:lnTo>
                <a:lnTo>
                  <a:pt x="216028" y="638086"/>
                </a:lnTo>
                <a:lnTo>
                  <a:pt x="165498" y="622550"/>
                </a:lnTo>
                <a:lnTo>
                  <a:pt x="109535" y="607413"/>
                </a:lnTo>
                <a:lnTo>
                  <a:pt x="0" y="581048"/>
                </a:lnTo>
                <a:lnTo>
                  <a:pt x="109535" y="554683"/>
                </a:lnTo>
                <a:lnTo>
                  <a:pt x="165498" y="539546"/>
                </a:lnTo>
                <a:lnTo>
                  <a:pt x="216028" y="524010"/>
                </a:lnTo>
                <a:lnTo>
                  <a:pt x="261512" y="507688"/>
                </a:lnTo>
                <a:lnTo>
                  <a:pt x="302336" y="490192"/>
                </a:lnTo>
                <a:lnTo>
                  <a:pt x="338890" y="471136"/>
                </a:lnTo>
                <a:lnTo>
                  <a:pt x="371558" y="450132"/>
                </a:lnTo>
                <a:lnTo>
                  <a:pt x="426792" y="400730"/>
                </a:lnTo>
                <a:lnTo>
                  <a:pt x="471136" y="338890"/>
                </a:lnTo>
                <a:lnTo>
                  <a:pt x="490192" y="302336"/>
                </a:lnTo>
                <a:lnTo>
                  <a:pt x="507688" y="261512"/>
                </a:lnTo>
                <a:lnTo>
                  <a:pt x="524010" y="216028"/>
                </a:lnTo>
                <a:lnTo>
                  <a:pt x="539546" y="165498"/>
                </a:lnTo>
                <a:lnTo>
                  <a:pt x="554683" y="109535"/>
                </a:lnTo>
                <a:lnTo>
                  <a:pt x="569808" y="47751"/>
                </a:lnTo>
                <a:lnTo>
                  <a:pt x="581048" y="0"/>
                </a:lnTo>
                <a:lnTo>
                  <a:pt x="592265" y="47751"/>
                </a:lnTo>
                <a:lnTo>
                  <a:pt x="604915" y="99426"/>
                </a:lnTo>
                <a:lnTo>
                  <a:pt x="581025" y="99426"/>
                </a:lnTo>
                <a:lnTo>
                  <a:pt x="566571" y="154518"/>
                </a:lnTo>
                <a:lnTo>
                  <a:pt x="552476" y="202732"/>
                </a:lnTo>
                <a:lnTo>
                  <a:pt x="538450" y="245031"/>
                </a:lnTo>
                <a:lnTo>
                  <a:pt x="524203" y="282377"/>
                </a:lnTo>
                <a:lnTo>
                  <a:pt x="503952" y="326875"/>
                </a:lnTo>
                <a:lnTo>
                  <a:pt x="481873" y="365979"/>
                </a:lnTo>
                <a:lnTo>
                  <a:pt x="457556" y="400336"/>
                </a:lnTo>
                <a:lnTo>
                  <a:pt x="430593" y="430593"/>
                </a:lnTo>
                <a:lnTo>
                  <a:pt x="397447" y="459774"/>
                </a:lnTo>
                <a:lnTo>
                  <a:pt x="360026" y="485470"/>
                </a:lnTo>
                <a:lnTo>
                  <a:pt x="318062" y="508234"/>
                </a:lnTo>
                <a:lnTo>
                  <a:pt x="271287" y="528621"/>
                </a:lnTo>
                <a:lnTo>
                  <a:pt x="219435" y="547183"/>
                </a:lnTo>
                <a:lnTo>
                  <a:pt x="162237" y="564474"/>
                </a:lnTo>
                <a:lnTo>
                  <a:pt x="99426" y="581048"/>
                </a:lnTo>
                <a:lnTo>
                  <a:pt x="154518" y="595502"/>
                </a:lnTo>
                <a:lnTo>
                  <a:pt x="202732" y="609597"/>
                </a:lnTo>
                <a:lnTo>
                  <a:pt x="245031" y="623623"/>
                </a:lnTo>
                <a:lnTo>
                  <a:pt x="282377" y="637870"/>
                </a:lnTo>
                <a:lnTo>
                  <a:pt x="326875" y="658121"/>
                </a:lnTo>
                <a:lnTo>
                  <a:pt x="365979" y="680200"/>
                </a:lnTo>
                <a:lnTo>
                  <a:pt x="400336" y="704517"/>
                </a:lnTo>
                <a:lnTo>
                  <a:pt x="430593" y="731480"/>
                </a:lnTo>
                <a:lnTo>
                  <a:pt x="459774" y="764626"/>
                </a:lnTo>
                <a:lnTo>
                  <a:pt x="485470" y="802047"/>
                </a:lnTo>
                <a:lnTo>
                  <a:pt x="508234" y="844011"/>
                </a:lnTo>
                <a:lnTo>
                  <a:pt x="528621" y="890785"/>
                </a:lnTo>
                <a:lnTo>
                  <a:pt x="547183" y="942638"/>
                </a:lnTo>
                <a:lnTo>
                  <a:pt x="564474" y="999836"/>
                </a:lnTo>
                <a:lnTo>
                  <a:pt x="581048" y="1062647"/>
                </a:lnTo>
                <a:lnTo>
                  <a:pt x="604944" y="1062647"/>
                </a:lnTo>
                <a:lnTo>
                  <a:pt x="592288" y="1114345"/>
                </a:lnTo>
                <a:lnTo>
                  <a:pt x="581048" y="1162096"/>
                </a:lnTo>
                <a:close/>
              </a:path>
              <a:path w="1162684" h="1162684">
                <a:moveTo>
                  <a:pt x="604944" y="1062647"/>
                </a:moveTo>
                <a:lnTo>
                  <a:pt x="581048" y="1062647"/>
                </a:lnTo>
                <a:lnTo>
                  <a:pt x="595502" y="1007554"/>
                </a:lnTo>
                <a:lnTo>
                  <a:pt x="609597" y="959340"/>
                </a:lnTo>
                <a:lnTo>
                  <a:pt x="623623" y="917042"/>
                </a:lnTo>
                <a:lnTo>
                  <a:pt x="637870" y="879696"/>
                </a:lnTo>
                <a:lnTo>
                  <a:pt x="658121" y="835198"/>
                </a:lnTo>
                <a:lnTo>
                  <a:pt x="680200" y="796094"/>
                </a:lnTo>
                <a:lnTo>
                  <a:pt x="704517" y="761737"/>
                </a:lnTo>
                <a:lnTo>
                  <a:pt x="731480" y="731480"/>
                </a:lnTo>
                <a:lnTo>
                  <a:pt x="764633" y="702299"/>
                </a:lnTo>
                <a:lnTo>
                  <a:pt x="802057" y="676603"/>
                </a:lnTo>
                <a:lnTo>
                  <a:pt x="844021" y="653839"/>
                </a:lnTo>
                <a:lnTo>
                  <a:pt x="890793" y="633452"/>
                </a:lnTo>
                <a:lnTo>
                  <a:pt x="942642" y="614890"/>
                </a:lnTo>
                <a:lnTo>
                  <a:pt x="999837" y="597599"/>
                </a:lnTo>
                <a:lnTo>
                  <a:pt x="1062647" y="581025"/>
                </a:lnTo>
                <a:lnTo>
                  <a:pt x="1007554" y="566571"/>
                </a:lnTo>
                <a:lnTo>
                  <a:pt x="959340" y="552476"/>
                </a:lnTo>
                <a:lnTo>
                  <a:pt x="917042" y="538450"/>
                </a:lnTo>
                <a:lnTo>
                  <a:pt x="879696" y="524203"/>
                </a:lnTo>
                <a:lnTo>
                  <a:pt x="835198" y="503952"/>
                </a:lnTo>
                <a:lnTo>
                  <a:pt x="796094" y="481873"/>
                </a:lnTo>
                <a:lnTo>
                  <a:pt x="761737" y="457556"/>
                </a:lnTo>
                <a:lnTo>
                  <a:pt x="731480" y="430593"/>
                </a:lnTo>
                <a:lnTo>
                  <a:pt x="702299" y="397447"/>
                </a:lnTo>
                <a:lnTo>
                  <a:pt x="676603" y="360026"/>
                </a:lnTo>
                <a:lnTo>
                  <a:pt x="653839" y="318062"/>
                </a:lnTo>
                <a:lnTo>
                  <a:pt x="633452" y="271287"/>
                </a:lnTo>
                <a:lnTo>
                  <a:pt x="614890" y="219435"/>
                </a:lnTo>
                <a:lnTo>
                  <a:pt x="597599" y="162237"/>
                </a:lnTo>
                <a:lnTo>
                  <a:pt x="581025" y="99426"/>
                </a:lnTo>
                <a:lnTo>
                  <a:pt x="604915" y="99426"/>
                </a:lnTo>
                <a:lnTo>
                  <a:pt x="607390" y="109535"/>
                </a:lnTo>
                <a:lnTo>
                  <a:pt x="622527" y="165498"/>
                </a:lnTo>
                <a:lnTo>
                  <a:pt x="638063" y="216028"/>
                </a:lnTo>
                <a:lnTo>
                  <a:pt x="654385" y="261512"/>
                </a:lnTo>
                <a:lnTo>
                  <a:pt x="671881" y="302336"/>
                </a:lnTo>
                <a:lnTo>
                  <a:pt x="690937" y="338890"/>
                </a:lnTo>
                <a:lnTo>
                  <a:pt x="711941" y="371558"/>
                </a:lnTo>
                <a:lnTo>
                  <a:pt x="761343" y="426792"/>
                </a:lnTo>
                <a:lnTo>
                  <a:pt x="823183" y="471136"/>
                </a:lnTo>
                <a:lnTo>
                  <a:pt x="859736" y="490192"/>
                </a:lnTo>
                <a:lnTo>
                  <a:pt x="900561" y="507688"/>
                </a:lnTo>
                <a:lnTo>
                  <a:pt x="946045" y="524010"/>
                </a:lnTo>
                <a:lnTo>
                  <a:pt x="996575" y="539546"/>
                </a:lnTo>
                <a:lnTo>
                  <a:pt x="1052538" y="554683"/>
                </a:lnTo>
                <a:lnTo>
                  <a:pt x="1162096" y="581048"/>
                </a:lnTo>
                <a:lnTo>
                  <a:pt x="1052561" y="607413"/>
                </a:lnTo>
                <a:lnTo>
                  <a:pt x="996598" y="622550"/>
                </a:lnTo>
                <a:lnTo>
                  <a:pt x="946068" y="638086"/>
                </a:lnTo>
                <a:lnTo>
                  <a:pt x="900584" y="654408"/>
                </a:lnTo>
                <a:lnTo>
                  <a:pt x="859759" y="671904"/>
                </a:lnTo>
                <a:lnTo>
                  <a:pt x="823206" y="690960"/>
                </a:lnTo>
                <a:lnTo>
                  <a:pt x="790537" y="711964"/>
                </a:lnTo>
                <a:lnTo>
                  <a:pt x="735304" y="761366"/>
                </a:lnTo>
                <a:lnTo>
                  <a:pt x="690960" y="823206"/>
                </a:lnTo>
                <a:lnTo>
                  <a:pt x="671904" y="859759"/>
                </a:lnTo>
                <a:lnTo>
                  <a:pt x="654408" y="900584"/>
                </a:lnTo>
                <a:lnTo>
                  <a:pt x="638086" y="946068"/>
                </a:lnTo>
                <a:lnTo>
                  <a:pt x="622550" y="996598"/>
                </a:lnTo>
                <a:lnTo>
                  <a:pt x="607413" y="1052561"/>
                </a:lnTo>
                <a:lnTo>
                  <a:pt x="604944" y="1062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78645" y="8560294"/>
            <a:ext cx="1321435" cy="1321435"/>
          </a:xfrm>
          <a:custGeom>
            <a:avLst/>
            <a:gdLst/>
            <a:ahLst/>
            <a:cxnLst/>
            <a:rect l="l" t="t" r="r" b="b"/>
            <a:pathLst>
              <a:path w="1321435" h="1321434">
                <a:moveTo>
                  <a:pt x="145711" y="1025104"/>
                </a:moveTo>
                <a:lnTo>
                  <a:pt x="109045" y="1000737"/>
                </a:lnTo>
                <a:lnTo>
                  <a:pt x="77731" y="969162"/>
                </a:lnTo>
                <a:lnTo>
                  <a:pt x="50484" y="934021"/>
                </a:lnTo>
                <a:lnTo>
                  <a:pt x="29261" y="893488"/>
                </a:lnTo>
                <a:lnTo>
                  <a:pt x="13585" y="850195"/>
                </a:lnTo>
                <a:lnTo>
                  <a:pt x="3585" y="805662"/>
                </a:lnTo>
                <a:lnTo>
                  <a:pt x="0" y="760291"/>
                </a:lnTo>
                <a:lnTo>
                  <a:pt x="2959" y="715601"/>
                </a:lnTo>
                <a:lnTo>
                  <a:pt x="13203" y="671995"/>
                </a:lnTo>
                <a:lnTo>
                  <a:pt x="30252" y="632106"/>
                </a:lnTo>
                <a:lnTo>
                  <a:pt x="64362" y="585617"/>
                </a:lnTo>
                <a:lnTo>
                  <a:pt x="110074" y="549807"/>
                </a:lnTo>
                <a:lnTo>
                  <a:pt x="170734" y="525055"/>
                </a:lnTo>
                <a:lnTo>
                  <a:pt x="242066" y="514815"/>
                </a:lnTo>
                <a:lnTo>
                  <a:pt x="282799" y="515357"/>
                </a:lnTo>
                <a:lnTo>
                  <a:pt x="325801" y="520031"/>
                </a:lnTo>
                <a:lnTo>
                  <a:pt x="371631" y="527698"/>
                </a:lnTo>
                <a:lnTo>
                  <a:pt x="419634" y="539446"/>
                </a:lnTo>
                <a:lnTo>
                  <a:pt x="469154" y="556364"/>
                </a:lnTo>
                <a:lnTo>
                  <a:pt x="428766" y="522728"/>
                </a:lnTo>
                <a:lnTo>
                  <a:pt x="392938" y="488688"/>
                </a:lnTo>
                <a:lnTo>
                  <a:pt x="361109" y="455386"/>
                </a:lnTo>
                <a:lnTo>
                  <a:pt x="334545" y="420617"/>
                </a:lnTo>
                <a:lnTo>
                  <a:pt x="312075" y="386638"/>
                </a:lnTo>
                <a:lnTo>
                  <a:pt x="282139" y="321087"/>
                </a:lnTo>
                <a:lnTo>
                  <a:pt x="270181" y="256672"/>
                </a:lnTo>
                <a:lnTo>
                  <a:pt x="270606" y="227962"/>
                </a:lnTo>
                <a:lnTo>
                  <a:pt x="283962" y="171585"/>
                </a:lnTo>
                <a:lnTo>
                  <a:pt x="320633" y="109130"/>
                </a:lnTo>
                <a:lnTo>
                  <a:pt x="351177" y="78059"/>
                </a:lnTo>
                <a:lnTo>
                  <a:pt x="387787" y="50301"/>
                </a:lnTo>
                <a:lnTo>
                  <a:pt x="427899" y="28797"/>
                </a:lnTo>
                <a:lnTo>
                  <a:pt x="470773" y="13143"/>
                </a:lnTo>
                <a:lnTo>
                  <a:pt x="515061" y="4050"/>
                </a:lnTo>
                <a:lnTo>
                  <a:pt x="560634" y="0"/>
                </a:lnTo>
                <a:lnTo>
                  <a:pt x="605535" y="2818"/>
                </a:lnTo>
                <a:lnTo>
                  <a:pt x="648417" y="13215"/>
                </a:lnTo>
                <a:lnTo>
                  <a:pt x="688536" y="30786"/>
                </a:lnTo>
                <a:lnTo>
                  <a:pt x="735049" y="64874"/>
                </a:lnTo>
                <a:lnTo>
                  <a:pt x="770820" y="110459"/>
                </a:lnTo>
                <a:lnTo>
                  <a:pt x="771862" y="112475"/>
                </a:lnTo>
                <a:lnTo>
                  <a:pt x="673122" y="58545"/>
                </a:lnTo>
                <a:lnTo>
                  <a:pt x="630246" y="40915"/>
                </a:lnTo>
                <a:lnTo>
                  <a:pt x="582172" y="33469"/>
                </a:lnTo>
                <a:lnTo>
                  <a:pt x="531440" y="34702"/>
                </a:lnTo>
                <a:lnTo>
                  <a:pt x="479375" y="45336"/>
                </a:lnTo>
                <a:lnTo>
                  <a:pt x="430498" y="63500"/>
                </a:lnTo>
                <a:lnTo>
                  <a:pt x="387020" y="90401"/>
                </a:lnTo>
                <a:lnTo>
                  <a:pt x="351364" y="123021"/>
                </a:lnTo>
                <a:lnTo>
                  <a:pt x="324736" y="160572"/>
                </a:lnTo>
                <a:lnTo>
                  <a:pt x="308769" y="199605"/>
                </a:lnTo>
                <a:lnTo>
                  <a:pt x="302745" y="239728"/>
                </a:lnTo>
                <a:lnTo>
                  <a:pt x="305865" y="281950"/>
                </a:lnTo>
                <a:lnTo>
                  <a:pt x="317939" y="326169"/>
                </a:lnTo>
                <a:lnTo>
                  <a:pt x="339991" y="370050"/>
                </a:lnTo>
                <a:lnTo>
                  <a:pt x="362357" y="403972"/>
                </a:lnTo>
                <a:lnTo>
                  <a:pt x="389673" y="437703"/>
                </a:lnTo>
                <a:lnTo>
                  <a:pt x="421295" y="472340"/>
                </a:lnTo>
                <a:lnTo>
                  <a:pt x="458406" y="505634"/>
                </a:lnTo>
                <a:lnTo>
                  <a:pt x="500363" y="538680"/>
                </a:lnTo>
                <a:lnTo>
                  <a:pt x="546522" y="572573"/>
                </a:lnTo>
                <a:lnTo>
                  <a:pt x="598064" y="605066"/>
                </a:lnTo>
                <a:lnTo>
                  <a:pt x="653738" y="638369"/>
                </a:lnTo>
                <a:lnTo>
                  <a:pt x="925672" y="786896"/>
                </a:lnTo>
                <a:lnTo>
                  <a:pt x="901670" y="781022"/>
                </a:lnTo>
                <a:lnTo>
                  <a:pt x="851542" y="765219"/>
                </a:lnTo>
                <a:lnTo>
                  <a:pt x="891930" y="798855"/>
                </a:lnTo>
                <a:lnTo>
                  <a:pt x="912172" y="817147"/>
                </a:lnTo>
                <a:lnTo>
                  <a:pt x="638308" y="667566"/>
                </a:lnTo>
                <a:lnTo>
                  <a:pt x="580742" y="637571"/>
                </a:lnTo>
                <a:lnTo>
                  <a:pt x="524889" y="612853"/>
                </a:lnTo>
                <a:lnTo>
                  <a:pt x="471999" y="591200"/>
                </a:lnTo>
                <a:lnTo>
                  <a:pt x="420886" y="574860"/>
                </a:lnTo>
                <a:lnTo>
                  <a:pt x="372803" y="561621"/>
                </a:lnTo>
                <a:lnTo>
                  <a:pt x="327171" y="552616"/>
                </a:lnTo>
                <a:lnTo>
                  <a:pt x="284025" y="547862"/>
                </a:lnTo>
                <a:lnTo>
                  <a:pt x="243395" y="547377"/>
                </a:lnTo>
                <a:lnTo>
                  <a:pt x="193948" y="553653"/>
                </a:lnTo>
                <a:lnTo>
                  <a:pt x="150828" y="566278"/>
                </a:lnTo>
                <a:lnTo>
                  <a:pt x="113616" y="586472"/>
                </a:lnTo>
                <a:lnTo>
                  <a:pt x="82505" y="614339"/>
                </a:lnTo>
                <a:lnTo>
                  <a:pt x="58902" y="647754"/>
                </a:lnTo>
                <a:lnTo>
                  <a:pt x="41090" y="691568"/>
                </a:lnTo>
                <a:lnTo>
                  <a:pt x="32914" y="739197"/>
                </a:lnTo>
                <a:lnTo>
                  <a:pt x="34387" y="789203"/>
                </a:lnTo>
                <a:lnTo>
                  <a:pt x="44911" y="841258"/>
                </a:lnTo>
                <a:lnTo>
                  <a:pt x="64018" y="890765"/>
                </a:lnTo>
                <a:lnTo>
                  <a:pt x="90409" y="934121"/>
                </a:lnTo>
                <a:lnTo>
                  <a:pt x="123311" y="969457"/>
                </a:lnTo>
                <a:lnTo>
                  <a:pt x="161344" y="996018"/>
                </a:lnTo>
                <a:lnTo>
                  <a:pt x="260933" y="1050413"/>
                </a:lnTo>
                <a:lnTo>
                  <a:pt x="256619" y="1050950"/>
                </a:lnTo>
                <a:lnTo>
                  <a:pt x="227900" y="1049736"/>
                </a:lnTo>
                <a:lnTo>
                  <a:pt x="199354" y="1045721"/>
                </a:lnTo>
                <a:lnTo>
                  <a:pt x="172274" y="1036718"/>
                </a:lnTo>
                <a:lnTo>
                  <a:pt x="145711" y="1025104"/>
                </a:lnTo>
                <a:close/>
              </a:path>
              <a:path w="1321435" h="1321434">
                <a:moveTo>
                  <a:pt x="794204" y="485003"/>
                </a:moveTo>
                <a:lnTo>
                  <a:pt x="798273" y="429342"/>
                </a:lnTo>
                <a:lnTo>
                  <a:pt x="832126" y="392842"/>
                </a:lnTo>
                <a:lnTo>
                  <a:pt x="866206" y="360808"/>
                </a:lnTo>
                <a:lnTo>
                  <a:pt x="899903" y="334354"/>
                </a:lnTo>
                <a:lnTo>
                  <a:pt x="933828" y="312365"/>
                </a:lnTo>
                <a:lnTo>
                  <a:pt x="999782" y="281822"/>
                </a:lnTo>
                <a:lnTo>
                  <a:pt x="1064077" y="270632"/>
                </a:lnTo>
                <a:lnTo>
                  <a:pt x="1093404" y="270733"/>
                </a:lnTo>
                <a:lnTo>
                  <a:pt x="1149030" y="283750"/>
                </a:lnTo>
                <a:lnTo>
                  <a:pt x="1211650" y="320846"/>
                </a:lnTo>
                <a:lnTo>
                  <a:pt x="1243574" y="351306"/>
                </a:lnTo>
                <a:lnTo>
                  <a:pt x="1266660" y="382728"/>
                </a:lnTo>
                <a:lnTo>
                  <a:pt x="1159961" y="324450"/>
                </a:lnTo>
                <a:lnTo>
                  <a:pt x="1121257" y="309099"/>
                </a:lnTo>
                <a:lnTo>
                  <a:pt x="1080661" y="302843"/>
                </a:lnTo>
                <a:lnTo>
                  <a:pt x="1038438" y="305830"/>
                </a:lnTo>
                <a:lnTo>
                  <a:pt x="994858" y="318204"/>
                </a:lnTo>
                <a:lnTo>
                  <a:pt x="950187" y="340112"/>
                </a:lnTo>
                <a:lnTo>
                  <a:pt x="916504" y="362233"/>
                </a:lnTo>
                <a:lnTo>
                  <a:pt x="883089" y="388842"/>
                </a:lnTo>
                <a:lnTo>
                  <a:pt x="849338" y="421055"/>
                </a:lnTo>
                <a:lnTo>
                  <a:pt x="815254" y="458876"/>
                </a:lnTo>
                <a:lnTo>
                  <a:pt x="794204" y="485003"/>
                </a:lnTo>
                <a:close/>
              </a:path>
              <a:path w="1321435" h="1321434">
                <a:moveTo>
                  <a:pt x="682388" y="654017"/>
                </a:moveTo>
                <a:lnTo>
                  <a:pt x="653738" y="638369"/>
                </a:lnTo>
                <a:lnTo>
                  <a:pt x="682968" y="580533"/>
                </a:lnTo>
                <a:lnTo>
                  <a:pt x="708234" y="524872"/>
                </a:lnTo>
                <a:lnTo>
                  <a:pt x="729542" y="471392"/>
                </a:lnTo>
                <a:lnTo>
                  <a:pt x="746292" y="421209"/>
                </a:lnTo>
                <a:lnTo>
                  <a:pt x="759098" y="373215"/>
                </a:lnTo>
                <a:lnTo>
                  <a:pt x="767967" y="327411"/>
                </a:lnTo>
                <a:lnTo>
                  <a:pt x="772908" y="283803"/>
                </a:lnTo>
                <a:lnTo>
                  <a:pt x="773317" y="243508"/>
                </a:lnTo>
                <a:lnTo>
                  <a:pt x="767607" y="194082"/>
                </a:lnTo>
                <a:lnTo>
                  <a:pt x="754465" y="150727"/>
                </a:lnTo>
                <a:lnTo>
                  <a:pt x="734159" y="113588"/>
                </a:lnTo>
                <a:lnTo>
                  <a:pt x="706955" y="82812"/>
                </a:lnTo>
                <a:lnTo>
                  <a:pt x="673122" y="58545"/>
                </a:lnTo>
                <a:lnTo>
                  <a:pt x="771862" y="112475"/>
                </a:lnTo>
                <a:lnTo>
                  <a:pt x="785413" y="138689"/>
                </a:lnTo>
                <a:lnTo>
                  <a:pt x="796004" y="170521"/>
                </a:lnTo>
                <a:lnTo>
                  <a:pt x="803128" y="204801"/>
                </a:lnTo>
                <a:lnTo>
                  <a:pt x="806100" y="242601"/>
                </a:lnTo>
                <a:lnTo>
                  <a:pt x="805857" y="282987"/>
                </a:lnTo>
                <a:lnTo>
                  <a:pt x="801802" y="325632"/>
                </a:lnTo>
                <a:lnTo>
                  <a:pt x="793296" y="371634"/>
                </a:lnTo>
                <a:lnTo>
                  <a:pt x="780921" y="419864"/>
                </a:lnTo>
                <a:lnTo>
                  <a:pt x="765256" y="469192"/>
                </a:lnTo>
                <a:lnTo>
                  <a:pt x="794204" y="485003"/>
                </a:lnTo>
                <a:lnTo>
                  <a:pt x="782060" y="500076"/>
                </a:lnTo>
                <a:lnTo>
                  <a:pt x="748544" y="546889"/>
                </a:lnTo>
                <a:lnTo>
                  <a:pt x="715318" y="598202"/>
                </a:lnTo>
                <a:lnTo>
                  <a:pt x="682388" y="654017"/>
                </a:lnTo>
                <a:close/>
              </a:path>
              <a:path w="1321435" h="1321434">
                <a:moveTo>
                  <a:pt x="925672" y="786896"/>
                </a:moveTo>
                <a:lnTo>
                  <a:pt x="682388" y="654017"/>
                </a:lnTo>
                <a:lnTo>
                  <a:pt x="740563" y="682897"/>
                </a:lnTo>
                <a:lnTo>
                  <a:pt x="795807" y="708730"/>
                </a:lnTo>
                <a:lnTo>
                  <a:pt x="849306" y="729268"/>
                </a:lnTo>
                <a:lnTo>
                  <a:pt x="899809" y="746722"/>
                </a:lnTo>
                <a:lnTo>
                  <a:pt x="948502" y="758847"/>
                </a:lnTo>
                <a:lnTo>
                  <a:pt x="994133" y="767852"/>
                </a:lnTo>
                <a:lnTo>
                  <a:pt x="1037280" y="772606"/>
                </a:lnTo>
                <a:lnTo>
                  <a:pt x="1077909" y="773091"/>
                </a:lnTo>
                <a:lnTo>
                  <a:pt x="1126748" y="767930"/>
                </a:lnTo>
                <a:lnTo>
                  <a:pt x="1170477" y="754190"/>
                </a:lnTo>
                <a:lnTo>
                  <a:pt x="1207688" y="733996"/>
                </a:lnTo>
                <a:lnTo>
                  <a:pt x="1238191" y="707244"/>
                </a:lnTo>
                <a:lnTo>
                  <a:pt x="1262403" y="672714"/>
                </a:lnTo>
                <a:lnTo>
                  <a:pt x="1279606" y="630015"/>
                </a:lnTo>
                <a:lnTo>
                  <a:pt x="1287781" y="582385"/>
                </a:lnTo>
                <a:lnTo>
                  <a:pt x="1286918" y="531265"/>
                </a:lnTo>
                <a:lnTo>
                  <a:pt x="1276394" y="479210"/>
                </a:lnTo>
                <a:lnTo>
                  <a:pt x="1257286" y="429703"/>
                </a:lnTo>
                <a:lnTo>
                  <a:pt x="1230287" y="387462"/>
                </a:lnTo>
                <a:lnTo>
                  <a:pt x="1197994" y="351011"/>
                </a:lnTo>
                <a:lnTo>
                  <a:pt x="1159961" y="324450"/>
                </a:lnTo>
                <a:lnTo>
                  <a:pt x="1266660" y="382728"/>
                </a:lnTo>
                <a:lnTo>
                  <a:pt x="1291434" y="428095"/>
                </a:lnTo>
                <a:lnTo>
                  <a:pt x="1307719" y="470273"/>
                </a:lnTo>
                <a:lnTo>
                  <a:pt x="1317111" y="515921"/>
                </a:lnTo>
                <a:lnTo>
                  <a:pt x="1321305" y="560177"/>
                </a:lnTo>
                <a:lnTo>
                  <a:pt x="1317736" y="605982"/>
                </a:lnTo>
                <a:lnTo>
                  <a:pt x="1308101" y="648473"/>
                </a:lnTo>
                <a:lnTo>
                  <a:pt x="1290443" y="689476"/>
                </a:lnTo>
                <a:lnTo>
                  <a:pt x="1256259" y="735925"/>
                </a:lnTo>
                <a:lnTo>
                  <a:pt x="1211230" y="770661"/>
                </a:lnTo>
                <a:lnTo>
                  <a:pt x="1150570" y="795413"/>
                </a:lnTo>
                <a:lnTo>
                  <a:pt x="1079239" y="805653"/>
                </a:lnTo>
                <a:lnTo>
                  <a:pt x="1037897" y="806226"/>
                </a:lnTo>
                <a:lnTo>
                  <a:pt x="994895" y="801551"/>
                </a:lnTo>
                <a:lnTo>
                  <a:pt x="949673" y="792770"/>
                </a:lnTo>
                <a:lnTo>
                  <a:pt x="925672" y="786896"/>
                </a:lnTo>
                <a:close/>
              </a:path>
              <a:path w="1321435" h="1321434">
                <a:moveTo>
                  <a:pt x="260933" y="1050413"/>
                </a:moveTo>
                <a:lnTo>
                  <a:pt x="161344" y="996018"/>
                </a:lnTo>
                <a:lnTo>
                  <a:pt x="199439" y="1012484"/>
                </a:lnTo>
                <a:lnTo>
                  <a:pt x="240035" y="1018739"/>
                </a:lnTo>
                <a:lnTo>
                  <a:pt x="282257" y="1015753"/>
                </a:lnTo>
                <a:lnTo>
                  <a:pt x="325838" y="1003379"/>
                </a:lnTo>
                <a:lnTo>
                  <a:pt x="370509" y="981471"/>
                </a:lnTo>
                <a:lnTo>
                  <a:pt x="404192" y="959349"/>
                </a:lnTo>
                <a:lnTo>
                  <a:pt x="438215" y="931626"/>
                </a:lnTo>
                <a:lnTo>
                  <a:pt x="471967" y="899413"/>
                </a:lnTo>
                <a:lnTo>
                  <a:pt x="505442" y="862707"/>
                </a:lnTo>
                <a:lnTo>
                  <a:pt x="539244" y="820392"/>
                </a:lnTo>
                <a:lnTo>
                  <a:pt x="572152" y="774694"/>
                </a:lnTo>
                <a:lnTo>
                  <a:pt x="605378" y="723381"/>
                </a:lnTo>
                <a:lnTo>
                  <a:pt x="638308" y="667566"/>
                </a:lnTo>
                <a:lnTo>
                  <a:pt x="666957" y="683214"/>
                </a:lnTo>
                <a:lnTo>
                  <a:pt x="637727" y="741050"/>
                </a:lnTo>
                <a:lnTo>
                  <a:pt x="612462" y="796710"/>
                </a:lnTo>
                <a:lnTo>
                  <a:pt x="591762" y="849076"/>
                </a:lnTo>
                <a:lnTo>
                  <a:pt x="585563" y="867397"/>
                </a:lnTo>
                <a:lnTo>
                  <a:pt x="556049" y="851277"/>
                </a:lnTo>
                <a:lnTo>
                  <a:pt x="522423" y="892241"/>
                </a:lnTo>
                <a:lnTo>
                  <a:pt x="488570" y="928740"/>
                </a:lnTo>
                <a:lnTo>
                  <a:pt x="455099" y="959660"/>
                </a:lnTo>
                <a:lnTo>
                  <a:pt x="420792" y="987229"/>
                </a:lnTo>
                <a:lnTo>
                  <a:pt x="386867" y="1009218"/>
                </a:lnTo>
                <a:lnTo>
                  <a:pt x="321522" y="1038646"/>
                </a:lnTo>
                <a:lnTo>
                  <a:pt x="288978" y="1046918"/>
                </a:lnTo>
                <a:lnTo>
                  <a:pt x="260933" y="1050413"/>
                </a:lnTo>
                <a:close/>
              </a:path>
              <a:path w="1321435" h="1321434">
                <a:moveTo>
                  <a:pt x="756413" y="1321037"/>
                </a:moveTo>
                <a:lnTo>
                  <a:pt x="648183" y="1261923"/>
                </a:lnTo>
                <a:lnTo>
                  <a:pt x="691058" y="1279553"/>
                </a:lnTo>
                <a:lnTo>
                  <a:pt x="738524" y="1288113"/>
                </a:lnTo>
                <a:lnTo>
                  <a:pt x="789256" y="1286881"/>
                </a:lnTo>
                <a:lnTo>
                  <a:pt x="841321" y="1276247"/>
                </a:lnTo>
                <a:lnTo>
                  <a:pt x="890725" y="1256924"/>
                </a:lnTo>
                <a:lnTo>
                  <a:pt x="934234" y="1230040"/>
                </a:lnTo>
                <a:lnTo>
                  <a:pt x="969996" y="1197477"/>
                </a:lnTo>
                <a:lnTo>
                  <a:pt x="996768" y="1160005"/>
                </a:lnTo>
                <a:lnTo>
                  <a:pt x="1012126" y="1122086"/>
                </a:lnTo>
                <a:lnTo>
                  <a:pt x="1018758" y="1080849"/>
                </a:lnTo>
                <a:lnTo>
                  <a:pt x="1015638" y="1038626"/>
                </a:lnTo>
                <a:lnTo>
                  <a:pt x="1002956" y="995522"/>
                </a:lnTo>
                <a:lnTo>
                  <a:pt x="981512" y="950527"/>
                </a:lnTo>
                <a:lnTo>
                  <a:pt x="959138" y="916600"/>
                </a:lnTo>
                <a:lnTo>
                  <a:pt x="931800" y="882856"/>
                </a:lnTo>
                <a:lnTo>
                  <a:pt x="899537" y="849317"/>
                </a:lnTo>
                <a:lnTo>
                  <a:pt x="862389" y="816003"/>
                </a:lnTo>
                <a:lnTo>
                  <a:pt x="821004" y="781823"/>
                </a:lnTo>
                <a:lnTo>
                  <a:pt x="774205" y="749026"/>
                </a:lnTo>
                <a:lnTo>
                  <a:pt x="723249" y="715406"/>
                </a:lnTo>
                <a:lnTo>
                  <a:pt x="666957" y="683214"/>
                </a:lnTo>
                <a:lnTo>
                  <a:pt x="912172" y="817147"/>
                </a:lnTo>
                <a:lnTo>
                  <a:pt x="959586" y="866197"/>
                </a:lnTo>
                <a:lnTo>
                  <a:pt x="986760" y="899851"/>
                </a:lnTo>
                <a:lnTo>
                  <a:pt x="1009230" y="933830"/>
                </a:lnTo>
                <a:lnTo>
                  <a:pt x="1039116" y="999354"/>
                </a:lnTo>
                <a:lnTo>
                  <a:pt x="1050726" y="1063579"/>
                </a:lnTo>
                <a:lnTo>
                  <a:pt x="1049692" y="1093403"/>
                </a:lnTo>
                <a:lnTo>
                  <a:pt x="1036944" y="1148665"/>
                </a:lnTo>
                <a:lnTo>
                  <a:pt x="1000268" y="1211118"/>
                </a:lnTo>
                <a:lnTo>
                  <a:pt x="969102" y="1243296"/>
                </a:lnTo>
                <a:lnTo>
                  <a:pt x="933082" y="1269929"/>
                </a:lnTo>
                <a:lnTo>
                  <a:pt x="892951" y="1291422"/>
                </a:lnTo>
                <a:lnTo>
                  <a:pt x="850059" y="1307067"/>
                </a:lnTo>
                <a:lnTo>
                  <a:pt x="805151" y="1317269"/>
                </a:lnTo>
                <a:lnTo>
                  <a:pt x="759576" y="1321318"/>
                </a:lnTo>
                <a:lnTo>
                  <a:pt x="756413" y="1321037"/>
                </a:lnTo>
                <a:close/>
              </a:path>
              <a:path w="1321435" h="1321434">
                <a:moveTo>
                  <a:pt x="631882" y="1290644"/>
                </a:moveTo>
                <a:lnTo>
                  <a:pt x="585374" y="1256560"/>
                </a:lnTo>
                <a:lnTo>
                  <a:pt x="549876" y="1211124"/>
                </a:lnTo>
                <a:lnTo>
                  <a:pt x="525300" y="1149947"/>
                </a:lnTo>
                <a:lnTo>
                  <a:pt x="514596" y="1078981"/>
                </a:lnTo>
                <a:lnTo>
                  <a:pt x="514838" y="1038595"/>
                </a:lnTo>
                <a:lnTo>
                  <a:pt x="519503" y="994836"/>
                </a:lnTo>
                <a:lnTo>
                  <a:pt x="527399" y="949948"/>
                </a:lnTo>
                <a:lnTo>
                  <a:pt x="539775" y="901718"/>
                </a:lnTo>
                <a:lnTo>
                  <a:pt x="556049" y="851277"/>
                </a:lnTo>
                <a:lnTo>
                  <a:pt x="585563" y="867397"/>
                </a:lnTo>
                <a:lnTo>
                  <a:pt x="574404" y="900373"/>
                </a:lnTo>
                <a:lnTo>
                  <a:pt x="561598" y="948368"/>
                </a:lnTo>
                <a:lnTo>
                  <a:pt x="552728" y="994172"/>
                </a:lnTo>
                <a:lnTo>
                  <a:pt x="547788" y="1037780"/>
                </a:lnTo>
                <a:lnTo>
                  <a:pt x="547379" y="1078075"/>
                </a:lnTo>
                <a:lnTo>
                  <a:pt x="553089" y="1127500"/>
                </a:lnTo>
                <a:lnTo>
                  <a:pt x="566231" y="1170856"/>
                </a:lnTo>
                <a:lnTo>
                  <a:pt x="586537" y="1207994"/>
                </a:lnTo>
                <a:lnTo>
                  <a:pt x="613741" y="1238770"/>
                </a:lnTo>
                <a:lnTo>
                  <a:pt x="648183" y="1261923"/>
                </a:lnTo>
                <a:lnTo>
                  <a:pt x="756413" y="1321037"/>
                </a:lnTo>
                <a:lnTo>
                  <a:pt x="715295" y="1317391"/>
                </a:lnTo>
                <a:lnTo>
                  <a:pt x="671832" y="1308124"/>
                </a:lnTo>
                <a:lnTo>
                  <a:pt x="631882" y="1290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640247" y="6683261"/>
            <a:ext cx="9709785" cy="1727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08425" marR="5080" indent="-3896360">
              <a:lnSpc>
                <a:spcPct val="116300"/>
              </a:lnSpc>
              <a:spcBef>
                <a:spcPts val="95"/>
              </a:spcBef>
            </a:pPr>
            <a:r>
              <a:rPr sz="5000" spc="50" dirty="0">
                <a:latin typeface="Cooper Black" pitchFamily="18" charset="0"/>
                <a:cs typeface="Verdana"/>
              </a:rPr>
              <a:t>Khalida</a:t>
            </a:r>
            <a:r>
              <a:rPr sz="5000" spc="-750" dirty="0">
                <a:latin typeface="Cooper Black" pitchFamily="18" charset="0"/>
                <a:cs typeface="Verdana"/>
              </a:rPr>
              <a:t> </a:t>
            </a:r>
            <a:r>
              <a:rPr sz="5000" spc="70" dirty="0">
                <a:latin typeface="Cooper Black" pitchFamily="18" charset="0"/>
                <a:cs typeface="Verdana"/>
              </a:rPr>
              <a:t>Azzahra_2114051068  </a:t>
            </a:r>
            <a:r>
              <a:rPr sz="5000" spc="130" dirty="0">
                <a:latin typeface="Cooper Black" pitchFamily="18" charset="0"/>
                <a:cs typeface="Verdana"/>
              </a:rPr>
              <a:t>THP</a:t>
            </a:r>
            <a:r>
              <a:rPr sz="5000" spc="-685" dirty="0">
                <a:latin typeface="Cooper Black" pitchFamily="18" charset="0"/>
                <a:cs typeface="Verdana"/>
              </a:rPr>
              <a:t> </a:t>
            </a:r>
            <a:r>
              <a:rPr sz="5000" spc="135" dirty="0">
                <a:latin typeface="Cooper Black" pitchFamily="18" charset="0"/>
                <a:cs typeface="Verdana"/>
              </a:rPr>
              <a:t>B</a:t>
            </a:r>
            <a:endParaRPr sz="5000" dirty="0">
              <a:latin typeface="Cooper Black" pitchFamily="18" charset="0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50251" y="971758"/>
            <a:ext cx="381635" cy="659130"/>
          </a:xfrm>
          <a:custGeom>
            <a:avLst/>
            <a:gdLst/>
            <a:ahLst/>
            <a:cxnLst/>
            <a:rect l="l" t="t" r="r" b="b"/>
            <a:pathLst>
              <a:path w="381635" h="659130">
                <a:moveTo>
                  <a:pt x="62040" y="83169"/>
                </a:moveTo>
                <a:lnTo>
                  <a:pt x="74821" y="46805"/>
                </a:lnTo>
                <a:lnTo>
                  <a:pt x="100583" y="18200"/>
                </a:lnTo>
                <a:lnTo>
                  <a:pt x="171137" y="0"/>
                </a:lnTo>
                <a:lnTo>
                  <a:pt x="207489" y="12652"/>
                </a:lnTo>
                <a:lnTo>
                  <a:pt x="246312" y="38945"/>
                </a:lnTo>
                <a:lnTo>
                  <a:pt x="280752" y="69580"/>
                </a:lnTo>
                <a:lnTo>
                  <a:pt x="310565" y="104046"/>
                </a:lnTo>
                <a:lnTo>
                  <a:pt x="335505" y="141832"/>
                </a:lnTo>
                <a:lnTo>
                  <a:pt x="355325" y="182426"/>
                </a:lnTo>
                <a:lnTo>
                  <a:pt x="369781" y="225317"/>
                </a:lnTo>
                <a:lnTo>
                  <a:pt x="378627" y="269994"/>
                </a:lnTo>
                <a:lnTo>
                  <a:pt x="381616" y="315946"/>
                </a:lnTo>
                <a:lnTo>
                  <a:pt x="378503" y="362660"/>
                </a:lnTo>
                <a:lnTo>
                  <a:pt x="369289" y="408563"/>
                </a:lnTo>
                <a:lnTo>
                  <a:pt x="354385" y="452138"/>
                </a:lnTo>
                <a:lnTo>
                  <a:pt x="334161" y="492960"/>
                </a:lnTo>
                <a:lnTo>
                  <a:pt x="308987" y="530604"/>
                </a:lnTo>
                <a:lnTo>
                  <a:pt x="279233" y="564645"/>
                </a:lnTo>
                <a:lnTo>
                  <a:pt x="245270" y="594657"/>
                </a:lnTo>
                <a:lnTo>
                  <a:pt x="207468" y="620217"/>
                </a:lnTo>
                <a:lnTo>
                  <a:pt x="166198" y="640898"/>
                </a:lnTo>
                <a:lnTo>
                  <a:pt x="121829" y="656276"/>
                </a:lnTo>
                <a:lnTo>
                  <a:pt x="83360" y="658971"/>
                </a:lnTo>
                <a:lnTo>
                  <a:pt x="48067" y="647120"/>
                </a:lnTo>
                <a:lnTo>
                  <a:pt x="19876" y="622932"/>
                </a:lnTo>
                <a:lnTo>
                  <a:pt x="2712" y="588613"/>
                </a:lnTo>
                <a:lnTo>
                  <a:pt x="0" y="550196"/>
                </a:lnTo>
                <a:lnTo>
                  <a:pt x="11853" y="514956"/>
                </a:lnTo>
                <a:lnTo>
                  <a:pt x="36065" y="486814"/>
                </a:lnTo>
                <a:lnTo>
                  <a:pt x="70425" y="469686"/>
                </a:lnTo>
                <a:lnTo>
                  <a:pt x="113281" y="450625"/>
                </a:lnTo>
                <a:lnTo>
                  <a:pt x="148154" y="420688"/>
                </a:lnTo>
                <a:lnTo>
                  <a:pt x="173062" y="382089"/>
                </a:lnTo>
                <a:lnTo>
                  <a:pt x="186023" y="337043"/>
                </a:lnTo>
                <a:lnTo>
                  <a:pt x="185284" y="290256"/>
                </a:lnTo>
                <a:lnTo>
                  <a:pt x="171315" y="246665"/>
                </a:lnTo>
                <a:lnTo>
                  <a:pt x="145462" y="208828"/>
                </a:lnTo>
                <a:lnTo>
                  <a:pt x="109072" y="179302"/>
                </a:lnTo>
                <a:lnTo>
                  <a:pt x="86506" y="161141"/>
                </a:lnTo>
                <a:lnTo>
                  <a:pt x="70785" y="137794"/>
                </a:lnTo>
                <a:lnTo>
                  <a:pt x="62450" y="111168"/>
                </a:lnTo>
                <a:lnTo>
                  <a:pt x="62040" y="83169"/>
                </a:lnTo>
                <a:close/>
              </a:path>
            </a:pathLst>
          </a:custGeom>
          <a:solidFill>
            <a:srgbClr val="FFF0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170392" y="4513890"/>
            <a:ext cx="596900" cy="487680"/>
          </a:xfrm>
          <a:custGeom>
            <a:avLst/>
            <a:gdLst/>
            <a:ahLst/>
            <a:cxnLst/>
            <a:rect l="l" t="t" r="r" b="b"/>
            <a:pathLst>
              <a:path w="596900" h="487679">
                <a:moveTo>
                  <a:pt x="445897" y="13074"/>
                </a:moveTo>
                <a:lnTo>
                  <a:pt x="454188" y="8548"/>
                </a:lnTo>
                <a:lnTo>
                  <a:pt x="462995" y="4861"/>
                </a:lnTo>
                <a:lnTo>
                  <a:pt x="472318" y="2011"/>
                </a:lnTo>
                <a:lnTo>
                  <a:pt x="482156" y="0"/>
                </a:lnTo>
                <a:lnTo>
                  <a:pt x="520606" y="1888"/>
                </a:lnTo>
                <a:lnTo>
                  <a:pt x="554166" y="17763"/>
                </a:lnTo>
                <a:lnTo>
                  <a:pt x="579298" y="45066"/>
                </a:lnTo>
                <a:lnTo>
                  <a:pt x="592465" y="81235"/>
                </a:lnTo>
                <a:lnTo>
                  <a:pt x="596622" y="127938"/>
                </a:lnTo>
                <a:lnTo>
                  <a:pt x="594644" y="173990"/>
                </a:lnTo>
                <a:lnTo>
                  <a:pt x="586773" y="218876"/>
                </a:lnTo>
                <a:lnTo>
                  <a:pt x="573249" y="262083"/>
                </a:lnTo>
                <a:lnTo>
                  <a:pt x="554314" y="303098"/>
                </a:lnTo>
                <a:lnTo>
                  <a:pt x="530208" y="341406"/>
                </a:lnTo>
                <a:lnTo>
                  <a:pt x="501173" y="376495"/>
                </a:lnTo>
                <a:lnTo>
                  <a:pt x="467449" y="407851"/>
                </a:lnTo>
                <a:lnTo>
                  <a:pt x="429278" y="434960"/>
                </a:lnTo>
                <a:lnTo>
                  <a:pt x="387880" y="456828"/>
                </a:lnTo>
                <a:lnTo>
                  <a:pt x="344690" y="472814"/>
                </a:lnTo>
                <a:lnTo>
                  <a:pt x="300272" y="482938"/>
                </a:lnTo>
                <a:lnTo>
                  <a:pt x="255189" y="487217"/>
                </a:lnTo>
                <a:lnTo>
                  <a:pt x="210004" y="485669"/>
                </a:lnTo>
                <a:lnTo>
                  <a:pt x="165281" y="478314"/>
                </a:lnTo>
                <a:lnTo>
                  <a:pt x="121584" y="465170"/>
                </a:lnTo>
                <a:lnTo>
                  <a:pt x="79475" y="446255"/>
                </a:lnTo>
                <a:lnTo>
                  <a:pt x="39518" y="421588"/>
                </a:lnTo>
                <a:lnTo>
                  <a:pt x="13118" y="393476"/>
                </a:lnTo>
                <a:lnTo>
                  <a:pt x="0" y="358635"/>
                </a:lnTo>
                <a:lnTo>
                  <a:pt x="930" y="321501"/>
                </a:lnTo>
                <a:lnTo>
                  <a:pt x="16681" y="286511"/>
                </a:lnTo>
                <a:lnTo>
                  <a:pt x="44740" y="260131"/>
                </a:lnTo>
                <a:lnTo>
                  <a:pt x="116653" y="248027"/>
                </a:lnTo>
                <a:lnTo>
                  <a:pt x="151641" y="263832"/>
                </a:lnTo>
                <a:lnTo>
                  <a:pt x="193497" y="285001"/>
                </a:lnTo>
                <a:lnTo>
                  <a:pt x="238737" y="293109"/>
                </a:lnTo>
                <a:lnTo>
                  <a:pt x="284392" y="288020"/>
                </a:lnTo>
                <a:lnTo>
                  <a:pt x="327493" y="269598"/>
                </a:lnTo>
                <a:lnTo>
                  <a:pt x="363287" y="239459"/>
                </a:lnTo>
                <a:lnTo>
                  <a:pt x="388242" y="201085"/>
                </a:lnTo>
                <a:lnTo>
                  <a:pt x="401229" y="157137"/>
                </a:lnTo>
                <a:lnTo>
                  <a:pt x="401114" y="110275"/>
                </a:lnTo>
                <a:lnTo>
                  <a:pt x="400929" y="81310"/>
                </a:lnTo>
                <a:lnTo>
                  <a:pt x="409088" y="54372"/>
                </a:lnTo>
                <a:lnTo>
                  <a:pt x="424456" y="31086"/>
                </a:lnTo>
                <a:lnTo>
                  <a:pt x="445897" y="13074"/>
                </a:lnTo>
                <a:close/>
              </a:path>
            </a:pathLst>
          </a:custGeom>
          <a:solidFill>
            <a:srgbClr val="FE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46686" y="4623994"/>
            <a:ext cx="606425" cy="476884"/>
          </a:xfrm>
          <a:custGeom>
            <a:avLst/>
            <a:gdLst/>
            <a:ahLst/>
            <a:cxnLst/>
            <a:rect l="l" t="t" r="r" b="b"/>
            <a:pathLst>
              <a:path w="606425" h="476885">
                <a:moveTo>
                  <a:pt x="49048" y="236796"/>
                </a:moveTo>
                <a:lnTo>
                  <a:pt x="19862" y="211620"/>
                </a:lnTo>
                <a:lnTo>
                  <a:pt x="2637" y="177193"/>
                </a:lnTo>
                <a:lnTo>
                  <a:pt x="0" y="140162"/>
                </a:lnTo>
                <a:lnTo>
                  <a:pt x="11454" y="104865"/>
                </a:lnTo>
                <a:lnTo>
                  <a:pt x="36506" y="75642"/>
                </a:lnTo>
                <a:lnTo>
                  <a:pt x="75158" y="49100"/>
                </a:lnTo>
                <a:lnTo>
                  <a:pt x="116253" y="28222"/>
                </a:lnTo>
                <a:lnTo>
                  <a:pt x="159224" y="13052"/>
                </a:lnTo>
                <a:lnTo>
                  <a:pt x="203507" y="3630"/>
                </a:lnTo>
                <a:lnTo>
                  <a:pt x="248536" y="0"/>
                </a:lnTo>
                <a:lnTo>
                  <a:pt x="293744" y="2202"/>
                </a:lnTo>
                <a:lnTo>
                  <a:pt x="338566" y="10279"/>
                </a:lnTo>
                <a:lnTo>
                  <a:pt x="382436" y="24274"/>
                </a:lnTo>
                <a:lnTo>
                  <a:pt x="424789" y="44228"/>
                </a:lnTo>
                <a:lnTo>
                  <a:pt x="464159" y="69566"/>
                </a:lnTo>
                <a:lnTo>
                  <a:pt x="499284" y="99351"/>
                </a:lnTo>
                <a:lnTo>
                  <a:pt x="529903" y="133083"/>
                </a:lnTo>
                <a:lnTo>
                  <a:pt x="555757" y="170264"/>
                </a:lnTo>
                <a:lnTo>
                  <a:pt x="576584" y="210392"/>
                </a:lnTo>
                <a:lnTo>
                  <a:pt x="592124" y="252968"/>
                </a:lnTo>
                <a:lnTo>
                  <a:pt x="602117" y="297492"/>
                </a:lnTo>
                <a:lnTo>
                  <a:pt x="606302" y="343464"/>
                </a:lnTo>
                <a:lnTo>
                  <a:pt x="604419" y="390384"/>
                </a:lnTo>
                <a:lnTo>
                  <a:pt x="592882" y="427182"/>
                </a:lnTo>
                <a:lnTo>
                  <a:pt x="568963" y="455711"/>
                </a:lnTo>
                <a:lnTo>
                  <a:pt x="536152" y="473124"/>
                </a:lnTo>
                <a:lnTo>
                  <a:pt x="497936" y="476573"/>
                </a:lnTo>
                <a:lnTo>
                  <a:pt x="461181" y="465072"/>
                </a:lnTo>
                <a:lnTo>
                  <a:pt x="432702" y="441170"/>
                </a:lnTo>
                <a:lnTo>
                  <a:pt x="415342" y="408355"/>
                </a:lnTo>
                <a:lnTo>
                  <a:pt x="411942" y="370114"/>
                </a:lnTo>
                <a:lnTo>
                  <a:pt x="409845" y="323256"/>
                </a:lnTo>
                <a:lnTo>
                  <a:pt x="394707" y="279860"/>
                </a:lnTo>
                <a:lnTo>
                  <a:pt x="367867" y="242579"/>
                </a:lnTo>
                <a:lnTo>
                  <a:pt x="330663" y="214066"/>
                </a:lnTo>
                <a:lnTo>
                  <a:pt x="286837" y="197671"/>
                </a:lnTo>
                <a:lnTo>
                  <a:pt x="241155" y="194761"/>
                </a:lnTo>
                <a:lnTo>
                  <a:pt x="196490" y="205014"/>
                </a:lnTo>
                <a:lnTo>
                  <a:pt x="155717" y="228111"/>
                </a:lnTo>
                <a:lnTo>
                  <a:pt x="130570" y="242488"/>
                </a:lnTo>
                <a:lnTo>
                  <a:pt x="103096" y="248599"/>
                </a:lnTo>
                <a:lnTo>
                  <a:pt x="75265" y="246638"/>
                </a:lnTo>
                <a:lnTo>
                  <a:pt x="49048" y="236796"/>
                </a:lnTo>
                <a:close/>
              </a:path>
            </a:pathLst>
          </a:custGeom>
          <a:solidFill>
            <a:srgbClr val="A6E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41422" y="7620199"/>
            <a:ext cx="461009" cy="412750"/>
          </a:xfrm>
          <a:custGeom>
            <a:avLst/>
            <a:gdLst/>
            <a:ahLst/>
            <a:cxnLst/>
            <a:rect l="l" t="t" r="r" b="b"/>
            <a:pathLst>
              <a:path w="461010" h="412750">
                <a:moveTo>
                  <a:pt x="134078" y="412548"/>
                </a:moveTo>
                <a:lnTo>
                  <a:pt x="89410" y="366590"/>
                </a:lnTo>
                <a:lnTo>
                  <a:pt x="54874" y="319313"/>
                </a:lnTo>
                <a:lnTo>
                  <a:pt x="29568" y="272275"/>
                </a:lnTo>
                <a:lnTo>
                  <a:pt x="12589" y="227035"/>
                </a:lnTo>
                <a:lnTo>
                  <a:pt x="3034" y="185151"/>
                </a:lnTo>
                <a:lnTo>
                  <a:pt x="0" y="148180"/>
                </a:lnTo>
                <a:lnTo>
                  <a:pt x="2584" y="117680"/>
                </a:lnTo>
                <a:lnTo>
                  <a:pt x="20050" y="65800"/>
                </a:lnTo>
                <a:lnTo>
                  <a:pt x="49400" y="27165"/>
                </a:lnTo>
                <a:lnTo>
                  <a:pt x="89631" y="4367"/>
                </a:lnTo>
                <a:lnTo>
                  <a:pt x="139741" y="0"/>
                </a:lnTo>
                <a:lnTo>
                  <a:pt x="179778" y="14521"/>
                </a:lnTo>
                <a:lnTo>
                  <a:pt x="212647" y="46090"/>
                </a:lnTo>
                <a:lnTo>
                  <a:pt x="234648" y="89990"/>
                </a:lnTo>
                <a:lnTo>
                  <a:pt x="242080" y="141505"/>
                </a:lnTo>
                <a:lnTo>
                  <a:pt x="282798" y="109249"/>
                </a:lnTo>
                <a:lnTo>
                  <a:pt x="328934" y="92410"/>
                </a:lnTo>
                <a:lnTo>
                  <a:pt x="374530" y="91950"/>
                </a:lnTo>
                <a:lnTo>
                  <a:pt x="413630" y="108832"/>
                </a:lnTo>
                <a:lnTo>
                  <a:pt x="447068" y="146397"/>
                </a:lnTo>
                <a:lnTo>
                  <a:pt x="460623" y="190567"/>
                </a:lnTo>
                <a:lnTo>
                  <a:pt x="455297" y="238749"/>
                </a:lnTo>
                <a:lnTo>
                  <a:pt x="432092" y="288349"/>
                </a:lnTo>
                <a:lnTo>
                  <a:pt x="385570" y="337155"/>
                </a:lnTo>
                <a:lnTo>
                  <a:pt x="349869" y="361056"/>
                </a:lnTo>
                <a:lnTo>
                  <a:pt x="306443" y="382294"/>
                </a:lnTo>
                <a:lnTo>
                  <a:pt x="255718" y="399120"/>
                </a:lnTo>
                <a:lnTo>
                  <a:pt x="198121" y="409787"/>
                </a:lnTo>
                <a:lnTo>
                  <a:pt x="134078" y="412548"/>
                </a:lnTo>
                <a:close/>
              </a:path>
            </a:pathLst>
          </a:custGeom>
          <a:solidFill>
            <a:srgbClr val="FFF0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399831" y="7547152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lnTo>
                  <a:pt x="97715" y="278466"/>
                </a:lnTo>
                <a:lnTo>
                  <a:pt x="58494" y="258183"/>
                </a:lnTo>
                <a:lnTo>
                  <a:pt x="27566" y="227255"/>
                </a:lnTo>
                <a:lnTo>
                  <a:pt x="7283" y="188034"/>
                </a:lnTo>
                <a:lnTo>
                  <a:pt x="0" y="142875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5" y="0"/>
                </a:lnTo>
                <a:lnTo>
                  <a:pt x="188034" y="7283"/>
                </a:lnTo>
                <a:lnTo>
                  <a:pt x="227255" y="27566"/>
                </a:lnTo>
                <a:lnTo>
                  <a:pt x="258183" y="58494"/>
                </a:lnTo>
                <a:lnTo>
                  <a:pt x="278466" y="97715"/>
                </a:lnTo>
                <a:lnTo>
                  <a:pt x="285750" y="142875"/>
                </a:lnTo>
                <a:lnTo>
                  <a:pt x="278466" y="188034"/>
                </a:lnTo>
                <a:lnTo>
                  <a:pt x="258183" y="227255"/>
                </a:lnTo>
                <a:lnTo>
                  <a:pt x="227255" y="258183"/>
                </a:lnTo>
                <a:lnTo>
                  <a:pt x="188034" y="278466"/>
                </a:lnTo>
                <a:lnTo>
                  <a:pt x="142875" y="285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128431" y="4062587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0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9018" y="336990"/>
            <a:ext cx="1095287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225" dirty="0">
                <a:solidFill>
                  <a:schemeClr val="tx1"/>
                </a:solidFill>
                <a:latin typeface="Cooper Black" pitchFamily="18" charset="0"/>
              </a:rPr>
              <a:t>M</a:t>
            </a:r>
            <a:r>
              <a:rPr sz="9000" spc="-229" dirty="0">
                <a:solidFill>
                  <a:schemeClr val="tx1"/>
                </a:solidFill>
                <a:latin typeface="Cooper Black" pitchFamily="18" charset="0"/>
              </a:rPr>
              <a:t>O</a:t>
            </a:r>
            <a:r>
              <a:rPr sz="9000" spc="-10" dirty="0">
                <a:solidFill>
                  <a:schemeClr val="tx1"/>
                </a:solidFill>
                <a:latin typeface="Cooper Black" pitchFamily="18" charset="0"/>
              </a:rPr>
              <a:t>N</a:t>
            </a:r>
            <a:r>
              <a:rPr sz="9000" spc="-229" dirty="0">
                <a:solidFill>
                  <a:schemeClr val="tx1"/>
                </a:solidFill>
                <a:latin typeface="Cooper Black" pitchFamily="18" charset="0"/>
              </a:rPr>
              <a:t>O</a:t>
            </a:r>
            <a:r>
              <a:rPr sz="9000" spc="210" dirty="0">
                <a:solidFill>
                  <a:schemeClr val="tx1"/>
                </a:solidFill>
                <a:latin typeface="Cooper Black" pitchFamily="18" charset="0"/>
              </a:rPr>
              <a:t>S</a:t>
            </a:r>
            <a:r>
              <a:rPr sz="9000" spc="470" dirty="0">
                <a:solidFill>
                  <a:schemeClr val="tx1"/>
                </a:solidFill>
                <a:latin typeface="Cooper Black" pitchFamily="18" charset="0"/>
              </a:rPr>
              <a:t>A</a:t>
            </a:r>
            <a:r>
              <a:rPr sz="9000" spc="55" dirty="0">
                <a:solidFill>
                  <a:schemeClr val="tx1"/>
                </a:solidFill>
                <a:latin typeface="Cooper Black" pitchFamily="18" charset="0"/>
              </a:rPr>
              <a:t>K</a:t>
            </a:r>
            <a:r>
              <a:rPr sz="9000" spc="470" dirty="0">
                <a:solidFill>
                  <a:schemeClr val="tx1"/>
                </a:solidFill>
                <a:latin typeface="Cooper Black" pitchFamily="18" charset="0"/>
              </a:rPr>
              <a:t>A</a:t>
            </a:r>
            <a:r>
              <a:rPr sz="9000" spc="75" dirty="0">
                <a:solidFill>
                  <a:schemeClr val="tx1"/>
                </a:solidFill>
                <a:latin typeface="Cooper Black" pitchFamily="18" charset="0"/>
              </a:rPr>
              <a:t>R</a:t>
            </a:r>
            <a:r>
              <a:rPr sz="9000" spc="1575" dirty="0">
                <a:solidFill>
                  <a:schemeClr val="tx1"/>
                </a:solidFill>
                <a:latin typeface="Cooper Black" pitchFamily="18" charset="0"/>
              </a:rPr>
              <a:t>I</a:t>
            </a:r>
            <a:r>
              <a:rPr sz="9000" spc="-440" dirty="0">
                <a:solidFill>
                  <a:schemeClr val="tx1"/>
                </a:solidFill>
                <a:latin typeface="Cooper Black" pitchFamily="18" charset="0"/>
              </a:rPr>
              <a:t>D</a:t>
            </a:r>
            <a:r>
              <a:rPr sz="9000" spc="470" dirty="0">
                <a:solidFill>
                  <a:schemeClr val="tx1"/>
                </a:solidFill>
                <a:latin typeface="Cooper Black" pitchFamily="18" charset="0"/>
              </a:rPr>
              <a:t>A</a:t>
            </a:r>
            <a:endParaRPr sz="9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06411" y="2376138"/>
            <a:ext cx="13477875" cy="7306309"/>
            <a:chOff x="2406411" y="2376138"/>
            <a:chExt cx="13477875" cy="7306309"/>
          </a:xfrm>
        </p:grpSpPr>
        <p:sp>
          <p:nvSpPr>
            <p:cNvPr id="9" name="object 9"/>
            <p:cNvSpPr/>
            <p:nvPr/>
          </p:nvSpPr>
          <p:spPr>
            <a:xfrm>
              <a:off x="2423345" y="2393062"/>
              <a:ext cx="13444219" cy="7272020"/>
            </a:xfrm>
            <a:custGeom>
              <a:avLst/>
              <a:gdLst/>
              <a:ahLst/>
              <a:cxnLst/>
              <a:rect l="l" t="t" r="r" b="b"/>
              <a:pathLst>
                <a:path w="13444219" h="7272020">
                  <a:moveTo>
                    <a:pt x="13443917" y="7271837"/>
                  </a:moveTo>
                  <a:lnTo>
                    <a:pt x="0" y="7271837"/>
                  </a:lnTo>
                  <a:lnTo>
                    <a:pt x="0" y="0"/>
                  </a:lnTo>
                  <a:lnTo>
                    <a:pt x="13443917" y="0"/>
                  </a:lnTo>
                  <a:lnTo>
                    <a:pt x="13443917" y="7271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06408" y="2376144"/>
              <a:ext cx="13477875" cy="7306309"/>
            </a:xfrm>
            <a:custGeom>
              <a:avLst/>
              <a:gdLst/>
              <a:ahLst/>
              <a:cxnLst/>
              <a:rect l="l" t="t" r="r" b="b"/>
              <a:pathLst>
                <a:path w="13477875" h="7306309">
                  <a:moveTo>
                    <a:pt x="13477786" y="0"/>
                  </a:moveTo>
                  <a:lnTo>
                    <a:pt x="13443915" y="0"/>
                  </a:lnTo>
                  <a:lnTo>
                    <a:pt x="13443915" y="33845"/>
                  </a:lnTo>
                  <a:lnTo>
                    <a:pt x="13443915" y="7271842"/>
                  </a:lnTo>
                  <a:lnTo>
                    <a:pt x="33858" y="7271842"/>
                  </a:lnTo>
                  <a:lnTo>
                    <a:pt x="33858" y="33845"/>
                  </a:lnTo>
                  <a:lnTo>
                    <a:pt x="13443915" y="33845"/>
                  </a:lnTo>
                  <a:lnTo>
                    <a:pt x="13443915" y="0"/>
                  </a:lnTo>
                  <a:lnTo>
                    <a:pt x="33858" y="0"/>
                  </a:lnTo>
                  <a:lnTo>
                    <a:pt x="0" y="0"/>
                  </a:lnTo>
                  <a:lnTo>
                    <a:pt x="0" y="7305688"/>
                  </a:lnTo>
                  <a:lnTo>
                    <a:pt x="33858" y="7305688"/>
                  </a:lnTo>
                  <a:lnTo>
                    <a:pt x="13443915" y="7305688"/>
                  </a:lnTo>
                  <a:lnTo>
                    <a:pt x="13477786" y="7305688"/>
                  </a:lnTo>
                  <a:lnTo>
                    <a:pt x="134777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90800" y="2628900"/>
            <a:ext cx="12935324" cy="65450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90"/>
              </a:spcBef>
            </a:pPr>
            <a:r>
              <a:rPr sz="4050" spc="120" dirty="0">
                <a:latin typeface="Comic Sans MS" pitchFamily="66" charset="0"/>
                <a:cs typeface="Arial"/>
              </a:rPr>
              <a:t>Monosakarida </a:t>
            </a:r>
            <a:r>
              <a:rPr sz="4050" spc="125" dirty="0">
                <a:latin typeface="Comic Sans MS" pitchFamily="66" charset="0"/>
                <a:cs typeface="Arial"/>
              </a:rPr>
              <a:t>merupakan </a:t>
            </a:r>
            <a:r>
              <a:rPr sz="4050" spc="145" dirty="0">
                <a:latin typeface="Comic Sans MS" pitchFamily="66" charset="0"/>
                <a:cs typeface="Arial"/>
              </a:rPr>
              <a:t>unit </a:t>
            </a:r>
            <a:r>
              <a:rPr sz="4050" spc="210" dirty="0">
                <a:latin typeface="Comic Sans MS" pitchFamily="66" charset="0"/>
                <a:cs typeface="Arial"/>
              </a:rPr>
              <a:t>karbohidrat  </a:t>
            </a:r>
            <a:r>
              <a:rPr sz="4050" spc="90" dirty="0">
                <a:latin typeface="Comic Sans MS" pitchFamily="66" charset="0"/>
                <a:cs typeface="Arial"/>
              </a:rPr>
              <a:t>terkecil. </a:t>
            </a:r>
            <a:r>
              <a:rPr sz="4050" spc="135" dirty="0">
                <a:latin typeface="Comic Sans MS" pitchFamily="66" charset="0"/>
                <a:cs typeface="Arial"/>
              </a:rPr>
              <a:t>Mono </a:t>
            </a:r>
            <a:r>
              <a:rPr sz="4050" spc="229" dirty="0">
                <a:latin typeface="Comic Sans MS" pitchFamily="66" charset="0"/>
                <a:cs typeface="Arial"/>
              </a:rPr>
              <a:t>artinya </a:t>
            </a:r>
            <a:r>
              <a:rPr sz="4050" spc="-330" dirty="0">
                <a:latin typeface="Comic Sans MS" pitchFamily="66" charset="0"/>
                <a:cs typeface="Arial"/>
              </a:rPr>
              <a:t>1 </a:t>
            </a:r>
            <a:r>
              <a:rPr sz="4050" spc="130" dirty="0">
                <a:latin typeface="Comic Sans MS" pitchFamily="66" charset="0"/>
                <a:cs typeface="Arial"/>
              </a:rPr>
              <a:t>dan </a:t>
            </a:r>
            <a:r>
              <a:rPr sz="4050" spc="114" dirty="0">
                <a:latin typeface="Comic Sans MS" pitchFamily="66" charset="0"/>
                <a:cs typeface="Arial"/>
              </a:rPr>
              <a:t>sakarida </a:t>
            </a:r>
            <a:r>
              <a:rPr sz="4050" spc="229" dirty="0">
                <a:latin typeface="Comic Sans MS" pitchFamily="66" charset="0"/>
                <a:cs typeface="Arial"/>
              </a:rPr>
              <a:t>artinya  </a:t>
            </a:r>
            <a:r>
              <a:rPr sz="4050" spc="-35" dirty="0">
                <a:latin typeface="Comic Sans MS" pitchFamily="66" charset="0"/>
                <a:cs typeface="Arial"/>
              </a:rPr>
              <a:t>gula. </a:t>
            </a:r>
            <a:r>
              <a:rPr sz="4050" spc="-25" dirty="0">
                <a:latin typeface="Comic Sans MS" pitchFamily="66" charset="0"/>
                <a:cs typeface="Arial"/>
              </a:rPr>
              <a:t>Jika </a:t>
            </a:r>
            <a:r>
              <a:rPr sz="4050" spc="95" dirty="0">
                <a:latin typeface="Comic Sans MS" pitchFamily="66" charset="0"/>
                <a:cs typeface="Arial"/>
              </a:rPr>
              <a:t>dilihat </a:t>
            </a:r>
            <a:r>
              <a:rPr sz="4050" spc="45" dirty="0">
                <a:latin typeface="Comic Sans MS" pitchFamily="66" charset="0"/>
                <a:cs typeface="Arial"/>
              </a:rPr>
              <a:t>gula </a:t>
            </a:r>
            <a:r>
              <a:rPr sz="4050" spc="-35" dirty="0">
                <a:latin typeface="Comic Sans MS" pitchFamily="66" charset="0"/>
                <a:cs typeface="Arial"/>
              </a:rPr>
              <a:t>memiliki </a:t>
            </a:r>
            <a:r>
              <a:rPr sz="4050" spc="265" dirty="0">
                <a:latin typeface="Comic Sans MS" pitchFamily="66" charset="0"/>
                <a:cs typeface="Arial"/>
              </a:rPr>
              <a:t>struktur</a:t>
            </a:r>
            <a:r>
              <a:rPr sz="4050" spc="-125" dirty="0">
                <a:latin typeface="Comic Sans MS" pitchFamily="66" charset="0"/>
                <a:cs typeface="Arial"/>
              </a:rPr>
              <a:t> </a:t>
            </a:r>
            <a:r>
              <a:rPr sz="4050" spc="-15" dirty="0">
                <a:latin typeface="Comic Sans MS" pitchFamily="66" charset="0"/>
                <a:cs typeface="Arial"/>
              </a:rPr>
              <a:t>molekul  </a:t>
            </a:r>
            <a:r>
              <a:rPr sz="4050" spc="45" dirty="0">
                <a:latin typeface="Comic Sans MS" pitchFamily="66" charset="0"/>
                <a:cs typeface="Arial"/>
              </a:rPr>
              <a:t>kimianya </a:t>
            </a:r>
            <a:r>
              <a:rPr sz="4050" spc="145" dirty="0">
                <a:latin typeface="Comic Sans MS" pitchFamily="66" charset="0"/>
                <a:cs typeface="Arial"/>
              </a:rPr>
              <a:t>tersusun </a:t>
            </a:r>
            <a:r>
              <a:rPr sz="4050" spc="260" dirty="0">
                <a:latin typeface="Comic Sans MS" pitchFamily="66" charset="0"/>
                <a:cs typeface="Arial"/>
              </a:rPr>
              <a:t>atas </a:t>
            </a:r>
            <a:r>
              <a:rPr sz="4050" spc="-330" dirty="0">
                <a:latin typeface="Comic Sans MS" pitchFamily="66" charset="0"/>
                <a:cs typeface="Arial"/>
              </a:rPr>
              <a:t>1 </a:t>
            </a:r>
            <a:r>
              <a:rPr sz="4050" spc="70" dirty="0">
                <a:latin typeface="Comic Sans MS" pitchFamily="66" charset="0"/>
                <a:cs typeface="Arial"/>
              </a:rPr>
              <a:t>gugus </a:t>
            </a:r>
            <a:r>
              <a:rPr sz="4050" spc="55" dirty="0">
                <a:latin typeface="Comic Sans MS" pitchFamily="66" charset="0"/>
                <a:cs typeface="Arial"/>
              </a:rPr>
              <a:t>aldehid </a:t>
            </a:r>
            <a:r>
              <a:rPr sz="4050" spc="265" dirty="0">
                <a:latin typeface="Comic Sans MS" pitchFamily="66" charset="0"/>
                <a:cs typeface="Arial"/>
              </a:rPr>
              <a:t>/ </a:t>
            </a:r>
            <a:r>
              <a:rPr sz="4050" spc="-330" dirty="0">
                <a:latin typeface="Comic Sans MS" pitchFamily="66" charset="0"/>
                <a:cs typeface="Arial"/>
              </a:rPr>
              <a:t>1  </a:t>
            </a:r>
            <a:r>
              <a:rPr sz="4050" spc="70" dirty="0">
                <a:latin typeface="Comic Sans MS" pitchFamily="66" charset="0"/>
                <a:cs typeface="Arial"/>
              </a:rPr>
              <a:t>gugus </a:t>
            </a:r>
            <a:r>
              <a:rPr sz="4050" spc="160" dirty="0">
                <a:latin typeface="Comic Sans MS" pitchFamily="66" charset="0"/>
                <a:cs typeface="Arial"/>
              </a:rPr>
              <a:t>keton </a:t>
            </a:r>
            <a:r>
              <a:rPr sz="4050" spc="145" dirty="0">
                <a:latin typeface="Comic Sans MS" pitchFamily="66" charset="0"/>
                <a:cs typeface="Arial"/>
              </a:rPr>
              <a:t>yang </a:t>
            </a:r>
            <a:r>
              <a:rPr sz="4050" spc="200" dirty="0">
                <a:latin typeface="Comic Sans MS" pitchFamily="66" charset="0"/>
                <a:cs typeface="Arial"/>
              </a:rPr>
              <a:t>pada </a:t>
            </a:r>
            <a:r>
              <a:rPr sz="4050" spc="195" dirty="0">
                <a:latin typeface="Comic Sans MS" pitchFamily="66" charset="0"/>
                <a:cs typeface="Arial"/>
              </a:rPr>
              <a:t>rantainya </a:t>
            </a:r>
            <a:r>
              <a:rPr sz="4050" spc="265" dirty="0">
                <a:latin typeface="Comic Sans MS" pitchFamily="66" charset="0"/>
                <a:cs typeface="Arial"/>
              </a:rPr>
              <a:t>terikat </a:t>
            </a:r>
            <a:r>
              <a:rPr sz="4050" spc="60" dirty="0">
                <a:latin typeface="Comic Sans MS" pitchFamily="66" charset="0"/>
                <a:cs typeface="Arial"/>
              </a:rPr>
              <a:t>2 </a:t>
            </a:r>
            <a:r>
              <a:rPr sz="4050" spc="265" dirty="0">
                <a:latin typeface="Comic Sans MS" pitchFamily="66" charset="0"/>
                <a:cs typeface="Arial"/>
              </a:rPr>
              <a:t>/  </a:t>
            </a:r>
            <a:r>
              <a:rPr sz="4050" dirty="0">
                <a:latin typeface="Comic Sans MS" pitchFamily="66" charset="0"/>
                <a:cs typeface="Arial"/>
              </a:rPr>
              <a:t>lebih </a:t>
            </a:r>
            <a:r>
              <a:rPr sz="4050" spc="70" dirty="0">
                <a:latin typeface="Comic Sans MS" pitchFamily="66" charset="0"/>
                <a:cs typeface="Arial"/>
              </a:rPr>
              <a:t>gugus</a:t>
            </a:r>
            <a:r>
              <a:rPr sz="4050" spc="-45" dirty="0">
                <a:latin typeface="Comic Sans MS" pitchFamily="66" charset="0"/>
                <a:cs typeface="Arial"/>
              </a:rPr>
              <a:t> </a:t>
            </a:r>
            <a:r>
              <a:rPr sz="4050" spc="-10" dirty="0">
                <a:latin typeface="Comic Sans MS" pitchFamily="66" charset="0"/>
                <a:cs typeface="Arial"/>
              </a:rPr>
              <a:t>hidroksil.</a:t>
            </a:r>
            <a:endParaRPr sz="4050" dirty="0">
              <a:latin typeface="Comic Sans MS" pitchFamily="66" charset="0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4050" spc="20" dirty="0">
                <a:latin typeface="Comic Sans MS" pitchFamily="66" charset="0"/>
                <a:cs typeface="Arial"/>
              </a:rPr>
              <a:t>Glukosa </a:t>
            </a:r>
            <a:r>
              <a:rPr sz="4050" spc="190" dirty="0">
                <a:latin typeface="Comic Sans MS" pitchFamily="66" charset="0"/>
                <a:cs typeface="Arial"/>
              </a:rPr>
              <a:t>ada </a:t>
            </a:r>
            <a:r>
              <a:rPr sz="4050" spc="70" dirty="0">
                <a:latin typeface="Comic Sans MS" pitchFamily="66" charset="0"/>
                <a:cs typeface="Arial"/>
              </a:rPr>
              <a:t>gugus</a:t>
            </a:r>
            <a:r>
              <a:rPr sz="4050" spc="-275" dirty="0">
                <a:latin typeface="Comic Sans MS" pitchFamily="66" charset="0"/>
                <a:cs typeface="Arial"/>
              </a:rPr>
              <a:t> </a:t>
            </a:r>
            <a:r>
              <a:rPr sz="4050" spc="55" dirty="0">
                <a:latin typeface="Comic Sans MS" pitchFamily="66" charset="0"/>
                <a:cs typeface="Arial"/>
              </a:rPr>
              <a:t>aldehid</a:t>
            </a:r>
            <a:endParaRPr sz="4050" dirty="0">
              <a:latin typeface="Comic Sans MS" pitchFamily="66" charset="0"/>
              <a:cs typeface="Arial"/>
            </a:endParaRPr>
          </a:p>
          <a:p>
            <a:pPr marL="12700" marR="1299845" algn="just">
              <a:lnSpc>
                <a:spcPts val="5620"/>
              </a:lnSpc>
              <a:spcBef>
                <a:spcPts val="315"/>
              </a:spcBef>
            </a:pPr>
            <a:r>
              <a:rPr sz="4050" spc="120" dirty="0">
                <a:latin typeface="Comic Sans MS" pitchFamily="66" charset="0"/>
                <a:cs typeface="Arial"/>
              </a:rPr>
              <a:t>Fruktosa</a:t>
            </a:r>
            <a:r>
              <a:rPr sz="4050" spc="-25" dirty="0">
                <a:latin typeface="Comic Sans MS" pitchFamily="66" charset="0"/>
                <a:cs typeface="Arial"/>
              </a:rPr>
              <a:t> </a:t>
            </a:r>
            <a:r>
              <a:rPr sz="4050" spc="190" dirty="0">
                <a:latin typeface="Comic Sans MS" pitchFamily="66" charset="0"/>
                <a:cs typeface="Arial"/>
              </a:rPr>
              <a:t>ada</a:t>
            </a:r>
            <a:r>
              <a:rPr sz="4050" spc="-20" dirty="0">
                <a:latin typeface="Comic Sans MS" pitchFamily="66" charset="0"/>
                <a:cs typeface="Arial"/>
              </a:rPr>
              <a:t> </a:t>
            </a:r>
            <a:r>
              <a:rPr sz="4050" spc="70" dirty="0">
                <a:latin typeface="Comic Sans MS" pitchFamily="66" charset="0"/>
                <a:cs typeface="Arial"/>
              </a:rPr>
              <a:t>gugus</a:t>
            </a:r>
            <a:r>
              <a:rPr sz="4050" spc="-20" dirty="0">
                <a:latin typeface="Comic Sans MS" pitchFamily="66" charset="0"/>
                <a:cs typeface="Arial"/>
              </a:rPr>
              <a:t> </a:t>
            </a:r>
            <a:r>
              <a:rPr sz="4050" spc="160" dirty="0">
                <a:latin typeface="Comic Sans MS" pitchFamily="66" charset="0"/>
                <a:cs typeface="Arial"/>
              </a:rPr>
              <a:t>keton</a:t>
            </a:r>
            <a:r>
              <a:rPr sz="4050" spc="-25" dirty="0">
                <a:latin typeface="Comic Sans MS" pitchFamily="66" charset="0"/>
                <a:cs typeface="Arial"/>
              </a:rPr>
              <a:t> </a:t>
            </a:r>
            <a:r>
              <a:rPr sz="4050" spc="130" dirty="0">
                <a:latin typeface="Comic Sans MS" pitchFamily="66" charset="0"/>
                <a:cs typeface="Arial"/>
              </a:rPr>
              <a:t>dan</a:t>
            </a:r>
            <a:r>
              <a:rPr sz="4050" spc="-20" dirty="0">
                <a:latin typeface="Comic Sans MS" pitchFamily="66" charset="0"/>
                <a:cs typeface="Arial"/>
              </a:rPr>
              <a:t> </a:t>
            </a:r>
            <a:r>
              <a:rPr sz="4050" spc="265" dirty="0">
                <a:latin typeface="Comic Sans MS" pitchFamily="66" charset="0"/>
                <a:cs typeface="Arial"/>
              </a:rPr>
              <a:t>terikat</a:t>
            </a:r>
            <a:r>
              <a:rPr sz="4050" spc="-20" dirty="0">
                <a:latin typeface="Comic Sans MS" pitchFamily="66" charset="0"/>
                <a:cs typeface="Arial"/>
              </a:rPr>
              <a:t> </a:t>
            </a:r>
            <a:r>
              <a:rPr sz="4050" spc="55" dirty="0">
                <a:latin typeface="Comic Sans MS" pitchFamily="66" charset="0"/>
                <a:cs typeface="Arial"/>
              </a:rPr>
              <a:t>5  </a:t>
            </a:r>
            <a:r>
              <a:rPr sz="4050" spc="310" dirty="0">
                <a:latin typeface="Comic Sans MS" pitchFamily="66" charset="0"/>
                <a:cs typeface="Arial"/>
              </a:rPr>
              <a:t>atom </a:t>
            </a:r>
            <a:r>
              <a:rPr sz="4050" spc="-10" dirty="0">
                <a:latin typeface="Comic Sans MS" pitchFamily="66" charset="0"/>
                <a:cs typeface="Arial"/>
              </a:rPr>
              <a:t>hidroksil. </a:t>
            </a:r>
            <a:r>
              <a:rPr sz="4050" spc="20" dirty="0">
                <a:latin typeface="Comic Sans MS" pitchFamily="66" charset="0"/>
                <a:cs typeface="Arial"/>
              </a:rPr>
              <a:t>Kedua </a:t>
            </a:r>
            <a:r>
              <a:rPr sz="4050" spc="-15" dirty="0">
                <a:latin typeface="Comic Sans MS" pitchFamily="66" charset="0"/>
                <a:cs typeface="Arial"/>
              </a:rPr>
              <a:t>molekul </a:t>
            </a:r>
            <a:r>
              <a:rPr sz="4050" spc="275" dirty="0">
                <a:latin typeface="Comic Sans MS" pitchFamily="66" charset="0"/>
                <a:cs typeface="Arial"/>
              </a:rPr>
              <a:t>tersebut  </a:t>
            </a:r>
            <a:r>
              <a:rPr sz="4050" spc="-35" dirty="0">
                <a:latin typeface="Comic Sans MS" pitchFamily="66" charset="0"/>
                <a:cs typeface="Arial"/>
              </a:rPr>
              <a:t>memiliki </a:t>
            </a:r>
            <a:r>
              <a:rPr sz="4050" spc="240" dirty="0">
                <a:latin typeface="Comic Sans MS" pitchFamily="66" charset="0"/>
                <a:cs typeface="Arial"/>
              </a:rPr>
              <a:t>6 </a:t>
            </a:r>
            <a:r>
              <a:rPr sz="4050" spc="310" dirty="0">
                <a:latin typeface="Comic Sans MS" pitchFamily="66" charset="0"/>
                <a:cs typeface="Arial"/>
              </a:rPr>
              <a:t>atom</a:t>
            </a:r>
            <a:r>
              <a:rPr sz="4050" spc="-270" dirty="0">
                <a:latin typeface="Comic Sans MS" pitchFamily="66" charset="0"/>
                <a:cs typeface="Arial"/>
              </a:rPr>
              <a:t> </a:t>
            </a:r>
            <a:r>
              <a:rPr sz="4050" spc="145" dirty="0">
                <a:latin typeface="Comic Sans MS" pitchFamily="66" charset="0"/>
                <a:cs typeface="Arial"/>
              </a:rPr>
              <a:t>karbon</a:t>
            </a:r>
            <a:endParaRPr sz="4050" dirty="0">
              <a:latin typeface="Comic Sans MS" pitchFamily="66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52596" y="3990586"/>
            <a:ext cx="12773528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2596" y="5361942"/>
            <a:ext cx="12773528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57200" y="0"/>
            <a:ext cx="17830800" cy="10401299"/>
            <a:chOff x="1211486" y="1171325"/>
            <a:chExt cx="15481300" cy="8830945"/>
          </a:xfrm>
        </p:grpSpPr>
        <p:sp>
          <p:nvSpPr>
            <p:cNvPr id="15" name="object 15"/>
            <p:cNvSpPr/>
            <p:nvPr/>
          </p:nvSpPr>
          <p:spPr>
            <a:xfrm>
              <a:off x="1211486" y="1171325"/>
              <a:ext cx="1752430" cy="17590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52597" y="6895741"/>
              <a:ext cx="13940087" cy="31059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2597" y="6733298"/>
              <a:ext cx="12773528" cy="9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E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1456" y="1578776"/>
            <a:ext cx="17078325" cy="7871459"/>
            <a:chOff x="685333" y="1566415"/>
            <a:chExt cx="17078325" cy="7871459"/>
          </a:xfrm>
        </p:grpSpPr>
        <p:sp>
          <p:nvSpPr>
            <p:cNvPr id="4" name="object 4"/>
            <p:cNvSpPr/>
            <p:nvPr/>
          </p:nvSpPr>
          <p:spPr>
            <a:xfrm>
              <a:off x="685330" y="3665435"/>
              <a:ext cx="17078325" cy="5772785"/>
            </a:xfrm>
            <a:custGeom>
              <a:avLst/>
              <a:gdLst/>
              <a:ahLst/>
              <a:cxnLst/>
              <a:rect l="l" t="t" r="r" b="b"/>
              <a:pathLst>
                <a:path w="17078325" h="5772784">
                  <a:moveTo>
                    <a:pt x="17078313" y="0"/>
                  </a:moveTo>
                  <a:lnTo>
                    <a:pt x="17065829" y="0"/>
                  </a:lnTo>
                  <a:lnTo>
                    <a:pt x="17065829" y="5645480"/>
                  </a:lnTo>
                  <a:lnTo>
                    <a:pt x="17053573" y="5645480"/>
                  </a:lnTo>
                  <a:lnTo>
                    <a:pt x="17053573" y="5641975"/>
                  </a:lnTo>
                  <a:lnTo>
                    <a:pt x="24726" y="5641975"/>
                  </a:lnTo>
                  <a:lnTo>
                    <a:pt x="24726" y="5645480"/>
                  </a:lnTo>
                  <a:lnTo>
                    <a:pt x="12458" y="5645480"/>
                  </a:lnTo>
                  <a:lnTo>
                    <a:pt x="12458" y="114363"/>
                  </a:lnTo>
                  <a:lnTo>
                    <a:pt x="12458" y="0"/>
                  </a:lnTo>
                  <a:lnTo>
                    <a:pt x="0" y="0"/>
                  </a:lnTo>
                  <a:lnTo>
                    <a:pt x="0" y="114363"/>
                  </a:lnTo>
                  <a:lnTo>
                    <a:pt x="0" y="5645480"/>
                  </a:lnTo>
                  <a:lnTo>
                    <a:pt x="0" y="5657850"/>
                  </a:lnTo>
                  <a:lnTo>
                    <a:pt x="0" y="5772213"/>
                  </a:lnTo>
                  <a:lnTo>
                    <a:pt x="24726" y="5772213"/>
                  </a:lnTo>
                  <a:lnTo>
                    <a:pt x="17053573" y="5772213"/>
                  </a:lnTo>
                  <a:lnTo>
                    <a:pt x="17078313" y="5772213"/>
                  </a:lnTo>
                  <a:lnTo>
                    <a:pt x="17078313" y="5657850"/>
                  </a:lnTo>
                  <a:lnTo>
                    <a:pt x="17078313" y="5645480"/>
                  </a:lnTo>
                  <a:lnTo>
                    <a:pt x="17078313" y="114363"/>
                  </a:lnTo>
                  <a:lnTo>
                    <a:pt x="17078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798" y="1578776"/>
              <a:ext cx="17053560" cy="7729220"/>
            </a:xfrm>
            <a:custGeom>
              <a:avLst/>
              <a:gdLst/>
              <a:ahLst/>
              <a:cxnLst/>
              <a:rect l="l" t="t" r="r" b="b"/>
              <a:pathLst>
                <a:path w="17053560" h="7729220">
                  <a:moveTo>
                    <a:pt x="17053363" y="7728630"/>
                  </a:moveTo>
                  <a:lnTo>
                    <a:pt x="0" y="7728630"/>
                  </a:lnTo>
                  <a:lnTo>
                    <a:pt x="0" y="0"/>
                  </a:lnTo>
                  <a:lnTo>
                    <a:pt x="17053363" y="0"/>
                  </a:lnTo>
                  <a:lnTo>
                    <a:pt x="17053363" y="7728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431" y="1566417"/>
              <a:ext cx="17078325" cy="7753984"/>
            </a:xfrm>
            <a:custGeom>
              <a:avLst/>
              <a:gdLst/>
              <a:ahLst/>
              <a:cxnLst/>
              <a:rect l="l" t="t" r="r" b="b"/>
              <a:pathLst>
                <a:path w="17078325" h="7753984">
                  <a:moveTo>
                    <a:pt x="17078084" y="0"/>
                  </a:moveTo>
                  <a:lnTo>
                    <a:pt x="17053357" y="0"/>
                  </a:lnTo>
                  <a:lnTo>
                    <a:pt x="17053357" y="24726"/>
                  </a:lnTo>
                  <a:lnTo>
                    <a:pt x="17053357" y="7728636"/>
                  </a:lnTo>
                  <a:lnTo>
                    <a:pt x="24726" y="7728636"/>
                  </a:lnTo>
                  <a:lnTo>
                    <a:pt x="24726" y="24726"/>
                  </a:lnTo>
                  <a:lnTo>
                    <a:pt x="17053357" y="24726"/>
                  </a:lnTo>
                  <a:lnTo>
                    <a:pt x="17053357" y="0"/>
                  </a:lnTo>
                  <a:lnTo>
                    <a:pt x="24726" y="0"/>
                  </a:lnTo>
                  <a:lnTo>
                    <a:pt x="0" y="0"/>
                  </a:lnTo>
                  <a:lnTo>
                    <a:pt x="0" y="7753363"/>
                  </a:lnTo>
                  <a:lnTo>
                    <a:pt x="24726" y="7753363"/>
                  </a:lnTo>
                  <a:lnTo>
                    <a:pt x="17053357" y="7753363"/>
                  </a:lnTo>
                  <a:lnTo>
                    <a:pt x="17078084" y="7753363"/>
                  </a:lnTo>
                  <a:lnTo>
                    <a:pt x="17078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700" y="5544182"/>
              <a:ext cx="16221205" cy="9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700" y="7376152"/>
              <a:ext cx="16221205" cy="9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930184" y="266700"/>
            <a:ext cx="14185900" cy="94128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0"/>
              </a:spcBef>
            </a:pPr>
            <a:r>
              <a:rPr sz="6000" spc="35" dirty="0" err="1">
                <a:solidFill>
                  <a:schemeClr val="tx1"/>
                </a:solidFill>
                <a:latin typeface="Cooper Black" pitchFamily="18" charset="0"/>
              </a:rPr>
              <a:t>Pemberian</a:t>
            </a:r>
            <a:r>
              <a:rPr sz="6000" spc="35" dirty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sz="6000" spc="-105" dirty="0" err="1" smtClean="0">
                <a:solidFill>
                  <a:schemeClr val="tx1"/>
                </a:solidFill>
                <a:latin typeface="Cooper Black" pitchFamily="18" charset="0"/>
              </a:rPr>
              <a:t>Nama</a:t>
            </a:r>
            <a:r>
              <a:rPr sz="6000" spc="-105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sz="6000" spc="-1945" dirty="0" smtClean="0">
                <a:solidFill>
                  <a:schemeClr val="tx1"/>
                </a:solidFill>
                <a:latin typeface="Cooper Black" pitchFamily="18" charset="0"/>
              </a:rPr>
              <a:t>     </a:t>
            </a:r>
            <a:r>
              <a:rPr sz="6000" spc="120" dirty="0" err="1" smtClean="0">
                <a:solidFill>
                  <a:schemeClr val="tx1"/>
                </a:solidFill>
                <a:latin typeface="Cooper Black" pitchFamily="18" charset="0"/>
              </a:rPr>
              <a:t>Monosakarida</a:t>
            </a:r>
            <a:endParaRPr sz="6000" spc="12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524" y="1464851"/>
            <a:ext cx="10094876" cy="3265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900"/>
              </a:lnSpc>
              <a:spcBef>
                <a:spcPts val="100"/>
              </a:spcBef>
              <a:tabLst>
                <a:tab pos="519430" algn="l"/>
                <a:tab pos="1062355" algn="l"/>
                <a:tab pos="2327910" algn="l"/>
                <a:tab pos="2959100" algn="l"/>
                <a:tab pos="3858260" algn="l"/>
                <a:tab pos="6152515" algn="l"/>
                <a:tab pos="7545705" algn="l"/>
              </a:tabLst>
            </a:pPr>
            <a:r>
              <a:rPr sz="3600" spc="-20" dirty="0">
                <a:latin typeface="Constantia" pitchFamily="18" charset="0"/>
                <a:cs typeface="Noto Sans"/>
              </a:rPr>
              <a:t>Aldehid	</a:t>
            </a:r>
            <a:r>
              <a:rPr sz="3600" spc="-25" dirty="0">
                <a:latin typeface="Constantia" pitchFamily="18" charset="0"/>
                <a:cs typeface="Noto Sans"/>
              </a:rPr>
              <a:t>diberiawalan	</a:t>
            </a:r>
            <a:r>
              <a:rPr sz="3600" spc="-20" dirty="0">
                <a:latin typeface="Constantia" pitchFamily="18" charset="0"/>
                <a:cs typeface="Noto Sans"/>
              </a:rPr>
              <a:t>aldo	</a:t>
            </a:r>
            <a:r>
              <a:rPr sz="3600" spc="-30" dirty="0" err="1" smtClean="0">
                <a:latin typeface="Constantia" pitchFamily="18" charset="0"/>
                <a:cs typeface="Noto Sans"/>
              </a:rPr>
              <a:t>jika</a:t>
            </a:r>
            <a:endParaRPr sz="3600" spc="-30" dirty="0">
              <a:latin typeface="Constantia" pitchFamily="18" charset="0"/>
              <a:cs typeface="Noto Sans"/>
            </a:endParaRPr>
          </a:p>
          <a:p>
            <a:pPr marL="584200" marR="5080" indent="-571500" algn="just">
              <a:lnSpc>
                <a:spcPct val="115900"/>
              </a:lnSpc>
              <a:spcBef>
                <a:spcPts val="100"/>
              </a:spcBef>
              <a:buFont typeface="Wingdings" pitchFamily="2" charset="2"/>
              <a:buChar char="q"/>
              <a:tabLst>
                <a:tab pos="519430" algn="l"/>
                <a:tab pos="1062355" algn="l"/>
                <a:tab pos="2327910" algn="l"/>
                <a:tab pos="2959100" algn="l"/>
                <a:tab pos="3858260" algn="l"/>
                <a:tab pos="6152515" algn="l"/>
                <a:tab pos="7545705" algn="l"/>
              </a:tabLst>
            </a:pPr>
            <a:r>
              <a:rPr sz="3600" spc="-30" dirty="0" smtClean="0">
                <a:latin typeface="Comic Sans MS" pitchFamily="66" charset="0"/>
                <a:cs typeface="Noto Sans"/>
              </a:rPr>
              <a:t>3</a:t>
            </a:r>
            <a:r>
              <a:rPr sz="3600" spc="-5" dirty="0" smtClean="0">
                <a:latin typeface="Comic Sans MS" pitchFamily="66" charset="0"/>
                <a:cs typeface="Noto Sans"/>
              </a:rPr>
              <a:t>C</a:t>
            </a:r>
            <a:r>
              <a:rPr sz="3600" spc="-5" dirty="0">
                <a:latin typeface="Comic Sans MS" pitchFamily="66" charset="0"/>
                <a:cs typeface="Noto Sans"/>
              </a:rPr>
              <a:t> </a:t>
            </a:r>
            <a:r>
              <a:rPr sz="3600" spc="-20" dirty="0" err="1" smtClean="0">
                <a:latin typeface="Comic Sans MS" pitchFamily="66" charset="0"/>
                <a:cs typeface="Noto Sans"/>
              </a:rPr>
              <a:t>Triosa</a:t>
            </a:r>
            <a:r>
              <a:rPr sz="3600" spc="-20" dirty="0">
                <a:latin typeface="Comic Sans MS" pitchFamily="66" charset="0"/>
                <a:cs typeface="Noto Sans"/>
              </a:rPr>
              <a:t>	</a:t>
            </a:r>
            <a:r>
              <a:rPr sz="3600" dirty="0">
                <a:latin typeface="Comic Sans MS" pitchFamily="66" charset="0"/>
                <a:cs typeface="Noto Sans"/>
              </a:rPr>
              <a:t>--&gt;	</a:t>
            </a:r>
            <a:r>
              <a:rPr sz="3600" spc="-20" dirty="0">
                <a:latin typeface="Comic Sans MS" pitchFamily="66" charset="0"/>
                <a:cs typeface="Noto Sans"/>
              </a:rPr>
              <a:t>Aldotriosa</a:t>
            </a:r>
            <a:endParaRPr sz="3600" dirty="0">
              <a:latin typeface="Comic Sans MS" pitchFamily="66" charset="0"/>
              <a:cs typeface="Noto Sans"/>
            </a:endParaRPr>
          </a:p>
          <a:p>
            <a:pPr marL="584200" marR="516890" indent="-571500" algn="just">
              <a:lnSpc>
                <a:spcPct val="115900"/>
              </a:lnSpc>
              <a:buFont typeface="Wingdings" pitchFamily="2" charset="2"/>
              <a:buChar char="q"/>
              <a:tabLst>
                <a:tab pos="519430" algn="l"/>
                <a:tab pos="1062355" algn="l"/>
                <a:tab pos="1220470" algn="l"/>
                <a:tab pos="3361690" algn="l"/>
                <a:tab pos="4260850" algn="l"/>
                <a:tab pos="4416425" algn="l"/>
              </a:tabLst>
            </a:pPr>
            <a:r>
              <a:rPr sz="3600" dirty="0" smtClean="0">
                <a:latin typeface="Comic Sans MS" pitchFamily="66" charset="0"/>
                <a:cs typeface="Noto Sans"/>
              </a:rPr>
              <a:t>4</a:t>
            </a:r>
            <a:r>
              <a:rPr sz="3600" spc="-5" dirty="0" smtClean="0">
                <a:latin typeface="Comic Sans MS" pitchFamily="66" charset="0"/>
                <a:cs typeface="Noto Sans"/>
              </a:rPr>
              <a:t>C</a:t>
            </a:r>
            <a:r>
              <a:rPr sz="3600" spc="-5" dirty="0">
                <a:latin typeface="Comic Sans MS" pitchFamily="66" charset="0"/>
                <a:cs typeface="Noto Sans"/>
              </a:rPr>
              <a:t>	</a:t>
            </a:r>
            <a:r>
              <a:rPr sz="3600" spc="-20" dirty="0">
                <a:latin typeface="Comic Sans MS" pitchFamily="66" charset="0"/>
                <a:cs typeface="Noto Sans"/>
              </a:rPr>
              <a:t>Tetrosa	</a:t>
            </a:r>
            <a:r>
              <a:rPr sz="3600" dirty="0">
                <a:latin typeface="Comic Sans MS" pitchFamily="66" charset="0"/>
                <a:cs typeface="Noto Sans"/>
              </a:rPr>
              <a:t>--&gt;	</a:t>
            </a:r>
            <a:r>
              <a:rPr sz="3600" spc="-20" dirty="0" err="1">
                <a:latin typeface="Comic Sans MS" pitchFamily="66" charset="0"/>
                <a:cs typeface="Noto Sans"/>
              </a:rPr>
              <a:t>Aldotetrosa</a:t>
            </a:r>
            <a:r>
              <a:rPr sz="3600" spc="-20" dirty="0">
                <a:latin typeface="Comic Sans MS" pitchFamily="66" charset="0"/>
                <a:cs typeface="Noto Sans"/>
              </a:rPr>
              <a:t>  </a:t>
            </a:r>
            <a:endParaRPr sz="3600" spc="-20" dirty="0" smtClean="0">
              <a:latin typeface="Comic Sans MS" pitchFamily="66" charset="0"/>
              <a:cs typeface="Noto Sans"/>
            </a:endParaRPr>
          </a:p>
          <a:p>
            <a:pPr marL="584200" marR="516890" indent="-571500" algn="just">
              <a:lnSpc>
                <a:spcPct val="115900"/>
              </a:lnSpc>
              <a:buFont typeface="Wingdings" pitchFamily="2" charset="2"/>
              <a:buChar char="q"/>
              <a:tabLst>
                <a:tab pos="519430" algn="l"/>
                <a:tab pos="1062355" algn="l"/>
                <a:tab pos="1220470" algn="l"/>
                <a:tab pos="3361690" algn="l"/>
                <a:tab pos="4260850" algn="l"/>
                <a:tab pos="4416425" algn="l"/>
              </a:tabLst>
            </a:pPr>
            <a:r>
              <a:rPr sz="3600" dirty="0" smtClean="0">
                <a:latin typeface="Comic Sans MS" pitchFamily="66" charset="0"/>
                <a:cs typeface="Noto Sans"/>
              </a:rPr>
              <a:t>5</a:t>
            </a:r>
            <a:r>
              <a:rPr sz="3600" spc="-5" dirty="0" smtClean="0">
                <a:latin typeface="Comic Sans MS" pitchFamily="66" charset="0"/>
                <a:cs typeface="Noto Sans"/>
              </a:rPr>
              <a:t>C</a:t>
            </a:r>
            <a:r>
              <a:rPr sz="3600" dirty="0">
                <a:latin typeface="Comic Sans MS" pitchFamily="66" charset="0"/>
                <a:cs typeface="Noto Sans"/>
              </a:rPr>
              <a:t>		</a:t>
            </a:r>
            <a:r>
              <a:rPr sz="3600" spc="-15" dirty="0" err="1">
                <a:latin typeface="Comic Sans MS" pitchFamily="66" charset="0"/>
                <a:cs typeface="Noto Sans"/>
              </a:rPr>
              <a:t>Pentosa</a:t>
            </a:r>
            <a:r>
              <a:rPr sz="3600" spc="-15" dirty="0">
                <a:latin typeface="Comic Sans MS" pitchFamily="66" charset="0"/>
                <a:cs typeface="Noto Sans"/>
              </a:rPr>
              <a:t>-</a:t>
            </a:r>
            <a:r>
              <a:rPr sz="3600" spc="-15" dirty="0" smtClean="0">
                <a:latin typeface="Comic Sans MS" pitchFamily="66" charset="0"/>
                <a:cs typeface="Noto Sans"/>
              </a:rPr>
              <a:t>-&gt;</a:t>
            </a:r>
            <a:r>
              <a:rPr sz="3600" spc="-20" dirty="0" err="1" smtClean="0">
                <a:latin typeface="Comic Sans MS" pitchFamily="66" charset="0"/>
                <a:cs typeface="Noto Sans"/>
              </a:rPr>
              <a:t>Aldopentosa</a:t>
            </a:r>
            <a:endParaRPr sz="3600" dirty="0">
              <a:latin typeface="Comic Sans MS" pitchFamily="66" charset="0"/>
              <a:cs typeface="Noto Sans"/>
            </a:endParaRPr>
          </a:p>
          <a:p>
            <a:pPr marL="584200" indent="-571500" algn="just">
              <a:lnSpc>
                <a:spcPct val="100000"/>
              </a:lnSpc>
              <a:spcBef>
                <a:spcPts val="910"/>
              </a:spcBef>
              <a:buFont typeface="Wingdings" pitchFamily="2" charset="2"/>
              <a:buChar char="q"/>
              <a:tabLst>
                <a:tab pos="519430" algn="l"/>
                <a:tab pos="1062355" algn="l"/>
                <a:tab pos="3621404" algn="l"/>
                <a:tab pos="4520565" algn="l"/>
              </a:tabLst>
            </a:pPr>
            <a:r>
              <a:rPr sz="3600" dirty="0" smtClean="0">
                <a:latin typeface="Comic Sans MS" pitchFamily="66" charset="0"/>
                <a:cs typeface="Noto Sans"/>
              </a:rPr>
              <a:t>6</a:t>
            </a:r>
            <a:r>
              <a:rPr sz="3600" spc="-5" dirty="0" smtClean="0">
                <a:latin typeface="Comic Sans MS" pitchFamily="66" charset="0"/>
                <a:cs typeface="Noto Sans"/>
              </a:rPr>
              <a:t>C</a:t>
            </a:r>
            <a:r>
              <a:rPr sz="3600" spc="-5" dirty="0">
                <a:latin typeface="Comic Sans MS" pitchFamily="66" charset="0"/>
                <a:cs typeface="Noto Sans"/>
              </a:rPr>
              <a:t> </a:t>
            </a:r>
            <a:r>
              <a:rPr sz="3600" spc="-20" dirty="0" err="1" smtClean="0">
                <a:latin typeface="Comic Sans MS" pitchFamily="66" charset="0"/>
                <a:cs typeface="Noto Sans"/>
              </a:rPr>
              <a:t>Heksosa</a:t>
            </a:r>
            <a:r>
              <a:rPr sz="3600" spc="-20" dirty="0">
                <a:latin typeface="Comic Sans MS" pitchFamily="66" charset="0"/>
                <a:cs typeface="Noto Sans"/>
              </a:rPr>
              <a:t>	</a:t>
            </a:r>
            <a:r>
              <a:rPr sz="3600" dirty="0">
                <a:latin typeface="Comic Sans MS" pitchFamily="66" charset="0"/>
                <a:cs typeface="Noto Sans"/>
              </a:rPr>
              <a:t>--&gt;	</a:t>
            </a:r>
            <a:r>
              <a:rPr sz="3600" spc="-20" dirty="0">
                <a:latin typeface="Comic Sans MS" pitchFamily="66" charset="0"/>
                <a:cs typeface="Noto Sans"/>
              </a:rPr>
              <a:t>Aldoheksosa</a:t>
            </a:r>
            <a:endParaRPr sz="3600" dirty="0">
              <a:latin typeface="Comic Sans MS" pitchFamily="66" charset="0"/>
              <a:cs typeface="Noto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30877" y="5774643"/>
            <a:ext cx="7863779" cy="358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2580" algn="ctr">
              <a:lnSpc>
                <a:spcPct val="116500"/>
              </a:lnSpc>
              <a:spcBef>
                <a:spcPts val="95"/>
              </a:spcBef>
            </a:pPr>
            <a:r>
              <a:rPr sz="3600" spc="-25" dirty="0">
                <a:latin typeface="Constantia" pitchFamily="18" charset="0"/>
                <a:cs typeface="Noto Sans"/>
              </a:rPr>
              <a:t>Keton diberi nama </a:t>
            </a:r>
            <a:r>
              <a:rPr sz="3600" spc="-30" dirty="0">
                <a:latin typeface="Constantia" pitchFamily="18" charset="0"/>
                <a:cs typeface="Noto Sans"/>
              </a:rPr>
              <a:t>keto </a:t>
            </a:r>
            <a:r>
              <a:rPr sz="3600" spc="-35" dirty="0" err="1">
                <a:latin typeface="Constantia" pitchFamily="18" charset="0"/>
                <a:cs typeface="Noto Sans"/>
              </a:rPr>
              <a:t>jika</a:t>
            </a:r>
            <a:r>
              <a:rPr sz="3600" spc="-35" dirty="0">
                <a:latin typeface="Constantia" pitchFamily="18" charset="0"/>
                <a:cs typeface="Noto Sans"/>
              </a:rPr>
              <a:t> </a:t>
            </a:r>
            <a:endParaRPr sz="3600" spc="-35" dirty="0" smtClean="0">
              <a:latin typeface="Constantia" pitchFamily="18" charset="0"/>
              <a:cs typeface="Noto Sans"/>
            </a:endParaRPr>
          </a:p>
          <a:p>
            <a:pPr marL="584200" marR="322580" indent="-571500">
              <a:lnSpc>
                <a:spcPct val="116500"/>
              </a:lnSpc>
              <a:spcBef>
                <a:spcPts val="95"/>
              </a:spcBef>
              <a:buFont typeface="Wingdings" pitchFamily="2" charset="2"/>
              <a:buChar char="q"/>
            </a:pPr>
            <a:r>
              <a:rPr sz="3600" dirty="0" smtClean="0">
                <a:latin typeface="Noto Sans"/>
                <a:cs typeface="Noto Sans"/>
              </a:rPr>
              <a:t>3 </a:t>
            </a:r>
            <a:r>
              <a:rPr sz="3600" spc="-5" dirty="0">
                <a:latin typeface="Comic Sans MS" pitchFamily="66" charset="0"/>
                <a:cs typeface="Noto Sans"/>
              </a:rPr>
              <a:t>C </a:t>
            </a:r>
            <a:r>
              <a:rPr sz="3600" spc="-15" dirty="0">
                <a:latin typeface="Comic Sans MS" pitchFamily="66" charset="0"/>
                <a:cs typeface="Noto Sans"/>
              </a:rPr>
              <a:t>Triosa--&gt;</a:t>
            </a:r>
            <a:r>
              <a:rPr sz="3600" spc="-35" dirty="0">
                <a:latin typeface="Comic Sans MS" pitchFamily="66" charset="0"/>
                <a:cs typeface="Noto Sans"/>
              </a:rPr>
              <a:t> </a:t>
            </a:r>
            <a:r>
              <a:rPr sz="3600" spc="-25" dirty="0">
                <a:latin typeface="Comic Sans MS" pitchFamily="66" charset="0"/>
                <a:cs typeface="Noto Sans"/>
              </a:rPr>
              <a:t>Ketotriosa</a:t>
            </a:r>
            <a:endParaRPr sz="3600" dirty="0">
              <a:latin typeface="Comic Sans MS" pitchFamily="66" charset="0"/>
              <a:cs typeface="Noto Sans"/>
            </a:endParaRPr>
          </a:p>
          <a:p>
            <a:pPr marL="584200" marR="120650" indent="-571500">
              <a:lnSpc>
                <a:spcPts val="6150"/>
              </a:lnSpc>
              <a:spcBef>
                <a:spcPts val="350"/>
              </a:spcBef>
              <a:buFont typeface="Wingdings" pitchFamily="2" charset="2"/>
              <a:buChar char="q"/>
            </a:pPr>
            <a:r>
              <a:rPr sz="3600" dirty="0">
                <a:latin typeface="Comic Sans MS" pitchFamily="66" charset="0"/>
                <a:cs typeface="Noto Sans"/>
              </a:rPr>
              <a:t>4 </a:t>
            </a:r>
            <a:r>
              <a:rPr sz="3600" spc="-5" dirty="0">
                <a:latin typeface="Comic Sans MS" pitchFamily="66" charset="0"/>
                <a:cs typeface="Noto Sans"/>
              </a:rPr>
              <a:t>C </a:t>
            </a:r>
            <a:r>
              <a:rPr sz="3600" spc="-25" dirty="0">
                <a:latin typeface="Comic Sans MS" pitchFamily="66" charset="0"/>
                <a:cs typeface="Noto Sans"/>
              </a:rPr>
              <a:t>Tetrosa </a:t>
            </a:r>
            <a:r>
              <a:rPr sz="3600" spc="-5" dirty="0">
                <a:latin typeface="Comic Sans MS" pitchFamily="66" charset="0"/>
                <a:cs typeface="Noto Sans"/>
              </a:rPr>
              <a:t>--&gt; </a:t>
            </a:r>
            <a:r>
              <a:rPr sz="3600" spc="-25" dirty="0">
                <a:latin typeface="Comic Sans MS" pitchFamily="66" charset="0"/>
                <a:cs typeface="Noto Sans"/>
              </a:rPr>
              <a:t>Ketotetrosa  </a:t>
            </a:r>
            <a:r>
              <a:rPr sz="3600" dirty="0">
                <a:latin typeface="Comic Sans MS" pitchFamily="66" charset="0"/>
                <a:cs typeface="Noto Sans"/>
              </a:rPr>
              <a:t>5 </a:t>
            </a:r>
            <a:r>
              <a:rPr sz="3600" spc="-5" dirty="0">
                <a:latin typeface="Comic Sans MS" pitchFamily="66" charset="0"/>
                <a:cs typeface="Noto Sans"/>
              </a:rPr>
              <a:t>C </a:t>
            </a:r>
            <a:r>
              <a:rPr sz="3600" spc="-25" dirty="0">
                <a:latin typeface="Comic Sans MS" pitchFamily="66" charset="0"/>
                <a:cs typeface="Noto Sans"/>
              </a:rPr>
              <a:t>Pentosa </a:t>
            </a:r>
            <a:r>
              <a:rPr sz="3600" spc="-5" dirty="0">
                <a:latin typeface="Comic Sans MS" pitchFamily="66" charset="0"/>
                <a:cs typeface="Noto Sans"/>
              </a:rPr>
              <a:t>--&gt;</a:t>
            </a:r>
            <a:r>
              <a:rPr sz="3600" spc="-15" dirty="0">
                <a:latin typeface="Comic Sans MS" pitchFamily="66" charset="0"/>
                <a:cs typeface="Noto Sans"/>
              </a:rPr>
              <a:t> </a:t>
            </a:r>
            <a:r>
              <a:rPr sz="3600" spc="-25" dirty="0">
                <a:latin typeface="Comic Sans MS" pitchFamily="66" charset="0"/>
                <a:cs typeface="Noto Sans"/>
              </a:rPr>
              <a:t>Ketopentosa</a:t>
            </a:r>
            <a:endParaRPr sz="3600" dirty="0">
              <a:latin typeface="Comic Sans MS" pitchFamily="66" charset="0"/>
              <a:cs typeface="Noto Sans"/>
            </a:endParaRPr>
          </a:p>
          <a:p>
            <a:pPr marL="584200" indent="-571500">
              <a:lnSpc>
                <a:spcPct val="100000"/>
              </a:lnSpc>
              <a:spcBef>
                <a:spcPts val="520"/>
              </a:spcBef>
              <a:buFont typeface="Wingdings" pitchFamily="2" charset="2"/>
              <a:buChar char="q"/>
            </a:pPr>
            <a:r>
              <a:rPr sz="3600" dirty="0">
                <a:latin typeface="Comic Sans MS" pitchFamily="66" charset="0"/>
                <a:cs typeface="Noto Sans"/>
              </a:rPr>
              <a:t>6 </a:t>
            </a:r>
            <a:r>
              <a:rPr sz="3600" spc="-5" dirty="0">
                <a:latin typeface="Comic Sans MS" pitchFamily="66" charset="0"/>
                <a:cs typeface="Noto Sans"/>
              </a:rPr>
              <a:t>C </a:t>
            </a:r>
            <a:r>
              <a:rPr sz="3600" spc="-25" dirty="0">
                <a:latin typeface="Comic Sans MS" pitchFamily="66" charset="0"/>
                <a:cs typeface="Noto Sans"/>
              </a:rPr>
              <a:t>Heksosa </a:t>
            </a:r>
            <a:r>
              <a:rPr sz="3600" spc="-5" dirty="0">
                <a:latin typeface="Comic Sans MS" pitchFamily="66" charset="0"/>
                <a:cs typeface="Noto Sans"/>
              </a:rPr>
              <a:t>--&gt;</a:t>
            </a:r>
            <a:r>
              <a:rPr sz="3600" spc="-20" dirty="0">
                <a:latin typeface="Comic Sans MS" pitchFamily="66" charset="0"/>
                <a:cs typeface="Noto Sans"/>
              </a:rPr>
              <a:t> </a:t>
            </a:r>
            <a:r>
              <a:rPr sz="3600" spc="-25" dirty="0">
                <a:latin typeface="Comic Sans MS" pitchFamily="66" charset="0"/>
                <a:cs typeface="Noto Sans"/>
              </a:rPr>
              <a:t>Ketoheksosa</a:t>
            </a:r>
            <a:endParaRPr sz="3600" dirty="0">
              <a:latin typeface="Comic Sans MS" pitchFamily="66" charset="0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07" y="-586"/>
            <a:ext cx="18291607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27191" y="5569109"/>
            <a:ext cx="10802620" cy="1747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08634" marR="15875" algn="just">
              <a:lnSpc>
                <a:spcPts val="2700"/>
              </a:lnSpc>
              <a:spcBef>
                <a:spcPts val="240"/>
              </a:spcBef>
            </a:pPr>
            <a:r>
              <a:rPr sz="2300" b="1" spc="90" dirty="0">
                <a:latin typeface="Arial"/>
                <a:cs typeface="Arial"/>
              </a:rPr>
              <a:t>MONOSAKARIDA</a:t>
            </a:r>
            <a:r>
              <a:rPr sz="2300" b="1" spc="-95" dirty="0">
                <a:latin typeface="Arial"/>
                <a:cs typeface="Arial"/>
              </a:rPr>
              <a:t> </a:t>
            </a:r>
            <a:r>
              <a:rPr sz="2300" b="1" spc="40" dirty="0">
                <a:latin typeface="Arial"/>
                <a:cs typeface="Arial"/>
              </a:rPr>
              <a:t>MEMILIKI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150" dirty="0">
                <a:latin typeface="Arial"/>
                <a:cs typeface="Arial"/>
              </a:rPr>
              <a:t>ATOM</a:t>
            </a:r>
            <a:r>
              <a:rPr sz="2300" b="1" spc="-95" dirty="0">
                <a:latin typeface="Arial"/>
                <a:cs typeface="Arial"/>
              </a:rPr>
              <a:t> </a:t>
            </a:r>
            <a:r>
              <a:rPr sz="2300" b="1" spc="45" dirty="0">
                <a:latin typeface="Arial"/>
                <a:cs typeface="Arial"/>
              </a:rPr>
              <a:t>KARBON</a:t>
            </a:r>
            <a:r>
              <a:rPr sz="2300" b="1" spc="-95" dirty="0">
                <a:latin typeface="Arial"/>
                <a:cs typeface="Arial"/>
              </a:rPr>
              <a:t> </a:t>
            </a:r>
            <a:r>
              <a:rPr sz="2300" b="1" spc="85" dirty="0">
                <a:latin typeface="Arial"/>
                <a:cs typeface="Arial"/>
              </a:rPr>
              <a:t>YANG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60" dirty="0">
                <a:latin typeface="Arial"/>
                <a:cs typeface="Arial"/>
              </a:rPr>
              <a:t>MENGIKAT</a:t>
            </a:r>
            <a:r>
              <a:rPr sz="2300" b="1" spc="-95" dirty="0">
                <a:latin typeface="Arial"/>
                <a:cs typeface="Arial"/>
              </a:rPr>
              <a:t> </a:t>
            </a:r>
            <a:r>
              <a:rPr sz="2300" b="1" spc="85" dirty="0">
                <a:latin typeface="Arial"/>
                <a:cs typeface="Arial"/>
              </a:rPr>
              <a:t>GUGUS  YANG </a:t>
            </a:r>
            <a:r>
              <a:rPr sz="2300" b="1" spc="-25" dirty="0">
                <a:latin typeface="Arial"/>
                <a:cs typeface="Arial"/>
              </a:rPr>
              <a:t>BERBEDA </a:t>
            </a:r>
            <a:r>
              <a:rPr sz="2300" b="1" spc="60" dirty="0">
                <a:latin typeface="Arial"/>
                <a:cs typeface="Arial"/>
              </a:rPr>
              <a:t>PADA</a:t>
            </a:r>
            <a:r>
              <a:rPr sz="2300" b="1" spc="-434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KEEMPAT </a:t>
            </a:r>
            <a:r>
              <a:rPr sz="2300" b="1" spc="65" dirty="0">
                <a:latin typeface="Arial"/>
                <a:cs typeface="Arial"/>
              </a:rPr>
              <a:t>TANGANNYA.</a:t>
            </a:r>
            <a:endParaRPr sz="2300" dirty="0">
              <a:latin typeface="Arial"/>
              <a:cs typeface="Arial"/>
            </a:endParaRPr>
          </a:p>
          <a:p>
            <a:pPr marL="508634" algn="just">
              <a:lnSpc>
                <a:spcPts val="2590"/>
              </a:lnSpc>
            </a:pPr>
            <a:r>
              <a:rPr sz="2300" b="1" spc="150" dirty="0">
                <a:latin typeface="Arial"/>
                <a:cs typeface="Arial"/>
              </a:rPr>
              <a:t>ATOM </a:t>
            </a:r>
            <a:r>
              <a:rPr sz="2300" b="1" spc="45" dirty="0">
                <a:latin typeface="Arial"/>
                <a:cs typeface="Arial"/>
              </a:rPr>
              <a:t>KARBON</a:t>
            </a:r>
            <a:r>
              <a:rPr sz="2300" b="1" spc="-335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ASIMETRIK:</a:t>
            </a:r>
            <a:endParaRPr sz="2300" dirty="0">
              <a:latin typeface="Arial"/>
              <a:cs typeface="Arial"/>
            </a:endParaRPr>
          </a:p>
          <a:p>
            <a:pPr marL="12700" marR="5080" algn="just">
              <a:lnSpc>
                <a:spcPts val="2700"/>
              </a:lnSpc>
              <a:spcBef>
                <a:spcPts val="110"/>
              </a:spcBef>
            </a:pPr>
            <a:r>
              <a:rPr sz="2300" b="1" spc="150" dirty="0">
                <a:latin typeface="Arial"/>
                <a:cs typeface="Arial"/>
              </a:rPr>
              <a:t>ATOM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180" dirty="0">
                <a:latin typeface="Arial"/>
                <a:cs typeface="Arial"/>
              </a:rPr>
              <a:t>C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60" dirty="0">
                <a:latin typeface="Arial"/>
                <a:cs typeface="Arial"/>
              </a:rPr>
              <a:t>ASIMETRIS/</a:t>
            </a:r>
            <a:r>
              <a:rPr sz="2300" b="1" spc="-85" dirty="0">
                <a:latin typeface="Arial"/>
                <a:cs typeface="Arial"/>
              </a:rPr>
              <a:t> </a:t>
            </a:r>
            <a:r>
              <a:rPr sz="2300" b="1" spc="150" dirty="0">
                <a:latin typeface="Arial"/>
                <a:cs typeface="Arial"/>
              </a:rPr>
              <a:t>ATOM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180" dirty="0">
                <a:latin typeface="Arial"/>
                <a:cs typeface="Arial"/>
              </a:rPr>
              <a:t>C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KIRAL</a:t>
            </a:r>
            <a:r>
              <a:rPr sz="2300" b="1" spc="-85" dirty="0">
                <a:latin typeface="Arial"/>
                <a:cs typeface="Arial"/>
              </a:rPr>
              <a:t> </a:t>
            </a:r>
            <a:r>
              <a:rPr sz="2300" b="1" spc="55" dirty="0">
                <a:latin typeface="Arial"/>
                <a:cs typeface="Arial"/>
              </a:rPr>
              <a:t>POSISI</a:t>
            </a:r>
            <a:r>
              <a:rPr sz="2300" b="1" spc="-80" dirty="0">
                <a:latin typeface="Arial"/>
                <a:cs typeface="Arial"/>
              </a:rPr>
              <a:t> </a:t>
            </a:r>
            <a:r>
              <a:rPr sz="2300" b="1" spc="114" dirty="0">
                <a:latin typeface="Arial"/>
                <a:cs typeface="Arial"/>
              </a:rPr>
              <a:t>OH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85" dirty="0">
                <a:latin typeface="Arial"/>
                <a:cs typeface="Arial"/>
              </a:rPr>
              <a:t>YANG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BERBEDA</a:t>
            </a:r>
            <a:r>
              <a:rPr sz="2300" b="1" spc="-90" dirty="0">
                <a:latin typeface="Arial"/>
                <a:cs typeface="Arial"/>
              </a:rPr>
              <a:t> </a:t>
            </a:r>
            <a:r>
              <a:rPr sz="2300" b="1" spc="10" dirty="0">
                <a:latin typeface="Arial"/>
                <a:cs typeface="Arial"/>
              </a:rPr>
              <a:t>DISEBUT  </a:t>
            </a:r>
            <a:r>
              <a:rPr sz="2300" b="1" spc="75" dirty="0">
                <a:latin typeface="Arial"/>
                <a:cs typeface="Arial"/>
              </a:rPr>
              <a:t>ISOMER</a:t>
            </a:r>
            <a:r>
              <a:rPr sz="2300" b="1" spc="-95" dirty="0">
                <a:latin typeface="Arial"/>
                <a:cs typeface="Arial"/>
              </a:rPr>
              <a:t> </a:t>
            </a:r>
            <a:r>
              <a:rPr sz="2300" b="1" spc="55" dirty="0">
                <a:latin typeface="Arial"/>
                <a:cs typeface="Arial"/>
              </a:rPr>
              <a:t>GEOMETRI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7840" y="1990890"/>
            <a:ext cx="11188700" cy="2854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Glukosa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--&gt; </a:t>
            </a:r>
            <a:r>
              <a:rPr sz="3200" spc="-1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Aldoheksosa--&gt;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punya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1 </a:t>
            </a:r>
            <a:r>
              <a:rPr sz="3200" spc="-8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gugus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aldehid dan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6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atom karbon  Fruktosa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--&gt; </a:t>
            </a:r>
            <a:r>
              <a:rPr sz="3200" spc="-1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Ketoheksosa--&gt;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punya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1 </a:t>
            </a:r>
            <a:r>
              <a:rPr sz="3200" spc="-8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gugus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keton dan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6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atom karbon  </a:t>
            </a:r>
            <a:r>
              <a:rPr sz="3200" spc="-1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Glisaraldehid--&gt;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punya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1 </a:t>
            </a:r>
            <a:r>
              <a:rPr sz="3200" spc="-8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gugus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aldehid damn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3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atom</a:t>
            </a:r>
            <a:r>
              <a:rPr sz="3200" spc="14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karbon</a:t>
            </a:r>
            <a:endParaRPr sz="3200" dirty="0">
              <a:latin typeface="Comic Sans MS" pitchFamily="66" charset="0"/>
              <a:cs typeface="Noto Sans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3200" spc="-1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Dihidroksiaseton--&gt;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punya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1 </a:t>
            </a:r>
            <a:r>
              <a:rPr sz="3200" spc="-8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gugus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keton dan </a:t>
            </a:r>
            <a:r>
              <a:rPr sz="3200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3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atom</a:t>
            </a:r>
            <a:r>
              <a:rPr sz="3200" spc="12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omic Sans MS" pitchFamily="66" charset="0"/>
                <a:cs typeface="Noto Sans"/>
              </a:rPr>
              <a:t>karbon</a:t>
            </a:r>
            <a:endParaRPr sz="2700" dirty="0">
              <a:latin typeface="Comic Sans MS" pitchFamily="66" charset="0"/>
              <a:cs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9234"/>
            <a:ext cx="18287999" cy="10037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95600" y="2201944"/>
            <a:ext cx="12665422" cy="758284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69900" marR="5080" indent="-457200" algn="just">
              <a:lnSpc>
                <a:spcPts val="3050"/>
              </a:lnSpc>
              <a:spcBef>
                <a:spcPts val="204"/>
              </a:spcBef>
              <a:buFont typeface="Wingdings" pitchFamily="2" charset="2"/>
              <a:buChar char="q"/>
            </a:pPr>
            <a:r>
              <a:rPr sz="2550" b="1" dirty="0">
                <a:latin typeface="Comic Sans MS" pitchFamily="66" charset="0"/>
                <a:cs typeface="Arial"/>
              </a:rPr>
              <a:t>GLUKOSA: </a:t>
            </a:r>
            <a:r>
              <a:rPr sz="2550" b="1" spc="85" dirty="0">
                <a:latin typeface="Comic Sans MS" pitchFamily="66" charset="0"/>
                <a:cs typeface="Arial"/>
              </a:rPr>
              <a:t>DINAMAKAN </a:t>
            </a:r>
            <a:r>
              <a:rPr sz="2550" b="1" spc="165" dirty="0">
                <a:latin typeface="Comic Sans MS" pitchFamily="66" charset="0"/>
                <a:cs typeface="Arial"/>
              </a:rPr>
              <a:t>ATOM </a:t>
            </a:r>
            <a:r>
              <a:rPr sz="2550" b="1" spc="200" dirty="0">
                <a:latin typeface="Comic Sans MS" pitchFamily="66" charset="0"/>
                <a:cs typeface="Arial"/>
              </a:rPr>
              <a:t>C </a:t>
            </a:r>
            <a:r>
              <a:rPr sz="2550" b="1" spc="50" dirty="0">
                <a:latin typeface="Comic Sans MS" pitchFamily="66" charset="0"/>
                <a:cs typeface="Arial"/>
              </a:rPr>
              <a:t>SIMETRIS </a:t>
            </a:r>
            <a:r>
              <a:rPr sz="2550" b="1" spc="-5" dirty="0">
                <a:latin typeface="Comic Sans MS" pitchFamily="66" charset="0"/>
                <a:cs typeface="Arial"/>
              </a:rPr>
              <a:t>KARENA </a:t>
            </a:r>
            <a:r>
              <a:rPr sz="2550" b="1" spc="65" dirty="0">
                <a:latin typeface="Comic Sans MS" pitchFamily="66" charset="0"/>
                <a:cs typeface="Arial"/>
              </a:rPr>
              <a:t>PADA </a:t>
            </a:r>
            <a:r>
              <a:rPr sz="2550" b="1" spc="5" dirty="0">
                <a:latin typeface="Comic Sans MS" pitchFamily="66" charset="0"/>
                <a:cs typeface="Arial"/>
              </a:rPr>
              <a:t>KEEMPAT  </a:t>
            </a:r>
            <a:r>
              <a:rPr sz="2550" b="1" spc="85" dirty="0">
                <a:latin typeface="Comic Sans MS" pitchFamily="66" charset="0"/>
                <a:cs typeface="Arial"/>
              </a:rPr>
              <a:t>TANGANNYA </a:t>
            </a:r>
            <a:r>
              <a:rPr sz="2550" b="1" spc="-10" dirty="0">
                <a:latin typeface="Comic Sans MS" pitchFamily="66" charset="0"/>
                <a:cs typeface="Arial"/>
              </a:rPr>
              <a:t>TERIKAT </a:t>
            </a:r>
            <a:r>
              <a:rPr sz="2550" b="1" spc="204" dirty="0">
                <a:latin typeface="Comic Sans MS" pitchFamily="66" charset="0"/>
                <a:cs typeface="Arial"/>
              </a:rPr>
              <a:t>4 </a:t>
            </a:r>
            <a:r>
              <a:rPr sz="2550" b="1" spc="90" dirty="0">
                <a:latin typeface="Comic Sans MS" pitchFamily="66" charset="0"/>
                <a:cs typeface="Arial"/>
              </a:rPr>
              <a:t>GUGUS YANG </a:t>
            </a:r>
            <a:r>
              <a:rPr sz="2550" b="1" spc="-45" dirty="0">
                <a:latin typeface="Comic Sans MS" pitchFamily="66" charset="0"/>
                <a:cs typeface="Arial"/>
              </a:rPr>
              <a:t>B </a:t>
            </a:r>
            <a:r>
              <a:rPr sz="2550" b="1" spc="-55" dirty="0">
                <a:latin typeface="Comic Sans MS" pitchFamily="66" charset="0"/>
                <a:cs typeface="Arial"/>
              </a:rPr>
              <a:t>ERBEDA; </a:t>
            </a:r>
            <a:r>
              <a:rPr sz="2550" b="1" spc="70" dirty="0">
                <a:latin typeface="Comic Sans MS" pitchFamily="66" charset="0"/>
                <a:cs typeface="Arial"/>
              </a:rPr>
              <a:t>JADI </a:t>
            </a:r>
            <a:r>
              <a:rPr sz="2550" b="1" spc="30" dirty="0">
                <a:latin typeface="Comic Sans MS" pitchFamily="66" charset="0"/>
                <a:cs typeface="Arial"/>
              </a:rPr>
              <a:t>GLUKOSA  </a:t>
            </a:r>
            <a:r>
              <a:rPr sz="2550" b="1" spc="45" dirty="0">
                <a:latin typeface="Comic Sans MS" pitchFamily="66" charset="0"/>
                <a:cs typeface="Arial"/>
              </a:rPr>
              <a:t>MEMILIKI </a:t>
            </a:r>
            <a:r>
              <a:rPr sz="2550" b="1" spc="204" dirty="0">
                <a:latin typeface="Comic Sans MS" pitchFamily="66" charset="0"/>
                <a:cs typeface="Arial"/>
              </a:rPr>
              <a:t>4 </a:t>
            </a:r>
            <a:r>
              <a:rPr sz="2550" b="1" spc="165" dirty="0">
                <a:latin typeface="Comic Sans MS" pitchFamily="66" charset="0"/>
                <a:cs typeface="Arial"/>
              </a:rPr>
              <a:t>ATOM </a:t>
            </a:r>
            <a:r>
              <a:rPr sz="2550" b="1" spc="200" dirty="0">
                <a:latin typeface="Comic Sans MS" pitchFamily="66" charset="0"/>
                <a:cs typeface="Arial"/>
              </a:rPr>
              <a:t>C </a:t>
            </a:r>
            <a:r>
              <a:rPr sz="2550" b="1" spc="50" dirty="0">
                <a:latin typeface="Comic Sans MS" pitchFamily="66" charset="0"/>
                <a:cs typeface="Arial"/>
              </a:rPr>
              <a:t>ASIMETRIS </a:t>
            </a:r>
            <a:r>
              <a:rPr sz="2550" b="1" spc="200" dirty="0">
                <a:latin typeface="Comic Sans MS" pitchFamily="66" charset="0"/>
                <a:cs typeface="Arial"/>
              </a:rPr>
              <a:t>C </a:t>
            </a:r>
            <a:r>
              <a:rPr sz="2550" b="1" spc="40" dirty="0">
                <a:latin typeface="Comic Sans MS" pitchFamily="66" charset="0"/>
                <a:cs typeface="Arial"/>
              </a:rPr>
              <a:t>PALING </a:t>
            </a:r>
            <a:r>
              <a:rPr sz="2550" b="1" spc="120" dirty="0">
                <a:latin typeface="Comic Sans MS" pitchFamily="66" charset="0"/>
                <a:cs typeface="Arial"/>
              </a:rPr>
              <a:t>BAWAH </a:t>
            </a:r>
            <a:r>
              <a:rPr sz="2550" b="1" spc="15" dirty="0">
                <a:latin typeface="Comic Sans MS" pitchFamily="66" charset="0"/>
                <a:cs typeface="Arial"/>
              </a:rPr>
              <a:t>BUKAN </a:t>
            </a:r>
            <a:r>
              <a:rPr sz="2550" b="1" spc="200" dirty="0">
                <a:latin typeface="Comic Sans MS" pitchFamily="66" charset="0"/>
                <a:cs typeface="Arial"/>
              </a:rPr>
              <a:t>C  </a:t>
            </a:r>
            <a:r>
              <a:rPr sz="2550" b="1" spc="50" dirty="0">
                <a:latin typeface="Comic Sans MS" pitchFamily="66" charset="0"/>
                <a:cs typeface="Arial"/>
              </a:rPr>
              <a:t>ASIMETRIS</a:t>
            </a:r>
            <a:r>
              <a:rPr sz="2550" b="1" spc="-105" dirty="0">
                <a:latin typeface="Comic Sans MS" pitchFamily="66" charset="0"/>
                <a:cs typeface="Arial"/>
              </a:rPr>
              <a:t> </a:t>
            </a:r>
            <a:r>
              <a:rPr sz="2550" b="1" spc="-5" dirty="0">
                <a:latin typeface="Comic Sans MS" pitchFamily="66" charset="0"/>
                <a:cs typeface="Arial"/>
              </a:rPr>
              <a:t>KARENA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60" dirty="0">
                <a:latin typeface="Comic Sans MS" pitchFamily="66" charset="0"/>
                <a:cs typeface="Arial"/>
              </a:rPr>
              <a:t>MENGIKAT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155" dirty="0">
                <a:latin typeface="Comic Sans MS" pitchFamily="66" charset="0"/>
                <a:cs typeface="Arial"/>
              </a:rPr>
              <a:t>2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90" dirty="0">
                <a:latin typeface="Comic Sans MS" pitchFamily="66" charset="0"/>
                <a:cs typeface="Arial"/>
              </a:rPr>
              <a:t>GUGUS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45" dirty="0">
                <a:latin typeface="Comic Sans MS" pitchFamily="66" charset="0"/>
                <a:cs typeface="Arial"/>
              </a:rPr>
              <a:t>FUNGSI</a:t>
            </a:r>
            <a:r>
              <a:rPr sz="2550" b="1" spc="-95" dirty="0">
                <a:latin typeface="Comic Sans MS" pitchFamily="66" charset="0"/>
                <a:cs typeface="Arial"/>
              </a:rPr>
              <a:t> </a:t>
            </a:r>
            <a:r>
              <a:rPr sz="2550" b="1" spc="90" dirty="0">
                <a:latin typeface="Comic Sans MS" pitchFamily="66" charset="0"/>
                <a:cs typeface="Arial"/>
              </a:rPr>
              <a:t>YANG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80" dirty="0">
                <a:latin typeface="Comic Sans MS" pitchFamily="66" charset="0"/>
                <a:cs typeface="Arial"/>
              </a:rPr>
              <a:t>SAMA.</a:t>
            </a:r>
            <a:endParaRPr sz="2550" dirty="0">
              <a:latin typeface="Comic Sans MS" pitchFamily="66" charset="0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40"/>
              </a:spcBef>
              <a:buFont typeface="Wingdings" pitchFamily="2" charset="2"/>
              <a:buChar char="q"/>
            </a:pPr>
            <a:endParaRPr sz="2600" dirty="0">
              <a:latin typeface="Comic Sans MS" pitchFamily="66" charset="0"/>
              <a:cs typeface="Arial"/>
            </a:endParaRPr>
          </a:p>
          <a:p>
            <a:pPr marL="469900" marR="5080" indent="-457200" algn="just">
              <a:lnSpc>
                <a:spcPts val="3050"/>
              </a:lnSpc>
              <a:spcBef>
                <a:spcPts val="5"/>
              </a:spcBef>
              <a:buFont typeface="Wingdings" pitchFamily="2" charset="2"/>
              <a:buChar char="q"/>
            </a:pPr>
            <a:r>
              <a:rPr sz="2550" b="1" spc="25" dirty="0">
                <a:latin typeface="Comic Sans MS" pitchFamily="66" charset="0"/>
                <a:cs typeface="Arial"/>
              </a:rPr>
              <a:t>FRUKTOSA</a:t>
            </a:r>
            <a:r>
              <a:rPr sz="2550" b="1" spc="-95" dirty="0">
                <a:latin typeface="Comic Sans MS" pitchFamily="66" charset="0"/>
                <a:cs typeface="Arial"/>
              </a:rPr>
              <a:t> </a:t>
            </a:r>
            <a:r>
              <a:rPr sz="2550" b="1" spc="45" dirty="0">
                <a:latin typeface="Comic Sans MS" pitchFamily="66" charset="0"/>
                <a:cs typeface="Arial"/>
              </a:rPr>
              <a:t>MEMILIKI</a:t>
            </a:r>
            <a:r>
              <a:rPr sz="2550" b="1" spc="-90" dirty="0">
                <a:latin typeface="Comic Sans MS" pitchFamily="66" charset="0"/>
                <a:cs typeface="Arial"/>
              </a:rPr>
              <a:t> </a:t>
            </a:r>
            <a:r>
              <a:rPr sz="2550" b="1" spc="165" dirty="0">
                <a:latin typeface="Comic Sans MS" pitchFamily="66" charset="0"/>
                <a:cs typeface="Arial"/>
              </a:rPr>
              <a:t>ATOM</a:t>
            </a:r>
            <a:r>
              <a:rPr sz="2550" b="1" spc="-95" dirty="0">
                <a:latin typeface="Comic Sans MS" pitchFamily="66" charset="0"/>
                <a:cs typeface="Arial"/>
              </a:rPr>
              <a:t> </a:t>
            </a:r>
            <a:r>
              <a:rPr sz="2550" b="1" spc="200" dirty="0">
                <a:latin typeface="Comic Sans MS" pitchFamily="66" charset="0"/>
                <a:cs typeface="Arial"/>
              </a:rPr>
              <a:t>C</a:t>
            </a:r>
            <a:r>
              <a:rPr sz="2550" b="1" spc="-95" dirty="0">
                <a:latin typeface="Comic Sans MS" pitchFamily="66" charset="0"/>
                <a:cs typeface="Arial"/>
              </a:rPr>
              <a:t> </a:t>
            </a:r>
            <a:r>
              <a:rPr sz="2550" b="1" spc="20" dirty="0">
                <a:latin typeface="Comic Sans MS" pitchFamily="66" charset="0"/>
                <a:cs typeface="Arial"/>
              </a:rPr>
              <a:t>ASIMETRIS:</a:t>
            </a:r>
            <a:r>
              <a:rPr sz="2550" b="1" spc="-90" dirty="0">
                <a:latin typeface="Comic Sans MS" pitchFamily="66" charset="0"/>
                <a:cs typeface="Arial"/>
              </a:rPr>
              <a:t> </a:t>
            </a:r>
            <a:r>
              <a:rPr sz="2550" b="1" spc="95" dirty="0">
                <a:latin typeface="Comic Sans MS" pitchFamily="66" charset="0"/>
                <a:cs typeface="Arial"/>
              </a:rPr>
              <a:t>MONOSAKARIDA</a:t>
            </a:r>
            <a:r>
              <a:rPr sz="2550" b="1" spc="-95" dirty="0">
                <a:latin typeface="Comic Sans MS" pitchFamily="66" charset="0"/>
                <a:cs typeface="Arial"/>
              </a:rPr>
              <a:t> </a:t>
            </a:r>
            <a:r>
              <a:rPr sz="2550" b="1" spc="45" dirty="0">
                <a:latin typeface="Comic Sans MS" pitchFamily="66" charset="0"/>
                <a:cs typeface="Arial"/>
              </a:rPr>
              <a:t>MEMILIKI  </a:t>
            </a:r>
            <a:r>
              <a:rPr sz="2550" b="1" spc="165" dirty="0">
                <a:latin typeface="Comic Sans MS" pitchFamily="66" charset="0"/>
                <a:cs typeface="Arial"/>
              </a:rPr>
              <a:t>ATOM </a:t>
            </a:r>
            <a:r>
              <a:rPr sz="2550" b="1" spc="50" dirty="0">
                <a:latin typeface="Comic Sans MS" pitchFamily="66" charset="0"/>
                <a:cs typeface="Arial"/>
              </a:rPr>
              <a:t>ASIMETRIS </a:t>
            </a:r>
            <a:r>
              <a:rPr sz="2550" b="1" spc="85" dirty="0">
                <a:latin typeface="Comic Sans MS" pitchFamily="66" charset="0"/>
                <a:cs typeface="Arial"/>
              </a:rPr>
              <a:t>MAKA </a:t>
            </a:r>
            <a:r>
              <a:rPr sz="2550" b="1" spc="30" dirty="0">
                <a:latin typeface="Comic Sans MS" pitchFamily="66" charset="0"/>
                <a:cs typeface="Arial"/>
              </a:rPr>
              <a:t>SECARA </a:t>
            </a:r>
            <a:r>
              <a:rPr sz="2550" b="1" spc="-30" dirty="0">
                <a:latin typeface="Comic Sans MS" pitchFamily="66" charset="0"/>
                <a:cs typeface="Arial"/>
              </a:rPr>
              <a:t>FISIK </a:t>
            </a:r>
            <a:r>
              <a:rPr sz="2550" b="1" spc="95" dirty="0">
                <a:latin typeface="Comic Sans MS" pitchFamily="66" charset="0"/>
                <a:cs typeface="Arial"/>
              </a:rPr>
              <a:t>MONOSAKARIDA </a:t>
            </a:r>
            <a:r>
              <a:rPr sz="2550" b="1" spc="45" dirty="0">
                <a:latin typeface="Comic Sans MS" pitchFamily="66" charset="0"/>
                <a:cs typeface="Arial"/>
              </a:rPr>
              <a:t>MEMILIKI  </a:t>
            </a:r>
            <a:r>
              <a:rPr sz="2550" b="1" spc="5" dirty="0">
                <a:latin typeface="Comic Sans MS" pitchFamily="66" charset="0"/>
                <a:cs typeface="Arial"/>
              </a:rPr>
              <a:t>SIFAT </a:t>
            </a:r>
            <a:r>
              <a:rPr sz="2550" b="1" spc="10" dirty="0">
                <a:latin typeface="Comic Sans MS" pitchFamily="66" charset="0"/>
                <a:cs typeface="Arial"/>
              </a:rPr>
              <a:t>SEBAGAI </a:t>
            </a:r>
            <a:r>
              <a:rPr sz="2550" b="1" spc="80" dirty="0">
                <a:latin typeface="Comic Sans MS" pitchFamily="66" charset="0"/>
                <a:cs typeface="Arial"/>
              </a:rPr>
              <a:t>SENYAWA </a:t>
            </a:r>
            <a:r>
              <a:rPr sz="2550" b="1" spc="90" dirty="0">
                <a:latin typeface="Comic Sans MS" pitchFamily="66" charset="0"/>
                <a:cs typeface="Arial"/>
              </a:rPr>
              <a:t>YANG </a:t>
            </a:r>
            <a:r>
              <a:rPr sz="2550" b="1" spc="65" dirty="0">
                <a:latin typeface="Comic Sans MS" pitchFamily="66" charset="0"/>
                <a:cs typeface="Arial"/>
              </a:rPr>
              <a:t>DAPAT </a:t>
            </a:r>
            <a:r>
              <a:rPr sz="2550" b="1" spc="105" dirty="0">
                <a:latin typeface="Comic Sans MS" pitchFamily="66" charset="0"/>
                <a:cs typeface="Arial"/>
              </a:rPr>
              <a:t>MEMUTAR </a:t>
            </a:r>
            <a:r>
              <a:rPr sz="2550" b="1" spc="65" dirty="0">
                <a:latin typeface="Comic Sans MS" pitchFamily="66" charset="0"/>
                <a:cs typeface="Arial"/>
              </a:rPr>
              <a:t>MOLARISASI  </a:t>
            </a:r>
            <a:r>
              <a:rPr sz="2550" b="1" spc="75" dirty="0">
                <a:latin typeface="Comic Sans MS" pitchFamily="66" charset="0"/>
                <a:cs typeface="Arial"/>
              </a:rPr>
              <a:t>CAHAYA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60" dirty="0">
                <a:latin typeface="Comic Sans MS" pitchFamily="66" charset="0"/>
                <a:cs typeface="Arial"/>
              </a:rPr>
              <a:t>DENGAN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5" dirty="0">
                <a:latin typeface="Comic Sans MS" pitchFamily="66" charset="0"/>
                <a:cs typeface="Arial"/>
              </a:rPr>
              <a:t>KATA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5" dirty="0">
                <a:latin typeface="Comic Sans MS" pitchFamily="66" charset="0"/>
                <a:cs typeface="Arial"/>
              </a:rPr>
              <a:t>LAIN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-15" dirty="0">
                <a:latin typeface="Comic Sans MS" pitchFamily="66" charset="0"/>
                <a:cs typeface="Arial"/>
              </a:rPr>
              <a:t>BERSIFAT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45" dirty="0">
                <a:latin typeface="Comic Sans MS" pitchFamily="66" charset="0"/>
                <a:cs typeface="Arial"/>
              </a:rPr>
              <a:t>OPTIK</a:t>
            </a:r>
            <a:r>
              <a:rPr sz="2550" b="1" spc="-100" dirty="0">
                <a:latin typeface="Comic Sans MS" pitchFamily="66" charset="0"/>
                <a:cs typeface="Arial"/>
              </a:rPr>
              <a:t> </a:t>
            </a:r>
            <a:r>
              <a:rPr sz="2550" b="1" spc="-30" dirty="0">
                <a:latin typeface="Comic Sans MS" pitchFamily="66" charset="0"/>
                <a:cs typeface="Arial"/>
              </a:rPr>
              <a:t>AKTIF.</a:t>
            </a:r>
            <a:endParaRPr sz="2550" dirty="0">
              <a:latin typeface="Comic Sans MS" pitchFamily="66" charset="0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40"/>
              </a:spcBef>
              <a:buFont typeface="Wingdings" pitchFamily="2" charset="2"/>
              <a:buChar char="q"/>
            </a:pPr>
            <a:endParaRPr sz="2600" dirty="0">
              <a:latin typeface="Comic Sans MS" pitchFamily="66" charset="0"/>
              <a:cs typeface="Arial"/>
            </a:endParaRPr>
          </a:p>
          <a:p>
            <a:pPr marL="469900" marR="10795" indent="-457200" algn="just">
              <a:lnSpc>
                <a:spcPts val="3050"/>
              </a:lnSpc>
              <a:buFont typeface="Wingdings" pitchFamily="2" charset="2"/>
              <a:buChar char="q"/>
            </a:pPr>
            <a:r>
              <a:rPr sz="2550" b="1" spc="-5" dirty="0">
                <a:latin typeface="Comic Sans MS" pitchFamily="66" charset="0"/>
                <a:cs typeface="Arial"/>
              </a:rPr>
              <a:t>GLISERALDEHID </a:t>
            </a:r>
            <a:r>
              <a:rPr sz="2550" b="1" spc="45" dirty="0">
                <a:latin typeface="Comic Sans MS" pitchFamily="66" charset="0"/>
                <a:cs typeface="Arial"/>
              </a:rPr>
              <a:t>MEMILIKI </a:t>
            </a:r>
            <a:r>
              <a:rPr sz="2550" b="1" spc="200" dirty="0">
                <a:latin typeface="Comic Sans MS" pitchFamily="66" charset="0"/>
                <a:cs typeface="Arial"/>
              </a:rPr>
              <a:t>C </a:t>
            </a:r>
            <a:r>
              <a:rPr sz="2550" b="1" spc="50" dirty="0">
                <a:latin typeface="Comic Sans MS" pitchFamily="66" charset="0"/>
                <a:cs typeface="Arial"/>
              </a:rPr>
              <a:t>ASIMETRIS </a:t>
            </a:r>
            <a:r>
              <a:rPr sz="2550" b="1" spc="90" dirty="0">
                <a:latin typeface="Comic Sans MS" pitchFamily="66" charset="0"/>
                <a:cs typeface="Arial"/>
              </a:rPr>
              <a:t>YANG </a:t>
            </a:r>
            <a:r>
              <a:rPr sz="2550" b="1" spc="60" dirty="0">
                <a:latin typeface="Comic Sans MS" pitchFamily="66" charset="0"/>
                <a:cs typeface="Arial"/>
              </a:rPr>
              <a:t>MENGIKAT </a:t>
            </a:r>
            <a:r>
              <a:rPr sz="2550" b="1" spc="-5" dirty="0">
                <a:latin typeface="Comic Sans MS" pitchFamily="66" charset="0"/>
                <a:cs typeface="Arial"/>
              </a:rPr>
              <a:t>ALDEHID,  </a:t>
            </a:r>
            <a:r>
              <a:rPr sz="2550" b="1" spc="45" dirty="0">
                <a:latin typeface="Comic Sans MS" pitchFamily="66" charset="0"/>
                <a:cs typeface="Arial"/>
              </a:rPr>
              <a:t>METANOL, </a:t>
            </a:r>
            <a:r>
              <a:rPr sz="2550" b="1" spc="70" dirty="0">
                <a:latin typeface="Comic Sans MS" pitchFamily="66" charset="0"/>
                <a:cs typeface="Arial"/>
              </a:rPr>
              <a:t>HIDROGEN </a:t>
            </a:r>
            <a:r>
              <a:rPr sz="2550" b="1" spc="90" dirty="0">
                <a:latin typeface="Comic Sans MS" pitchFamily="66" charset="0"/>
                <a:cs typeface="Arial"/>
              </a:rPr>
              <a:t>DAN</a:t>
            </a:r>
            <a:r>
              <a:rPr sz="2550" b="1" spc="-415" dirty="0">
                <a:latin typeface="Comic Sans MS" pitchFamily="66" charset="0"/>
                <a:cs typeface="Arial"/>
              </a:rPr>
              <a:t> </a:t>
            </a:r>
            <a:r>
              <a:rPr sz="2550" b="1" spc="15" dirty="0">
                <a:latin typeface="Comic Sans MS" pitchFamily="66" charset="0"/>
                <a:cs typeface="Arial"/>
              </a:rPr>
              <a:t>HIDROKSIL.</a:t>
            </a:r>
            <a:endParaRPr sz="2550" dirty="0">
              <a:latin typeface="Comic Sans MS" pitchFamily="66" charset="0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50"/>
              </a:spcBef>
              <a:buFont typeface="Wingdings" pitchFamily="2" charset="2"/>
              <a:buChar char="q"/>
            </a:pPr>
            <a:endParaRPr sz="2600" dirty="0">
              <a:latin typeface="Comic Sans MS" pitchFamily="66" charset="0"/>
              <a:cs typeface="Arial"/>
            </a:endParaRPr>
          </a:p>
          <a:p>
            <a:pPr marL="469900" marR="10795" indent="-457200" algn="just">
              <a:lnSpc>
                <a:spcPts val="3050"/>
              </a:lnSpc>
              <a:buFont typeface="Wingdings" pitchFamily="2" charset="2"/>
              <a:buChar char="q"/>
            </a:pPr>
            <a:r>
              <a:rPr sz="2550" b="1" spc="170" dirty="0">
                <a:latin typeface="Comic Sans MS" pitchFamily="66" charset="0"/>
                <a:cs typeface="Arial"/>
              </a:rPr>
              <a:t>D- </a:t>
            </a:r>
            <a:r>
              <a:rPr sz="2550" b="1" spc="-15" dirty="0">
                <a:latin typeface="Comic Sans MS" pitchFamily="66" charset="0"/>
                <a:cs typeface="Arial"/>
              </a:rPr>
              <a:t>GILSERALDEHIDA: </a:t>
            </a:r>
            <a:r>
              <a:rPr sz="2550" b="1" spc="155" dirty="0">
                <a:latin typeface="Comic Sans MS" pitchFamily="66" charset="0"/>
                <a:cs typeface="Arial"/>
              </a:rPr>
              <a:t>CHO </a:t>
            </a:r>
            <a:r>
              <a:rPr sz="2550" b="1" spc="60" dirty="0">
                <a:latin typeface="Comic Sans MS" pitchFamily="66" charset="0"/>
                <a:cs typeface="Arial"/>
              </a:rPr>
              <a:t>MENGIKAT </a:t>
            </a:r>
            <a:r>
              <a:rPr sz="2550" b="1" spc="25" dirty="0">
                <a:latin typeface="Comic Sans MS" pitchFamily="66" charset="0"/>
                <a:cs typeface="Arial"/>
              </a:rPr>
              <a:t>HIDROKSIL </a:t>
            </a:r>
            <a:r>
              <a:rPr sz="2550" b="1" spc="65" dirty="0">
                <a:latin typeface="Comic Sans MS" pitchFamily="66" charset="0"/>
                <a:cs typeface="Arial"/>
              </a:rPr>
              <a:t>PADA </a:t>
            </a:r>
            <a:r>
              <a:rPr sz="2550" b="1" spc="-60" dirty="0">
                <a:latin typeface="Comic Sans MS" pitchFamily="66" charset="0"/>
                <a:cs typeface="Arial"/>
              </a:rPr>
              <a:t>SEBELAH  </a:t>
            </a:r>
            <a:r>
              <a:rPr sz="2550" b="1" spc="45" dirty="0">
                <a:latin typeface="Comic Sans MS" pitchFamily="66" charset="0"/>
                <a:cs typeface="Arial"/>
              </a:rPr>
              <a:t>KANAN </a:t>
            </a:r>
            <a:r>
              <a:rPr sz="2550" b="1" spc="55" dirty="0">
                <a:latin typeface="Comic Sans MS" pitchFamily="66" charset="0"/>
                <a:cs typeface="Arial"/>
              </a:rPr>
              <a:t>DARI </a:t>
            </a:r>
            <a:r>
              <a:rPr sz="2550" b="1" spc="90" dirty="0">
                <a:latin typeface="Comic Sans MS" pitchFamily="66" charset="0"/>
                <a:cs typeface="Arial"/>
              </a:rPr>
              <a:t>GUGUS </a:t>
            </a:r>
            <a:r>
              <a:rPr sz="2550" b="1" spc="15" dirty="0">
                <a:latin typeface="Comic Sans MS" pitchFamily="66" charset="0"/>
                <a:cs typeface="Arial"/>
              </a:rPr>
              <a:t>KARBONIL </a:t>
            </a:r>
            <a:r>
              <a:rPr sz="2550" b="1" spc="30" dirty="0">
                <a:latin typeface="Comic Sans MS" pitchFamily="66" charset="0"/>
                <a:cs typeface="Arial"/>
              </a:rPr>
              <a:t>TERJAUHNYA. </a:t>
            </a:r>
            <a:r>
              <a:rPr sz="2550" b="1" spc="100" dirty="0">
                <a:latin typeface="Comic Sans MS" pitchFamily="66" charset="0"/>
                <a:cs typeface="Arial"/>
              </a:rPr>
              <a:t>D </a:t>
            </a:r>
            <a:r>
              <a:rPr sz="2550" b="1" spc="-30" dirty="0">
                <a:latin typeface="Comic Sans MS" pitchFamily="66" charset="0"/>
                <a:cs typeface="Arial"/>
              </a:rPr>
              <a:t>BERASAL </a:t>
            </a:r>
            <a:r>
              <a:rPr sz="2550" b="1" spc="55" dirty="0">
                <a:latin typeface="Comic Sans MS" pitchFamily="66" charset="0"/>
                <a:cs typeface="Arial"/>
              </a:rPr>
              <a:t>DARI  </a:t>
            </a:r>
            <a:r>
              <a:rPr sz="2550" b="1" spc="5" dirty="0">
                <a:latin typeface="Comic Sans MS" pitchFamily="66" charset="0"/>
                <a:cs typeface="Arial"/>
              </a:rPr>
              <a:t>KATA </a:t>
            </a:r>
            <a:r>
              <a:rPr sz="2550" b="1" spc="70" dirty="0">
                <a:latin typeface="Comic Sans MS" pitchFamily="66" charset="0"/>
                <a:cs typeface="Arial"/>
              </a:rPr>
              <a:t>DEXTRO </a:t>
            </a:r>
            <a:r>
              <a:rPr sz="2550" b="1" spc="90" dirty="0">
                <a:latin typeface="Comic Sans MS" pitchFamily="66" charset="0"/>
                <a:cs typeface="Arial"/>
              </a:rPr>
              <a:t>YANG </a:t>
            </a:r>
            <a:r>
              <a:rPr sz="2550" b="1" dirty="0">
                <a:latin typeface="Comic Sans MS" pitchFamily="66" charset="0"/>
                <a:cs typeface="Arial"/>
              </a:rPr>
              <a:t>BERARTI </a:t>
            </a:r>
            <a:r>
              <a:rPr sz="2550" b="1" spc="25" dirty="0">
                <a:latin typeface="Comic Sans MS" pitchFamily="66" charset="0"/>
                <a:cs typeface="Arial"/>
              </a:rPr>
              <a:t>KANAN. </a:t>
            </a:r>
            <a:r>
              <a:rPr sz="2550" b="1" spc="40" dirty="0">
                <a:latin typeface="Comic Sans MS" pitchFamily="66" charset="0"/>
                <a:cs typeface="Arial"/>
              </a:rPr>
              <a:t>SEDANGKAN </a:t>
            </a:r>
            <a:r>
              <a:rPr sz="2550" b="1" spc="-5" dirty="0">
                <a:latin typeface="Comic Sans MS" pitchFamily="66" charset="0"/>
                <a:cs typeface="Arial"/>
              </a:rPr>
              <a:t>MOLEKUL </a:t>
            </a:r>
            <a:r>
              <a:rPr sz="2550" b="1" spc="155" dirty="0">
                <a:latin typeface="Comic Sans MS" pitchFamily="66" charset="0"/>
                <a:cs typeface="Arial"/>
              </a:rPr>
              <a:t>CHO  </a:t>
            </a:r>
            <a:r>
              <a:rPr sz="2550" b="1" spc="90" dirty="0">
                <a:latin typeface="Comic Sans MS" pitchFamily="66" charset="0"/>
                <a:cs typeface="Arial"/>
              </a:rPr>
              <a:t>GUGUS </a:t>
            </a:r>
            <a:r>
              <a:rPr sz="2550" b="1" spc="125" dirty="0">
                <a:latin typeface="Comic Sans MS" pitchFamily="66" charset="0"/>
                <a:cs typeface="Arial"/>
              </a:rPr>
              <a:t>OH </a:t>
            </a:r>
            <a:r>
              <a:rPr sz="2550" b="1" spc="90" dirty="0">
                <a:latin typeface="Comic Sans MS" pitchFamily="66" charset="0"/>
                <a:cs typeface="Arial"/>
              </a:rPr>
              <a:t>YANG </a:t>
            </a:r>
            <a:r>
              <a:rPr sz="2550" b="1" spc="5" dirty="0">
                <a:latin typeface="Comic Sans MS" pitchFamily="66" charset="0"/>
                <a:cs typeface="Arial"/>
              </a:rPr>
              <a:t>BERADA </a:t>
            </a:r>
            <a:r>
              <a:rPr sz="2550" b="1" spc="-30" dirty="0">
                <a:latin typeface="Comic Sans MS" pitchFamily="66" charset="0"/>
                <a:cs typeface="Arial"/>
              </a:rPr>
              <a:t>DISEBELAH </a:t>
            </a:r>
            <a:r>
              <a:rPr sz="2550" b="1" spc="-5" dirty="0">
                <a:latin typeface="Comic Sans MS" pitchFamily="66" charset="0"/>
                <a:cs typeface="Arial"/>
              </a:rPr>
              <a:t>KIRI </a:t>
            </a:r>
            <a:r>
              <a:rPr sz="2550" b="1" spc="55" dirty="0">
                <a:latin typeface="Comic Sans MS" pitchFamily="66" charset="0"/>
                <a:cs typeface="Arial"/>
              </a:rPr>
              <a:t>DARI </a:t>
            </a:r>
            <a:r>
              <a:rPr sz="2550" b="1" spc="165" dirty="0">
                <a:latin typeface="Comic Sans MS" pitchFamily="66" charset="0"/>
                <a:cs typeface="Arial"/>
              </a:rPr>
              <a:t>ATOM  </a:t>
            </a:r>
            <a:r>
              <a:rPr sz="2550" b="1" spc="30" dirty="0">
                <a:latin typeface="Comic Sans MS" pitchFamily="66" charset="0"/>
                <a:cs typeface="Arial"/>
              </a:rPr>
              <a:t>KARBONILNYA </a:t>
            </a:r>
            <a:r>
              <a:rPr sz="2550" b="1" spc="90" dirty="0">
                <a:latin typeface="Comic Sans MS" pitchFamily="66" charset="0"/>
                <a:cs typeface="Arial"/>
              </a:rPr>
              <a:t>YANG </a:t>
            </a:r>
            <a:r>
              <a:rPr sz="2550" b="1" spc="85" dirty="0">
                <a:latin typeface="Comic Sans MS" pitchFamily="66" charset="0"/>
                <a:cs typeface="Arial"/>
              </a:rPr>
              <a:t>DINAMAKAN </a:t>
            </a:r>
            <a:r>
              <a:rPr sz="2550" b="1" spc="-5" dirty="0">
                <a:latin typeface="Comic Sans MS" pitchFamily="66" charset="0"/>
                <a:cs typeface="Arial"/>
              </a:rPr>
              <a:t>L-GLISERALDEHID. </a:t>
            </a:r>
            <a:r>
              <a:rPr sz="2550" b="1" spc="-190" dirty="0">
                <a:latin typeface="Comic Sans MS" pitchFamily="66" charset="0"/>
                <a:cs typeface="Arial"/>
              </a:rPr>
              <a:t>L </a:t>
            </a:r>
            <a:r>
              <a:rPr sz="2550" b="1" spc="55" dirty="0">
                <a:latin typeface="Comic Sans MS" pitchFamily="66" charset="0"/>
                <a:cs typeface="Arial"/>
              </a:rPr>
              <a:t>DARI </a:t>
            </a:r>
            <a:r>
              <a:rPr sz="2550" b="1" spc="5" dirty="0">
                <a:latin typeface="Comic Sans MS" pitchFamily="66" charset="0"/>
                <a:cs typeface="Arial"/>
              </a:rPr>
              <a:t>KATA  </a:t>
            </a:r>
            <a:r>
              <a:rPr sz="2550" b="1" dirty="0">
                <a:latin typeface="Comic Sans MS" pitchFamily="66" charset="0"/>
                <a:cs typeface="Arial"/>
              </a:rPr>
              <a:t>LEVO </a:t>
            </a:r>
            <a:r>
              <a:rPr sz="2550" b="1" spc="-90" dirty="0">
                <a:latin typeface="Comic Sans MS" pitchFamily="66" charset="0"/>
                <a:cs typeface="Arial"/>
              </a:rPr>
              <a:t>=</a:t>
            </a:r>
            <a:r>
              <a:rPr sz="2550" b="1" spc="-204" dirty="0">
                <a:latin typeface="Comic Sans MS" pitchFamily="66" charset="0"/>
                <a:cs typeface="Arial"/>
              </a:rPr>
              <a:t> </a:t>
            </a:r>
            <a:r>
              <a:rPr sz="2550" b="1" spc="-5" dirty="0">
                <a:latin typeface="Comic Sans MS" pitchFamily="66" charset="0"/>
                <a:cs typeface="Arial"/>
              </a:rPr>
              <a:t>KIRI</a:t>
            </a:r>
            <a:endParaRPr sz="2550" dirty="0">
              <a:latin typeface="Comic Sans MS" pitchFamily="66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862768" y="0"/>
            <a:ext cx="2928376" cy="2731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E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7698" y="1913502"/>
            <a:ext cx="17064990" cy="7397750"/>
            <a:chOff x="697698" y="1913502"/>
            <a:chExt cx="17064990" cy="7397750"/>
          </a:xfrm>
        </p:grpSpPr>
        <p:sp>
          <p:nvSpPr>
            <p:cNvPr id="4" name="object 4"/>
            <p:cNvSpPr/>
            <p:nvPr/>
          </p:nvSpPr>
          <p:spPr>
            <a:xfrm>
              <a:off x="697687" y="1913508"/>
              <a:ext cx="17064990" cy="7397750"/>
            </a:xfrm>
            <a:custGeom>
              <a:avLst/>
              <a:gdLst/>
              <a:ahLst/>
              <a:cxnLst/>
              <a:rect l="l" t="t" r="r" b="b"/>
              <a:pathLst>
                <a:path w="17064990" h="7397750">
                  <a:moveTo>
                    <a:pt x="17064813" y="0"/>
                  </a:moveTo>
                  <a:lnTo>
                    <a:pt x="11239" y="0"/>
                  </a:lnTo>
                  <a:lnTo>
                    <a:pt x="11239" y="1764296"/>
                  </a:lnTo>
                  <a:lnTo>
                    <a:pt x="0" y="1764296"/>
                  </a:lnTo>
                  <a:lnTo>
                    <a:pt x="0" y="7397407"/>
                  </a:lnTo>
                  <a:lnTo>
                    <a:pt x="17053586" y="7397407"/>
                  </a:lnTo>
                  <a:lnTo>
                    <a:pt x="17053586" y="5633110"/>
                  </a:lnTo>
                  <a:lnTo>
                    <a:pt x="17064813" y="5633110"/>
                  </a:lnTo>
                  <a:lnTo>
                    <a:pt x="17064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5544182"/>
              <a:ext cx="16221205" cy="9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38791" y="7556624"/>
            <a:ext cx="16221205" cy="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487863" y="114300"/>
            <a:ext cx="143230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0" dirty="0">
                <a:solidFill>
                  <a:schemeClr val="tx1"/>
                </a:solidFill>
                <a:latin typeface="Cooper Black" pitchFamily="18" charset="0"/>
              </a:rPr>
              <a:t>STRUKTUR </a:t>
            </a:r>
            <a:r>
              <a:rPr sz="5400" spc="35" dirty="0">
                <a:solidFill>
                  <a:schemeClr val="tx1"/>
                </a:solidFill>
                <a:latin typeface="Cooper Black" pitchFamily="18" charset="0"/>
              </a:rPr>
              <a:t>LURUS</a:t>
            </a:r>
            <a:r>
              <a:rPr sz="5400" spc="-1725" dirty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sz="5400" spc="155" dirty="0">
                <a:solidFill>
                  <a:schemeClr val="tx1"/>
                </a:solidFill>
                <a:latin typeface="Cooper Black" pitchFamily="18" charset="0"/>
              </a:rPr>
              <a:t>MONOSAKARIDA</a:t>
            </a:r>
            <a:endParaRPr sz="5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00175" y="3444590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0175" y="5273390"/>
            <a:ext cx="161925" cy="161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0175" y="7102190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54039"/>
              </p:ext>
            </p:extLst>
          </p:nvPr>
        </p:nvGraphicFramePr>
        <p:xfrm>
          <a:off x="609664" y="1943100"/>
          <a:ext cx="17059275" cy="7136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9275"/>
              </a:tblGrid>
              <a:tr h="525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800" dirty="0">
                        <a:latin typeface="Times New Roman"/>
                        <a:cs typeface="Times New Roman"/>
                      </a:endParaRPr>
                    </a:p>
                    <a:p>
                      <a:pPr marL="1075690" marR="801370">
                        <a:lnSpc>
                          <a:spcPct val="115900"/>
                        </a:lnSpc>
                      </a:pPr>
                      <a:r>
                        <a:rPr sz="3450" spc="-75" dirty="0">
                          <a:latin typeface="Noto Sans"/>
                          <a:cs typeface="Noto Sans"/>
                        </a:rPr>
                        <a:t>Aldotreosa </a:t>
                      </a:r>
                      <a:r>
                        <a:rPr sz="3450" spc="-120" dirty="0">
                          <a:latin typeface="Noto Sans"/>
                          <a:cs typeface="Noto Sans"/>
                        </a:rPr>
                        <a:t>memiliki 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&gt;5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atom </a:t>
                      </a:r>
                      <a:r>
                        <a:rPr sz="3450" spc="-65" dirty="0">
                          <a:latin typeface="Noto Sans"/>
                          <a:cs typeface="Noto Sans"/>
                        </a:rPr>
                        <a:t>carbon </a:t>
                      </a:r>
                      <a:r>
                        <a:rPr sz="3450" spc="-120" dirty="0">
                          <a:latin typeface="Noto Sans"/>
                          <a:cs typeface="Noto Sans"/>
                        </a:rPr>
                        <a:t>memiliki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struktur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siklik.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Merupakan 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interaksi </a:t>
                      </a:r>
                      <a:r>
                        <a:rPr sz="3450" spc="-165" dirty="0">
                          <a:latin typeface="Noto Sans"/>
                          <a:cs typeface="Noto Sans"/>
                        </a:rPr>
                        <a:t>gugus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karbonil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dan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oksigen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pada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hikdroksil </a:t>
                      </a:r>
                      <a:r>
                        <a:rPr sz="3450" spc="-165" dirty="0">
                          <a:latin typeface="Noto Sans"/>
                          <a:cs typeface="Noto Sans"/>
                        </a:rPr>
                        <a:t>yang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membentuk </a:t>
                      </a:r>
                      <a:r>
                        <a:rPr sz="3450" spc="-110" dirty="0">
                          <a:latin typeface="Noto Sans"/>
                          <a:cs typeface="Noto Sans"/>
                        </a:rPr>
                        <a:t>ikatan  </a:t>
                      </a:r>
                      <a:r>
                        <a:rPr sz="3450" spc="-105" dirty="0">
                          <a:latin typeface="Noto Sans"/>
                          <a:cs typeface="Noto Sans"/>
                        </a:rPr>
                        <a:t>kovalen.</a:t>
                      </a:r>
                      <a:endParaRPr sz="3450" dirty="0">
                        <a:latin typeface="Noto Sans"/>
                        <a:cs typeface="Noto Sans"/>
                      </a:endParaRPr>
                    </a:p>
                    <a:p>
                      <a:pPr marL="1075690" marR="440690">
                        <a:lnSpc>
                          <a:spcPct val="115900"/>
                        </a:lnSpc>
                        <a:spcBef>
                          <a:spcPts val="5"/>
                        </a:spcBef>
                      </a:pPr>
                      <a:r>
                        <a:rPr sz="3450" spc="-80" dirty="0">
                          <a:latin typeface="Noto Sans"/>
                          <a:cs typeface="Noto Sans"/>
                        </a:rPr>
                        <a:t>Glukosa </a:t>
                      </a:r>
                      <a:r>
                        <a:rPr sz="3450" spc="-120" dirty="0">
                          <a:latin typeface="Noto Sans"/>
                          <a:cs typeface="Noto Sans"/>
                        </a:rPr>
                        <a:t>memiliki </a:t>
                      </a:r>
                      <a:r>
                        <a:rPr sz="3450" spc="-165" dirty="0">
                          <a:latin typeface="Noto Sans"/>
                          <a:cs typeface="Noto Sans"/>
                        </a:rPr>
                        <a:t>gugus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aldehid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rantai </a:t>
                      </a:r>
                      <a:r>
                        <a:rPr sz="3450" spc="-125" dirty="0">
                          <a:latin typeface="Noto Sans"/>
                          <a:cs typeface="Noto Sans"/>
                        </a:rPr>
                        <a:t>samping </a:t>
                      </a:r>
                      <a:r>
                        <a:rPr sz="3450" spc="-40" dirty="0">
                          <a:latin typeface="Noto Sans"/>
                          <a:cs typeface="Noto Sans"/>
                        </a:rPr>
                        <a:t>R1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dan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alkohol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rantai </a:t>
                      </a:r>
                      <a:r>
                        <a:rPr sz="3450" spc="-125" dirty="0">
                          <a:latin typeface="Noto Sans"/>
                          <a:cs typeface="Noto Sans"/>
                        </a:rPr>
                        <a:t>samping </a:t>
                      </a:r>
                      <a:r>
                        <a:rPr sz="3450" spc="-60" dirty="0">
                          <a:latin typeface="Noto Sans"/>
                          <a:cs typeface="Noto Sans"/>
                        </a:rPr>
                        <a:t>R1.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Interaksi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antara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aldehid dan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alkohol ini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akan </a:t>
                      </a:r>
                      <a:r>
                        <a:rPr sz="3450" spc="-75" dirty="0">
                          <a:latin typeface="Noto Sans"/>
                          <a:cs typeface="Noto Sans"/>
                        </a:rPr>
                        <a:t>berada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pada  </a:t>
                      </a:r>
                      <a:r>
                        <a:rPr sz="3450" spc="-110" dirty="0">
                          <a:latin typeface="Noto Sans"/>
                          <a:cs typeface="Noto Sans"/>
                        </a:rPr>
                        <a:t>kesetimbangan </a:t>
                      </a:r>
                      <a:r>
                        <a:rPr sz="3450" spc="-105" dirty="0">
                          <a:latin typeface="Noto Sans"/>
                          <a:cs typeface="Noto Sans"/>
                        </a:rPr>
                        <a:t>untuk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membentuk</a:t>
                      </a:r>
                      <a:r>
                        <a:rPr sz="3450" spc="229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85" dirty="0">
                          <a:latin typeface="Noto Sans"/>
                          <a:cs typeface="Noto Sans"/>
                        </a:rPr>
                        <a:t>hemiacetal</a:t>
                      </a:r>
                      <a:endParaRPr sz="3450" dirty="0">
                        <a:latin typeface="Noto Sans"/>
                        <a:cs typeface="Noto Sans"/>
                      </a:endParaRPr>
                    </a:p>
                    <a:p>
                      <a:pPr marL="107569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3450" spc="-80" dirty="0">
                          <a:latin typeface="Noto Sans"/>
                          <a:cs typeface="Noto Sans"/>
                        </a:rPr>
                        <a:t>Prinsip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siklisasi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fruktosa </a:t>
                      </a:r>
                      <a:r>
                        <a:rPr sz="3450" spc="-75" dirty="0">
                          <a:latin typeface="Noto Sans"/>
                          <a:cs typeface="Noto Sans"/>
                        </a:rPr>
                        <a:t>terdapat </a:t>
                      </a:r>
                      <a:r>
                        <a:rPr sz="3450" spc="-165" dirty="0">
                          <a:latin typeface="Noto Sans"/>
                          <a:cs typeface="Noto Sans"/>
                        </a:rPr>
                        <a:t>gugus</a:t>
                      </a:r>
                      <a:r>
                        <a:rPr sz="3450" spc="1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keton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terikat </a:t>
                      </a:r>
                      <a:r>
                        <a:rPr sz="3450" spc="-40" dirty="0">
                          <a:latin typeface="Noto Sans"/>
                          <a:cs typeface="Noto Sans"/>
                        </a:rPr>
                        <a:t>R1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dan </a:t>
                      </a:r>
                      <a:r>
                        <a:rPr sz="3450" spc="-40" dirty="0">
                          <a:latin typeface="Noto Sans"/>
                          <a:cs typeface="Noto Sans"/>
                        </a:rPr>
                        <a:t>R2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dan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alkohol</a:t>
                      </a:r>
                      <a:endParaRPr sz="3450" dirty="0">
                        <a:latin typeface="Noto Sans"/>
                        <a:cs typeface="Noto Sans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4298">
                <a:tc>
                  <a:txBody>
                    <a:bodyPr/>
                    <a:lstStyle/>
                    <a:p>
                      <a:pPr marL="1075690">
                        <a:lnSpc>
                          <a:spcPts val="3865"/>
                        </a:lnSpc>
                      </a:pPr>
                      <a:r>
                        <a:rPr sz="3450" spc="-165" dirty="0">
                          <a:latin typeface="Noto Sans"/>
                          <a:cs typeface="Noto Sans"/>
                        </a:rPr>
                        <a:t>yang</a:t>
                      </a:r>
                      <a:r>
                        <a:rPr sz="345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terikat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60" dirty="0">
                          <a:latin typeface="Noto Sans"/>
                          <a:cs typeface="Noto Sans"/>
                        </a:rPr>
                        <a:t>R3.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Interaksi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antara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keton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dan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alkohol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akan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membentuk</a:t>
                      </a:r>
                      <a:r>
                        <a:rPr sz="3450" spc="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hemiketal</a:t>
                      </a:r>
                      <a:endParaRPr sz="3450" dirty="0">
                        <a:latin typeface="Noto Sans"/>
                        <a:cs typeface="Noto Sans"/>
                      </a:endParaRPr>
                    </a:p>
                    <a:p>
                      <a:pPr marL="1075690" marR="2308225">
                        <a:lnSpc>
                          <a:spcPct val="115900"/>
                        </a:lnSpc>
                      </a:pPr>
                      <a:r>
                        <a:rPr sz="3450" spc="-105" dirty="0">
                          <a:latin typeface="Noto Sans"/>
                          <a:cs typeface="Noto Sans"/>
                        </a:rPr>
                        <a:t>dimana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oksigen akan </a:t>
                      </a:r>
                      <a:r>
                        <a:rPr sz="3450" spc="-95" dirty="0">
                          <a:latin typeface="Noto Sans"/>
                          <a:cs typeface="Noto Sans"/>
                        </a:rPr>
                        <a:t>terikat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sz="3450" spc="-90" dirty="0">
                          <a:latin typeface="Noto Sans"/>
                          <a:cs typeface="Noto Sans"/>
                        </a:rPr>
                        <a:t>karbon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dan </a:t>
                      </a:r>
                      <a:r>
                        <a:rPr sz="3450" spc="-60" dirty="0">
                          <a:latin typeface="Noto Sans"/>
                          <a:cs typeface="Noto Sans"/>
                        </a:rPr>
                        <a:t>H </a:t>
                      </a:r>
                      <a:r>
                        <a:rPr sz="3450" spc="-80" dirty="0">
                          <a:latin typeface="Noto Sans"/>
                          <a:cs typeface="Noto Sans"/>
                        </a:rPr>
                        <a:t>pada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alkohol </a:t>
                      </a:r>
                      <a:r>
                        <a:rPr sz="3450" spc="-114" dirty="0">
                          <a:latin typeface="Noto Sans"/>
                          <a:cs typeface="Noto Sans"/>
                        </a:rPr>
                        <a:t>akan  </a:t>
                      </a:r>
                      <a:r>
                        <a:rPr sz="3450" spc="-100" dirty="0">
                          <a:latin typeface="Noto Sans"/>
                          <a:cs typeface="Noto Sans"/>
                        </a:rPr>
                        <a:t>membentuk </a:t>
                      </a:r>
                      <a:r>
                        <a:rPr sz="3450" spc="-165" dirty="0">
                          <a:latin typeface="Noto Sans"/>
                          <a:cs typeface="Noto Sans"/>
                        </a:rPr>
                        <a:t>gugus </a:t>
                      </a:r>
                      <a:r>
                        <a:rPr sz="3450" spc="-50" dirty="0">
                          <a:latin typeface="Noto Sans"/>
                          <a:cs typeface="Noto Sans"/>
                        </a:rPr>
                        <a:t>OH</a:t>
                      </a:r>
                      <a:r>
                        <a:rPr sz="3450" spc="27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3450" spc="-85" dirty="0">
                          <a:latin typeface="Noto Sans"/>
                          <a:cs typeface="Noto Sans"/>
                        </a:rPr>
                        <a:t>baru.</a:t>
                      </a:r>
                      <a:endParaRPr sz="3450" dirty="0">
                        <a:latin typeface="Noto Sans"/>
                        <a:cs typeface="Noto Sans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425</Words>
  <Application>Microsoft Office PowerPoint</Application>
  <PresentationFormat>Custom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MONOSAKARIDA</vt:lpstr>
      <vt:lpstr>Pemberian Nama      Monosakarida</vt:lpstr>
      <vt:lpstr>Glukosa --&gt; Aldoheksosa--&gt; punya 1 gugus aldehid dan 6 atom karbon  Fruktosa --&gt; Ketoheksosa--&gt; punya 1 gugus keton dan 6 atom karbon  Glisaraldehid--&gt; punya 1 gugus aldehid damn 3 atom karbon Dihidroksiaseton--&gt; punya 1 gugus keton dan 3 atom karbon</vt:lpstr>
      <vt:lpstr>PowerPoint Presentation</vt:lpstr>
      <vt:lpstr>STRUKTUR LURUS MONOSAKARIDA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khalidaazzahra0</dc:creator>
  <cp:keywords>DAE5_qBcAAc,BAD5edin41c</cp:keywords>
  <cp:lastModifiedBy>Personal</cp:lastModifiedBy>
  <cp:revision>2</cp:revision>
  <dcterms:created xsi:type="dcterms:W3CDTF">2022-03-04T07:32:04Z</dcterms:created>
  <dcterms:modified xsi:type="dcterms:W3CDTF">2022-03-04T07:47:06Z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2022-03-04T00:00:00Z</vt:filetime>
  </property>
</Properties>
</file>