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8"/>
  </p:notesMasterIdLst>
  <p:sldIdLst>
    <p:sldId id="256" r:id="rId2"/>
    <p:sldId id="261" r:id="rId3"/>
    <p:sldId id="257" r:id="rId4"/>
    <p:sldId id="262" r:id="rId5"/>
    <p:sldId id="298" r:id="rId6"/>
    <p:sldId id="299" r:id="rId7"/>
  </p:sldIdLst>
  <p:sldSz cx="9144000" cy="5143500" type="screen16x9"/>
  <p:notesSz cx="6858000" cy="9144000"/>
  <p:embeddedFontLst>
    <p:embeddedFont>
      <p:font typeface="Caveat Brush" panose="020B0604020202020204" charset="0"/>
      <p:regular r:id="rId9"/>
    </p:embeddedFont>
    <p:embeddedFont>
      <p:font typeface="Poppins" panose="000005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DDA16C-9E21-41CF-B55D-5669722A7133}">
  <a:tblStyle styleId="{AFDDA16C-9E21-41CF-B55D-5669722A71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4T06:53:10.70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1391 1008,'-5'5,"-12"2,-2 4,-4 1,-3-2,-2-3,-1-2,0-2,-1-2,0-1,0 0,0 0,0-1,0 1,0-1,1 1,-1 0,1 0,-1 0,-5 0,-6 0,-1 0,1 0,-3 0,2 0,3 0,2 0,4 0,1 0,2 0,1 0,5-5,1-1,1-1,-2-3,-2 0,-1-4,-1 1,-1-2,4-5,2 3,0-2,-2-3,-1-2,-1-2,3-2,7-1,6-1,-1 0,2 0,3 0,2 0,3 1,1-1,0 0,2 1,-1-1,1 1,4-1,2 1,5-1,0 1,3-1,4 1,4 4,-2 2,0 5,2 0,-3-1,5 2,-2-1,1 2,-4 0,-1-4,2 3,2-2,3-1,1 1,2 5,0 5,1 3,-1 3,1 2,0 2,0-1,0 1,-1 0,1 0,0-1,-1 0,1 1,-1-1,1 5,-6 6,-1 2,0-2,-3 3,-1-2,2-2,-3 2,1-1,2 2,-3 5,1-2,7 3,4-3,-2 1,3 3,2 3,-1-2,1-1,-1-2,-6 0,-2 2,-1-2,2 0,1-2,-4 1,-1-3,2 2,-4 2,0-1,-3 2,1 2,-3 3,-3 2,-4 2,-3 1,-2 0,-2 1,0 0,-1 0,-5-5,-1-2,0 0,-4-3,-4-1,-5-3,0 1,0-3,-3 1,-2-2,3 3,1-3,3 3,0-3,-2 3,-3-2,-2 2,3 3,0-2,-1 2,-1-3,2-4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4T06:53:29.27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801 533,'-5'0,"-7"0,-6 0,-5 0,-4 0,-7 0,-3 0,0 0,1 0,2 0,1 0,2 0,1 0,0 0,1 0,-1 0,1 0,0 0,-5 0,-3-5,2-1,0-6,2 0,1 2,6-2,8-5,1-4,5-3,3-3,4-2,2-1,2 0,2-1,-1 1,6 0,6 5,7 7,5 2,3 3,7 4,3 3,0-2,-1 1,-7-5,-3 1,-1 2,-5-3,-1 1,2 2,2 3,2 2,2-3,1 0,7 1,1 1,0 2,4 1,1 2,2-1,0 1,-3 1,-3-1,-3 0,-2 1,-1-1,-2 0,0 0,0 0,5 0,2 0,-1 0,0 5,-2 1,-1 6,-1 0,-2 3,1 4,-1 4,-4 3,-8 2,-6 1,-5 1,-3 0,-3 1,0-1,-2 0,-4-5,-2-2,-4-5,-5 0,-5-4,-4 2,-2-3,4 2,0-2,0-3,-1-3,3 2,1 0,-6-2,-4-2,3 3,3 0,-1-1,-1-2,0-2,-1-1,-1 4,0 1,0-1,-1-1,0-2,1-1,-1-1,0 0,1-1,-1-1,0 1,1 0,0-6,-1-1,1 1,-1 1,0-4,6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4T06:53:32.05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12,'0'-5,"0"-1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4T06:53:55.3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dad19b686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dad19b686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d6bb563a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d6bb563a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dd6bb563a4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dd6bb563a4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dd6bb563a4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dd6bb563a4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708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dad19b686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dad19b686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30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71725" y="1097600"/>
            <a:ext cx="5800500" cy="22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71776" y="3630000"/>
            <a:ext cx="58005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558529" y="-401037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765775" y="-121425"/>
            <a:ext cx="1823569" cy="5563502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7067155" y="340867"/>
            <a:ext cx="2727134" cy="1273696"/>
            <a:chOff x="1438325" y="603625"/>
            <a:chExt cx="1613975" cy="753800"/>
          </a:xfrm>
        </p:grpSpPr>
        <p:sp>
          <p:nvSpPr>
            <p:cNvPr id="15" name="Google Shape;15;p2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600981" y="1424566"/>
            <a:ext cx="694759" cy="3842220"/>
            <a:chOff x="5379800" y="2555600"/>
            <a:chExt cx="236425" cy="1307500"/>
          </a:xfrm>
        </p:grpSpPr>
        <p:sp>
          <p:nvSpPr>
            <p:cNvPr id="22" name="Google Shape;22;p2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7878380" y="1196751"/>
            <a:ext cx="763375" cy="4116611"/>
            <a:chOff x="5133900" y="2478075"/>
            <a:chExt cx="259775" cy="1400875"/>
          </a:xfrm>
        </p:grpSpPr>
        <p:sp>
          <p:nvSpPr>
            <p:cNvPr id="31" name="Google Shape;31;p2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678314" y="690187"/>
            <a:ext cx="1161195" cy="734388"/>
            <a:chOff x="5161625" y="732525"/>
            <a:chExt cx="456050" cy="288425"/>
          </a:xfrm>
        </p:grpSpPr>
        <p:sp>
          <p:nvSpPr>
            <p:cNvPr id="42" name="Google Shape;42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2"/>
          <p:cNvSpPr/>
          <p:nvPr/>
        </p:nvSpPr>
        <p:spPr>
          <a:xfrm>
            <a:off x="780488" y="4328110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5400000">
            <a:off x="-569884" y="3259886"/>
            <a:ext cx="1732599" cy="946480"/>
            <a:chOff x="6928067" y="2555588"/>
            <a:chExt cx="1830919" cy="1000190"/>
          </a:xfrm>
        </p:grpSpPr>
        <p:sp>
          <p:nvSpPr>
            <p:cNvPr id="53" name="Google Shape;53;p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Google Shape;64;p2"/>
          <p:cNvSpPr/>
          <p:nvPr/>
        </p:nvSpPr>
        <p:spPr>
          <a:xfrm rot="9900051">
            <a:off x="3394329" y="-361541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5400000">
            <a:off x="4927603" y="3979301"/>
            <a:ext cx="746297" cy="1909296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 rot="8416454">
            <a:off x="5582023" y="4677212"/>
            <a:ext cx="1161186" cy="734383"/>
            <a:chOff x="5161625" y="732525"/>
            <a:chExt cx="456050" cy="288425"/>
          </a:xfrm>
        </p:grpSpPr>
        <p:sp>
          <p:nvSpPr>
            <p:cNvPr id="67" name="Google Shape;67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713250" y="118372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-540214" y="3510863"/>
            <a:ext cx="1475859" cy="1093135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4"/>
          <p:cNvGrpSpPr/>
          <p:nvPr/>
        </p:nvGrpSpPr>
        <p:grpSpPr>
          <a:xfrm>
            <a:off x="7788664" y="4604012"/>
            <a:ext cx="1161195" cy="734388"/>
            <a:chOff x="5161625" y="732525"/>
            <a:chExt cx="456050" cy="288425"/>
          </a:xfrm>
        </p:grpSpPr>
        <p:sp>
          <p:nvSpPr>
            <p:cNvPr id="107" name="Google Shape;107;p4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4"/>
          <p:cNvSpPr/>
          <p:nvPr/>
        </p:nvSpPr>
        <p:spPr>
          <a:xfrm rot="-9482827">
            <a:off x="-566592" y="2857569"/>
            <a:ext cx="1528617" cy="1384067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"/>
          <p:cNvSpPr/>
          <p:nvPr/>
        </p:nvSpPr>
        <p:spPr>
          <a:xfrm rot="10800000">
            <a:off x="8216700" y="-212025"/>
            <a:ext cx="977725" cy="109315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"/>
          <p:cNvSpPr/>
          <p:nvPr/>
        </p:nvSpPr>
        <p:spPr>
          <a:xfrm rot="9624733" flipH="1">
            <a:off x="7744824" y="-207126"/>
            <a:ext cx="1371822" cy="672675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1216400" y="3064375"/>
            <a:ext cx="31506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2"/>
          </p:nvPr>
        </p:nvSpPr>
        <p:spPr>
          <a:xfrm>
            <a:off x="4777104" y="3064375"/>
            <a:ext cx="31506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title" idx="3"/>
          </p:nvPr>
        </p:nvSpPr>
        <p:spPr>
          <a:xfrm>
            <a:off x="1216400" y="2609475"/>
            <a:ext cx="31506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 idx="4"/>
          </p:nvPr>
        </p:nvSpPr>
        <p:spPr>
          <a:xfrm>
            <a:off x="4777113" y="2609475"/>
            <a:ext cx="31506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-514300" y="-267800"/>
            <a:ext cx="1320607" cy="3332174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 rot="-5400000">
            <a:off x="7606857" y="198228"/>
            <a:ext cx="1842313" cy="860893"/>
            <a:chOff x="2431350" y="1519275"/>
            <a:chExt cx="925925" cy="432675"/>
          </a:xfrm>
        </p:grpSpPr>
        <p:sp>
          <p:nvSpPr>
            <p:cNvPr id="127" name="Google Shape;127;p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5"/>
          <p:cNvGrpSpPr/>
          <p:nvPr/>
        </p:nvGrpSpPr>
        <p:grpSpPr>
          <a:xfrm>
            <a:off x="490310" y="2387944"/>
            <a:ext cx="519497" cy="2872970"/>
            <a:chOff x="5379800" y="2555600"/>
            <a:chExt cx="236425" cy="1307500"/>
          </a:xfrm>
        </p:grpSpPr>
        <p:sp>
          <p:nvSpPr>
            <p:cNvPr id="134" name="Google Shape;134;p5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5"/>
          <p:cNvGrpSpPr/>
          <p:nvPr/>
        </p:nvGrpSpPr>
        <p:grpSpPr>
          <a:xfrm>
            <a:off x="-50006" y="2217598"/>
            <a:ext cx="570804" cy="3078143"/>
            <a:chOff x="5133900" y="2478075"/>
            <a:chExt cx="259775" cy="1400875"/>
          </a:xfrm>
        </p:grpSpPr>
        <p:sp>
          <p:nvSpPr>
            <p:cNvPr id="143" name="Google Shape;143;p5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5"/>
          <p:cNvGrpSpPr/>
          <p:nvPr/>
        </p:nvGrpSpPr>
        <p:grpSpPr>
          <a:xfrm>
            <a:off x="7762965" y="4358025"/>
            <a:ext cx="1161195" cy="734388"/>
            <a:chOff x="5161625" y="732525"/>
            <a:chExt cx="456050" cy="288425"/>
          </a:xfrm>
        </p:grpSpPr>
        <p:sp>
          <p:nvSpPr>
            <p:cNvPr id="154" name="Google Shape;154;p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 txBox="1">
            <a:spLocks noGrp="1"/>
          </p:cNvSpPr>
          <p:nvPr>
            <p:ph type="title"/>
          </p:nvPr>
        </p:nvSpPr>
        <p:spPr>
          <a:xfrm>
            <a:off x="838450" y="26318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59" name="Google Shape;359;p14"/>
          <p:cNvSpPr txBox="1">
            <a:spLocks noGrp="1"/>
          </p:cNvSpPr>
          <p:nvPr>
            <p:ph type="subTitle" idx="1"/>
          </p:nvPr>
        </p:nvSpPr>
        <p:spPr>
          <a:xfrm>
            <a:off x="838450" y="3086750"/>
            <a:ext cx="2423100" cy="8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4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4"/>
          <p:cNvSpPr txBox="1">
            <a:spLocks noGrp="1"/>
          </p:cNvSpPr>
          <p:nvPr>
            <p:ph type="title" idx="3"/>
          </p:nvPr>
        </p:nvSpPr>
        <p:spPr>
          <a:xfrm>
            <a:off x="3360421" y="26318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62" name="Google Shape;362;p14"/>
          <p:cNvSpPr txBox="1">
            <a:spLocks noGrp="1"/>
          </p:cNvSpPr>
          <p:nvPr>
            <p:ph type="subTitle" idx="4"/>
          </p:nvPr>
        </p:nvSpPr>
        <p:spPr>
          <a:xfrm>
            <a:off x="3360424" y="3086750"/>
            <a:ext cx="2423100" cy="8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4"/>
          <p:cNvSpPr txBox="1">
            <a:spLocks noGrp="1"/>
          </p:cNvSpPr>
          <p:nvPr>
            <p:ph type="title" idx="5"/>
          </p:nvPr>
        </p:nvSpPr>
        <p:spPr>
          <a:xfrm>
            <a:off x="5882391" y="26318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64" name="Google Shape;364;p14"/>
          <p:cNvSpPr txBox="1">
            <a:spLocks noGrp="1"/>
          </p:cNvSpPr>
          <p:nvPr>
            <p:ph type="subTitle" idx="6"/>
          </p:nvPr>
        </p:nvSpPr>
        <p:spPr>
          <a:xfrm>
            <a:off x="5882397" y="3086750"/>
            <a:ext cx="2423100" cy="8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305500" y="-167025"/>
            <a:ext cx="977725" cy="109315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14"/>
          <p:cNvGrpSpPr/>
          <p:nvPr/>
        </p:nvGrpSpPr>
        <p:grpSpPr>
          <a:xfrm rot="5400000">
            <a:off x="7951739" y="858987"/>
            <a:ext cx="1161195" cy="734388"/>
            <a:chOff x="5161625" y="732525"/>
            <a:chExt cx="456050" cy="288425"/>
          </a:xfrm>
        </p:grpSpPr>
        <p:sp>
          <p:nvSpPr>
            <p:cNvPr id="367" name="Google Shape;367;p14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-191596" y="4396038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4"/>
          <p:cNvSpPr/>
          <p:nvPr/>
        </p:nvSpPr>
        <p:spPr>
          <a:xfrm rot="9900051">
            <a:off x="-279596" y="3825934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2"/>
          <p:cNvGrpSpPr/>
          <p:nvPr/>
        </p:nvGrpSpPr>
        <p:grpSpPr>
          <a:xfrm rot="-5400000">
            <a:off x="3542852" y="-704438"/>
            <a:ext cx="1362411" cy="2352602"/>
            <a:chOff x="428525" y="2080425"/>
            <a:chExt cx="639900" cy="1104975"/>
          </a:xfrm>
        </p:grpSpPr>
        <p:sp>
          <p:nvSpPr>
            <p:cNvPr id="556" name="Google Shape;556;p22"/>
            <p:cNvSpPr/>
            <p:nvPr/>
          </p:nvSpPr>
          <p:spPr>
            <a:xfrm>
              <a:off x="428525" y="2080425"/>
              <a:ext cx="607075" cy="1104975"/>
            </a:xfrm>
            <a:custGeom>
              <a:avLst/>
              <a:gdLst/>
              <a:ahLst/>
              <a:cxnLst/>
              <a:rect l="l" t="t" r="r" b="b"/>
              <a:pathLst>
                <a:path w="24283" h="44199" extrusionOk="0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904975" y="2557400"/>
              <a:ext cx="74425" cy="125000"/>
            </a:xfrm>
            <a:custGeom>
              <a:avLst/>
              <a:gdLst/>
              <a:ahLst/>
              <a:cxnLst/>
              <a:rect l="l" t="t" r="r" b="b"/>
              <a:pathLst>
                <a:path w="2977" h="5000" extrusionOk="0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65575" y="2502775"/>
              <a:ext cx="110175" cy="229750"/>
            </a:xfrm>
            <a:custGeom>
              <a:avLst/>
              <a:gdLst/>
              <a:ahLst/>
              <a:cxnLst/>
              <a:rect l="l" t="t" r="r" b="b"/>
              <a:pathLst>
                <a:path w="4407" h="9190" extrusionOk="0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23975" y="2458750"/>
              <a:ext cx="171475" cy="321425"/>
            </a:xfrm>
            <a:custGeom>
              <a:avLst/>
              <a:gdLst/>
              <a:ahLst/>
              <a:cxnLst/>
              <a:rect l="l" t="t" r="r" b="b"/>
              <a:pathLst>
                <a:path w="6859" h="12857" extrusionOk="0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96250" y="2395625"/>
              <a:ext cx="217450" cy="446575"/>
            </a:xfrm>
            <a:custGeom>
              <a:avLst/>
              <a:gdLst/>
              <a:ahLst/>
              <a:cxnLst/>
              <a:rect l="l" t="t" r="r" b="b"/>
              <a:pathLst>
                <a:path w="8698" h="17863" extrusionOk="0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740800" y="2355500"/>
              <a:ext cx="274350" cy="531200"/>
            </a:xfrm>
            <a:custGeom>
              <a:avLst/>
              <a:gdLst/>
              <a:ahLst/>
              <a:cxnLst/>
              <a:rect l="l" t="t" r="r" b="b"/>
              <a:pathLst>
                <a:path w="10974" h="21248" extrusionOk="0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697750" y="2309525"/>
              <a:ext cx="340750" cy="624000"/>
            </a:xfrm>
            <a:custGeom>
              <a:avLst/>
              <a:gdLst/>
              <a:ahLst/>
              <a:cxnLst/>
              <a:rect l="l" t="t" r="r" b="b"/>
              <a:pathLst>
                <a:path w="13630" h="24960" extrusionOk="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622600" y="2273775"/>
              <a:ext cx="409350" cy="712150"/>
            </a:xfrm>
            <a:custGeom>
              <a:avLst/>
              <a:gdLst/>
              <a:ahLst/>
              <a:cxnLst/>
              <a:rect l="l" t="t" r="r" b="b"/>
              <a:pathLst>
                <a:path w="16374" h="28486" extrusionOk="0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598525" y="2241675"/>
              <a:ext cx="450925" cy="804925"/>
            </a:xfrm>
            <a:custGeom>
              <a:avLst/>
              <a:gdLst/>
              <a:ahLst/>
              <a:cxnLst/>
              <a:rect l="l" t="t" r="r" b="b"/>
              <a:pathLst>
                <a:path w="18037" h="32197" extrusionOk="0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540150" y="2180400"/>
              <a:ext cx="515150" cy="928825"/>
            </a:xfrm>
            <a:custGeom>
              <a:avLst/>
              <a:gdLst/>
              <a:ahLst/>
              <a:cxnLst/>
              <a:rect l="l" t="t" r="r" b="b"/>
              <a:pathLst>
                <a:path w="20606" h="37153" extrusionOk="0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483225" y="2138800"/>
              <a:ext cx="585200" cy="1011300"/>
            </a:xfrm>
            <a:custGeom>
              <a:avLst/>
              <a:gdLst/>
              <a:ahLst/>
              <a:cxnLst/>
              <a:rect l="l" t="t" r="r" b="b"/>
              <a:pathLst>
                <a:path w="23408" h="40452" extrusionOk="0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2"/>
          <p:cNvGrpSpPr/>
          <p:nvPr/>
        </p:nvGrpSpPr>
        <p:grpSpPr>
          <a:xfrm rot="8707354" flipH="1">
            <a:off x="3324195" y="201003"/>
            <a:ext cx="1732547" cy="946452"/>
            <a:chOff x="6928067" y="2555588"/>
            <a:chExt cx="1830919" cy="1000190"/>
          </a:xfrm>
        </p:grpSpPr>
        <p:sp>
          <p:nvSpPr>
            <p:cNvPr id="568" name="Google Shape;568;p2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2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70" name="Google Shape;570;p2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9" name="Google Shape;579;p22"/>
          <p:cNvSpPr/>
          <p:nvPr/>
        </p:nvSpPr>
        <p:spPr>
          <a:xfrm>
            <a:off x="3179" y="4393688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6641666">
            <a:off x="-160064" y="42801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/>
          <p:nvPr/>
        </p:nvSpPr>
        <p:spPr>
          <a:xfrm rot="5400000" flipH="1">
            <a:off x="7825645" y="3391586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"/>
          <p:cNvSpPr/>
          <p:nvPr/>
        </p:nvSpPr>
        <p:spPr>
          <a:xfrm rot="-9000008" flipH="1">
            <a:off x="7822248" y="3263593"/>
            <a:ext cx="1528607" cy="1384058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3" name="Google Shape;583;p22"/>
          <p:cNvGrpSpPr/>
          <p:nvPr/>
        </p:nvGrpSpPr>
        <p:grpSpPr>
          <a:xfrm>
            <a:off x="1331839" y="4281987"/>
            <a:ext cx="1161195" cy="734388"/>
            <a:chOff x="5161625" y="732525"/>
            <a:chExt cx="456050" cy="288425"/>
          </a:xfrm>
        </p:grpSpPr>
        <p:sp>
          <p:nvSpPr>
            <p:cNvPr id="584" name="Google Shape;58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2"/>
          <p:cNvGrpSpPr/>
          <p:nvPr/>
        </p:nvGrpSpPr>
        <p:grpSpPr>
          <a:xfrm rot="5400000">
            <a:off x="7850126" y="2679112"/>
            <a:ext cx="1161195" cy="734388"/>
            <a:chOff x="5161625" y="732525"/>
            <a:chExt cx="456050" cy="288425"/>
          </a:xfrm>
        </p:grpSpPr>
        <p:sp>
          <p:nvSpPr>
            <p:cNvPr id="594" name="Google Shape;59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3"/>
          <p:cNvGrpSpPr/>
          <p:nvPr/>
        </p:nvGrpSpPr>
        <p:grpSpPr>
          <a:xfrm>
            <a:off x="7583829" y="2419228"/>
            <a:ext cx="1842313" cy="860893"/>
            <a:chOff x="2431350" y="1519275"/>
            <a:chExt cx="925925" cy="432675"/>
          </a:xfrm>
        </p:grpSpPr>
        <p:sp>
          <p:nvSpPr>
            <p:cNvPr id="605" name="Google Shape;605;p2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3"/>
          <p:cNvGrpSpPr/>
          <p:nvPr/>
        </p:nvGrpSpPr>
        <p:grpSpPr>
          <a:xfrm>
            <a:off x="8393397" y="2311894"/>
            <a:ext cx="519497" cy="2872970"/>
            <a:chOff x="5379800" y="2555600"/>
            <a:chExt cx="236425" cy="1307500"/>
          </a:xfrm>
        </p:grpSpPr>
        <p:sp>
          <p:nvSpPr>
            <p:cNvPr id="612" name="Google Shape;612;p23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3"/>
          <p:cNvGrpSpPr/>
          <p:nvPr/>
        </p:nvGrpSpPr>
        <p:grpSpPr>
          <a:xfrm>
            <a:off x="7853081" y="2141548"/>
            <a:ext cx="570804" cy="3078143"/>
            <a:chOff x="5133900" y="2478075"/>
            <a:chExt cx="259775" cy="1400875"/>
          </a:xfrm>
        </p:grpSpPr>
        <p:sp>
          <p:nvSpPr>
            <p:cNvPr id="621" name="Google Shape;621;p23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23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3"/>
          <p:cNvSpPr/>
          <p:nvPr/>
        </p:nvSpPr>
        <p:spPr>
          <a:xfrm rot="-6299968">
            <a:off x="1076464" y="-132387"/>
            <a:ext cx="1201178" cy="895966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" name="Google Shape;633;p23"/>
          <p:cNvGrpSpPr/>
          <p:nvPr/>
        </p:nvGrpSpPr>
        <p:grpSpPr>
          <a:xfrm rot="5400000">
            <a:off x="1224989" y="3450037"/>
            <a:ext cx="1161195" cy="734388"/>
            <a:chOff x="5161625" y="732525"/>
            <a:chExt cx="456050" cy="288425"/>
          </a:xfrm>
        </p:grpSpPr>
        <p:sp>
          <p:nvSpPr>
            <p:cNvPr id="634" name="Google Shape;634;p2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60" r:id="rId5"/>
    <p:sldLayoutId id="2147483667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6"/>
          <p:cNvSpPr txBox="1">
            <a:spLocks noGrp="1"/>
          </p:cNvSpPr>
          <p:nvPr>
            <p:ph type="ctrTitle"/>
          </p:nvPr>
        </p:nvSpPr>
        <p:spPr>
          <a:xfrm>
            <a:off x="1671725" y="1097600"/>
            <a:ext cx="5800500" cy="22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Karbohidrat Monosakarida</a:t>
            </a:r>
            <a:endParaRPr dirty="0"/>
          </a:p>
        </p:txBody>
      </p:sp>
      <p:sp>
        <p:nvSpPr>
          <p:cNvPr id="652" name="Google Shape;652;p26"/>
          <p:cNvSpPr txBox="1">
            <a:spLocks noGrp="1"/>
          </p:cNvSpPr>
          <p:nvPr>
            <p:ph type="subTitle" idx="1"/>
          </p:nvPr>
        </p:nvSpPr>
        <p:spPr>
          <a:xfrm>
            <a:off x="1671776" y="3630000"/>
            <a:ext cx="58005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Nurul </a:t>
            </a:r>
            <a:r>
              <a:rPr lang="en-US" dirty="0" err="1"/>
              <a:t>Hasanah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2154051014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THP B</a:t>
            </a:r>
            <a:endParaRPr dirty="0"/>
          </a:p>
        </p:txBody>
      </p:sp>
      <p:cxnSp>
        <p:nvCxnSpPr>
          <p:cNvPr id="653" name="Google Shape;653;p26"/>
          <p:cNvCxnSpPr/>
          <p:nvPr/>
        </p:nvCxnSpPr>
        <p:spPr>
          <a:xfrm>
            <a:off x="2731075" y="3489500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1"/>
          <p:cNvSpPr txBox="1">
            <a:spLocks noGrp="1"/>
          </p:cNvSpPr>
          <p:nvPr>
            <p:ph type="title"/>
          </p:nvPr>
        </p:nvSpPr>
        <p:spPr>
          <a:xfrm>
            <a:off x="713250" y="19931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MONOSAKARIDA</a:t>
            </a:r>
            <a:endParaRPr dirty="0"/>
          </a:p>
        </p:txBody>
      </p:sp>
      <p:sp>
        <p:nvSpPr>
          <p:cNvPr id="720" name="Google Shape;720;p31"/>
          <p:cNvSpPr txBox="1">
            <a:spLocks noGrp="1"/>
          </p:cNvSpPr>
          <p:nvPr>
            <p:ph type="body" idx="1"/>
          </p:nvPr>
        </p:nvSpPr>
        <p:spPr>
          <a:xfrm>
            <a:off x="1825599" y="1841271"/>
            <a:ext cx="1868293" cy="35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glukosa</a:t>
            </a:r>
            <a:endParaRPr lang="en-US" dirty="0"/>
          </a:p>
        </p:txBody>
      </p:sp>
      <p:sp>
        <p:nvSpPr>
          <p:cNvPr id="721" name="Google Shape;721;p31"/>
          <p:cNvSpPr txBox="1">
            <a:spLocks noGrp="1"/>
          </p:cNvSpPr>
          <p:nvPr>
            <p:ph type="body" idx="2"/>
          </p:nvPr>
        </p:nvSpPr>
        <p:spPr>
          <a:xfrm>
            <a:off x="5495742" y="1852883"/>
            <a:ext cx="1868293" cy="353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fruktosa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722" name="Google Shape;722;p31"/>
          <p:cNvSpPr txBox="1">
            <a:spLocks noGrp="1"/>
          </p:cNvSpPr>
          <p:nvPr>
            <p:ph type="title" idx="3"/>
          </p:nvPr>
        </p:nvSpPr>
        <p:spPr>
          <a:xfrm>
            <a:off x="1184446" y="1429261"/>
            <a:ext cx="31506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Aldehid</a:t>
            </a:r>
            <a:endParaRPr dirty="0"/>
          </a:p>
        </p:txBody>
      </p:sp>
      <p:sp>
        <p:nvSpPr>
          <p:cNvPr id="723" name="Google Shape;723;p31"/>
          <p:cNvSpPr txBox="1">
            <a:spLocks noGrp="1"/>
          </p:cNvSpPr>
          <p:nvPr>
            <p:ph type="title" idx="4"/>
          </p:nvPr>
        </p:nvSpPr>
        <p:spPr>
          <a:xfrm>
            <a:off x="4745158" y="1429261"/>
            <a:ext cx="31506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Keton</a:t>
            </a:r>
            <a:endParaRPr dirty="0"/>
          </a:p>
        </p:txBody>
      </p:sp>
      <p:cxnSp>
        <p:nvCxnSpPr>
          <p:cNvPr id="724" name="Google Shape;724;p31"/>
          <p:cNvCxnSpPr/>
          <p:nvPr/>
        </p:nvCxnSpPr>
        <p:spPr>
          <a:xfrm>
            <a:off x="2699102" y="3511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244FA5-3067-4264-BC10-2BDAEF57044B}"/>
              </a:ext>
            </a:extLst>
          </p:cNvPr>
          <p:cNvCxnSpPr/>
          <p:nvPr/>
        </p:nvCxnSpPr>
        <p:spPr>
          <a:xfrm>
            <a:off x="3524152" y="1775637"/>
            <a:ext cx="20774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7D5BC3-943C-4F4E-9A31-F35B0311070C}"/>
              </a:ext>
            </a:extLst>
          </p:cNvPr>
          <p:cNvCxnSpPr>
            <a:cxnSpLocks/>
            <a:stCxn id="719" idx="2"/>
          </p:cNvCxnSpPr>
          <p:nvPr/>
        </p:nvCxnSpPr>
        <p:spPr>
          <a:xfrm>
            <a:off x="4572000" y="772014"/>
            <a:ext cx="0" cy="1003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Google Shape;721;p31">
            <a:extLst>
              <a:ext uri="{FF2B5EF4-FFF2-40B4-BE49-F238E27FC236}">
                <a16:creationId xmlns:a16="http://schemas.microsoft.com/office/drawing/2014/main" id="{5D94F79F-739B-42AC-8996-EEFCE75A74F3}"/>
              </a:ext>
            </a:extLst>
          </p:cNvPr>
          <p:cNvSpPr txBox="1">
            <a:spLocks/>
          </p:cNvSpPr>
          <p:nvPr/>
        </p:nvSpPr>
        <p:spPr>
          <a:xfrm>
            <a:off x="4271698" y="4014750"/>
            <a:ext cx="1696335" cy="87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buFont typeface="Poppins"/>
              <a:buNone/>
            </a:pPr>
            <a:r>
              <a:rPr lang="en-US" dirty="0"/>
              <a:t>Aldo (</a:t>
            </a:r>
            <a:r>
              <a:rPr lang="en-US" dirty="0" err="1"/>
              <a:t>aldehid</a:t>
            </a:r>
            <a:r>
              <a:rPr lang="en-US" dirty="0"/>
              <a:t>)</a:t>
            </a:r>
          </a:p>
          <a:p>
            <a:pPr marL="0" indent="0">
              <a:buFont typeface="Poppins"/>
              <a:buNone/>
            </a:pPr>
            <a:r>
              <a:rPr lang="en-US" dirty="0" err="1"/>
              <a:t>Atau</a:t>
            </a:r>
            <a:endParaRPr lang="en-US" dirty="0"/>
          </a:p>
          <a:p>
            <a:pPr marL="0" indent="0">
              <a:buFont typeface="Poppins"/>
              <a:buNone/>
            </a:pPr>
            <a:r>
              <a:rPr lang="en-US" dirty="0"/>
              <a:t>Keto (</a:t>
            </a:r>
            <a:r>
              <a:rPr lang="en-US" dirty="0" err="1"/>
              <a:t>keton</a:t>
            </a:r>
            <a:r>
              <a:rPr lang="en-US" dirty="0"/>
              <a:t>)</a:t>
            </a:r>
          </a:p>
        </p:txBody>
      </p:sp>
      <p:sp>
        <p:nvSpPr>
          <p:cNvPr id="23" name="Google Shape;721;p31">
            <a:extLst>
              <a:ext uri="{FF2B5EF4-FFF2-40B4-BE49-F238E27FC236}">
                <a16:creationId xmlns:a16="http://schemas.microsoft.com/office/drawing/2014/main" id="{58F038D1-EAF2-4E36-B88D-BA7D0231B3C9}"/>
              </a:ext>
            </a:extLst>
          </p:cNvPr>
          <p:cNvSpPr txBox="1">
            <a:spLocks/>
          </p:cNvSpPr>
          <p:nvPr/>
        </p:nvSpPr>
        <p:spPr>
          <a:xfrm>
            <a:off x="6198771" y="3999650"/>
            <a:ext cx="1467302" cy="87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 C </a:t>
            </a:r>
            <a:r>
              <a:rPr lang="en-US" dirty="0" err="1"/>
              <a:t>triosa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 C </a:t>
            </a:r>
            <a:r>
              <a:rPr lang="en-US" dirty="0" err="1"/>
              <a:t>tetrosa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 C </a:t>
            </a:r>
            <a:r>
              <a:rPr lang="en-US" dirty="0" err="1"/>
              <a:t>pentosa</a:t>
            </a:r>
            <a:endParaRPr lang="en-US" dirty="0"/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2B988ED3-B7FB-4F1C-9BA9-CA4A88A4A62E}"/>
              </a:ext>
            </a:extLst>
          </p:cNvPr>
          <p:cNvSpPr/>
          <p:nvPr/>
        </p:nvSpPr>
        <p:spPr>
          <a:xfrm>
            <a:off x="5826674" y="4295553"/>
            <a:ext cx="282719" cy="30844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Macam-macam Karbohidrat Beserta Sifat-sifatnya - myrightspot.com">
            <a:extLst>
              <a:ext uri="{FF2B5EF4-FFF2-40B4-BE49-F238E27FC236}">
                <a16:creationId xmlns:a16="http://schemas.microsoft.com/office/drawing/2014/main" id="{73EBB8BD-7BFE-4345-BA4E-AA9100803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4599" r="76410" b="15592"/>
          <a:stretch/>
        </p:blipFill>
        <p:spPr bwMode="auto">
          <a:xfrm>
            <a:off x="1914453" y="2210727"/>
            <a:ext cx="844153" cy="162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Macam-macam Karbohidrat Beserta Sifat-sifatnya - myrightspot.com">
            <a:extLst>
              <a:ext uri="{FF2B5EF4-FFF2-40B4-BE49-F238E27FC236}">
                <a16:creationId xmlns:a16="http://schemas.microsoft.com/office/drawing/2014/main" id="{CAB49821-2F9A-407D-A682-109A50D82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7" b="22899"/>
          <a:stretch/>
        </p:blipFill>
        <p:spPr bwMode="auto">
          <a:xfrm>
            <a:off x="5491533" y="2308566"/>
            <a:ext cx="1110295" cy="15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8F270F-3F7A-4858-A75C-7EFEAF9216AE}"/>
                  </a:ext>
                </a:extLst>
              </p14:cNvPr>
              <p14:cNvContentPartPr/>
              <p14:nvPr/>
            </p14:nvContentPartPr>
            <p14:xfrm>
              <a:off x="2189066" y="2241862"/>
              <a:ext cx="576720" cy="401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8F270F-3F7A-4858-A75C-7EFEAF9216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1066" y="2133862"/>
                <a:ext cx="61236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FF1CDD2-E4BB-4579-81B3-6482F2BC3C27}"/>
                  </a:ext>
                </a:extLst>
              </p14:cNvPr>
              <p14:cNvContentPartPr/>
              <p14:nvPr/>
            </p14:nvContentPartPr>
            <p14:xfrm>
              <a:off x="5942109" y="2572342"/>
              <a:ext cx="503280" cy="213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FF1CDD2-E4BB-4579-81B3-6482F2BC3C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24109" y="2464342"/>
                <a:ext cx="53892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A952413-799D-4E2F-86EC-223D51E5A329}"/>
                  </a:ext>
                </a:extLst>
              </p14:cNvPr>
              <p14:cNvContentPartPr/>
              <p14:nvPr/>
            </p14:nvContentPartPr>
            <p14:xfrm>
              <a:off x="7644332" y="3482782"/>
              <a:ext cx="360" cy="4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A952413-799D-4E2F-86EC-223D51E5A32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26692" y="3375142"/>
                <a:ext cx="36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F1EDC0-A304-47BE-9EDB-C5081AE04D88}"/>
                  </a:ext>
                </a:extLst>
              </p14:cNvPr>
              <p14:cNvContentPartPr/>
              <p14:nvPr/>
            </p14:nvContentPartPr>
            <p14:xfrm>
              <a:off x="1626572" y="294494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F1EDC0-A304-47BE-9EDB-C5081AE04D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08572" y="2836942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Google Shape;720;p31">
            <a:extLst>
              <a:ext uri="{FF2B5EF4-FFF2-40B4-BE49-F238E27FC236}">
                <a16:creationId xmlns:a16="http://schemas.microsoft.com/office/drawing/2014/main" id="{CFD7C512-20C4-4373-AF67-1341C2535B51}"/>
              </a:ext>
            </a:extLst>
          </p:cNvPr>
          <p:cNvSpPr txBox="1">
            <a:spLocks/>
          </p:cNvSpPr>
          <p:nvPr/>
        </p:nvSpPr>
        <p:spPr>
          <a:xfrm>
            <a:off x="1958568" y="2862369"/>
            <a:ext cx="3150600" cy="400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buFont typeface="Poppins"/>
              <a:buNone/>
            </a:pPr>
            <a:r>
              <a:rPr lang="en-US" sz="1200" dirty="0"/>
              <a:t>(</a:t>
            </a:r>
            <a:r>
              <a:rPr lang="en-US" sz="1200" dirty="0" err="1"/>
              <a:t>Aldoheksosa</a:t>
            </a:r>
            <a:r>
              <a:rPr lang="en-US" sz="1200" dirty="0"/>
              <a:t>)</a:t>
            </a:r>
          </a:p>
        </p:txBody>
      </p:sp>
      <p:sp>
        <p:nvSpPr>
          <p:cNvPr id="37" name="Google Shape;720;p31">
            <a:extLst>
              <a:ext uri="{FF2B5EF4-FFF2-40B4-BE49-F238E27FC236}">
                <a16:creationId xmlns:a16="http://schemas.microsoft.com/office/drawing/2014/main" id="{82315A57-C2FB-42B6-9B05-9786FCFB523A}"/>
              </a:ext>
            </a:extLst>
          </p:cNvPr>
          <p:cNvSpPr txBox="1">
            <a:spLocks/>
          </p:cNvSpPr>
          <p:nvPr/>
        </p:nvSpPr>
        <p:spPr>
          <a:xfrm>
            <a:off x="5717063" y="2817358"/>
            <a:ext cx="3150600" cy="400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buFont typeface="Poppins"/>
              <a:buNone/>
            </a:pPr>
            <a:r>
              <a:rPr lang="en-US" sz="1200" dirty="0"/>
              <a:t>(</a:t>
            </a:r>
            <a:r>
              <a:rPr lang="en-US" sz="1200" dirty="0" err="1"/>
              <a:t>Ketoheksosa</a:t>
            </a:r>
            <a:r>
              <a:rPr lang="en-US" sz="1200" dirty="0"/>
              <a:t>)</a:t>
            </a:r>
          </a:p>
        </p:txBody>
      </p:sp>
      <p:sp>
        <p:nvSpPr>
          <p:cNvPr id="39" name="Google Shape;722;p31">
            <a:extLst>
              <a:ext uri="{FF2B5EF4-FFF2-40B4-BE49-F238E27FC236}">
                <a16:creationId xmlns:a16="http://schemas.microsoft.com/office/drawing/2014/main" id="{179788F0-AB71-45C8-9C3E-C49737F2B69C}"/>
              </a:ext>
            </a:extLst>
          </p:cNvPr>
          <p:cNvSpPr txBox="1">
            <a:spLocks/>
          </p:cNvSpPr>
          <p:nvPr/>
        </p:nvSpPr>
        <p:spPr>
          <a:xfrm>
            <a:off x="1389452" y="4186575"/>
            <a:ext cx="31506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 Brush"/>
              <a:buNone/>
              <a:defRPr sz="28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dirty="0" err="1"/>
              <a:t>Penamaan</a:t>
            </a:r>
            <a:r>
              <a:rPr lang="en-US" dirty="0"/>
              <a:t>	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3A71BD-4AB3-4815-8A1C-7EBDBB96A90E}"/>
              </a:ext>
            </a:extLst>
          </p:cNvPr>
          <p:cNvSpPr txBox="1"/>
          <p:nvPr/>
        </p:nvSpPr>
        <p:spPr>
          <a:xfrm>
            <a:off x="2973485" y="729124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optik</a:t>
            </a:r>
            <a:r>
              <a:rPr lang="en-US" dirty="0"/>
              <a:t> </a:t>
            </a:r>
            <a:r>
              <a:rPr lang="en-US" dirty="0" err="1"/>
              <a:t>aktif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4FD54-834C-4518-B032-2A1D2425FFE9}"/>
              </a:ext>
            </a:extLst>
          </p:cNvPr>
          <p:cNvSpPr txBox="1"/>
          <p:nvPr/>
        </p:nvSpPr>
        <p:spPr>
          <a:xfrm>
            <a:off x="4623447" y="732871"/>
            <a:ext cx="3140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Memiliki</a:t>
            </a:r>
            <a:r>
              <a:rPr lang="en-US" dirty="0"/>
              <a:t> 2/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hidroksil</a:t>
            </a:r>
            <a:r>
              <a:rPr lang="en-US" dirty="0"/>
              <a:t> (OH)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Pusat </a:t>
            </a:r>
            <a:r>
              <a:rPr lang="en-US" dirty="0" err="1"/>
              <a:t>Asimetrik</a:t>
            </a:r>
            <a:r>
              <a:rPr lang="en-US" dirty="0"/>
              <a:t> </a:t>
            </a:r>
            <a:r>
              <a:rPr lang="en-US" dirty="0" err="1"/>
              <a:t>Monosakarida</a:t>
            </a:r>
            <a:endParaRPr dirty="0"/>
          </a:p>
        </p:txBody>
      </p:sp>
      <p:cxnSp>
        <p:nvCxnSpPr>
          <p:cNvPr id="660" name="Google Shape;660;p27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F3DC3-1C90-401D-A169-50D146F29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1251" y="1504739"/>
            <a:ext cx="7717500" cy="290295"/>
          </a:xfrm>
        </p:spPr>
        <p:txBody>
          <a:bodyPr/>
          <a:lstStyle/>
          <a:p>
            <a:pPr marL="127000" indent="0">
              <a:buNone/>
            </a:pPr>
            <a:r>
              <a:rPr lang="en-US" dirty="0"/>
              <a:t>Atom C yang </a:t>
            </a:r>
            <a:r>
              <a:rPr lang="en-US" dirty="0" err="1"/>
              <a:t>mengikat</a:t>
            </a:r>
            <a:r>
              <a:rPr lang="en-US" dirty="0"/>
              <a:t> 4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berbeda</a:t>
            </a:r>
            <a:endParaRPr lang="en-US" dirty="0"/>
          </a:p>
        </p:txBody>
      </p:sp>
      <p:pic>
        <p:nvPicPr>
          <p:cNvPr id="7" name="Picture 4" descr="Macam-macam Karbohidrat Beserta Sifat-sifatnya - myrightspot.com">
            <a:extLst>
              <a:ext uri="{FF2B5EF4-FFF2-40B4-BE49-F238E27FC236}">
                <a16:creationId xmlns:a16="http://schemas.microsoft.com/office/drawing/2014/main" id="{71B62488-908C-4B8A-8A55-2B27A3758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4599" r="76410" b="15592"/>
          <a:stretch/>
        </p:blipFill>
        <p:spPr bwMode="auto">
          <a:xfrm>
            <a:off x="1340295" y="2093771"/>
            <a:ext cx="844153" cy="162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5603C6-CD07-4928-B6CA-090A15351D15}"/>
              </a:ext>
            </a:extLst>
          </p:cNvPr>
          <p:cNvSpPr txBox="1"/>
          <p:nvPr/>
        </p:nvSpPr>
        <p:spPr>
          <a:xfrm>
            <a:off x="1719839" y="2254411"/>
            <a:ext cx="263197" cy="806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23F0E-0F9C-4FB0-9A1B-9A0D33864D95}"/>
              </a:ext>
            </a:extLst>
          </p:cNvPr>
          <p:cNvSpPr txBox="1"/>
          <p:nvPr/>
        </p:nvSpPr>
        <p:spPr>
          <a:xfrm>
            <a:off x="1723838" y="2978486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10" name="Picture 4" descr="Macam-macam Karbohidrat Beserta Sifat-sifatnya - myrightspot.com">
            <a:extLst>
              <a:ext uri="{FF2B5EF4-FFF2-40B4-BE49-F238E27FC236}">
                <a16:creationId xmlns:a16="http://schemas.microsoft.com/office/drawing/2014/main" id="{AC2ACA4D-4C33-4008-BD78-876B4766D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7" b="22899"/>
          <a:stretch/>
        </p:blipFill>
        <p:spPr bwMode="auto">
          <a:xfrm>
            <a:off x="2854655" y="2086729"/>
            <a:ext cx="1110295" cy="15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16BCAD-63FE-4F95-9B6D-849EC3F273EB}"/>
              </a:ext>
            </a:extLst>
          </p:cNvPr>
          <p:cNvSpPr txBox="1"/>
          <p:nvPr/>
        </p:nvSpPr>
        <p:spPr>
          <a:xfrm>
            <a:off x="3326729" y="2294036"/>
            <a:ext cx="263197" cy="806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333531-ACC9-41A0-8401-646106FB57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82" t="29549" r="7800" b="-23"/>
          <a:stretch/>
        </p:blipFill>
        <p:spPr>
          <a:xfrm>
            <a:off x="4334298" y="2068272"/>
            <a:ext cx="3579174" cy="16372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42E31B-61E5-4216-BE18-38322AD0D672}"/>
              </a:ext>
            </a:extLst>
          </p:cNvPr>
          <p:cNvSpPr txBox="1"/>
          <p:nvPr/>
        </p:nvSpPr>
        <p:spPr>
          <a:xfrm>
            <a:off x="1242036" y="3720256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D- </a:t>
            </a:r>
            <a:r>
              <a:rPr lang="en-US" dirty="0" err="1"/>
              <a:t>glukosa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61D933-9AA8-41FC-88AE-45A8C22F58BE}"/>
              </a:ext>
            </a:extLst>
          </p:cNvPr>
          <p:cNvSpPr txBox="1"/>
          <p:nvPr/>
        </p:nvSpPr>
        <p:spPr>
          <a:xfrm>
            <a:off x="3069591" y="3655329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D- </a:t>
            </a:r>
            <a:r>
              <a:rPr lang="en-US" dirty="0" err="1"/>
              <a:t>fruktosa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2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Proses </a:t>
            </a:r>
            <a:r>
              <a:rPr lang="en-US" dirty="0" err="1"/>
              <a:t>Siklisasi</a:t>
            </a:r>
            <a:r>
              <a:rPr lang="en-US" dirty="0"/>
              <a:t> </a:t>
            </a:r>
            <a:r>
              <a:rPr lang="en-US" dirty="0" err="1"/>
              <a:t>Glukosa</a:t>
            </a:r>
            <a:endParaRPr dirty="0"/>
          </a:p>
        </p:txBody>
      </p:sp>
      <p:cxnSp>
        <p:nvCxnSpPr>
          <p:cNvPr id="742" name="Google Shape;742;p32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A2EDA12-8871-4033-BE25-47E517531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7" t="11971" r="2094" b="18124"/>
          <a:stretch/>
        </p:blipFill>
        <p:spPr>
          <a:xfrm>
            <a:off x="4114800" y="2374262"/>
            <a:ext cx="4767943" cy="1972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1FE3C8-B823-47B5-8CE6-0DFC3F6114DA}"/>
              </a:ext>
            </a:extLst>
          </p:cNvPr>
          <p:cNvSpPr txBox="1"/>
          <p:nvPr/>
        </p:nvSpPr>
        <p:spPr>
          <a:xfrm>
            <a:off x="344779" y="1402199"/>
            <a:ext cx="68887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Glukosa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aldehid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R1 dan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R2. </a:t>
            </a:r>
            <a:r>
              <a:rPr lang="en-US" dirty="0" err="1"/>
              <a:t>aldehid</a:t>
            </a:r>
            <a:r>
              <a:rPr lang="en-US" dirty="0"/>
              <a:t> dan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pada </a:t>
            </a:r>
            <a:r>
              <a:rPr lang="en-US" dirty="0" err="1"/>
              <a:t>kesetimbangan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hemiacetal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9C8AC-A7D1-46B6-BD49-32A0AE77C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79" y="2374262"/>
            <a:ext cx="3770021" cy="21196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2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Proses </a:t>
            </a:r>
            <a:r>
              <a:rPr lang="en-US" dirty="0" err="1"/>
              <a:t>Siklisasi</a:t>
            </a:r>
            <a:r>
              <a:rPr lang="en-US" dirty="0"/>
              <a:t> </a:t>
            </a:r>
            <a:r>
              <a:rPr lang="en-US" dirty="0" err="1"/>
              <a:t>Fruktosa</a:t>
            </a:r>
            <a:endParaRPr dirty="0"/>
          </a:p>
        </p:txBody>
      </p:sp>
      <p:cxnSp>
        <p:nvCxnSpPr>
          <p:cNvPr id="742" name="Google Shape;742;p32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74410F3-89A0-492E-96C3-77C7453BC37B}"/>
              </a:ext>
            </a:extLst>
          </p:cNvPr>
          <p:cNvSpPr txBox="1"/>
          <p:nvPr/>
        </p:nvSpPr>
        <p:spPr>
          <a:xfrm>
            <a:off x="6412900" y="2651046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OH </a:t>
            </a:r>
            <a:r>
              <a:rPr lang="en-US" sz="1000" dirty="0" err="1"/>
              <a:t>diatas</a:t>
            </a:r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88595-D4CE-4E45-BC48-036D7225E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293" y="2280871"/>
            <a:ext cx="4051461" cy="22778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23789E-E56F-4007-87E6-E172444E39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4" t="26242" r="1163" b="15022"/>
          <a:stretch/>
        </p:blipFill>
        <p:spPr>
          <a:xfrm>
            <a:off x="3543515" y="2651046"/>
            <a:ext cx="5459286" cy="1863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4C02B3-9971-480B-AEE8-9041B11DC9F7}"/>
              </a:ext>
            </a:extLst>
          </p:cNvPr>
          <p:cNvSpPr txBox="1"/>
          <p:nvPr/>
        </p:nvSpPr>
        <p:spPr>
          <a:xfrm>
            <a:off x="344779" y="1402199"/>
            <a:ext cx="68887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Fruktosa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keton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R1 dan R2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R3. </a:t>
            </a:r>
            <a:r>
              <a:rPr lang="en-US" dirty="0" err="1"/>
              <a:t>keton</a:t>
            </a:r>
            <a:r>
              <a:rPr lang="en-US" dirty="0"/>
              <a:t> dan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pada </a:t>
            </a:r>
            <a:r>
              <a:rPr lang="en-US" dirty="0" err="1"/>
              <a:t>kesetimbangan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hemiketal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3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4" name="Google Shape;724;p31"/>
          <p:cNvCxnSpPr/>
          <p:nvPr/>
        </p:nvCxnSpPr>
        <p:spPr>
          <a:xfrm>
            <a:off x="2699102" y="3511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BCAE65D-B6C5-47C1-B984-EE48A3E8FEF1}"/>
              </a:ext>
            </a:extLst>
          </p:cNvPr>
          <p:cNvSpPr txBox="1"/>
          <p:nvPr/>
        </p:nvSpPr>
        <p:spPr>
          <a:xfrm>
            <a:off x="2086247" y="659218"/>
            <a:ext cx="497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Gula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dikelompokkan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kelompok</a:t>
            </a:r>
            <a:endParaRPr lang="en-US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6F0AF2-8631-47E9-95F5-7A6EA2F945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49" t="72156" r="9069" b="5921"/>
          <a:stretch/>
        </p:blipFill>
        <p:spPr>
          <a:xfrm>
            <a:off x="855871" y="1444699"/>
            <a:ext cx="7368362" cy="11270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BCDA5F-B1BF-44B4-BB25-CE28A32E4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9" t="2664" r="1279" b="26190"/>
          <a:stretch/>
        </p:blipFill>
        <p:spPr>
          <a:xfrm>
            <a:off x="1444484" y="2571750"/>
            <a:ext cx="6255032" cy="270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4828"/>
      </p:ext>
    </p:extLst>
  </p:cSld>
  <p:clrMapOvr>
    <a:masterClrMapping/>
  </p:clrMapOvr>
</p:sld>
</file>

<file path=ppt/theme/theme1.xml><?xml version="1.0" encoding="utf-8"?>
<a:theme xmlns:a="http://schemas.openxmlformats.org/drawingml/2006/main" name="Eco-Friendly Minitheme by Slidesgo">
  <a:themeElements>
    <a:clrScheme name="Simple Light">
      <a:dk1>
        <a:srgbClr val="000000"/>
      </a:dk1>
      <a:lt1>
        <a:srgbClr val="FFFFFF"/>
      </a:lt1>
      <a:dk2>
        <a:srgbClr val="57A3A3"/>
      </a:dk2>
      <a:lt2>
        <a:srgbClr val="ABDFD1"/>
      </a:lt2>
      <a:accent1>
        <a:srgbClr val="FFE8E6"/>
      </a:accent1>
      <a:accent2>
        <a:srgbClr val="FFCC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142</Words>
  <Application>Microsoft Office PowerPoint</Application>
  <PresentationFormat>On-screen Show (16:9)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Poppins</vt:lpstr>
      <vt:lpstr>Caveat Brush</vt:lpstr>
      <vt:lpstr>Eco-Friendly Minitheme by Slidesgo</vt:lpstr>
      <vt:lpstr>Karbohidrat Monosakarida</vt:lpstr>
      <vt:lpstr>MONOSAKARIDA</vt:lpstr>
      <vt:lpstr>Pusat Asimetrik Monosakarida</vt:lpstr>
      <vt:lpstr>Proses Siklisasi Glukosa</vt:lpstr>
      <vt:lpstr>Proses Siklisasi Fruktosa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 Monosakarida</dc:title>
  <dc:creator>hp</dc:creator>
  <cp:lastModifiedBy>hp</cp:lastModifiedBy>
  <cp:revision>7</cp:revision>
  <dcterms:modified xsi:type="dcterms:W3CDTF">2022-03-04T07:47:59Z</dcterms:modified>
</cp:coreProperties>
</file>