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5" r:id="rId1"/>
  </p:sldMasterIdLst>
  <p:notesMasterIdLst>
    <p:notesMasterId r:id="rId7"/>
  </p:notesMasterIdLst>
  <p:sldIdLst>
    <p:sldId id="256" r:id="rId2"/>
    <p:sldId id="257" r:id="rId3"/>
    <p:sldId id="259" r:id="rId4"/>
    <p:sldId id="260" r:id="rId5"/>
    <p:sldId id="262"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11E6B4D9-304C-4614-8794-8A2F087328E0}">
  <a:tblStyle styleId="{11E6B4D9-304C-4614-8794-8A2F087328E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8" d="100"/>
          <a:sy n="88" d="100"/>
        </p:scale>
        <p:origin x="-876" y="-96"/>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8"/>
        <p:cNvGrpSpPr/>
        <p:nvPr/>
      </p:nvGrpSpPr>
      <p:grpSpPr>
        <a:xfrm>
          <a:off x="0" y="0"/>
          <a:ext cx="0" cy="0"/>
          <a:chOff x="0" y="0"/>
          <a:chExt cx="0" cy="0"/>
        </a:xfrm>
      </p:grpSpPr>
      <p:sp>
        <p:nvSpPr>
          <p:cNvPr id="869" name="Google Shape;86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0" name="Google Shape;87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9"/>
        <p:cNvGrpSpPr/>
        <p:nvPr/>
      </p:nvGrpSpPr>
      <p:grpSpPr>
        <a:xfrm>
          <a:off x="0" y="0"/>
          <a:ext cx="0" cy="0"/>
          <a:chOff x="0" y="0"/>
          <a:chExt cx="0" cy="0"/>
        </a:xfrm>
      </p:grpSpPr>
      <p:sp>
        <p:nvSpPr>
          <p:cNvPr id="940" name="Google Shape;940;g8b385fd27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1" name="Google Shape;941;g8b385fd27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0"/>
        <p:cNvGrpSpPr/>
        <p:nvPr/>
      </p:nvGrpSpPr>
      <p:grpSpPr>
        <a:xfrm>
          <a:off x="0" y="0"/>
          <a:ext cx="0" cy="0"/>
          <a:chOff x="0" y="0"/>
          <a:chExt cx="0" cy="0"/>
        </a:xfrm>
      </p:grpSpPr>
      <p:sp>
        <p:nvSpPr>
          <p:cNvPr id="971" name="Google Shape;971;g8d744abee0_0_9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2" name="Google Shape;972;g8d744abee0_0_9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6"/>
        <p:cNvGrpSpPr/>
        <p:nvPr/>
      </p:nvGrpSpPr>
      <p:grpSpPr>
        <a:xfrm>
          <a:off x="0" y="0"/>
          <a:ext cx="0" cy="0"/>
          <a:chOff x="0" y="0"/>
          <a:chExt cx="0" cy="0"/>
        </a:xfrm>
      </p:grpSpPr>
      <p:sp>
        <p:nvSpPr>
          <p:cNvPr id="1037" name="Google Shape;1037;g8d744abee0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8" name="Google Shape;1038;g8d744abee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8"/>
        <p:cNvGrpSpPr/>
        <p:nvPr/>
      </p:nvGrpSpPr>
      <p:grpSpPr>
        <a:xfrm>
          <a:off x="0" y="0"/>
          <a:ext cx="0" cy="0"/>
          <a:chOff x="0" y="0"/>
          <a:chExt cx="0" cy="0"/>
        </a:xfrm>
      </p:grpSpPr>
      <p:sp>
        <p:nvSpPr>
          <p:cNvPr id="1099" name="Google Shape;1099;g8d744abee0_0_1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0" name="Google Shape;1100;g8d744abee0_0_1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2980411" y="0"/>
            <a:ext cx="6163570" cy="5143484"/>
          </a:xfrm>
          <a:custGeom>
            <a:avLst/>
            <a:gdLst/>
            <a:ahLst/>
            <a:cxnLst/>
            <a:rect l="l" t="t" r="r" b="b"/>
            <a:pathLst>
              <a:path w="47244" h="39425" extrusionOk="0">
                <a:moveTo>
                  <a:pt x="22178" y="0"/>
                </a:moveTo>
                <a:cubicBezTo>
                  <a:pt x="19675" y="1372"/>
                  <a:pt x="17728" y="3558"/>
                  <a:pt x="16882" y="6112"/>
                </a:cubicBezTo>
                <a:cubicBezTo>
                  <a:pt x="15592" y="10138"/>
                  <a:pt x="16964" y="14720"/>
                  <a:pt x="14910" y="18487"/>
                </a:cubicBezTo>
                <a:cubicBezTo>
                  <a:pt x="12590" y="22753"/>
                  <a:pt x="6795" y="24440"/>
                  <a:pt x="3401" y="28049"/>
                </a:cubicBezTo>
                <a:cubicBezTo>
                  <a:pt x="1081" y="30495"/>
                  <a:pt x="1" y="33895"/>
                  <a:pt x="582" y="37080"/>
                </a:cubicBezTo>
                <a:cubicBezTo>
                  <a:pt x="715" y="37870"/>
                  <a:pt x="980" y="38660"/>
                  <a:pt x="1321" y="39425"/>
                </a:cubicBezTo>
                <a:lnTo>
                  <a:pt x="47243" y="39425"/>
                </a:lnTo>
                <a:lnTo>
                  <a:pt x="47243" y="0"/>
                </a:lnTo>
                <a:close/>
              </a:path>
            </a:pathLst>
          </a:custGeom>
          <a:solidFill>
            <a:srgbClr val="AADBEE">
              <a:alpha val="54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 name="Google Shape;10;p2"/>
          <p:cNvGrpSpPr/>
          <p:nvPr/>
        </p:nvGrpSpPr>
        <p:grpSpPr>
          <a:xfrm>
            <a:off x="261043" y="278685"/>
            <a:ext cx="6102229" cy="4134590"/>
            <a:chOff x="916725" y="1514875"/>
            <a:chExt cx="495150" cy="335491"/>
          </a:xfrm>
        </p:grpSpPr>
        <p:sp>
          <p:nvSpPr>
            <p:cNvPr id="11" name="Google Shape;11;p2"/>
            <p:cNvSpPr/>
            <p:nvPr/>
          </p:nvSpPr>
          <p:spPr>
            <a:xfrm>
              <a:off x="946300" y="1676900"/>
              <a:ext cx="14375" cy="14025"/>
            </a:xfrm>
            <a:custGeom>
              <a:avLst/>
              <a:gdLst/>
              <a:ahLst/>
              <a:cxnLst/>
              <a:rect l="l" t="t" r="r" b="b"/>
              <a:pathLst>
                <a:path w="575" h="561" extrusionOk="0">
                  <a:moveTo>
                    <a:pt x="280" y="0"/>
                  </a:moveTo>
                  <a:cubicBezTo>
                    <a:pt x="123" y="0"/>
                    <a:pt x="0" y="127"/>
                    <a:pt x="0" y="280"/>
                  </a:cubicBezTo>
                  <a:cubicBezTo>
                    <a:pt x="0" y="437"/>
                    <a:pt x="123" y="560"/>
                    <a:pt x="280" y="560"/>
                  </a:cubicBezTo>
                  <a:cubicBezTo>
                    <a:pt x="452" y="560"/>
                    <a:pt x="575" y="437"/>
                    <a:pt x="575" y="280"/>
                  </a:cubicBezTo>
                  <a:cubicBezTo>
                    <a:pt x="575" y="127"/>
                    <a:pt x="452" y="0"/>
                    <a:pt x="280" y="0"/>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983250" y="1542049"/>
              <a:ext cx="14025" cy="14400"/>
            </a:xfrm>
            <a:custGeom>
              <a:avLst/>
              <a:gdLst/>
              <a:ahLst/>
              <a:cxnLst/>
              <a:rect l="l" t="t" r="r" b="b"/>
              <a:pathLst>
                <a:path w="561" h="576" extrusionOk="0">
                  <a:moveTo>
                    <a:pt x="281" y="1"/>
                  </a:moveTo>
                  <a:cubicBezTo>
                    <a:pt x="124" y="1"/>
                    <a:pt x="1" y="124"/>
                    <a:pt x="1" y="296"/>
                  </a:cubicBezTo>
                  <a:cubicBezTo>
                    <a:pt x="1" y="452"/>
                    <a:pt x="124" y="576"/>
                    <a:pt x="281" y="576"/>
                  </a:cubicBezTo>
                  <a:cubicBezTo>
                    <a:pt x="434" y="576"/>
                    <a:pt x="560" y="452"/>
                    <a:pt x="560" y="296"/>
                  </a:cubicBezTo>
                  <a:cubicBezTo>
                    <a:pt x="560" y="124"/>
                    <a:pt x="434" y="1"/>
                    <a:pt x="281"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1029875" y="1701050"/>
              <a:ext cx="6175" cy="6200"/>
            </a:xfrm>
            <a:custGeom>
              <a:avLst/>
              <a:gdLst/>
              <a:ahLst/>
              <a:cxnLst/>
              <a:rect l="l" t="t" r="r" b="b"/>
              <a:pathLst>
                <a:path w="247" h="248" extrusionOk="0">
                  <a:moveTo>
                    <a:pt x="124" y="1"/>
                  </a:moveTo>
                  <a:cubicBezTo>
                    <a:pt x="60" y="1"/>
                    <a:pt x="0" y="61"/>
                    <a:pt x="0" y="124"/>
                  </a:cubicBezTo>
                  <a:cubicBezTo>
                    <a:pt x="0" y="187"/>
                    <a:pt x="60" y="247"/>
                    <a:pt x="124" y="247"/>
                  </a:cubicBezTo>
                  <a:cubicBezTo>
                    <a:pt x="187" y="247"/>
                    <a:pt x="247" y="187"/>
                    <a:pt x="247" y="124"/>
                  </a:cubicBezTo>
                  <a:cubicBezTo>
                    <a:pt x="247" y="61"/>
                    <a:pt x="187" y="1"/>
                    <a:pt x="124"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1120825" y="1519525"/>
              <a:ext cx="5800" cy="6200"/>
            </a:xfrm>
            <a:custGeom>
              <a:avLst/>
              <a:gdLst/>
              <a:ahLst/>
              <a:cxnLst/>
              <a:rect l="l" t="t" r="r" b="b"/>
              <a:pathLst>
                <a:path w="232" h="248" extrusionOk="0">
                  <a:moveTo>
                    <a:pt x="123" y="1"/>
                  </a:moveTo>
                  <a:cubicBezTo>
                    <a:pt x="60" y="1"/>
                    <a:pt x="0" y="61"/>
                    <a:pt x="0" y="124"/>
                  </a:cubicBezTo>
                  <a:cubicBezTo>
                    <a:pt x="0" y="188"/>
                    <a:pt x="60" y="247"/>
                    <a:pt x="123" y="247"/>
                  </a:cubicBezTo>
                  <a:cubicBezTo>
                    <a:pt x="187" y="247"/>
                    <a:pt x="232" y="188"/>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955625" y="1595650"/>
              <a:ext cx="9725" cy="9825"/>
            </a:xfrm>
            <a:custGeom>
              <a:avLst/>
              <a:gdLst/>
              <a:ahLst/>
              <a:cxnLst/>
              <a:rect l="l" t="t" r="r" b="b"/>
              <a:pathLst>
                <a:path w="389" h="393" extrusionOk="0">
                  <a:moveTo>
                    <a:pt x="187" y="1"/>
                  </a:moveTo>
                  <a:cubicBezTo>
                    <a:pt x="94" y="1"/>
                    <a:pt x="0" y="94"/>
                    <a:pt x="0" y="206"/>
                  </a:cubicBezTo>
                  <a:cubicBezTo>
                    <a:pt x="0" y="299"/>
                    <a:pt x="94" y="392"/>
                    <a:pt x="187" y="392"/>
                  </a:cubicBezTo>
                  <a:cubicBezTo>
                    <a:pt x="295" y="392"/>
                    <a:pt x="388" y="299"/>
                    <a:pt x="388" y="206"/>
                  </a:cubicBezTo>
                  <a:cubicBezTo>
                    <a:pt x="388" y="94"/>
                    <a:pt x="295" y="1"/>
                    <a:pt x="187"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977350" y="1759350"/>
              <a:ext cx="5900" cy="5825"/>
            </a:xfrm>
            <a:custGeom>
              <a:avLst/>
              <a:gdLst/>
              <a:ahLst/>
              <a:cxnLst/>
              <a:rect l="l" t="t" r="r" b="b"/>
              <a:pathLst>
                <a:path w="236" h="233" extrusionOk="0">
                  <a:moveTo>
                    <a:pt x="109" y="1"/>
                  </a:moveTo>
                  <a:cubicBezTo>
                    <a:pt x="49" y="1"/>
                    <a:pt x="1" y="46"/>
                    <a:pt x="1" y="109"/>
                  </a:cubicBezTo>
                  <a:cubicBezTo>
                    <a:pt x="1" y="187"/>
                    <a:pt x="49" y="232"/>
                    <a:pt x="109" y="232"/>
                  </a:cubicBezTo>
                  <a:cubicBezTo>
                    <a:pt x="172" y="232"/>
                    <a:pt x="236" y="187"/>
                    <a:pt x="236" y="109"/>
                  </a:cubicBezTo>
                  <a:cubicBezTo>
                    <a:pt x="236" y="46"/>
                    <a:pt x="172" y="1"/>
                    <a:pt x="109" y="1"/>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022875" y="1639575"/>
              <a:ext cx="5800" cy="6275"/>
            </a:xfrm>
            <a:custGeom>
              <a:avLst/>
              <a:gdLst/>
              <a:ahLst/>
              <a:cxnLst/>
              <a:rect l="l" t="t" r="r" b="b"/>
              <a:pathLst>
                <a:path w="232" h="251" extrusionOk="0">
                  <a:moveTo>
                    <a:pt x="124" y="1"/>
                  </a:moveTo>
                  <a:cubicBezTo>
                    <a:pt x="45" y="1"/>
                    <a:pt x="1" y="64"/>
                    <a:pt x="1" y="128"/>
                  </a:cubicBezTo>
                  <a:cubicBezTo>
                    <a:pt x="1" y="188"/>
                    <a:pt x="45" y="251"/>
                    <a:pt x="124" y="251"/>
                  </a:cubicBezTo>
                  <a:cubicBezTo>
                    <a:pt x="187" y="251"/>
                    <a:pt x="232" y="188"/>
                    <a:pt x="232" y="128"/>
                  </a:cubicBezTo>
                  <a:cubicBezTo>
                    <a:pt x="232" y="64"/>
                    <a:pt x="187" y="1"/>
                    <a:pt x="124" y="1"/>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255600" y="1514875"/>
              <a:ext cx="6275" cy="5800"/>
            </a:xfrm>
            <a:custGeom>
              <a:avLst/>
              <a:gdLst/>
              <a:ahLst/>
              <a:cxnLst/>
              <a:rect l="l" t="t" r="r" b="b"/>
              <a:pathLst>
                <a:path w="251" h="232" extrusionOk="0">
                  <a:moveTo>
                    <a:pt x="128" y="0"/>
                  </a:moveTo>
                  <a:cubicBezTo>
                    <a:pt x="64" y="0"/>
                    <a:pt x="1" y="45"/>
                    <a:pt x="1" y="109"/>
                  </a:cubicBezTo>
                  <a:cubicBezTo>
                    <a:pt x="1" y="187"/>
                    <a:pt x="64" y="232"/>
                    <a:pt x="128" y="232"/>
                  </a:cubicBezTo>
                  <a:cubicBezTo>
                    <a:pt x="187" y="232"/>
                    <a:pt x="251" y="187"/>
                    <a:pt x="251" y="109"/>
                  </a:cubicBezTo>
                  <a:cubicBezTo>
                    <a:pt x="251" y="45"/>
                    <a:pt x="187" y="0"/>
                    <a:pt x="128"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937700" y="1521875"/>
              <a:ext cx="10100" cy="10100"/>
            </a:xfrm>
            <a:custGeom>
              <a:avLst/>
              <a:gdLst/>
              <a:ahLst/>
              <a:cxnLst/>
              <a:rect l="l" t="t" r="r" b="b"/>
              <a:pathLst>
                <a:path w="404" h="404" extrusionOk="0">
                  <a:moveTo>
                    <a:pt x="202" y="0"/>
                  </a:moveTo>
                  <a:cubicBezTo>
                    <a:pt x="94" y="0"/>
                    <a:pt x="1" y="94"/>
                    <a:pt x="1" y="202"/>
                  </a:cubicBezTo>
                  <a:cubicBezTo>
                    <a:pt x="1" y="325"/>
                    <a:pt x="94" y="403"/>
                    <a:pt x="202" y="403"/>
                  </a:cubicBezTo>
                  <a:cubicBezTo>
                    <a:pt x="311" y="403"/>
                    <a:pt x="404" y="325"/>
                    <a:pt x="404" y="202"/>
                  </a:cubicBezTo>
                  <a:cubicBezTo>
                    <a:pt x="404" y="94"/>
                    <a:pt x="311" y="0"/>
                    <a:pt x="202"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916725" y="1787725"/>
              <a:ext cx="5900" cy="6175"/>
            </a:xfrm>
            <a:custGeom>
              <a:avLst/>
              <a:gdLst/>
              <a:ahLst/>
              <a:cxnLst/>
              <a:rect l="l" t="t" r="r" b="b"/>
              <a:pathLst>
                <a:path w="236" h="247" extrusionOk="0">
                  <a:moveTo>
                    <a:pt x="109" y="0"/>
                  </a:moveTo>
                  <a:cubicBezTo>
                    <a:pt x="49" y="0"/>
                    <a:pt x="0" y="60"/>
                    <a:pt x="0" y="123"/>
                  </a:cubicBezTo>
                  <a:cubicBezTo>
                    <a:pt x="0" y="187"/>
                    <a:pt x="49" y="246"/>
                    <a:pt x="109" y="246"/>
                  </a:cubicBezTo>
                  <a:cubicBezTo>
                    <a:pt x="187" y="246"/>
                    <a:pt x="236" y="187"/>
                    <a:pt x="236" y="123"/>
                  </a:cubicBezTo>
                  <a:cubicBezTo>
                    <a:pt x="236" y="60"/>
                    <a:pt x="187" y="0"/>
                    <a:pt x="109" y="0"/>
                  </a:cubicBezTo>
                  <a:close/>
                </a:path>
              </a:pathLst>
            </a:custGeom>
            <a:solidFill>
              <a:srgbClr val="02AC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1201938" y="1836341"/>
              <a:ext cx="14000" cy="14025"/>
            </a:xfrm>
            <a:custGeom>
              <a:avLst/>
              <a:gdLst/>
              <a:ahLst/>
              <a:cxnLst/>
              <a:rect l="l" t="t" r="r" b="b"/>
              <a:pathLst>
                <a:path w="560" h="561" extrusionOk="0">
                  <a:moveTo>
                    <a:pt x="280" y="0"/>
                  </a:moveTo>
                  <a:cubicBezTo>
                    <a:pt x="127" y="0"/>
                    <a:pt x="0" y="127"/>
                    <a:pt x="0" y="280"/>
                  </a:cubicBezTo>
                  <a:cubicBezTo>
                    <a:pt x="0" y="437"/>
                    <a:pt x="127" y="560"/>
                    <a:pt x="280" y="560"/>
                  </a:cubicBezTo>
                  <a:cubicBezTo>
                    <a:pt x="437" y="560"/>
                    <a:pt x="560" y="437"/>
                    <a:pt x="560" y="280"/>
                  </a:cubicBezTo>
                  <a:cubicBezTo>
                    <a:pt x="560" y="127"/>
                    <a:pt x="437" y="0"/>
                    <a:pt x="280" y="0"/>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1069520" y="1561494"/>
              <a:ext cx="14000" cy="14400"/>
            </a:xfrm>
            <a:custGeom>
              <a:avLst/>
              <a:gdLst/>
              <a:ahLst/>
              <a:cxnLst/>
              <a:rect l="l" t="t" r="r" b="b"/>
              <a:pathLst>
                <a:path w="560" h="576" extrusionOk="0">
                  <a:moveTo>
                    <a:pt x="280" y="1"/>
                  </a:moveTo>
                  <a:cubicBezTo>
                    <a:pt x="123" y="1"/>
                    <a:pt x="0" y="124"/>
                    <a:pt x="0" y="296"/>
                  </a:cubicBezTo>
                  <a:cubicBezTo>
                    <a:pt x="0" y="452"/>
                    <a:pt x="123" y="576"/>
                    <a:pt x="280" y="576"/>
                  </a:cubicBezTo>
                  <a:cubicBezTo>
                    <a:pt x="433" y="576"/>
                    <a:pt x="560" y="452"/>
                    <a:pt x="560" y="296"/>
                  </a:cubicBezTo>
                  <a:cubicBezTo>
                    <a:pt x="560" y="124"/>
                    <a:pt x="433" y="1"/>
                    <a:pt x="280"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275020" y="1569692"/>
              <a:ext cx="5800" cy="6200"/>
            </a:xfrm>
            <a:custGeom>
              <a:avLst/>
              <a:gdLst/>
              <a:ahLst/>
              <a:cxnLst/>
              <a:rect l="l" t="t" r="r" b="b"/>
              <a:pathLst>
                <a:path w="232" h="248" extrusionOk="0">
                  <a:moveTo>
                    <a:pt x="123" y="1"/>
                  </a:moveTo>
                  <a:cubicBezTo>
                    <a:pt x="45" y="1"/>
                    <a:pt x="0" y="61"/>
                    <a:pt x="0" y="124"/>
                  </a:cubicBezTo>
                  <a:cubicBezTo>
                    <a:pt x="0" y="187"/>
                    <a:pt x="45" y="247"/>
                    <a:pt x="123" y="247"/>
                  </a:cubicBezTo>
                  <a:cubicBezTo>
                    <a:pt x="187" y="247"/>
                    <a:pt x="232" y="187"/>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406075" y="1519525"/>
              <a:ext cx="5800" cy="6200"/>
            </a:xfrm>
            <a:custGeom>
              <a:avLst/>
              <a:gdLst/>
              <a:ahLst/>
              <a:cxnLst/>
              <a:rect l="l" t="t" r="r" b="b"/>
              <a:pathLst>
                <a:path w="232" h="248" extrusionOk="0">
                  <a:moveTo>
                    <a:pt x="123" y="1"/>
                  </a:moveTo>
                  <a:cubicBezTo>
                    <a:pt x="45" y="1"/>
                    <a:pt x="0" y="61"/>
                    <a:pt x="0" y="124"/>
                  </a:cubicBezTo>
                  <a:cubicBezTo>
                    <a:pt x="0" y="188"/>
                    <a:pt x="45" y="247"/>
                    <a:pt x="123" y="247"/>
                  </a:cubicBezTo>
                  <a:cubicBezTo>
                    <a:pt x="187" y="247"/>
                    <a:pt x="232" y="188"/>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1204262" y="1556450"/>
              <a:ext cx="9350" cy="9825"/>
            </a:xfrm>
            <a:custGeom>
              <a:avLst/>
              <a:gdLst/>
              <a:ahLst/>
              <a:cxnLst/>
              <a:rect l="l" t="t" r="r" b="b"/>
              <a:pathLst>
                <a:path w="374" h="393" extrusionOk="0">
                  <a:moveTo>
                    <a:pt x="187" y="1"/>
                  </a:moveTo>
                  <a:cubicBezTo>
                    <a:pt x="79" y="1"/>
                    <a:pt x="0" y="94"/>
                    <a:pt x="0" y="206"/>
                  </a:cubicBezTo>
                  <a:cubicBezTo>
                    <a:pt x="0" y="299"/>
                    <a:pt x="79" y="392"/>
                    <a:pt x="187" y="392"/>
                  </a:cubicBezTo>
                  <a:cubicBezTo>
                    <a:pt x="295" y="392"/>
                    <a:pt x="374" y="299"/>
                    <a:pt x="374" y="206"/>
                  </a:cubicBezTo>
                  <a:cubicBezTo>
                    <a:pt x="374" y="94"/>
                    <a:pt x="295" y="1"/>
                    <a:pt x="187"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1110375" y="1821527"/>
              <a:ext cx="10450" cy="10100"/>
            </a:xfrm>
            <a:custGeom>
              <a:avLst/>
              <a:gdLst/>
              <a:ahLst/>
              <a:cxnLst/>
              <a:rect l="l" t="t" r="r" b="b"/>
              <a:pathLst>
                <a:path w="418" h="404" extrusionOk="0">
                  <a:moveTo>
                    <a:pt x="216" y="0"/>
                  </a:moveTo>
                  <a:cubicBezTo>
                    <a:pt x="93" y="0"/>
                    <a:pt x="0" y="94"/>
                    <a:pt x="0" y="202"/>
                  </a:cubicBezTo>
                  <a:cubicBezTo>
                    <a:pt x="0" y="325"/>
                    <a:pt x="93" y="403"/>
                    <a:pt x="216" y="403"/>
                  </a:cubicBezTo>
                  <a:cubicBezTo>
                    <a:pt x="325" y="403"/>
                    <a:pt x="418" y="325"/>
                    <a:pt x="418" y="202"/>
                  </a:cubicBezTo>
                  <a:cubicBezTo>
                    <a:pt x="418" y="94"/>
                    <a:pt x="325" y="0"/>
                    <a:pt x="216"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1274782" y="1707250"/>
              <a:ext cx="6275" cy="6175"/>
            </a:xfrm>
            <a:custGeom>
              <a:avLst/>
              <a:gdLst/>
              <a:ahLst/>
              <a:cxnLst/>
              <a:rect l="l" t="t" r="r" b="b"/>
              <a:pathLst>
                <a:path w="251" h="247" extrusionOk="0">
                  <a:moveTo>
                    <a:pt x="127" y="0"/>
                  </a:moveTo>
                  <a:cubicBezTo>
                    <a:pt x="64" y="0"/>
                    <a:pt x="0" y="60"/>
                    <a:pt x="0" y="123"/>
                  </a:cubicBezTo>
                  <a:cubicBezTo>
                    <a:pt x="0" y="187"/>
                    <a:pt x="64" y="246"/>
                    <a:pt x="127" y="246"/>
                  </a:cubicBezTo>
                  <a:cubicBezTo>
                    <a:pt x="187" y="246"/>
                    <a:pt x="250" y="187"/>
                    <a:pt x="250" y="123"/>
                  </a:cubicBezTo>
                  <a:cubicBezTo>
                    <a:pt x="250" y="60"/>
                    <a:pt x="187" y="0"/>
                    <a:pt x="127" y="0"/>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2"/>
          <p:cNvSpPr/>
          <p:nvPr/>
        </p:nvSpPr>
        <p:spPr>
          <a:xfrm rot="6312029">
            <a:off x="-2270486" y="3883267"/>
            <a:ext cx="5005154" cy="4335881"/>
          </a:xfrm>
          <a:custGeom>
            <a:avLst/>
            <a:gdLst/>
            <a:ahLst/>
            <a:cxnLst/>
            <a:rect l="l" t="t" r="r" b="b"/>
            <a:pathLst>
              <a:path w="664" h="575" extrusionOk="0">
                <a:moveTo>
                  <a:pt x="346" y="1"/>
                </a:moveTo>
                <a:cubicBezTo>
                  <a:pt x="302" y="1"/>
                  <a:pt x="257" y="12"/>
                  <a:pt x="215" y="36"/>
                </a:cubicBezTo>
                <a:cubicBezTo>
                  <a:pt x="57" y="93"/>
                  <a:pt x="0" y="276"/>
                  <a:pt x="82" y="409"/>
                </a:cubicBezTo>
                <a:cubicBezTo>
                  <a:pt x="134" y="517"/>
                  <a:pt x="238" y="575"/>
                  <a:pt x="340" y="575"/>
                </a:cubicBezTo>
                <a:cubicBezTo>
                  <a:pt x="387" y="575"/>
                  <a:pt x="434" y="562"/>
                  <a:pt x="474" y="536"/>
                </a:cubicBezTo>
                <a:cubicBezTo>
                  <a:pt x="607" y="460"/>
                  <a:pt x="664" y="276"/>
                  <a:pt x="582" y="144"/>
                </a:cubicBezTo>
                <a:cubicBezTo>
                  <a:pt x="530" y="53"/>
                  <a:pt x="440" y="1"/>
                  <a:pt x="346" y="1"/>
                </a:cubicBezTo>
                <a:close/>
              </a:path>
            </a:pathLst>
          </a:custGeom>
          <a:solidFill>
            <a:srgbClr val="F5AD9A">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txBox="1">
            <a:spLocks noGrp="1"/>
          </p:cNvSpPr>
          <p:nvPr>
            <p:ph type="ctrTitle"/>
          </p:nvPr>
        </p:nvSpPr>
        <p:spPr>
          <a:xfrm>
            <a:off x="4361400" y="1787500"/>
            <a:ext cx="4062600" cy="1642800"/>
          </a:xfrm>
          <a:prstGeom prst="rect">
            <a:avLst/>
          </a:prstGeom>
        </p:spPr>
        <p:txBody>
          <a:bodyPr spcFirstLastPara="1" wrap="square" lIns="91425" tIns="91425" rIns="91425" bIns="91425" anchor="b" anchorCtr="0">
            <a:noAutofit/>
          </a:bodyPr>
          <a:lstStyle>
            <a:lvl1pPr lvl="0" algn="r" rtl="0">
              <a:spcBef>
                <a:spcPts val="0"/>
              </a:spcBef>
              <a:spcAft>
                <a:spcPts val="0"/>
              </a:spcAft>
              <a:buSzPts val="4800"/>
              <a:buNone/>
              <a:defRPr sz="4000">
                <a:solidFill>
                  <a:schemeClr val="accent1"/>
                </a:solidFill>
              </a:defRPr>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30" name="Google Shape;30;p2"/>
          <p:cNvSpPr txBox="1">
            <a:spLocks noGrp="1"/>
          </p:cNvSpPr>
          <p:nvPr>
            <p:ph type="subTitle" idx="1"/>
          </p:nvPr>
        </p:nvSpPr>
        <p:spPr>
          <a:xfrm>
            <a:off x="5496350" y="3711300"/>
            <a:ext cx="2927400" cy="892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800"/>
              <a:buNone/>
              <a:defRPr sz="1800"/>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ext">
  <p:cSld name="CUSTOM_6">
    <p:spTree>
      <p:nvGrpSpPr>
        <p:cNvPr id="1" name="Shape 688"/>
        <p:cNvGrpSpPr/>
        <p:nvPr/>
      </p:nvGrpSpPr>
      <p:grpSpPr>
        <a:xfrm>
          <a:off x="0" y="0"/>
          <a:ext cx="0" cy="0"/>
          <a:chOff x="0" y="0"/>
          <a:chExt cx="0" cy="0"/>
        </a:xfrm>
      </p:grpSpPr>
      <p:sp>
        <p:nvSpPr>
          <p:cNvPr id="689" name="Google Shape;689;p23"/>
          <p:cNvSpPr/>
          <p:nvPr/>
        </p:nvSpPr>
        <p:spPr>
          <a:xfrm rot="-5399899" flipH="1">
            <a:off x="2291657" y="-9335582"/>
            <a:ext cx="7476273" cy="12632895"/>
          </a:xfrm>
          <a:custGeom>
            <a:avLst/>
            <a:gdLst/>
            <a:ahLst/>
            <a:cxnLst/>
            <a:rect l="l" t="t" r="r" b="b"/>
            <a:pathLst>
              <a:path w="43742" h="47312" extrusionOk="0">
                <a:moveTo>
                  <a:pt x="35213" y="0"/>
                </a:moveTo>
                <a:cubicBezTo>
                  <a:pt x="32403" y="0"/>
                  <a:pt x="28089" y="1090"/>
                  <a:pt x="22095" y="3185"/>
                </a:cubicBezTo>
                <a:cubicBezTo>
                  <a:pt x="22095" y="3185"/>
                  <a:pt x="6535" y="9404"/>
                  <a:pt x="6535" y="14403"/>
                </a:cubicBezTo>
                <a:cubicBezTo>
                  <a:pt x="6535" y="15474"/>
                  <a:pt x="7281" y="15848"/>
                  <a:pt x="8419" y="15848"/>
                </a:cubicBezTo>
                <a:cubicBezTo>
                  <a:pt x="11067" y="15848"/>
                  <a:pt x="15842" y="13825"/>
                  <a:pt x="18326" y="13825"/>
                </a:cubicBezTo>
                <a:cubicBezTo>
                  <a:pt x="19770" y="13825"/>
                  <a:pt x="20440" y="14509"/>
                  <a:pt x="19466" y="16672"/>
                </a:cubicBezTo>
                <a:cubicBezTo>
                  <a:pt x="16066" y="24174"/>
                  <a:pt x="0" y="25546"/>
                  <a:pt x="0" y="32365"/>
                </a:cubicBezTo>
                <a:cubicBezTo>
                  <a:pt x="0" y="39159"/>
                  <a:pt x="12141" y="35734"/>
                  <a:pt x="9089" y="40922"/>
                </a:cubicBezTo>
                <a:cubicBezTo>
                  <a:pt x="7065" y="44326"/>
                  <a:pt x="13635" y="47312"/>
                  <a:pt x="20892" y="47312"/>
                </a:cubicBezTo>
                <a:cubicBezTo>
                  <a:pt x="24697" y="47312"/>
                  <a:pt x="28690" y="46491"/>
                  <a:pt x="31734" y="44481"/>
                </a:cubicBezTo>
                <a:cubicBezTo>
                  <a:pt x="40582" y="38634"/>
                  <a:pt x="43742" y="35841"/>
                  <a:pt x="43325" y="31493"/>
                </a:cubicBezTo>
                <a:cubicBezTo>
                  <a:pt x="42901" y="27176"/>
                  <a:pt x="32132" y="28099"/>
                  <a:pt x="35317" y="23492"/>
                </a:cubicBezTo>
                <a:cubicBezTo>
                  <a:pt x="38528" y="18884"/>
                  <a:pt x="43350" y="13405"/>
                  <a:pt x="41530" y="10403"/>
                </a:cubicBezTo>
                <a:cubicBezTo>
                  <a:pt x="41052" y="9618"/>
                  <a:pt x="40234" y="9359"/>
                  <a:pt x="39295" y="9359"/>
                </a:cubicBezTo>
                <a:cubicBezTo>
                  <a:pt x="37463" y="9359"/>
                  <a:pt x="35166" y="10347"/>
                  <a:pt x="34021" y="10347"/>
                </a:cubicBezTo>
                <a:cubicBezTo>
                  <a:pt x="33528" y="10347"/>
                  <a:pt x="33249" y="10164"/>
                  <a:pt x="33314" y="9638"/>
                </a:cubicBezTo>
                <a:cubicBezTo>
                  <a:pt x="33630" y="7268"/>
                  <a:pt x="40165" y="5005"/>
                  <a:pt x="39109" y="1978"/>
                </a:cubicBezTo>
                <a:cubicBezTo>
                  <a:pt x="38650" y="647"/>
                  <a:pt x="37378" y="0"/>
                  <a:pt x="35213" y="0"/>
                </a:cubicBezTo>
                <a:close/>
              </a:path>
            </a:pathLst>
          </a:custGeom>
          <a:solidFill>
            <a:srgbClr val="AADBEE">
              <a:alpha val="54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23"/>
          <p:cNvSpPr txBox="1">
            <a:spLocks noGrp="1"/>
          </p:cNvSpPr>
          <p:nvPr>
            <p:ph type="title"/>
          </p:nvPr>
        </p:nvSpPr>
        <p:spPr>
          <a:xfrm>
            <a:off x="720000" y="540000"/>
            <a:ext cx="7704000" cy="477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91" name="Google Shape;691;p23"/>
          <p:cNvSpPr txBox="1">
            <a:spLocks noGrp="1"/>
          </p:cNvSpPr>
          <p:nvPr>
            <p:ph type="body" idx="1"/>
          </p:nvPr>
        </p:nvSpPr>
        <p:spPr>
          <a:xfrm>
            <a:off x="720000" y="1152475"/>
            <a:ext cx="7704000" cy="34509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692" name="Google Shape;692;p23"/>
          <p:cNvSpPr/>
          <p:nvPr/>
        </p:nvSpPr>
        <p:spPr>
          <a:xfrm rot="6312026">
            <a:off x="7901821" y="4068658"/>
            <a:ext cx="1044358" cy="904709"/>
          </a:xfrm>
          <a:custGeom>
            <a:avLst/>
            <a:gdLst/>
            <a:ahLst/>
            <a:cxnLst/>
            <a:rect l="l" t="t" r="r" b="b"/>
            <a:pathLst>
              <a:path w="664" h="575" extrusionOk="0">
                <a:moveTo>
                  <a:pt x="346" y="1"/>
                </a:moveTo>
                <a:cubicBezTo>
                  <a:pt x="302" y="1"/>
                  <a:pt x="257" y="12"/>
                  <a:pt x="215" y="36"/>
                </a:cubicBezTo>
                <a:cubicBezTo>
                  <a:pt x="57" y="93"/>
                  <a:pt x="0" y="276"/>
                  <a:pt x="82" y="409"/>
                </a:cubicBezTo>
                <a:cubicBezTo>
                  <a:pt x="134" y="517"/>
                  <a:pt x="238" y="575"/>
                  <a:pt x="340" y="575"/>
                </a:cubicBezTo>
                <a:cubicBezTo>
                  <a:pt x="387" y="575"/>
                  <a:pt x="434" y="562"/>
                  <a:pt x="474" y="536"/>
                </a:cubicBezTo>
                <a:cubicBezTo>
                  <a:pt x="607" y="460"/>
                  <a:pt x="664" y="276"/>
                  <a:pt x="582" y="144"/>
                </a:cubicBezTo>
                <a:cubicBezTo>
                  <a:pt x="530" y="53"/>
                  <a:pt x="440" y="1"/>
                  <a:pt x="346" y="1"/>
                </a:cubicBezTo>
                <a:close/>
              </a:path>
            </a:pathLst>
          </a:custGeom>
          <a:solidFill>
            <a:srgbClr val="F5AD9A">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3" name="Google Shape;693;p23"/>
          <p:cNvGrpSpPr/>
          <p:nvPr/>
        </p:nvGrpSpPr>
        <p:grpSpPr>
          <a:xfrm>
            <a:off x="208149" y="4151424"/>
            <a:ext cx="511840" cy="585068"/>
            <a:chOff x="6144600" y="3520075"/>
            <a:chExt cx="29600" cy="33825"/>
          </a:xfrm>
        </p:grpSpPr>
        <p:sp>
          <p:nvSpPr>
            <p:cNvPr id="694" name="Google Shape;694;p23"/>
            <p:cNvSpPr/>
            <p:nvPr/>
          </p:nvSpPr>
          <p:spPr>
            <a:xfrm>
              <a:off x="6155050" y="3520075"/>
              <a:ext cx="5475" cy="4350"/>
            </a:xfrm>
            <a:custGeom>
              <a:avLst/>
              <a:gdLst/>
              <a:ahLst/>
              <a:cxnLst/>
              <a:rect l="l" t="t" r="r" b="b"/>
              <a:pathLst>
                <a:path w="219" h="174" extrusionOk="0">
                  <a:moveTo>
                    <a:pt x="128" y="0"/>
                  </a:moveTo>
                  <a:cubicBezTo>
                    <a:pt x="123" y="0"/>
                    <a:pt x="118" y="1"/>
                    <a:pt x="113" y="2"/>
                  </a:cubicBezTo>
                  <a:cubicBezTo>
                    <a:pt x="79" y="2"/>
                    <a:pt x="49" y="21"/>
                    <a:pt x="49" y="36"/>
                  </a:cubicBezTo>
                  <a:cubicBezTo>
                    <a:pt x="1" y="95"/>
                    <a:pt x="49" y="174"/>
                    <a:pt x="128" y="174"/>
                  </a:cubicBezTo>
                  <a:cubicBezTo>
                    <a:pt x="143" y="174"/>
                    <a:pt x="173" y="159"/>
                    <a:pt x="187" y="129"/>
                  </a:cubicBezTo>
                  <a:cubicBezTo>
                    <a:pt x="218" y="71"/>
                    <a:pt x="180" y="0"/>
                    <a:pt x="128"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23"/>
            <p:cNvSpPr/>
            <p:nvPr/>
          </p:nvSpPr>
          <p:spPr>
            <a:xfrm>
              <a:off x="6152350" y="3549675"/>
              <a:ext cx="4700" cy="4225"/>
            </a:xfrm>
            <a:custGeom>
              <a:avLst/>
              <a:gdLst/>
              <a:ahLst/>
              <a:cxnLst/>
              <a:rect l="l" t="t" r="r" b="b"/>
              <a:pathLst>
                <a:path w="188" h="169" extrusionOk="0">
                  <a:moveTo>
                    <a:pt x="64" y="1"/>
                  </a:moveTo>
                  <a:cubicBezTo>
                    <a:pt x="1" y="31"/>
                    <a:pt x="1" y="109"/>
                    <a:pt x="49" y="158"/>
                  </a:cubicBezTo>
                  <a:cubicBezTo>
                    <a:pt x="64" y="165"/>
                    <a:pt x="79" y="169"/>
                    <a:pt x="93" y="169"/>
                  </a:cubicBezTo>
                  <a:cubicBezTo>
                    <a:pt x="106" y="169"/>
                    <a:pt x="118" y="165"/>
                    <a:pt x="128" y="158"/>
                  </a:cubicBezTo>
                  <a:cubicBezTo>
                    <a:pt x="187" y="124"/>
                    <a:pt x="187" y="49"/>
                    <a:pt x="142" y="16"/>
                  </a:cubicBezTo>
                  <a:cubicBezTo>
                    <a:pt x="109" y="1"/>
                    <a:pt x="94" y="1"/>
                    <a:pt x="64"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23"/>
            <p:cNvSpPr/>
            <p:nvPr/>
          </p:nvSpPr>
          <p:spPr>
            <a:xfrm>
              <a:off x="6144975" y="3526050"/>
              <a:ext cx="5450" cy="5350"/>
            </a:xfrm>
            <a:custGeom>
              <a:avLst/>
              <a:gdLst/>
              <a:ahLst/>
              <a:cxnLst/>
              <a:rect l="l" t="t" r="r" b="b"/>
              <a:pathLst>
                <a:path w="218" h="214" extrusionOk="0">
                  <a:moveTo>
                    <a:pt x="116" y="1"/>
                  </a:moveTo>
                  <a:cubicBezTo>
                    <a:pt x="86" y="1"/>
                    <a:pt x="55" y="14"/>
                    <a:pt x="31" y="43"/>
                  </a:cubicBezTo>
                  <a:cubicBezTo>
                    <a:pt x="16" y="62"/>
                    <a:pt x="1" y="92"/>
                    <a:pt x="1" y="121"/>
                  </a:cubicBezTo>
                  <a:cubicBezTo>
                    <a:pt x="10" y="179"/>
                    <a:pt x="55" y="214"/>
                    <a:pt x="102" y="214"/>
                  </a:cubicBezTo>
                  <a:cubicBezTo>
                    <a:pt x="132" y="214"/>
                    <a:pt x="163" y="200"/>
                    <a:pt x="187" y="170"/>
                  </a:cubicBezTo>
                  <a:cubicBezTo>
                    <a:pt x="202" y="155"/>
                    <a:pt x="217" y="121"/>
                    <a:pt x="217" y="92"/>
                  </a:cubicBezTo>
                  <a:cubicBezTo>
                    <a:pt x="208" y="34"/>
                    <a:pt x="164" y="1"/>
                    <a:pt x="116"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23"/>
            <p:cNvSpPr/>
            <p:nvPr/>
          </p:nvSpPr>
          <p:spPr>
            <a:xfrm>
              <a:off x="6168025" y="3545825"/>
              <a:ext cx="5625" cy="5050"/>
            </a:xfrm>
            <a:custGeom>
              <a:avLst/>
              <a:gdLst/>
              <a:ahLst/>
              <a:cxnLst/>
              <a:rect l="l" t="t" r="r" b="b"/>
              <a:pathLst>
                <a:path w="225" h="202" extrusionOk="0">
                  <a:moveTo>
                    <a:pt x="115" y="0"/>
                  </a:moveTo>
                  <a:cubicBezTo>
                    <a:pt x="97" y="0"/>
                    <a:pt x="78" y="5"/>
                    <a:pt x="60" y="17"/>
                  </a:cubicBezTo>
                  <a:cubicBezTo>
                    <a:pt x="27" y="32"/>
                    <a:pt x="12" y="62"/>
                    <a:pt x="12" y="77"/>
                  </a:cubicBezTo>
                  <a:cubicBezTo>
                    <a:pt x="0" y="148"/>
                    <a:pt x="52" y="202"/>
                    <a:pt x="112" y="202"/>
                  </a:cubicBezTo>
                  <a:cubicBezTo>
                    <a:pt x="130" y="202"/>
                    <a:pt x="150" y="196"/>
                    <a:pt x="168" y="185"/>
                  </a:cubicBezTo>
                  <a:cubicBezTo>
                    <a:pt x="183" y="170"/>
                    <a:pt x="213" y="155"/>
                    <a:pt x="213" y="125"/>
                  </a:cubicBezTo>
                  <a:cubicBezTo>
                    <a:pt x="225" y="54"/>
                    <a:pt x="173" y="0"/>
                    <a:pt x="115"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23"/>
            <p:cNvSpPr/>
            <p:nvPr/>
          </p:nvSpPr>
          <p:spPr>
            <a:xfrm>
              <a:off x="6171000" y="3528325"/>
              <a:ext cx="3200" cy="2725"/>
            </a:xfrm>
            <a:custGeom>
              <a:avLst/>
              <a:gdLst/>
              <a:ahLst/>
              <a:cxnLst/>
              <a:rect l="l" t="t" r="r" b="b"/>
              <a:pathLst>
                <a:path w="128" h="109" extrusionOk="0">
                  <a:moveTo>
                    <a:pt x="79" y="1"/>
                  </a:moveTo>
                  <a:cubicBezTo>
                    <a:pt x="35" y="1"/>
                    <a:pt x="1" y="30"/>
                    <a:pt x="16" y="79"/>
                  </a:cubicBezTo>
                  <a:cubicBezTo>
                    <a:pt x="35" y="94"/>
                    <a:pt x="49" y="109"/>
                    <a:pt x="64" y="109"/>
                  </a:cubicBezTo>
                  <a:cubicBezTo>
                    <a:pt x="109" y="109"/>
                    <a:pt x="128" y="64"/>
                    <a:pt x="128" y="30"/>
                  </a:cubicBezTo>
                  <a:cubicBezTo>
                    <a:pt x="109" y="15"/>
                    <a:pt x="94" y="1"/>
                    <a:pt x="79"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23"/>
            <p:cNvSpPr/>
            <p:nvPr/>
          </p:nvSpPr>
          <p:spPr>
            <a:xfrm>
              <a:off x="6144600" y="3536050"/>
              <a:ext cx="2750" cy="2700"/>
            </a:xfrm>
            <a:custGeom>
              <a:avLst/>
              <a:gdLst/>
              <a:ahLst/>
              <a:cxnLst/>
              <a:rect l="l" t="t" r="r" b="b"/>
              <a:pathLst>
                <a:path w="110" h="108" extrusionOk="0">
                  <a:moveTo>
                    <a:pt x="55" y="1"/>
                  </a:moveTo>
                  <a:cubicBezTo>
                    <a:pt x="28" y="1"/>
                    <a:pt x="1" y="18"/>
                    <a:pt x="1" y="50"/>
                  </a:cubicBezTo>
                  <a:cubicBezTo>
                    <a:pt x="1" y="65"/>
                    <a:pt x="1" y="80"/>
                    <a:pt x="16" y="80"/>
                  </a:cubicBezTo>
                  <a:cubicBezTo>
                    <a:pt x="28" y="99"/>
                    <a:pt x="44" y="107"/>
                    <a:pt x="61" y="107"/>
                  </a:cubicBezTo>
                  <a:cubicBezTo>
                    <a:pt x="86" y="107"/>
                    <a:pt x="109" y="86"/>
                    <a:pt x="109" y="50"/>
                  </a:cubicBezTo>
                  <a:cubicBezTo>
                    <a:pt x="109" y="50"/>
                    <a:pt x="109" y="35"/>
                    <a:pt x="94" y="16"/>
                  </a:cubicBezTo>
                  <a:cubicBezTo>
                    <a:pt x="84" y="6"/>
                    <a:pt x="69" y="1"/>
                    <a:pt x="55"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23"/>
            <p:cNvSpPr/>
            <p:nvPr/>
          </p:nvSpPr>
          <p:spPr>
            <a:xfrm>
              <a:off x="6147700" y="3526375"/>
              <a:ext cx="25675" cy="21375"/>
            </a:xfrm>
            <a:custGeom>
              <a:avLst/>
              <a:gdLst/>
              <a:ahLst/>
              <a:cxnLst/>
              <a:rect l="l" t="t" r="r" b="b"/>
              <a:pathLst>
                <a:path w="1027" h="855" extrusionOk="0">
                  <a:moveTo>
                    <a:pt x="530" y="0"/>
                  </a:moveTo>
                  <a:cubicBezTo>
                    <a:pt x="358" y="0"/>
                    <a:pt x="202" y="93"/>
                    <a:pt x="127" y="250"/>
                  </a:cubicBezTo>
                  <a:cubicBezTo>
                    <a:pt x="0" y="530"/>
                    <a:pt x="187" y="840"/>
                    <a:pt x="500" y="855"/>
                  </a:cubicBezTo>
                  <a:cubicBezTo>
                    <a:pt x="668" y="855"/>
                    <a:pt x="825" y="761"/>
                    <a:pt x="903" y="608"/>
                  </a:cubicBezTo>
                  <a:cubicBezTo>
                    <a:pt x="1026" y="329"/>
                    <a:pt x="840" y="15"/>
                    <a:pt x="530"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23"/>
            <p:cNvSpPr/>
            <p:nvPr/>
          </p:nvSpPr>
          <p:spPr>
            <a:xfrm>
              <a:off x="6166350" y="3534100"/>
              <a:ext cx="3575" cy="3200"/>
            </a:xfrm>
            <a:custGeom>
              <a:avLst/>
              <a:gdLst/>
              <a:ahLst/>
              <a:cxnLst/>
              <a:rect l="l" t="t" r="r" b="b"/>
              <a:pathLst>
                <a:path w="143" h="128" extrusionOk="0">
                  <a:moveTo>
                    <a:pt x="79" y="1"/>
                  </a:moveTo>
                  <a:cubicBezTo>
                    <a:pt x="73" y="1"/>
                    <a:pt x="70" y="1"/>
                    <a:pt x="67" y="2"/>
                  </a:cubicBezTo>
                  <a:lnTo>
                    <a:pt x="67" y="2"/>
                  </a:lnTo>
                  <a:cubicBezTo>
                    <a:pt x="71" y="1"/>
                    <a:pt x="75" y="1"/>
                    <a:pt x="79" y="1"/>
                  </a:cubicBezTo>
                  <a:close/>
                  <a:moveTo>
                    <a:pt x="79" y="1"/>
                  </a:moveTo>
                  <a:cubicBezTo>
                    <a:pt x="109" y="1"/>
                    <a:pt x="127" y="34"/>
                    <a:pt x="109" y="64"/>
                  </a:cubicBezTo>
                  <a:lnTo>
                    <a:pt x="79" y="64"/>
                  </a:lnTo>
                  <a:cubicBezTo>
                    <a:pt x="49" y="64"/>
                    <a:pt x="34" y="34"/>
                    <a:pt x="49" y="20"/>
                  </a:cubicBezTo>
                  <a:cubicBezTo>
                    <a:pt x="58" y="8"/>
                    <a:pt x="62" y="3"/>
                    <a:pt x="67" y="2"/>
                  </a:cubicBezTo>
                  <a:lnTo>
                    <a:pt x="67" y="2"/>
                  </a:lnTo>
                  <a:cubicBezTo>
                    <a:pt x="41" y="6"/>
                    <a:pt x="15" y="24"/>
                    <a:pt x="15" y="49"/>
                  </a:cubicBezTo>
                  <a:cubicBezTo>
                    <a:pt x="0" y="79"/>
                    <a:pt x="15" y="113"/>
                    <a:pt x="64" y="128"/>
                  </a:cubicBezTo>
                  <a:lnTo>
                    <a:pt x="79" y="128"/>
                  </a:lnTo>
                  <a:cubicBezTo>
                    <a:pt x="109" y="128"/>
                    <a:pt x="127" y="113"/>
                    <a:pt x="142" y="79"/>
                  </a:cubicBezTo>
                  <a:cubicBezTo>
                    <a:pt x="142" y="49"/>
                    <a:pt x="127" y="1"/>
                    <a:pt x="9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23"/>
            <p:cNvSpPr/>
            <p:nvPr/>
          </p:nvSpPr>
          <p:spPr>
            <a:xfrm>
              <a:off x="6167175" y="3534100"/>
              <a:ext cx="2375" cy="1625"/>
            </a:xfrm>
            <a:custGeom>
              <a:avLst/>
              <a:gdLst/>
              <a:ahLst/>
              <a:cxnLst/>
              <a:rect l="l" t="t" r="r" b="b"/>
              <a:pathLst>
                <a:path w="95" h="65" extrusionOk="0">
                  <a:moveTo>
                    <a:pt x="46" y="1"/>
                  </a:moveTo>
                  <a:cubicBezTo>
                    <a:pt x="31" y="1"/>
                    <a:pt x="31" y="1"/>
                    <a:pt x="16" y="20"/>
                  </a:cubicBezTo>
                  <a:cubicBezTo>
                    <a:pt x="1" y="34"/>
                    <a:pt x="16" y="64"/>
                    <a:pt x="46" y="64"/>
                  </a:cubicBezTo>
                  <a:lnTo>
                    <a:pt x="76" y="64"/>
                  </a:lnTo>
                  <a:cubicBezTo>
                    <a:pt x="94" y="34"/>
                    <a:pt x="76" y="1"/>
                    <a:pt x="46"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23"/>
            <p:cNvSpPr/>
            <p:nvPr/>
          </p:nvSpPr>
          <p:spPr>
            <a:xfrm>
              <a:off x="6165975" y="3531400"/>
              <a:ext cx="2350" cy="2000"/>
            </a:xfrm>
            <a:custGeom>
              <a:avLst/>
              <a:gdLst/>
              <a:ahLst/>
              <a:cxnLst/>
              <a:rect l="l" t="t" r="r" b="b"/>
              <a:pathLst>
                <a:path w="94" h="80" extrusionOk="0">
                  <a:moveTo>
                    <a:pt x="30" y="1"/>
                  </a:moveTo>
                  <a:cubicBezTo>
                    <a:pt x="0" y="1"/>
                    <a:pt x="0" y="49"/>
                    <a:pt x="15" y="64"/>
                  </a:cubicBezTo>
                  <a:cubicBezTo>
                    <a:pt x="30" y="79"/>
                    <a:pt x="30" y="79"/>
                    <a:pt x="49" y="79"/>
                  </a:cubicBezTo>
                  <a:cubicBezTo>
                    <a:pt x="79" y="64"/>
                    <a:pt x="94" y="34"/>
                    <a:pt x="6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23"/>
            <p:cNvSpPr/>
            <p:nvPr/>
          </p:nvSpPr>
          <p:spPr>
            <a:xfrm>
              <a:off x="6161300" y="3534100"/>
              <a:ext cx="5075" cy="4325"/>
            </a:xfrm>
            <a:custGeom>
              <a:avLst/>
              <a:gdLst/>
              <a:ahLst/>
              <a:cxnLst/>
              <a:rect l="l" t="t" r="r" b="b"/>
              <a:pathLst>
                <a:path w="203" h="173" extrusionOk="0">
                  <a:moveTo>
                    <a:pt x="109" y="1"/>
                  </a:moveTo>
                  <a:cubicBezTo>
                    <a:pt x="64" y="1"/>
                    <a:pt x="31" y="34"/>
                    <a:pt x="16" y="64"/>
                  </a:cubicBezTo>
                  <a:cubicBezTo>
                    <a:pt x="1" y="113"/>
                    <a:pt x="31" y="158"/>
                    <a:pt x="79" y="173"/>
                  </a:cubicBezTo>
                  <a:lnTo>
                    <a:pt x="94" y="173"/>
                  </a:lnTo>
                  <a:cubicBezTo>
                    <a:pt x="143" y="173"/>
                    <a:pt x="173" y="143"/>
                    <a:pt x="187" y="113"/>
                  </a:cubicBezTo>
                  <a:cubicBezTo>
                    <a:pt x="202" y="64"/>
                    <a:pt x="173" y="20"/>
                    <a:pt x="12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23"/>
            <p:cNvSpPr/>
            <p:nvPr/>
          </p:nvSpPr>
          <p:spPr>
            <a:xfrm>
              <a:off x="6155350" y="3528325"/>
              <a:ext cx="6725" cy="5425"/>
            </a:xfrm>
            <a:custGeom>
              <a:avLst/>
              <a:gdLst/>
              <a:ahLst/>
              <a:cxnLst/>
              <a:rect l="l" t="t" r="r" b="b"/>
              <a:pathLst>
                <a:path w="269" h="217" extrusionOk="0">
                  <a:moveTo>
                    <a:pt x="8" y="79"/>
                  </a:moveTo>
                  <a:lnTo>
                    <a:pt x="8" y="79"/>
                  </a:lnTo>
                  <a:cubicBezTo>
                    <a:pt x="2" y="88"/>
                    <a:pt x="1" y="98"/>
                    <a:pt x="4" y="107"/>
                  </a:cubicBezTo>
                  <a:lnTo>
                    <a:pt x="4" y="107"/>
                  </a:lnTo>
                  <a:cubicBezTo>
                    <a:pt x="3" y="97"/>
                    <a:pt x="4" y="88"/>
                    <a:pt x="8" y="79"/>
                  </a:cubicBezTo>
                  <a:close/>
                  <a:moveTo>
                    <a:pt x="116" y="1"/>
                  </a:moveTo>
                  <a:cubicBezTo>
                    <a:pt x="52" y="1"/>
                    <a:pt x="8" y="30"/>
                    <a:pt x="8" y="79"/>
                  </a:cubicBezTo>
                  <a:cubicBezTo>
                    <a:pt x="8" y="45"/>
                    <a:pt x="37" y="30"/>
                    <a:pt x="67" y="30"/>
                  </a:cubicBezTo>
                  <a:lnTo>
                    <a:pt x="82" y="30"/>
                  </a:lnTo>
                  <a:cubicBezTo>
                    <a:pt x="116" y="45"/>
                    <a:pt x="146" y="79"/>
                    <a:pt x="131" y="109"/>
                  </a:cubicBezTo>
                  <a:cubicBezTo>
                    <a:pt x="131" y="139"/>
                    <a:pt x="101" y="157"/>
                    <a:pt x="67" y="157"/>
                  </a:cubicBezTo>
                  <a:lnTo>
                    <a:pt x="52" y="139"/>
                  </a:lnTo>
                  <a:cubicBezTo>
                    <a:pt x="32" y="139"/>
                    <a:pt x="10" y="125"/>
                    <a:pt x="4" y="107"/>
                  </a:cubicBezTo>
                  <a:lnTo>
                    <a:pt x="4" y="107"/>
                  </a:lnTo>
                  <a:cubicBezTo>
                    <a:pt x="8" y="147"/>
                    <a:pt x="50" y="193"/>
                    <a:pt x="101" y="217"/>
                  </a:cubicBezTo>
                  <a:lnTo>
                    <a:pt x="146" y="217"/>
                  </a:lnTo>
                  <a:cubicBezTo>
                    <a:pt x="194" y="217"/>
                    <a:pt x="254" y="187"/>
                    <a:pt x="254" y="139"/>
                  </a:cubicBezTo>
                  <a:cubicBezTo>
                    <a:pt x="269" y="79"/>
                    <a:pt x="224" y="15"/>
                    <a:pt x="161"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23"/>
            <p:cNvSpPr/>
            <p:nvPr/>
          </p:nvSpPr>
          <p:spPr>
            <a:xfrm>
              <a:off x="6155050" y="3529075"/>
              <a:ext cx="3950" cy="3200"/>
            </a:xfrm>
            <a:custGeom>
              <a:avLst/>
              <a:gdLst/>
              <a:ahLst/>
              <a:cxnLst/>
              <a:rect l="l" t="t" r="r" b="b"/>
              <a:pathLst>
                <a:path w="158" h="128" extrusionOk="0">
                  <a:moveTo>
                    <a:pt x="79" y="0"/>
                  </a:moveTo>
                  <a:cubicBezTo>
                    <a:pt x="49" y="0"/>
                    <a:pt x="20" y="15"/>
                    <a:pt x="20" y="49"/>
                  </a:cubicBezTo>
                  <a:cubicBezTo>
                    <a:pt x="1" y="79"/>
                    <a:pt x="34" y="109"/>
                    <a:pt x="64" y="109"/>
                  </a:cubicBezTo>
                  <a:lnTo>
                    <a:pt x="79" y="127"/>
                  </a:lnTo>
                  <a:cubicBezTo>
                    <a:pt x="113" y="127"/>
                    <a:pt x="143" y="109"/>
                    <a:pt x="143" y="79"/>
                  </a:cubicBezTo>
                  <a:cubicBezTo>
                    <a:pt x="158" y="49"/>
                    <a:pt x="128" y="15"/>
                    <a:pt x="94"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23"/>
            <p:cNvSpPr/>
            <p:nvPr/>
          </p:nvSpPr>
          <p:spPr>
            <a:xfrm>
              <a:off x="6165225" y="3539975"/>
              <a:ext cx="3475" cy="2750"/>
            </a:xfrm>
            <a:custGeom>
              <a:avLst/>
              <a:gdLst/>
              <a:ahLst/>
              <a:cxnLst/>
              <a:rect l="l" t="t" r="r" b="b"/>
              <a:pathLst>
                <a:path w="139" h="110" extrusionOk="0">
                  <a:moveTo>
                    <a:pt x="79" y="1"/>
                  </a:moveTo>
                  <a:cubicBezTo>
                    <a:pt x="45" y="1"/>
                    <a:pt x="16" y="16"/>
                    <a:pt x="16" y="46"/>
                  </a:cubicBezTo>
                  <a:cubicBezTo>
                    <a:pt x="1" y="64"/>
                    <a:pt x="30" y="94"/>
                    <a:pt x="60" y="109"/>
                  </a:cubicBezTo>
                  <a:lnTo>
                    <a:pt x="79" y="109"/>
                  </a:lnTo>
                  <a:cubicBezTo>
                    <a:pt x="109" y="109"/>
                    <a:pt x="124" y="94"/>
                    <a:pt x="139" y="64"/>
                  </a:cubicBezTo>
                  <a:cubicBezTo>
                    <a:pt x="139" y="46"/>
                    <a:pt x="124" y="16"/>
                    <a:pt x="9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23"/>
            <p:cNvSpPr/>
            <p:nvPr/>
          </p:nvSpPr>
          <p:spPr>
            <a:xfrm>
              <a:off x="6152350" y="3539975"/>
              <a:ext cx="2000" cy="1625"/>
            </a:xfrm>
            <a:custGeom>
              <a:avLst/>
              <a:gdLst/>
              <a:ahLst/>
              <a:cxnLst/>
              <a:rect l="l" t="t" r="r" b="b"/>
              <a:pathLst>
                <a:path w="80" h="65" extrusionOk="0">
                  <a:moveTo>
                    <a:pt x="34" y="1"/>
                  </a:moveTo>
                  <a:cubicBezTo>
                    <a:pt x="16" y="1"/>
                    <a:pt x="1" y="16"/>
                    <a:pt x="1" y="31"/>
                  </a:cubicBezTo>
                  <a:cubicBezTo>
                    <a:pt x="1" y="46"/>
                    <a:pt x="16" y="64"/>
                    <a:pt x="34" y="64"/>
                  </a:cubicBezTo>
                  <a:lnTo>
                    <a:pt x="49" y="64"/>
                  </a:lnTo>
                  <a:cubicBezTo>
                    <a:pt x="64" y="64"/>
                    <a:pt x="64" y="64"/>
                    <a:pt x="79" y="46"/>
                  </a:cubicBezTo>
                  <a:cubicBezTo>
                    <a:pt x="79" y="31"/>
                    <a:pt x="64" y="16"/>
                    <a:pt x="49"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23"/>
            <p:cNvSpPr/>
            <p:nvPr/>
          </p:nvSpPr>
          <p:spPr>
            <a:xfrm>
              <a:off x="6162525" y="3541950"/>
              <a:ext cx="1875" cy="1500"/>
            </a:xfrm>
            <a:custGeom>
              <a:avLst/>
              <a:gdLst/>
              <a:ahLst/>
              <a:cxnLst/>
              <a:rect l="l" t="t" r="r" b="b"/>
              <a:pathLst>
                <a:path w="75" h="60" extrusionOk="0">
                  <a:moveTo>
                    <a:pt x="30" y="0"/>
                  </a:moveTo>
                  <a:cubicBezTo>
                    <a:pt x="15" y="0"/>
                    <a:pt x="0" y="15"/>
                    <a:pt x="0" y="15"/>
                  </a:cubicBezTo>
                  <a:cubicBezTo>
                    <a:pt x="0" y="30"/>
                    <a:pt x="0" y="60"/>
                    <a:pt x="30" y="60"/>
                  </a:cubicBezTo>
                  <a:cubicBezTo>
                    <a:pt x="45" y="60"/>
                    <a:pt x="60" y="45"/>
                    <a:pt x="60" y="45"/>
                  </a:cubicBezTo>
                  <a:cubicBezTo>
                    <a:pt x="75" y="30"/>
                    <a:pt x="60" y="0"/>
                    <a:pt x="30"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0" name="Google Shape;710;p23"/>
          <p:cNvGrpSpPr/>
          <p:nvPr/>
        </p:nvGrpSpPr>
        <p:grpSpPr>
          <a:xfrm>
            <a:off x="110550" y="2266595"/>
            <a:ext cx="8858736" cy="2836861"/>
            <a:chOff x="916725" y="1641996"/>
            <a:chExt cx="679700" cy="217659"/>
          </a:xfrm>
        </p:grpSpPr>
        <p:sp>
          <p:nvSpPr>
            <p:cNvPr id="711" name="Google Shape;711;p23"/>
            <p:cNvSpPr/>
            <p:nvPr/>
          </p:nvSpPr>
          <p:spPr>
            <a:xfrm>
              <a:off x="924724" y="1743976"/>
              <a:ext cx="14025" cy="14400"/>
            </a:xfrm>
            <a:custGeom>
              <a:avLst/>
              <a:gdLst/>
              <a:ahLst/>
              <a:cxnLst/>
              <a:rect l="l" t="t" r="r" b="b"/>
              <a:pathLst>
                <a:path w="561" h="576" extrusionOk="0">
                  <a:moveTo>
                    <a:pt x="281" y="1"/>
                  </a:moveTo>
                  <a:cubicBezTo>
                    <a:pt x="124" y="1"/>
                    <a:pt x="1" y="124"/>
                    <a:pt x="1" y="296"/>
                  </a:cubicBezTo>
                  <a:cubicBezTo>
                    <a:pt x="1" y="452"/>
                    <a:pt x="124" y="576"/>
                    <a:pt x="281" y="576"/>
                  </a:cubicBezTo>
                  <a:cubicBezTo>
                    <a:pt x="434" y="576"/>
                    <a:pt x="560" y="452"/>
                    <a:pt x="560" y="296"/>
                  </a:cubicBezTo>
                  <a:cubicBezTo>
                    <a:pt x="560" y="124"/>
                    <a:pt x="434" y="1"/>
                    <a:pt x="281"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23"/>
            <p:cNvSpPr/>
            <p:nvPr/>
          </p:nvSpPr>
          <p:spPr>
            <a:xfrm>
              <a:off x="933409" y="1849163"/>
              <a:ext cx="10448" cy="10492"/>
            </a:xfrm>
            <a:custGeom>
              <a:avLst/>
              <a:gdLst/>
              <a:ahLst/>
              <a:cxnLst/>
              <a:rect l="l" t="t" r="r" b="b"/>
              <a:pathLst>
                <a:path w="247" h="248" extrusionOk="0">
                  <a:moveTo>
                    <a:pt x="124" y="1"/>
                  </a:moveTo>
                  <a:cubicBezTo>
                    <a:pt x="60" y="1"/>
                    <a:pt x="0" y="61"/>
                    <a:pt x="0" y="124"/>
                  </a:cubicBezTo>
                  <a:cubicBezTo>
                    <a:pt x="0" y="187"/>
                    <a:pt x="60" y="247"/>
                    <a:pt x="124" y="247"/>
                  </a:cubicBezTo>
                  <a:cubicBezTo>
                    <a:pt x="187" y="247"/>
                    <a:pt x="247" y="187"/>
                    <a:pt x="247" y="124"/>
                  </a:cubicBezTo>
                  <a:cubicBezTo>
                    <a:pt x="247" y="61"/>
                    <a:pt x="187" y="1"/>
                    <a:pt x="124"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23"/>
            <p:cNvSpPr/>
            <p:nvPr/>
          </p:nvSpPr>
          <p:spPr>
            <a:xfrm>
              <a:off x="1586176" y="1752576"/>
              <a:ext cx="6275" cy="5800"/>
            </a:xfrm>
            <a:custGeom>
              <a:avLst/>
              <a:gdLst/>
              <a:ahLst/>
              <a:cxnLst/>
              <a:rect l="l" t="t" r="r" b="b"/>
              <a:pathLst>
                <a:path w="251" h="232" extrusionOk="0">
                  <a:moveTo>
                    <a:pt x="128" y="0"/>
                  </a:moveTo>
                  <a:cubicBezTo>
                    <a:pt x="64" y="0"/>
                    <a:pt x="1" y="45"/>
                    <a:pt x="1" y="109"/>
                  </a:cubicBezTo>
                  <a:cubicBezTo>
                    <a:pt x="1" y="187"/>
                    <a:pt x="64" y="232"/>
                    <a:pt x="128" y="232"/>
                  </a:cubicBezTo>
                  <a:cubicBezTo>
                    <a:pt x="187" y="232"/>
                    <a:pt x="251" y="187"/>
                    <a:pt x="251" y="109"/>
                  </a:cubicBezTo>
                  <a:cubicBezTo>
                    <a:pt x="251" y="45"/>
                    <a:pt x="187" y="0"/>
                    <a:pt x="128"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23"/>
            <p:cNvSpPr/>
            <p:nvPr/>
          </p:nvSpPr>
          <p:spPr>
            <a:xfrm>
              <a:off x="943802" y="1682956"/>
              <a:ext cx="10100" cy="10100"/>
            </a:xfrm>
            <a:custGeom>
              <a:avLst/>
              <a:gdLst/>
              <a:ahLst/>
              <a:cxnLst/>
              <a:rect l="l" t="t" r="r" b="b"/>
              <a:pathLst>
                <a:path w="404" h="404" extrusionOk="0">
                  <a:moveTo>
                    <a:pt x="202" y="0"/>
                  </a:moveTo>
                  <a:cubicBezTo>
                    <a:pt x="94" y="0"/>
                    <a:pt x="1" y="94"/>
                    <a:pt x="1" y="202"/>
                  </a:cubicBezTo>
                  <a:cubicBezTo>
                    <a:pt x="1" y="325"/>
                    <a:pt x="94" y="403"/>
                    <a:pt x="202" y="403"/>
                  </a:cubicBezTo>
                  <a:cubicBezTo>
                    <a:pt x="311" y="403"/>
                    <a:pt x="404" y="325"/>
                    <a:pt x="404" y="202"/>
                  </a:cubicBezTo>
                  <a:cubicBezTo>
                    <a:pt x="404" y="94"/>
                    <a:pt x="311" y="0"/>
                    <a:pt x="202"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23"/>
            <p:cNvSpPr/>
            <p:nvPr/>
          </p:nvSpPr>
          <p:spPr>
            <a:xfrm>
              <a:off x="916725" y="1787725"/>
              <a:ext cx="5900" cy="6175"/>
            </a:xfrm>
            <a:custGeom>
              <a:avLst/>
              <a:gdLst/>
              <a:ahLst/>
              <a:cxnLst/>
              <a:rect l="l" t="t" r="r" b="b"/>
              <a:pathLst>
                <a:path w="236" h="247" extrusionOk="0">
                  <a:moveTo>
                    <a:pt x="109" y="0"/>
                  </a:moveTo>
                  <a:cubicBezTo>
                    <a:pt x="49" y="0"/>
                    <a:pt x="0" y="60"/>
                    <a:pt x="0" y="123"/>
                  </a:cubicBezTo>
                  <a:cubicBezTo>
                    <a:pt x="0" y="187"/>
                    <a:pt x="49" y="246"/>
                    <a:pt x="109" y="246"/>
                  </a:cubicBezTo>
                  <a:cubicBezTo>
                    <a:pt x="187" y="246"/>
                    <a:pt x="236" y="187"/>
                    <a:pt x="236" y="123"/>
                  </a:cubicBezTo>
                  <a:cubicBezTo>
                    <a:pt x="236" y="60"/>
                    <a:pt x="187" y="0"/>
                    <a:pt x="109" y="0"/>
                  </a:cubicBezTo>
                  <a:close/>
                </a:path>
              </a:pathLst>
            </a:custGeom>
            <a:solidFill>
              <a:srgbClr val="02AC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23"/>
            <p:cNvSpPr/>
            <p:nvPr/>
          </p:nvSpPr>
          <p:spPr>
            <a:xfrm>
              <a:off x="951477" y="1641996"/>
              <a:ext cx="6274" cy="6707"/>
            </a:xfrm>
            <a:custGeom>
              <a:avLst/>
              <a:gdLst/>
              <a:ahLst/>
              <a:cxnLst/>
              <a:rect l="l" t="t" r="r" b="b"/>
              <a:pathLst>
                <a:path w="232" h="248" extrusionOk="0">
                  <a:moveTo>
                    <a:pt x="123" y="1"/>
                  </a:moveTo>
                  <a:cubicBezTo>
                    <a:pt x="45" y="1"/>
                    <a:pt x="0" y="61"/>
                    <a:pt x="0" y="124"/>
                  </a:cubicBezTo>
                  <a:cubicBezTo>
                    <a:pt x="0" y="187"/>
                    <a:pt x="45" y="247"/>
                    <a:pt x="123" y="247"/>
                  </a:cubicBezTo>
                  <a:cubicBezTo>
                    <a:pt x="187" y="247"/>
                    <a:pt x="232" y="187"/>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23"/>
            <p:cNvSpPr/>
            <p:nvPr/>
          </p:nvSpPr>
          <p:spPr>
            <a:xfrm>
              <a:off x="1554877" y="1832883"/>
              <a:ext cx="5799" cy="5802"/>
            </a:xfrm>
            <a:custGeom>
              <a:avLst/>
              <a:gdLst/>
              <a:ahLst/>
              <a:cxnLst/>
              <a:rect l="l" t="t" r="r" b="b"/>
              <a:pathLst>
                <a:path w="232" h="248" extrusionOk="0">
                  <a:moveTo>
                    <a:pt x="123" y="1"/>
                  </a:moveTo>
                  <a:cubicBezTo>
                    <a:pt x="45" y="1"/>
                    <a:pt x="0" y="61"/>
                    <a:pt x="0" y="124"/>
                  </a:cubicBezTo>
                  <a:cubicBezTo>
                    <a:pt x="0" y="188"/>
                    <a:pt x="45" y="247"/>
                    <a:pt x="123" y="247"/>
                  </a:cubicBezTo>
                  <a:cubicBezTo>
                    <a:pt x="187" y="247"/>
                    <a:pt x="232" y="188"/>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23"/>
            <p:cNvSpPr/>
            <p:nvPr/>
          </p:nvSpPr>
          <p:spPr>
            <a:xfrm>
              <a:off x="1560676" y="1726789"/>
              <a:ext cx="6275" cy="6593"/>
            </a:xfrm>
            <a:custGeom>
              <a:avLst/>
              <a:gdLst/>
              <a:ahLst/>
              <a:cxnLst/>
              <a:rect l="l" t="t" r="r" b="b"/>
              <a:pathLst>
                <a:path w="374" h="393" extrusionOk="0">
                  <a:moveTo>
                    <a:pt x="187" y="1"/>
                  </a:moveTo>
                  <a:cubicBezTo>
                    <a:pt x="79" y="1"/>
                    <a:pt x="0" y="94"/>
                    <a:pt x="0" y="206"/>
                  </a:cubicBezTo>
                  <a:cubicBezTo>
                    <a:pt x="0" y="299"/>
                    <a:pt x="79" y="392"/>
                    <a:pt x="187" y="392"/>
                  </a:cubicBezTo>
                  <a:cubicBezTo>
                    <a:pt x="295" y="392"/>
                    <a:pt x="374" y="299"/>
                    <a:pt x="374" y="206"/>
                  </a:cubicBezTo>
                  <a:cubicBezTo>
                    <a:pt x="374" y="94"/>
                    <a:pt x="295" y="1"/>
                    <a:pt x="187"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23"/>
            <p:cNvSpPr/>
            <p:nvPr/>
          </p:nvSpPr>
          <p:spPr>
            <a:xfrm>
              <a:off x="1585975" y="1649033"/>
              <a:ext cx="10450" cy="10100"/>
            </a:xfrm>
            <a:custGeom>
              <a:avLst/>
              <a:gdLst/>
              <a:ahLst/>
              <a:cxnLst/>
              <a:rect l="l" t="t" r="r" b="b"/>
              <a:pathLst>
                <a:path w="418" h="404" extrusionOk="0">
                  <a:moveTo>
                    <a:pt x="216" y="0"/>
                  </a:moveTo>
                  <a:cubicBezTo>
                    <a:pt x="93" y="0"/>
                    <a:pt x="0" y="94"/>
                    <a:pt x="0" y="202"/>
                  </a:cubicBezTo>
                  <a:cubicBezTo>
                    <a:pt x="0" y="325"/>
                    <a:pt x="93" y="403"/>
                    <a:pt x="216" y="403"/>
                  </a:cubicBezTo>
                  <a:cubicBezTo>
                    <a:pt x="325" y="403"/>
                    <a:pt x="418" y="325"/>
                    <a:pt x="418" y="202"/>
                  </a:cubicBezTo>
                  <a:cubicBezTo>
                    <a:pt x="418" y="94"/>
                    <a:pt x="325" y="0"/>
                    <a:pt x="216"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23"/>
            <p:cNvSpPr/>
            <p:nvPr/>
          </p:nvSpPr>
          <p:spPr>
            <a:xfrm>
              <a:off x="1573297" y="1787725"/>
              <a:ext cx="6275" cy="6175"/>
            </a:xfrm>
            <a:custGeom>
              <a:avLst/>
              <a:gdLst/>
              <a:ahLst/>
              <a:cxnLst/>
              <a:rect l="l" t="t" r="r" b="b"/>
              <a:pathLst>
                <a:path w="251" h="247" extrusionOk="0">
                  <a:moveTo>
                    <a:pt x="127" y="0"/>
                  </a:moveTo>
                  <a:cubicBezTo>
                    <a:pt x="64" y="0"/>
                    <a:pt x="0" y="60"/>
                    <a:pt x="0" y="123"/>
                  </a:cubicBezTo>
                  <a:cubicBezTo>
                    <a:pt x="0" y="187"/>
                    <a:pt x="64" y="246"/>
                    <a:pt x="127" y="246"/>
                  </a:cubicBezTo>
                  <a:cubicBezTo>
                    <a:pt x="187" y="246"/>
                    <a:pt x="250" y="187"/>
                    <a:pt x="250" y="123"/>
                  </a:cubicBezTo>
                  <a:cubicBezTo>
                    <a:pt x="250" y="60"/>
                    <a:pt x="187" y="0"/>
                    <a:pt x="127" y="0"/>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p:cSld name="CUSTOM_15">
    <p:spTree>
      <p:nvGrpSpPr>
        <p:cNvPr id="1" name="Shape 799"/>
        <p:cNvGrpSpPr/>
        <p:nvPr/>
      </p:nvGrpSpPr>
      <p:grpSpPr>
        <a:xfrm>
          <a:off x="0" y="0"/>
          <a:ext cx="0" cy="0"/>
          <a:chOff x="0" y="0"/>
          <a:chExt cx="0" cy="0"/>
        </a:xfrm>
      </p:grpSpPr>
      <p:sp>
        <p:nvSpPr>
          <p:cNvPr id="800" name="Google Shape;800;p26"/>
          <p:cNvSpPr/>
          <p:nvPr/>
        </p:nvSpPr>
        <p:spPr>
          <a:xfrm rot="-5644651">
            <a:off x="458982" y="2038178"/>
            <a:ext cx="10028743" cy="13939437"/>
          </a:xfrm>
          <a:custGeom>
            <a:avLst/>
            <a:gdLst/>
            <a:ahLst/>
            <a:cxnLst/>
            <a:rect l="l" t="t" r="r" b="b"/>
            <a:pathLst>
              <a:path w="43742" h="47312" extrusionOk="0">
                <a:moveTo>
                  <a:pt x="35213" y="0"/>
                </a:moveTo>
                <a:cubicBezTo>
                  <a:pt x="32403" y="0"/>
                  <a:pt x="28089" y="1090"/>
                  <a:pt x="22095" y="3185"/>
                </a:cubicBezTo>
                <a:cubicBezTo>
                  <a:pt x="22095" y="3185"/>
                  <a:pt x="6535" y="9404"/>
                  <a:pt x="6535" y="14403"/>
                </a:cubicBezTo>
                <a:cubicBezTo>
                  <a:pt x="6535" y="15474"/>
                  <a:pt x="7281" y="15848"/>
                  <a:pt x="8419" y="15848"/>
                </a:cubicBezTo>
                <a:cubicBezTo>
                  <a:pt x="11067" y="15848"/>
                  <a:pt x="15842" y="13825"/>
                  <a:pt x="18326" y="13825"/>
                </a:cubicBezTo>
                <a:cubicBezTo>
                  <a:pt x="19770" y="13825"/>
                  <a:pt x="20440" y="14509"/>
                  <a:pt x="19466" y="16672"/>
                </a:cubicBezTo>
                <a:cubicBezTo>
                  <a:pt x="16066" y="24174"/>
                  <a:pt x="0" y="25546"/>
                  <a:pt x="0" y="32365"/>
                </a:cubicBezTo>
                <a:cubicBezTo>
                  <a:pt x="0" y="39159"/>
                  <a:pt x="12141" y="35734"/>
                  <a:pt x="9089" y="40922"/>
                </a:cubicBezTo>
                <a:cubicBezTo>
                  <a:pt x="7065" y="44326"/>
                  <a:pt x="13635" y="47312"/>
                  <a:pt x="20892" y="47312"/>
                </a:cubicBezTo>
                <a:cubicBezTo>
                  <a:pt x="24697" y="47312"/>
                  <a:pt x="28690" y="46491"/>
                  <a:pt x="31734" y="44481"/>
                </a:cubicBezTo>
                <a:cubicBezTo>
                  <a:pt x="40582" y="38634"/>
                  <a:pt x="43742" y="35841"/>
                  <a:pt x="43325" y="31493"/>
                </a:cubicBezTo>
                <a:cubicBezTo>
                  <a:pt x="42901" y="27176"/>
                  <a:pt x="32132" y="28099"/>
                  <a:pt x="35317" y="23492"/>
                </a:cubicBezTo>
                <a:cubicBezTo>
                  <a:pt x="38528" y="18884"/>
                  <a:pt x="43350" y="13405"/>
                  <a:pt x="41530" y="10403"/>
                </a:cubicBezTo>
                <a:cubicBezTo>
                  <a:pt x="41052" y="9618"/>
                  <a:pt x="40234" y="9359"/>
                  <a:pt x="39295" y="9359"/>
                </a:cubicBezTo>
                <a:cubicBezTo>
                  <a:pt x="37463" y="9359"/>
                  <a:pt x="35166" y="10347"/>
                  <a:pt x="34021" y="10347"/>
                </a:cubicBezTo>
                <a:cubicBezTo>
                  <a:pt x="33528" y="10347"/>
                  <a:pt x="33249" y="10164"/>
                  <a:pt x="33314" y="9638"/>
                </a:cubicBezTo>
                <a:cubicBezTo>
                  <a:pt x="33630" y="7268"/>
                  <a:pt x="40165" y="5005"/>
                  <a:pt x="39109" y="1978"/>
                </a:cubicBezTo>
                <a:cubicBezTo>
                  <a:pt x="38650" y="647"/>
                  <a:pt x="37378" y="0"/>
                  <a:pt x="35213" y="0"/>
                </a:cubicBezTo>
                <a:close/>
              </a:path>
            </a:pathLst>
          </a:custGeom>
          <a:solidFill>
            <a:srgbClr val="AADBEE">
              <a:alpha val="54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26"/>
          <p:cNvSpPr/>
          <p:nvPr/>
        </p:nvSpPr>
        <p:spPr>
          <a:xfrm rot="10800000" flipH="1">
            <a:off x="-2415577" y="-6059009"/>
            <a:ext cx="12281468" cy="7465274"/>
          </a:xfrm>
          <a:custGeom>
            <a:avLst/>
            <a:gdLst/>
            <a:ahLst/>
            <a:cxnLst/>
            <a:rect l="l" t="t" r="r" b="b"/>
            <a:pathLst>
              <a:path w="35267" h="21437" extrusionOk="0">
                <a:moveTo>
                  <a:pt x="9647" y="0"/>
                </a:moveTo>
                <a:cubicBezTo>
                  <a:pt x="9051" y="0"/>
                  <a:pt x="8458" y="50"/>
                  <a:pt x="7876" y="157"/>
                </a:cubicBezTo>
                <a:cubicBezTo>
                  <a:pt x="5114" y="681"/>
                  <a:pt x="2845" y="2609"/>
                  <a:pt x="2586" y="5187"/>
                </a:cubicBezTo>
                <a:cubicBezTo>
                  <a:pt x="2453" y="6344"/>
                  <a:pt x="3717" y="8423"/>
                  <a:pt x="3319" y="9529"/>
                </a:cubicBezTo>
                <a:cubicBezTo>
                  <a:pt x="2927" y="10635"/>
                  <a:pt x="1" y="14086"/>
                  <a:pt x="83" y="16696"/>
                </a:cubicBezTo>
                <a:cubicBezTo>
                  <a:pt x="159" y="19300"/>
                  <a:pt x="822" y="20090"/>
                  <a:pt x="1770" y="21436"/>
                </a:cubicBezTo>
                <a:lnTo>
                  <a:pt x="32682" y="21436"/>
                </a:lnTo>
                <a:cubicBezTo>
                  <a:pt x="33263" y="20090"/>
                  <a:pt x="33737" y="19009"/>
                  <a:pt x="33055" y="17246"/>
                </a:cubicBezTo>
                <a:cubicBezTo>
                  <a:pt x="32499" y="15849"/>
                  <a:pt x="34003" y="14693"/>
                  <a:pt x="34578" y="13378"/>
                </a:cubicBezTo>
                <a:cubicBezTo>
                  <a:pt x="35077" y="12215"/>
                  <a:pt x="35267" y="10825"/>
                  <a:pt x="35134" y="9529"/>
                </a:cubicBezTo>
                <a:cubicBezTo>
                  <a:pt x="34951" y="7823"/>
                  <a:pt x="34129" y="6085"/>
                  <a:pt x="32707" y="4821"/>
                </a:cubicBezTo>
                <a:cubicBezTo>
                  <a:pt x="30980" y="3333"/>
                  <a:pt x="28580" y="2711"/>
                  <a:pt x="26205" y="2711"/>
                </a:cubicBezTo>
                <a:cubicBezTo>
                  <a:pt x="25503" y="2711"/>
                  <a:pt x="24804" y="2766"/>
                  <a:pt x="24125" y="2868"/>
                </a:cubicBezTo>
                <a:cubicBezTo>
                  <a:pt x="23050" y="3027"/>
                  <a:pt x="22000" y="3286"/>
                  <a:pt x="20916" y="3286"/>
                </a:cubicBezTo>
                <a:cubicBezTo>
                  <a:pt x="20750" y="3286"/>
                  <a:pt x="20583" y="3280"/>
                  <a:pt x="20415" y="3266"/>
                </a:cubicBezTo>
                <a:cubicBezTo>
                  <a:pt x="18544" y="3108"/>
                  <a:pt x="16939" y="2078"/>
                  <a:pt x="15251" y="1313"/>
                </a:cubicBezTo>
                <a:cubicBezTo>
                  <a:pt x="13502" y="513"/>
                  <a:pt x="11559" y="0"/>
                  <a:pt x="9647" y="0"/>
                </a:cubicBezTo>
                <a:close/>
              </a:path>
            </a:pathLst>
          </a:custGeom>
          <a:solidFill>
            <a:srgbClr val="F5AD9A">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2" name="Google Shape;802;p26"/>
          <p:cNvGrpSpPr/>
          <p:nvPr/>
        </p:nvGrpSpPr>
        <p:grpSpPr>
          <a:xfrm rot="10800000" flipH="1">
            <a:off x="162554" y="2188123"/>
            <a:ext cx="8538939" cy="2715065"/>
            <a:chOff x="902479" y="1514875"/>
            <a:chExt cx="692871" cy="220307"/>
          </a:xfrm>
        </p:grpSpPr>
        <p:sp>
          <p:nvSpPr>
            <p:cNvPr id="803" name="Google Shape;803;p26"/>
            <p:cNvSpPr/>
            <p:nvPr/>
          </p:nvSpPr>
          <p:spPr>
            <a:xfrm>
              <a:off x="927871" y="1635700"/>
              <a:ext cx="14375" cy="14025"/>
            </a:xfrm>
            <a:custGeom>
              <a:avLst/>
              <a:gdLst/>
              <a:ahLst/>
              <a:cxnLst/>
              <a:rect l="l" t="t" r="r" b="b"/>
              <a:pathLst>
                <a:path w="575" h="561" extrusionOk="0">
                  <a:moveTo>
                    <a:pt x="280" y="0"/>
                  </a:moveTo>
                  <a:cubicBezTo>
                    <a:pt x="123" y="0"/>
                    <a:pt x="0" y="127"/>
                    <a:pt x="0" y="280"/>
                  </a:cubicBezTo>
                  <a:cubicBezTo>
                    <a:pt x="0" y="437"/>
                    <a:pt x="123" y="560"/>
                    <a:pt x="280" y="560"/>
                  </a:cubicBezTo>
                  <a:cubicBezTo>
                    <a:pt x="452" y="560"/>
                    <a:pt x="575" y="437"/>
                    <a:pt x="575" y="280"/>
                  </a:cubicBezTo>
                  <a:cubicBezTo>
                    <a:pt x="575" y="127"/>
                    <a:pt x="452" y="0"/>
                    <a:pt x="280" y="0"/>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26"/>
            <p:cNvSpPr/>
            <p:nvPr/>
          </p:nvSpPr>
          <p:spPr>
            <a:xfrm>
              <a:off x="902479" y="1604892"/>
              <a:ext cx="6175" cy="6200"/>
            </a:xfrm>
            <a:custGeom>
              <a:avLst/>
              <a:gdLst/>
              <a:ahLst/>
              <a:cxnLst/>
              <a:rect l="l" t="t" r="r" b="b"/>
              <a:pathLst>
                <a:path w="247" h="248" extrusionOk="0">
                  <a:moveTo>
                    <a:pt x="124" y="1"/>
                  </a:moveTo>
                  <a:cubicBezTo>
                    <a:pt x="60" y="1"/>
                    <a:pt x="0" y="61"/>
                    <a:pt x="0" y="124"/>
                  </a:cubicBezTo>
                  <a:cubicBezTo>
                    <a:pt x="0" y="187"/>
                    <a:pt x="60" y="247"/>
                    <a:pt x="124" y="247"/>
                  </a:cubicBezTo>
                  <a:cubicBezTo>
                    <a:pt x="187" y="247"/>
                    <a:pt x="247" y="187"/>
                    <a:pt x="247" y="124"/>
                  </a:cubicBezTo>
                  <a:cubicBezTo>
                    <a:pt x="247" y="61"/>
                    <a:pt x="187" y="1"/>
                    <a:pt x="124"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26"/>
            <p:cNvSpPr/>
            <p:nvPr/>
          </p:nvSpPr>
          <p:spPr>
            <a:xfrm>
              <a:off x="1120825" y="1519525"/>
              <a:ext cx="5800" cy="6200"/>
            </a:xfrm>
            <a:custGeom>
              <a:avLst/>
              <a:gdLst/>
              <a:ahLst/>
              <a:cxnLst/>
              <a:rect l="l" t="t" r="r" b="b"/>
              <a:pathLst>
                <a:path w="232" h="248" extrusionOk="0">
                  <a:moveTo>
                    <a:pt x="123" y="1"/>
                  </a:moveTo>
                  <a:cubicBezTo>
                    <a:pt x="60" y="1"/>
                    <a:pt x="0" y="61"/>
                    <a:pt x="0" y="124"/>
                  </a:cubicBezTo>
                  <a:cubicBezTo>
                    <a:pt x="0" y="188"/>
                    <a:pt x="60" y="247"/>
                    <a:pt x="123" y="247"/>
                  </a:cubicBezTo>
                  <a:cubicBezTo>
                    <a:pt x="187" y="247"/>
                    <a:pt x="232" y="188"/>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26"/>
            <p:cNvSpPr/>
            <p:nvPr/>
          </p:nvSpPr>
          <p:spPr>
            <a:xfrm>
              <a:off x="1180742" y="1539541"/>
              <a:ext cx="5900" cy="5825"/>
            </a:xfrm>
            <a:custGeom>
              <a:avLst/>
              <a:gdLst/>
              <a:ahLst/>
              <a:cxnLst/>
              <a:rect l="l" t="t" r="r" b="b"/>
              <a:pathLst>
                <a:path w="236" h="233" extrusionOk="0">
                  <a:moveTo>
                    <a:pt x="109" y="1"/>
                  </a:moveTo>
                  <a:cubicBezTo>
                    <a:pt x="49" y="1"/>
                    <a:pt x="1" y="46"/>
                    <a:pt x="1" y="109"/>
                  </a:cubicBezTo>
                  <a:cubicBezTo>
                    <a:pt x="1" y="187"/>
                    <a:pt x="49" y="232"/>
                    <a:pt x="109" y="232"/>
                  </a:cubicBezTo>
                  <a:cubicBezTo>
                    <a:pt x="172" y="232"/>
                    <a:pt x="236" y="187"/>
                    <a:pt x="236" y="109"/>
                  </a:cubicBezTo>
                  <a:cubicBezTo>
                    <a:pt x="236" y="46"/>
                    <a:pt x="172" y="1"/>
                    <a:pt x="109" y="1"/>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26"/>
            <p:cNvSpPr/>
            <p:nvPr/>
          </p:nvSpPr>
          <p:spPr>
            <a:xfrm>
              <a:off x="1041633" y="1611092"/>
              <a:ext cx="5800" cy="6275"/>
            </a:xfrm>
            <a:custGeom>
              <a:avLst/>
              <a:gdLst/>
              <a:ahLst/>
              <a:cxnLst/>
              <a:rect l="l" t="t" r="r" b="b"/>
              <a:pathLst>
                <a:path w="232" h="251" extrusionOk="0">
                  <a:moveTo>
                    <a:pt x="124" y="1"/>
                  </a:moveTo>
                  <a:cubicBezTo>
                    <a:pt x="45" y="1"/>
                    <a:pt x="1" y="64"/>
                    <a:pt x="1" y="128"/>
                  </a:cubicBezTo>
                  <a:cubicBezTo>
                    <a:pt x="1" y="188"/>
                    <a:pt x="45" y="251"/>
                    <a:pt x="124" y="251"/>
                  </a:cubicBezTo>
                  <a:cubicBezTo>
                    <a:pt x="187" y="251"/>
                    <a:pt x="232" y="188"/>
                    <a:pt x="232" y="128"/>
                  </a:cubicBezTo>
                  <a:cubicBezTo>
                    <a:pt x="232" y="64"/>
                    <a:pt x="187" y="1"/>
                    <a:pt x="124" y="1"/>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26"/>
            <p:cNvSpPr/>
            <p:nvPr/>
          </p:nvSpPr>
          <p:spPr>
            <a:xfrm>
              <a:off x="1255600" y="1514875"/>
              <a:ext cx="6275" cy="5800"/>
            </a:xfrm>
            <a:custGeom>
              <a:avLst/>
              <a:gdLst/>
              <a:ahLst/>
              <a:cxnLst/>
              <a:rect l="l" t="t" r="r" b="b"/>
              <a:pathLst>
                <a:path w="251" h="232" extrusionOk="0">
                  <a:moveTo>
                    <a:pt x="128" y="0"/>
                  </a:moveTo>
                  <a:cubicBezTo>
                    <a:pt x="64" y="0"/>
                    <a:pt x="1" y="45"/>
                    <a:pt x="1" y="109"/>
                  </a:cubicBezTo>
                  <a:cubicBezTo>
                    <a:pt x="1" y="187"/>
                    <a:pt x="64" y="232"/>
                    <a:pt x="128" y="232"/>
                  </a:cubicBezTo>
                  <a:cubicBezTo>
                    <a:pt x="187" y="232"/>
                    <a:pt x="251" y="187"/>
                    <a:pt x="251" y="109"/>
                  </a:cubicBezTo>
                  <a:cubicBezTo>
                    <a:pt x="251" y="45"/>
                    <a:pt x="187" y="0"/>
                    <a:pt x="128"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26"/>
            <p:cNvSpPr/>
            <p:nvPr/>
          </p:nvSpPr>
          <p:spPr>
            <a:xfrm>
              <a:off x="914625" y="1725082"/>
              <a:ext cx="10100" cy="10100"/>
            </a:xfrm>
            <a:custGeom>
              <a:avLst/>
              <a:gdLst/>
              <a:ahLst/>
              <a:cxnLst/>
              <a:rect l="l" t="t" r="r" b="b"/>
              <a:pathLst>
                <a:path w="404" h="404" extrusionOk="0">
                  <a:moveTo>
                    <a:pt x="202" y="0"/>
                  </a:moveTo>
                  <a:cubicBezTo>
                    <a:pt x="94" y="0"/>
                    <a:pt x="1" y="94"/>
                    <a:pt x="1" y="202"/>
                  </a:cubicBezTo>
                  <a:cubicBezTo>
                    <a:pt x="1" y="325"/>
                    <a:pt x="94" y="403"/>
                    <a:pt x="202" y="403"/>
                  </a:cubicBezTo>
                  <a:cubicBezTo>
                    <a:pt x="311" y="403"/>
                    <a:pt x="404" y="325"/>
                    <a:pt x="404" y="202"/>
                  </a:cubicBezTo>
                  <a:cubicBezTo>
                    <a:pt x="404" y="94"/>
                    <a:pt x="311" y="0"/>
                    <a:pt x="202"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26"/>
            <p:cNvSpPr/>
            <p:nvPr/>
          </p:nvSpPr>
          <p:spPr>
            <a:xfrm>
              <a:off x="983160" y="1625494"/>
              <a:ext cx="5388" cy="5641"/>
            </a:xfrm>
            <a:custGeom>
              <a:avLst/>
              <a:gdLst/>
              <a:ahLst/>
              <a:cxnLst/>
              <a:rect l="l" t="t" r="r" b="b"/>
              <a:pathLst>
                <a:path w="236" h="247" extrusionOk="0">
                  <a:moveTo>
                    <a:pt x="109" y="0"/>
                  </a:moveTo>
                  <a:cubicBezTo>
                    <a:pt x="49" y="0"/>
                    <a:pt x="0" y="60"/>
                    <a:pt x="0" y="123"/>
                  </a:cubicBezTo>
                  <a:cubicBezTo>
                    <a:pt x="0" y="187"/>
                    <a:pt x="49" y="246"/>
                    <a:pt x="109" y="246"/>
                  </a:cubicBezTo>
                  <a:cubicBezTo>
                    <a:pt x="187" y="246"/>
                    <a:pt x="236" y="187"/>
                    <a:pt x="236" y="123"/>
                  </a:cubicBezTo>
                  <a:cubicBezTo>
                    <a:pt x="236" y="60"/>
                    <a:pt x="187" y="0"/>
                    <a:pt x="109" y="0"/>
                  </a:cubicBezTo>
                  <a:close/>
                </a:path>
              </a:pathLst>
            </a:custGeom>
            <a:solidFill>
              <a:srgbClr val="02AC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26"/>
            <p:cNvSpPr/>
            <p:nvPr/>
          </p:nvSpPr>
          <p:spPr>
            <a:xfrm>
              <a:off x="1456383" y="1568940"/>
              <a:ext cx="5800" cy="6200"/>
            </a:xfrm>
            <a:custGeom>
              <a:avLst/>
              <a:gdLst/>
              <a:ahLst/>
              <a:cxnLst/>
              <a:rect l="l" t="t" r="r" b="b"/>
              <a:pathLst>
                <a:path w="232" h="248" extrusionOk="0">
                  <a:moveTo>
                    <a:pt x="123" y="1"/>
                  </a:moveTo>
                  <a:cubicBezTo>
                    <a:pt x="45" y="1"/>
                    <a:pt x="0" y="61"/>
                    <a:pt x="0" y="124"/>
                  </a:cubicBezTo>
                  <a:cubicBezTo>
                    <a:pt x="0" y="187"/>
                    <a:pt x="45" y="247"/>
                    <a:pt x="123" y="247"/>
                  </a:cubicBezTo>
                  <a:cubicBezTo>
                    <a:pt x="187" y="247"/>
                    <a:pt x="232" y="187"/>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26"/>
            <p:cNvSpPr/>
            <p:nvPr/>
          </p:nvSpPr>
          <p:spPr>
            <a:xfrm>
              <a:off x="1406075" y="1519525"/>
              <a:ext cx="5800" cy="6200"/>
            </a:xfrm>
            <a:custGeom>
              <a:avLst/>
              <a:gdLst/>
              <a:ahLst/>
              <a:cxnLst/>
              <a:rect l="l" t="t" r="r" b="b"/>
              <a:pathLst>
                <a:path w="232" h="248" extrusionOk="0">
                  <a:moveTo>
                    <a:pt x="123" y="1"/>
                  </a:moveTo>
                  <a:cubicBezTo>
                    <a:pt x="45" y="1"/>
                    <a:pt x="0" y="61"/>
                    <a:pt x="0" y="124"/>
                  </a:cubicBezTo>
                  <a:cubicBezTo>
                    <a:pt x="0" y="188"/>
                    <a:pt x="45" y="247"/>
                    <a:pt x="123" y="247"/>
                  </a:cubicBezTo>
                  <a:cubicBezTo>
                    <a:pt x="187" y="247"/>
                    <a:pt x="232" y="188"/>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26"/>
            <p:cNvSpPr/>
            <p:nvPr/>
          </p:nvSpPr>
          <p:spPr>
            <a:xfrm>
              <a:off x="1567725" y="1595650"/>
              <a:ext cx="9350" cy="9825"/>
            </a:xfrm>
            <a:custGeom>
              <a:avLst/>
              <a:gdLst/>
              <a:ahLst/>
              <a:cxnLst/>
              <a:rect l="l" t="t" r="r" b="b"/>
              <a:pathLst>
                <a:path w="374" h="393" extrusionOk="0">
                  <a:moveTo>
                    <a:pt x="187" y="1"/>
                  </a:moveTo>
                  <a:cubicBezTo>
                    <a:pt x="79" y="1"/>
                    <a:pt x="0" y="94"/>
                    <a:pt x="0" y="206"/>
                  </a:cubicBezTo>
                  <a:cubicBezTo>
                    <a:pt x="0" y="299"/>
                    <a:pt x="79" y="392"/>
                    <a:pt x="187" y="392"/>
                  </a:cubicBezTo>
                  <a:cubicBezTo>
                    <a:pt x="295" y="392"/>
                    <a:pt x="374" y="299"/>
                    <a:pt x="374" y="206"/>
                  </a:cubicBezTo>
                  <a:cubicBezTo>
                    <a:pt x="374" y="94"/>
                    <a:pt x="295" y="1"/>
                    <a:pt x="187"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26"/>
            <p:cNvSpPr/>
            <p:nvPr/>
          </p:nvSpPr>
          <p:spPr>
            <a:xfrm>
              <a:off x="1388809" y="1540984"/>
              <a:ext cx="7716" cy="7716"/>
            </a:xfrm>
            <a:custGeom>
              <a:avLst/>
              <a:gdLst/>
              <a:ahLst/>
              <a:cxnLst/>
              <a:rect l="l" t="t" r="r" b="b"/>
              <a:pathLst>
                <a:path w="233" h="233" extrusionOk="0">
                  <a:moveTo>
                    <a:pt x="109" y="1"/>
                  </a:moveTo>
                  <a:cubicBezTo>
                    <a:pt x="46" y="1"/>
                    <a:pt x="1" y="46"/>
                    <a:pt x="1" y="109"/>
                  </a:cubicBezTo>
                  <a:cubicBezTo>
                    <a:pt x="1" y="187"/>
                    <a:pt x="46" y="232"/>
                    <a:pt x="109" y="232"/>
                  </a:cubicBezTo>
                  <a:cubicBezTo>
                    <a:pt x="187" y="232"/>
                    <a:pt x="232" y="187"/>
                    <a:pt x="232" y="109"/>
                  </a:cubicBezTo>
                  <a:cubicBezTo>
                    <a:pt x="232" y="46"/>
                    <a:pt x="187" y="1"/>
                    <a:pt x="109" y="1"/>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26"/>
            <p:cNvSpPr/>
            <p:nvPr/>
          </p:nvSpPr>
          <p:spPr>
            <a:xfrm>
              <a:off x="1504025" y="1639575"/>
              <a:ext cx="6275" cy="6275"/>
            </a:xfrm>
            <a:custGeom>
              <a:avLst/>
              <a:gdLst/>
              <a:ahLst/>
              <a:cxnLst/>
              <a:rect l="l" t="t" r="r" b="b"/>
              <a:pathLst>
                <a:path w="251" h="251" extrusionOk="0">
                  <a:moveTo>
                    <a:pt x="123" y="1"/>
                  </a:moveTo>
                  <a:cubicBezTo>
                    <a:pt x="64" y="1"/>
                    <a:pt x="0" y="64"/>
                    <a:pt x="0" y="128"/>
                  </a:cubicBezTo>
                  <a:cubicBezTo>
                    <a:pt x="0" y="188"/>
                    <a:pt x="64" y="251"/>
                    <a:pt x="123" y="251"/>
                  </a:cubicBezTo>
                  <a:cubicBezTo>
                    <a:pt x="187" y="251"/>
                    <a:pt x="250" y="188"/>
                    <a:pt x="250" y="128"/>
                  </a:cubicBezTo>
                  <a:cubicBezTo>
                    <a:pt x="250" y="64"/>
                    <a:pt x="187" y="1"/>
                    <a:pt x="123" y="1"/>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26"/>
            <p:cNvSpPr/>
            <p:nvPr/>
          </p:nvSpPr>
          <p:spPr>
            <a:xfrm>
              <a:off x="1584900" y="1521875"/>
              <a:ext cx="10450" cy="10100"/>
            </a:xfrm>
            <a:custGeom>
              <a:avLst/>
              <a:gdLst/>
              <a:ahLst/>
              <a:cxnLst/>
              <a:rect l="l" t="t" r="r" b="b"/>
              <a:pathLst>
                <a:path w="418" h="404" extrusionOk="0">
                  <a:moveTo>
                    <a:pt x="216" y="0"/>
                  </a:moveTo>
                  <a:cubicBezTo>
                    <a:pt x="93" y="0"/>
                    <a:pt x="0" y="94"/>
                    <a:pt x="0" y="202"/>
                  </a:cubicBezTo>
                  <a:cubicBezTo>
                    <a:pt x="0" y="325"/>
                    <a:pt x="93" y="403"/>
                    <a:pt x="216" y="403"/>
                  </a:cubicBezTo>
                  <a:cubicBezTo>
                    <a:pt x="325" y="403"/>
                    <a:pt x="418" y="325"/>
                    <a:pt x="418" y="202"/>
                  </a:cubicBezTo>
                  <a:cubicBezTo>
                    <a:pt x="418" y="94"/>
                    <a:pt x="325" y="0"/>
                    <a:pt x="216"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26"/>
            <p:cNvSpPr/>
            <p:nvPr/>
          </p:nvSpPr>
          <p:spPr>
            <a:xfrm>
              <a:off x="1528010" y="1575141"/>
              <a:ext cx="6275" cy="6175"/>
            </a:xfrm>
            <a:custGeom>
              <a:avLst/>
              <a:gdLst/>
              <a:ahLst/>
              <a:cxnLst/>
              <a:rect l="l" t="t" r="r" b="b"/>
              <a:pathLst>
                <a:path w="251" h="247" extrusionOk="0">
                  <a:moveTo>
                    <a:pt x="127" y="0"/>
                  </a:moveTo>
                  <a:cubicBezTo>
                    <a:pt x="64" y="0"/>
                    <a:pt x="0" y="60"/>
                    <a:pt x="0" y="123"/>
                  </a:cubicBezTo>
                  <a:cubicBezTo>
                    <a:pt x="0" y="187"/>
                    <a:pt x="64" y="246"/>
                    <a:pt x="127" y="246"/>
                  </a:cubicBezTo>
                  <a:cubicBezTo>
                    <a:pt x="187" y="246"/>
                    <a:pt x="250" y="187"/>
                    <a:pt x="250" y="123"/>
                  </a:cubicBezTo>
                  <a:cubicBezTo>
                    <a:pt x="250" y="60"/>
                    <a:pt x="187" y="0"/>
                    <a:pt x="127" y="0"/>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8" name="Google Shape;818;p26"/>
          <p:cNvGrpSpPr/>
          <p:nvPr/>
        </p:nvGrpSpPr>
        <p:grpSpPr>
          <a:xfrm>
            <a:off x="389174" y="4310974"/>
            <a:ext cx="511840" cy="585068"/>
            <a:chOff x="6144600" y="3520075"/>
            <a:chExt cx="29600" cy="33825"/>
          </a:xfrm>
        </p:grpSpPr>
        <p:sp>
          <p:nvSpPr>
            <p:cNvPr id="819" name="Google Shape;819;p26"/>
            <p:cNvSpPr/>
            <p:nvPr/>
          </p:nvSpPr>
          <p:spPr>
            <a:xfrm>
              <a:off x="6155050" y="3520075"/>
              <a:ext cx="5475" cy="4350"/>
            </a:xfrm>
            <a:custGeom>
              <a:avLst/>
              <a:gdLst/>
              <a:ahLst/>
              <a:cxnLst/>
              <a:rect l="l" t="t" r="r" b="b"/>
              <a:pathLst>
                <a:path w="219" h="174" extrusionOk="0">
                  <a:moveTo>
                    <a:pt x="128" y="0"/>
                  </a:moveTo>
                  <a:cubicBezTo>
                    <a:pt x="123" y="0"/>
                    <a:pt x="118" y="1"/>
                    <a:pt x="113" y="2"/>
                  </a:cubicBezTo>
                  <a:cubicBezTo>
                    <a:pt x="79" y="2"/>
                    <a:pt x="49" y="21"/>
                    <a:pt x="49" y="36"/>
                  </a:cubicBezTo>
                  <a:cubicBezTo>
                    <a:pt x="1" y="95"/>
                    <a:pt x="49" y="174"/>
                    <a:pt x="128" y="174"/>
                  </a:cubicBezTo>
                  <a:cubicBezTo>
                    <a:pt x="143" y="174"/>
                    <a:pt x="173" y="159"/>
                    <a:pt x="187" y="129"/>
                  </a:cubicBezTo>
                  <a:cubicBezTo>
                    <a:pt x="218" y="71"/>
                    <a:pt x="180" y="0"/>
                    <a:pt x="128"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26"/>
            <p:cNvSpPr/>
            <p:nvPr/>
          </p:nvSpPr>
          <p:spPr>
            <a:xfrm>
              <a:off x="6152350" y="3549675"/>
              <a:ext cx="4700" cy="4225"/>
            </a:xfrm>
            <a:custGeom>
              <a:avLst/>
              <a:gdLst/>
              <a:ahLst/>
              <a:cxnLst/>
              <a:rect l="l" t="t" r="r" b="b"/>
              <a:pathLst>
                <a:path w="188" h="169" extrusionOk="0">
                  <a:moveTo>
                    <a:pt x="64" y="1"/>
                  </a:moveTo>
                  <a:cubicBezTo>
                    <a:pt x="1" y="31"/>
                    <a:pt x="1" y="109"/>
                    <a:pt x="49" y="158"/>
                  </a:cubicBezTo>
                  <a:cubicBezTo>
                    <a:pt x="64" y="165"/>
                    <a:pt x="79" y="169"/>
                    <a:pt x="93" y="169"/>
                  </a:cubicBezTo>
                  <a:cubicBezTo>
                    <a:pt x="106" y="169"/>
                    <a:pt x="118" y="165"/>
                    <a:pt x="128" y="158"/>
                  </a:cubicBezTo>
                  <a:cubicBezTo>
                    <a:pt x="187" y="124"/>
                    <a:pt x="187" y="49"/>
                    <a:pt x="142" y="16"/>
                  </a:cubicBezTo>
                  <a:cubicBezTo>
                    <a:pt x="109" y="1"/>
                    <a:pt x="94" y="1"/>
                    <a:pt x="64"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26"/>
            <p:cNvSpPr/>
            <p:nvPr/>
          </p:nvSpPr>
          <p:spPr>
            <a:xfrm>
              <a:off x="6144975" y="3526050"/>
              <a:ext cx="5450" cy="5350"/>
            </a:xfrm>
            <a:custGeom>
              <a:avLst/>
              <a:gdLst/>
              <a:ahLst/>
              <a:cxnLst/>
              <a:rect l="l" t="t" r="r" b="b"/>
              <a:pathLst>
                <a:path w="218" h="214" extrusionOk="0">
                  <a:moveTo>
                    <a:pt x="116" y="1"/>
                  </a:moveTo>
                  <a:cubicBezTo>
                    <a:pt x="86" y="1"/>
                    <a:pt x="55" y="14"/>
                    <a:pt x="31" y="43"/>
                  </a:cubicBezTo>
                  <a:cubicBezTo>
                    <a:pt x="16" y="62"/>
                    <a:pt x="1" y="92"/>
                    <a:pt x="1" y="121"/>
                  </a:cubicBezTo>
                  <a:cubicBezTo>
                    <a:pt x="10" y="179"/>
                    <a:pt x="55" y="214"/>
                    <a:pt x="102" y="214"/>
                  </a:cubicBezTo>
                  <a:cubicBezTo>
                    <a:pt x="132" y="214"/>
                    <a:pt x="163" y="200"/>
                    <a:pt x="187" y="170"/>
                  </a:cubicBezTo>
                  <a:cubicBezTo>
                    <a:pt x="202" y="155"/>
                    <a:pt x="217" y="121"/>
                    <a:pt x="217" y="92"/>
                  </a:cubicBezTo>
                  <a:cubicBezTo>
                    <a:pt x="208" y="34"/>
                    <a:pt x="164" y="1"/>
                    <a:pt x="116"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26"/>
            <p:cNvSpPr/>
            <p:nvPr/>
          </p:nvSpPr>
          <p:spPr>
            <a:xfrm>
              <a:off x="6168025" y="3545825"/>
              <a:ext cx="5625" cy="5050"/>
            </a:xfrm>
            <a:custGeom>
              <a:avLst/>
              <a:gdLst/>
              <a:ahLst/>
              <a:cxnLst/>
              <a:rect l="l" t="t" r="r" b="b"/>
              <a:pathLst>
                <a:path w="225" h="202" extrusionOk="0">
                  <a:moveTo>
                    <a:pt x="115" y="0"/>
                  </a:moveTo>
                  <a:cubicBezTo>
                    <a:pt x="97" y="0"/>
                    <a:pt x="78" y="5"/>
                    <a:pt x="60" y="17"/>
                  </a:cubicBezTo>
                  <a:cubicBezTo>
                    <a:pt x="27" y="32"/>
                    <a:pt x="12" y="62"/>
                    <a:pt x="12" y="77"/>
                  </a:cubicBezTo>
                  <a:cubicBezTo>
                    <a:pt x="0" y="148"/>
                    <a:pt x="52" y="202"/>
                    <a:pt x="112" y="202"/>
                  </a:cubicBezTo>
                  <a:cubicBezTo>
                    <a:pt x="130" y="202"/>
                    <a:pt x="150" y="196"/>
                    <a:pt x="168" y="185"/>
                  </a:cubicBezTo>
                  <a:cubicBezTo>
                    <a:pt x="183" y="170"/>
                    <a:pt x="213" y="155"/>
                    <a:pt x="213" y="125"/>
                  </a:cubicBezTo>
                  <a:cubicBezTo>
                    <a:pt x="225" y="54"/>
                    <a:pt x="173" y="0"/>
                    <a:pt x="115"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26"/>
            <p:cNvSpPr/>
            <p:nvPr/>
          </p:nvSpPr>
          <p:spPr>
            <a:xfrm>
              <a:off x="6171000" y="3528325"/>
              <a:ext cx="3200" cy="2725"/>
            </a:xfrm>
            <a:custGeom>
              <a:avLst/>
              <a:gdLst/>
              <a:ahLst/>
              <a:cxnLst/>
              <a:rect l="l" t="t" r="r" b="b"/>
              <a:pathLst>
                <a:path w="128" h="109" extrusionOk="0">
                  <a:moveTo>
                    <a:pt x="79" y="1"/>
                  </a:moveTo>
                  <a:cubicBezTo>
                    <a:pt x="35" y="1"/>
                    <a:pt x="1" y="30"/>
                    <a:pt x="16" y="79"/>
                  </a:cubicBezTo>
                  <a:cubicBezTo>
                    <a:pt x="35" y="94"/>
                    <a:pt x="49" y="109"/>
                    <a:pt x="64" y="109"/>
                  </a:cubicBezTo>
                  <a:cubicBezTo>
                    <a:pt x="109" y="109"/>
                    <a:pt x="128" y="64"/>
                    <a:pt x="128" y="30"/>
                  </a:cubicBezTo>
                  <a:cubicBezTo>
                    <a:pt x="109" y="15"/>
                    <a:pt x="94" y="1"/>
                    <a:pt x="79"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26"/>
            <p:cNvSpPr/>
            <p:nvPr/>
          </p:nvSpPr>
          <p:spPr>
            <a:xfrm>
              <a:off x="6144600" y="3536050"/>
              <a:ext cx="2750" cy="2700"/>
            </a:xfrm>
            <a:custGeom>
              <a:avLst/>
              <a:gdLst/>
              <a:ahLst/>
              <a:cxnLst/>
              <a:rect l="l" t="t" r="r" b="b"/>
              <a:pathLst>
                <a:path w="110" h="108" extrusionOk="0">
                  <a:moveTo>
                    <a:pt x="55" y="1"/>
                  </a:moveTo>
                  <a:cubicBezTo>
                    <a:pt x="28" y="1"/>
                    <a:pt x="1" y="18"/>
                    <a:pt x="1" y="50"/>
                  </a:cubicBezTo>
                  <a:cubicBezTo>
                    <a:pt x="1" y="65"/>
                    <a:pt x="1" y="80"/>
                    <a:pt x="16" y="80"/>
                  </a:cubicBezTo>
                  <a:cubicBezTo>
                    <a:pt x="28" y="99"/>
                    <a:pt x="44" y="107"/>
                    <a:pt x="61" y="107"/>
                  </a:cubicBezTo>
                  <a:cubicBezTo>
                    <a:pt x="86" y="107"/>
                    <a:pt x="109" y="86"/>
                    <a:pt x="109" y="50"/>
                  </a:cubicBezTo>
                  <a:cubicBezTo>
                    <a:pt x="109" y="50"/>
                    <a:pt x="109" y="35"/>
                    <a:pt x="94" y="16"/>
                  </a:cubicBezTo>
                  <a:cubicBezTo>
                    <a:pt x="84" y="6"/>
                    <a:pt x="69" y="1"/>
                    <a:pt x="55"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26"/>
            <p:cNvSpPr/>
            <p:nvPr/>
          </p:nvSpPr>
          <p:spPr>
            <a:xfrm>
              <a:off x="6147700" y="3526375"/>
              <a:ext cx="25675" cy="21375"/>
            </a:xfrm>
            <a:custGeom>
              <a:avLst/>
              <a:gdLst/>
              <a:ahLst/>
              <a:cxnLst/>
              <a:rect l="l" t="t" r="r" b="b"/>
              <a:pathLst>
                <a:path w="1027" h="855" extrusionOk="0">
                  <a:moveTo>
                    <a:pt x="530" y="0"/>
                  </a:moveTo>
                  <a:cubicBezTo>
                    <a:pt x="358" y="0"/>
                    <a:pt x="202" y="93"/>
                    <a:pt x="127" y="250"/>
                  </a:cubicBezTo>
                  <a:cubicBezTo>
                    <a:pt x="0" y="530"/>
                    <a:pt x="187" y="840"/>
                    <a:pt x="500" y="855"/>
                  </a:cubicBezTo>
                  <a:cubicBezTo>
                    <a:pt x="668" y="855"/>
                    <a:pt x="825" y="761"/>
                    <a:pt x="903" y="608"/>
                  </a:cubicBezTo>
                  <a:cubicBezTo>
                    <a:pt x="1026" y="329"/>
                    <a:pt x="840" y="15"/>
                    <a:pt x="530"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26"/>
            <p:cNvSpPr/>
            <p:nvPr/>
          </p:nvSpPr>
          <p:spPr>
            <a:xfrm>
              <a:off x="6166350" y="3534100"/>
              <a:ext cx="3575" cy="3200"/>
            </a:xfrm>
            <a:custGeom>
              <a:avLst/>
              <a:gdLst/>
              <a:ahLst/>
              <a:cxnLst/>
              <a:rect l="l" t="t" r="r" b="b"/>
              <a:pathLst>
                <a:path w="143" h="128" extrusionOk="0">
                  <a:moveTo>
                    <a:pt x="79" y="1"/>
                  </a:moveTo>
                  <a:cubicBezTo>
                    <a:pt x="73" y="1"/>
                    <a:pt x="70" y="1"/>
                    <a:pt x="67" y="2"/>
                  </a:cubicBezTo>
                  <a:lnTo>
                    <a:pt x="67" y="2"/>
                  </a:lnTo>
                  <a:cubicBezTo>
                    <a:pt x="71" y="1"/>
                    <a:pt x="75" y="1"/>
                    <a:pt x="79" y="1"/>
                  </a:cubicBezTo>
                  <a:close/>
                  <a:moveTo>
                    <a:pt x="79" y="1"/>
                  </a:moveTo>
                  <a:cubicBezTo>
                    <a:pt x="109" y="1"/>
                    <a:pt x="127" y="34"/>
                    <a:pt x="109" y="64"/>
                  </a:cubicBezTo>
                  <a:lnTo>
                    <a:pt x="79" y="64"/>
                  </a:lnTo>
                  <a:cubicBezTo>
                    <a:pt x="49" y="64"/>
                    <a:pt x="34" y="34"/>
                    <a:pt x="49" y="20"/>
                  </a:cubicBezTo>
                  <a:cubicBezTo>
                    <a:pt x="58" y="8"/>
                    <a:pt x="62" y="3"/>
                    <a:pt x="67" y="2"/>
                  </a:cubicBezTo>
                  <a:lnTo>
                    <a:pt x="67" y="2"/>
                  </a:lnTo>
                  <a:cubicBezTo>
                    <a:pt x="41" y="6"/>
                    <a:pt x="15" y="24"/>
                    <a:pt x="15" y="49"/>
                  </a:cubicBezTo>
                  <a:cubicBezTo>
                    <a:pt x="0" y="79"/>
                    <a:pt x="15" y="113"/>
                    <a:pt x="64" y="128"/>
                  </a:cubicBezTo>
                  <a:lnTo>
                    <a:pt x="79" y="128"/>
                  </a:lnTo>
                  <a:cubicBezTo>
                    <a:pt x="109" y="128"/>
                    <a:pt x="127" y="113"/>
                    <a:pt x="142" y="79"/>
                  </a:cubicBezTo>
                  <a:cubicBezTo>
                    <a:pt x="142" y="49"/>
                    <a:pt x="127" y="1"/>
                    <a:pt x="9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26"/>
            <p:cNvSpPr/>
            <p:nvPr/>
          </p:nvSpPr>
          <p:spPr>
            <a:xfrm>
              <a:off x="6167175" y="3534100"/>
              <a:ext cx="2375" cy="1625"/>
            </a:xfrm>
            <a:custGeom>
              <a:avLst/>
              <a:gdLst/>
              <a:ahLst/>
              <a:cxnLst/>
              <a:rect l="l" t="t" r="r" b="b"/>
              <a:pathLst>
                <a:path w="95" h="65" extrusionOk="0">
                  <a:moveTo>
                    <a:pt x="46" y="1"/>
                  </a:moveTo>
                  <a:cubicBezTo>
                    <a:pt x="31" y="1"/>
                    <a:pt x="31" y="1"/>
                    <a:pt x="16" y="20"/>
                  </a:cubicBezTo>
                  <a:cubicBezTo>
                    <a:pt x="1" y="34"/>
                    <a:pt x="16" y="64"/>
                    <a:pt x="46" y="64"/>
                  </a:cubicBezTo>
                  <a:lnTo>
                    <a:pt x="76" y="64"/>
                  </a:lnTo>
                  <a:cubicBezTo>
                    <a:pt x="94" y="34"/>
                    <a:pt x="76" y="1"/>
                    <a:pt x="46"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26"/>
            <p:cNvSpPr/>
            <p:nvPr/>
          </p:nvSpPr>
          <p:spPr>
            <a:xfrm>
              <a:off x="6165975" y="3531400"/>
              <a:ext cx="2350" cy="2000"/>
            </a:xfrm>
            <a:custGeom>
              <a:avLst/>
              <a:gdLst/>
              <a:ahLst/>
              <a:cxnLst/>
              <a:rect l="l" t="t" r="r" b="b"/>
              <a:pathLst>
                <a:path w="94" h="80" extrusionOk="0">
                  <a:moveTo>
                    <a:pt x="30" y="1"/>
                  </a:moveTo>
                  <a:cubicBezTo>
                    <a:pt x="0" y="1"/>
                    <a:pt x="0" y="49"/>
                    <a:pt x="15" y="64"/>
                  </a:cubicBezTo>
                  <a:cubicBezTo>
                    <a:pt x="30" y="79"/>
                    <a:pt x="30" y="79"/>
                    <a:pt x="49" y="79"/>
                  </a:cubicBezTo>
                  <a:cubicBezTo>
                    <a:pt x="79" y="64"/>
                    <a:pt x="94" y="34"/>
                    <a:pt x="6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26"/>
            <p:cNvSpPr/>
            <p:nvPr/>
          </p:nvSpPr>
          <p:spPr>
            <a:xfrm>
              <a:off x="6161300" y="3534100"/>
              <a:ext cx="5075" cy="4325"/>
            </a:xfrm>
            <a:custGeom>
              <a:avLst/>
              <a:gdLst/>
              <a:ahLst/>
              <a:cxnLst/>
              <a:rect l="l" t="t" r="r" b="b"/>
              <a:pathLst>
                <a:path w="203" h="173" extrusionOk="0">
                  <a:moveTo>
                    <a:pt x="109" y="1"/>
                  </a:moveTo>
                  <a:cubicBezTo>
                    <a:pt x="64" y="1"/>
                    <a:pt x="31" y="34"/>
                    <a:pt x="16" y="64"/>
                  </a:cubicBezTo>
                  <a:cubicBezTo>
                    <a:pt x="1" y="113"/>
                    <a:pt x="31" y="158"/>
                    <a:pt x="79" y="173"/>
                  </a:cubicBezTo>
                  <a:lnTo>
                    <a:pt x="94" y="173"/>
                  </a:lnTo>
                  <a:cubicBezTo>
                    <a:pt x="143" y="173"/>
                    <a:pt x="173" y="143"/>
                    <a:pt x="187" y="113"/>
                  </a:cubicBezTo>
                  <a:cubicBezTo>
                    <a:pt x="202" y="64"/>
                    <a:pt x="173" y="20"/>
                    <a:pt x="12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26"/>
            <p:cNvSpPr/>
            <p:nvPr/>
          </p:nvSpPr>
          <p:spPr>
            <a:xfrm>
              <a:off x="6155350" y="3528325"/>
              <a:ext cx="6725" cy="5425"/>
            </a:xfrm>
            <a:custGeom>
              <a:avLst/>
              <a:gdLst/>
              <a:ahLst/>
              <a:cxnLst/>
              <a:rect l="l" t="t" r="r" b="b"/>
              <a:pathLst>
                <a:path w="269" h="217" extrusionOk="0">
                  <a:moveTo>
                    <a:pt x="8" y="79"/>
                  </a:moveTo>
                  <a:lnTo>
                    <a:pt x="8" y="79"/>
                  </a:lnTo>
                  <a:cubicBezTo>
                    <a:pt x="2" y="88"/>
                    <a:pt x="1" y="98"/>
                    <a:pt x="4" y="107"/>
                  </a:cubicBezTo>
                  <a:lnTo>
                    <a:pt x="4" y="107"/>
                  </a:lnTo>
                  <a:cubicBezTo>
                    <a:pt x="3" y="97"/>
                    <a:pt x="4" y="88"/>
                    <a:pt x="8" y="79"/>
                  </a:cubicBezTo>
                  <a:close/>
                  <a:moveTo>
                    <a:pt x="116" y="1"/>
                  </a:moveTo>
                  <a:cubicBezTo>
                    <a:pt x="52" y="1"/>
                    <a:pt x="8" y="30"/>
                    <a:pt x="8" y="79"/>
                  </a:cubicBezTo>
                  <a:cubicBezTo>
                    <a:pt x="8" y="45"/>
                    <a:pt x="37" y="30"/>
                    <a:pt x="67" y="30"/>
                  </a:cubicBezTo>
                  <a:lnTo>
                    <a:pt x="82" y="30"/>
                  </a:lnTo>
                  <a:cubicBezTo>
                    <a:pt x="116" y="45"/>
                    <a:pt x="146" y="79"/>
                    <a:pt x="131" y="109"/>
                  </a:cubicBezTo>
                  <a:cubicBezTo>
                    <a:pt x="131" y="139"/>
                    <a:pt x="101" y="157"/>
                    <a:pt x="67" y="157"/>
                  </a:cubicBezTo>
                  <a:lnTo>
                    <a:pt x="52" y="139"/>
                  </a:lnTo>
                  <a:cubicBezTo>
                    <a:pt x="32" y="139"/>
                    <a:pt x="10" y="125"/>
                    <a:pt x="4" y="107"/>
                  </a:cubicBezTo>
                  <a:lnTo>
                    <a:pt x="4" y="107"/>
                  </a:lnTo>
                  <a:cubicBezTo>
                    <a:pt x="8" y="147"/>
                    <a:pt x="50" y="193"/>
                    <a:pt x="101" y="217"/>
                  </a:cubicBezTo>
                  <a:lnTo>
                    <a:pt x="146" y="217"/>
                  </a:lnTo>
                  <a:cubicBezTo>
                    <a:pt x="194" y="217"/>
                    <a:pt x="254" y="187"/>
                    <a:pt x="254" y="139"/>
                  </a:cubicBezTo>
                  <a:cubicBezTo>
                    <a:pt x="269" y="79"/>
                    <a:pt x="224" y="15"/>
                    <a:pt x="161"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26"/>
            <p:cNvSpPr/>
            <p:nvPr/>
          </p:nvSpPr>
          <p:spPr>
            <a:xfrm>
              <a:off x="6155050" y="3529075"/>
              <a:ext cx="3950" cy="3200"/>
            </a:xfrm>
            <a:custGeom>
              <a:avLst/>
              <a:gdLst/>
              <a:ahLst/>
              <a:cxnLst/>
              <a:rect l="l" t="t" r="r" b="b"/>
              <a:pathLst>
                <a:path w="158" h="128" extrusionOk="0">
                  <a:moveTo>
                    <a:pt x="79" y="0"/>
                  </a:moveTo>
                  <a:cubicBezTo>
                    <a:pt x="49" y="0"/>
                    <a:pt x="20" y="15"/>
                    <a:pt x="20" y="49"/>
                  </a:cubicBezTo>
                  <a:cubicBezTo>
                    <a:pt x="1" y="79"/>
                    <a:pt x="34" y="109"/>
                    <a:pt x="64" y="109"/>
                  </a:cubicBezTo>
                  <a:lnTo>
                    <a:pt x="79" y="127"/>
                  </a:lnTo>
                  <a:cubicBezTo>
                    <a:pt x="113" y="127"/>
                    <a:pt x="143" y="109"/>
                    <a:pt x="143" y="79"/>
                  </a:cubicBezTo>
                  <a:cubicBezTo>
                    <a:pt x="158" y="49"/>
                    <a:pt x="128" y="15"/>
                    <a:pt x="94"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26"/>
            <p:cNvSpPr/>
            <p:nvPr/>
          </p:nvSpPr>
          <p:spPr>
            <a:xfrm>
              <a:off x="6165225" y="3539975"/>
              <a:ext cx="3475" cy="2750"/>
            </a:xfrm>
            <a:custGeom>
              <a:avLst/>
              <a:gdLst/>
              <a:ahLst/>
              <a:cxnLst/>
              <a:rect l="l" t="t" r="r" b="b"/>
              <a:pathLst>
                <a:path w="139" h="110" extrusionOk="0">
                  <a:moveTo>
                    <a:pt x="79" y="1"/>
                  </a:moveTo>
                  <a:cubicBezTo>
                    <a:pt x="45" y="1"/>
                    <a:pt x="16" y="16"/>
                    <a:pt x="16" y="46"/>
                  </a:cubicBezTo>
                  <a:cubicBezTo>
                    <a:pt x="1" y="64"/>
                    <a:pt x="30" y="94"/>
                    <a:pt x="60" y="109"/>
                  </a:cubicBezTo>
                  <a:lnTo>
                    <a:pt x="79" y="109"/>
                  </a:lnTo>
                  <a:cubicBezTo>
                    <a:pt x="109" y="109"/>
                    <a:pt x="124" y="94"/>
                    <a:pt x="139" y="64"/>
                  </a:cubicBezTo>
                  <a:cubicBezTo>
                    <a:pt x="139" y="46"/>
                    <a:pt x="124" y="16"/>
                    <a:pt x="9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26"/>
            <p:cNvSpPr/>
            <p:nvPr/>
          </p:nvSpPr>
          <p:spPr>
            <a:xfrm>
              <a:off x="6152350" y="3539975"/>
              <a:ext cx="2000" cy="1625"/>
            </a:xfrm>
            <a:custGeom>
              <a:avLst/>
              <a:gdLst/>
              <a:ahLst/>
              <a:cxnLst/>
              <a:rect l="l" t="t" r="r" b="b"/>
              <a:pathLst>
                <a:path w="80" h="65" extrusionOk="0">
                  <a:moveTo>
                    <a:pt x="34" y="1"/>
                  </a:moveTo>
                  <a:cubicBezTo>
                    <a:pt x="16" y="1"/>
                    <a:pt x="1" y="16"/>
                    <a:pt x="1" y="31"/>
                  </a:cubicBezTo>
                  <a:cubicBezTo>
                    <a:pt x="1" y="46"/>
                    <a:pt x="16" y="64"/>
                    <a:pt x="34" y="64"/>
                  </a:cubicBezTo>
                  <a:lnTo>
                    <a:pt x="49" y="64"/>
                  </a:lnTo>
                  <a:cubicBezTo>
                    <a:pt x="64" y="64"/>
                    <a:pt x="64" y="64"/>
                    <a:pt x="79" y="46"/>
                  </a:cubicBezTo>
                  <a:cubicBezTo>
                    <a:pt x="79" y="31"/>
                    <a:pt x="64" y="16"/>
                    <a:pt x="49"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26"/>
            <p:cNvSpPr/>
            <p:nvPr/>
          </p:nvSpPr>
          <p:spPr>
            <a:xfrm>
              <a:off x="6162525" y="3541950"/>
              <a:ext cx="1875" cy="1500"/>
            </a:xfrm>
            <a:custGeom>
              <a:avLst/>
              <a:gdLst/>
              <a:ahLst/>
              <a:cxnLst/>
              <a:rect l="l" t="t" r="r" b="b"/>
              <a:pathLst>
                <a:path w="75" h="60" extrusionOk="0">
                  <a:moveTo>
                    <a:pt x="30" y="0"/>
                  </a:moveTo>
                  <a:cubicBezTo>
                    <a:pt x="15" y="0"/>
                    <a:pt x="0" y="15"/>
                    <a:pt x="0" y="15"/>
                  </a:cubicBezTo>
                  <a:cubicBezTo>
                    <a:pt x="0" y="30"/>
                    <a:pt x="0" y="60"/>
                    <a:pt x="30" y="60"/>
                  </a:cubicBezTo>
                  <a:cubicBezTo>
                    <a:pt x="45" y="60"/>
                    <a:pt x="60" y="45"/>
                    <a:pt x="60" y="45"/>
                  </a:cubicBezTo>
                  <a:cubicBezTo>
                    <a:pt x="75" y="30"/>
                    <a:pt x="60" y="0"/>
                    <a:pt x="30"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2">
  <p:cSld name="CUSTOM_2">
    <p:spTree>
      <p:nvGrpSpPr>
        <p:cNvPr id="1" name="Shape 835"/>
        <p:cNvGrpSpPr/>
        <p:nvPr/>
      </p:nvGrpSpPr>
      <p:grpSpPr>
        <a:xfrm>
          <a:off x="0" y="0"/>
          <a:ext cx="0" cy="0"/>
          <a:chOff x="0" y="0"/>
          <a:chExt cx="0" cy="0"/>
        </a:xfrm>
      </p:grpSpPr>
      <p:sp>
        <p:nvSpPr>
          <p:cNvPr id="836" name="Google Shape;836;p27"/>
          <p:cNvSpPr/>
          <p:nvPr/>
        </p:nvSpPr>
        <p:spPr>
          <a:xfrm>
            <a:off x="-1731052" y="3524241"/>
            <a:ext cx="12281468" cy="7465274"/>
          </a:xfrm>
          <a:custGeom>
            <a:avLst/>
            <a:gdLst/>
            <a:ahLst/>
            <a:cxnLst/>
            <a:rect l="l" t="t" r="r" b="b"/>
            <a:pathLst>
              <a:path w="35267" h="21437" extrusionOk="0">
                <a:moveTo>
                  <a:pt x="9647" y="0"/>
                </a:moveTo>
                <a:cubicBezTo>
                  <a:pt x="9051" y="0"/>
                  <a:pt x="8458" y="50"/>
                  <a:pt x="7876" y="157"/>
                </a:cubicBezTo>
                <a:cubicBezTo>
                  <a:pt x="5114" y="681"/>
                  <a:pt x="2845" y="2609"/>
                  <a:pt x="2586" y="5187"/>
                </a:cubicBezTo>
                <a:cubicBezTo>
                  <a:pt x="2453" y="6344"/>
                  <a:pt x="3717" y="8423"/>
                  <a:pt x="3319" y="9529"/>
                </a:cubicBezTo>
                <a:cubicBezTo>
                  <a:pt x="2927" y="10635"/>
                  <a:pt x="1" y="14086"/>
                  <a:pt x="83" y="16696"/>
                </a:cubicBezTo>
                <a:cubicBezTo>
                  <a:pt x="159" y="19300"/>
                  <a:pt x="822" y="20090"/>
                  <a:pt x="1770" y="21436"/>
                </a:cubicBezTo>
                <a:lnTo>
                  <a:pt x="32682" y="21436"/>
                </a:lnTo>
                <a:cubicBezTo>
                  <a:pt x="33263" y="20090"/>
                  <a:pt x="33737" y="19009"/>
                  <a:pt x="33055" y="17246"/>
                </a:cubicBezTo>
                <a:cubicBezTo>
                  <a:pt x="32499" y="15849"/>
                  <a:pt x="34003" y="14693"/>
                  <a:pt x="34578" y="13378"/>
                </a:cubicBezTo>
                <a:cubicBezTo>
                  <a:pt x="35077" y="12215"/>
                  <a:pt x="35267" y="10825"/>
                  <a:pt x="35134" y="9529"/>
                </a:cubicBezTo>
                <a:cubicBezTo>
                  <a:pt x="34951" y="7823"/>
                  <a:pt x="34129" y="6085"/>
                  <a:pt x="32707" y="4821"/>
                </a:cubicBezTo>
                <a:cubicBezTo>
                  <a:pt x="30980" y="3333"/>
                  <a:pt x="28580" y="2711"/>
                  <a:pt x="26205" y="2711"/>
                </a:cubicBezTo>
                <a:cubicBezTo>
                  <a:pt x="25503" y="2711"/>
                  <a:pt x="24804" y="2766"/>
                  <a:pt x="24125" y="2868"/>
                </a:cubicBezTo>
                <a:cubicBezTo>
                  <a:pt x="23050" y="3027"/>
                  <a:pt x="22000" y="3286"/>
                  <a:pt x="20916" y="3286"/>
                </a:cubicBezTo>
                <a:cubicBezTo>
                  <a:pt x="20750" y="3286"/>
                  <a:pt x="20583" y="3280"/>
                  <a:pt x="20415" y="3266"/>
                </a:cubicBezTo>
                <a:cubicBezTo>
                  <a:pt x="18544" y="3108"/>
                  <a:pt x="16939" y="2078"/>
                  <a:pt x="15251" y="1313"/>
                </a:cubicBezTo>
                <a:cubicBezTo>
                  <a:pt x="13502" y="513"/>
                  <a:pt x="11559" y="0"/>
                  <a:pt x="9647" y="0"/>
                </a:cubicBezTo>
                <a:close/>
              </a:path>
            </a:pathLst>
          </a:custGeom>
          <a:solidFill>
            <a:srgbClr val="F5AD9A">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27"/>
          <p:cNvSpPr/>
          <p:nvPr/>
        </p:nvSpPr>
        <p:spPr>
          <a:xfrm rot="1052058">
            <a:off x="8154180" y="3685086"/>
            <a:ext cx="655276" cy="642468"/>
          </a:xfrm>
          <a:custGeom>
            <a:avLst/>
            <a:gdLst/>
            <a:ahLst/>
            <a:cxnLst/>
            <a:rect l="l" t="t" r="r" b="b"/>
            <a:pathLst>
              <a:path w="5941" h="5825" extrusionOk="0">
                <a:moveTo>
                  <a:pt x="3762" y="1"/>
                </a:moveTo>
                <a:cubicBezTo>
                  <a:pt x="3403" y="1"/>
                  <a:pt x="2991" y="63"/>
                  <a:pt x="2534" y="222"/>
                </a:cubicBezTo>
                <a:cubicBezTo>
                  <a:pt x="2004" y="394"/>
                  <a:pt x="1415" y="595"/>
                  <a:pt x="855" y="1715"/>
                </a:cubicBezTo>
                <a:cubicBezTo>
                  <a:pt x="560" y="2289"/>
                  <a:pt x="1" y="3162"/>
                  <a:pt x="1" y="4047"/>
                </a:cubicBezTo>
                <a:cubicBezTo>
                  <a:pt x="1" y="4747"/>
                  <a:pt x="1931" y="5824"/>
                  <a:pt x="3281" y="5824"/>
                </a:cubicBezTo>
                <a:cubicBezTo>
                  <a:pt x="3606" y="5824"/>
                  <a:pt x="3897" y="5762"/>
                  <a:pt x="4120" y="5617"/>
                </a:cubicBezTo>
                <a:cubicBezTo>
                  <a:pt x="5269" y="4856"/>
                  <a:pt x="5426" y="4450"/>
                  <a:pt x="5612" y="3923"/>
                </a:cubicBezTo>
                <a:cubicBezTo>
                  <a:pt x="5829" y="3349"/>
                  <a:pt x="5941" y="1125"/>
                  <a:pt x="5254" y="487"/>
                </a:cubicBezTo>
                <a:cubicBezTo>
                  <a:pt x="5004" y="257"/>
                  <a:pt x="4490" y="1"/>
                  <a:pt x="3762" y="1"/>
                </a:cubicBezTo>
                <a:close/>
              </a:path>
            </a:pathLst>
          </a:custGeom>
          <a:solidFill>
            <a:srgbClr val="AADBEE">
              <a:alpha val="54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8" name="Google Shape;838;p27"/>
          <p:cNvGrpSpPr/>
          <p:nvPr/>
        </p:nvGrpSpPr>
        <p:grpSpPr>
          <a:xfrm>
            <a:off x="389174" y="4310974"/>
            <a:ext cx="511840" cy="585068"/>
            <a:chOff x="6144600" y="3520075"/>
            <a:chExt cx="29600" cy="33825"/>
          </a:xfrm>
        </p:grpSpPr>
        <p:sp>
          <p:nvSpPr>
            <p:cNvPr id="839" name="Google Shape;839;p27"/>
            <p:cNvSpPr/>
            <p:nvPr/>
          </p:nvSpPr>
          <p:spPr>
            <a:xfrm>
              <a:off x="6155050" y="3520075"/>
              <a:ext cx="5475" cy="4350"/>
            </a:xfrm>
            <a:custGeom>
              <a:avLst/>
              <a:gdLst/>
              <a:ahLst/>
              <a:cxnLst/>
              <a:rect l="l" t="t" r="r" b="b"/>
              <a:pathLst>
                <a:path w="219" h="174" extrusionOk="0">
                  <a:moveTo>
                    <a:pt x="128" y="0"/>
                  </a:moveTo>
                  <a:cubicBezTo>
                    <a:pt x="123" y="0"/>
                    <a:pt x="118" y="1"/>
                    <a:pt x="113" y="2"/>
                  </a:cubicBezTo>
                  <a:cubicBezTo>
                    <a:pt x="79" y="2"/>
                    <a:pt x="49" y="21"/>
                    <a:pt x="49" y="36"/>
                  </a:cubicBezTo>
                  <a:cubicBezTo>
                    <a:pt x="1" y="95"/>
                    <a:pt x="49" y="174"/>
                    <a:pt x="128" y="174"/>
                  </a:cubicBezTo>
                  <a:cubicBezTo>
                    <a:pt x="143" y="174"/>
                    <a:pt x="173" y="159"/>
                    <a:pt x="187" y="129"/>
                  </a:cubicBezTo>
                  <a:cubicBezTo>
                    <a:pt x="218" y="71"/>
                    <a:pt x="180" y="0"/>
                    <a:pt x="128"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27"/>
            <p:cNvSpPr/>
            <p:nvPr/>
          </p:nvSpPr>
          <p:spPr>
            <a:xfrm>
              <a:off x="6152350" y="3549675"/>
              <a:ext cx="4700" cy="4225"/>
            </a:xfrm>
            <a:custGeom>
              <a:avLst/>
              <a:gdLst/>
              <a:ahLst/>
              <a:cxnLst/>
              <a:rect l="l" t="t" r="r" b="b"/>
              <a:pathLst>
                <a:path w="188" h="169" extrusionOk="0">
                  <a:moveTo>
                    <a:pt x="64" y="1"/>
                  </a:moveTo>
                  <a:cubicBezTo>
                    <a:pt x="1" y="31"/>
                    <a:pt x="1" y="109"/>
                    <a:pt x="49" y="158"/>
                  </a:cubicBezTo>
                  <a:cubicBezTo>
                    <a:pt x="64" y="165"/>
                    <a:pt x="79" y="169"/>
                    <a:pt x="93" y="169"/>
                  </a:cubicBezTo>
                  <a:cubicBezTo>
                    <a:pt x="106" y="169"/>
                    <a:pt x="118" y="165"/>
                    <a:pt x="128" y="158"/>
                  </a:cubicBezTo>
                  <a:cubicBezTo>
                    <a:pt x="187" y="124"/>
                    <a:pt x="187" y="49"/>
                    <a:pt x="142" y="16"/>
                  </a:cubicBezTo>
                  <a:cubicBezTo>
                    <a:pt x="109" y="1"/>
                    <a:pt x="94" y="1"/>
                    <a:pt x="64"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27"/>
            <p:cNvSpPr/>
            <p:nvPr/>
          </p:nvSpPr>
          <p:spPr>
            <a:xfrm>
              <a:off x="6144975" y="3526050"/>
              <a:ext cx="5450" cy="5350"/>
            </a:xfrm>
            <a:custGeom>
              <a:avLst/>
              <a:gdLst/>
              <a:ahLst/>
              <a:cxnLst/>
              <a:rect l="l" t="t" r="r" b="b"/>
              <a:pathLst>
                <a:path w="218" h="214" extrusionOk="0">
                  <a:moveTo>
                    <a:pt x="116" y="1"/>
                  </a:moveTo>
                  <a:cubicBezTo>
                    <a:pt x="86" y="1"/>
                    <a:pt x="55" y="14"/>
                    <a:pt x="31" y="43"/>
                  </a:cubicBezTo>
                  <a:cubicBezTo>
                    <a:pt x="16" y="62"/>
                    <a:pt x="1" y="92"/>
                    <a:pt x="1" y="121"/>
                  </a:cubicBezTo>
                  <a:cubicBezTo>
                    <a:pt x="10" y="179"/>
                    <a:pt x="55" y="214"/>
                    <a:pt x="102" y="214"/>
                  </a:cubicBezTo>
                  <a:cubicBezTo>
                    <a:pt x="132" y="214"/>
                    <a:pt x="163" y="200"/>
                    <a:pt x="187" y="170"/>
                  </a:cubicBezTo>
                  <a:cubicBezTo>
                    <a:pt x="202" y="155"/>
                    <a:pt x="217" y="121"/>
                    <a:pt x="217" y="92"/>
                  </a:cubicBezTo>
                  <a:cubicBezTo>
                    <a:pt x="208" y="34"/>
                    <a:pt x="164" y="1"/>
                    <a:pt x="116"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27"/>
            <p:cNvSpPr/>
            <p:nvPr/>
          </p:nvSpPr>
          <p:spPr>
            <a:xfrm>
              <a:off x="6168025" y="3545825"/>
              <a:ext cx="5625" cy="5050"/>
            </a:xfrm>
            <a:custGeom>
              <a:avLst/>
              <a:gdLst/>
              <a:ahLst/>
              <a:cxnLst/>
              <a:rect l="l" t="t" r="r" b="b"/>
              <a:pathLst>
                <a:path w="225" h="202" extrusionOk="0">
                  <a:moveTo>
                    <a:pt x="115" y="0"/>
                  </a:moveTo>
                  <a:cubicBezTo>
                    <a:pt x="97" y="0"/>
                    <a:pt x="78" y="5"/>
                    <a:pt x="60" y="17"/>
                  </a:cubicBezTo>
                  <a:cubicBezTo>
                    <a:pt x="27" y="32"/>
                    <a:pt x="12" y="62"/>
                    <a:pt x="12" y="77"/>
                  </a:cubicBezTo>
                  <a:cubicBezTo>
                    <a:pt x="0" y="148"/>
                    <a:pt x="52" y="202"/>
                    <a:pt x="112" y="202"/>
                  </a:cubicBezTo>
                  <a:cubicBezTo>
                    <a:pt x="130" y="202"/>
                    <a:pt x="150" y="196"/>
                    <a:pt x="168" y="185"/>
                  </a:cubicBezTo>
                  <a:cubicBezTo>
                    <a:pt x="183" y="170"/>
                    <a:pt x="213" y="155"/>
                    <a:pt x="213" y="125"/>
                  </a:cubicBezTo>
                  <a:cubicBezTo>
                    <a:pt x="225" y="54"/>
                    <a:pt x="173" y="0"/>
                    <a:pt x="115"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27"/>
            <p:cNvSpPr/>
            <p:nvPr/>
          </p:nvSpPr>
          <p:spPr>
            <a:xfrm>
              <a:off x="6171000" y="3528325"/>
              <a:ext cx="3200" cy="2725"/>
            </a:xfrm>
            <a:custGeom>
              <a:avLst/>
              <a:gdLst/>
              <a:ahLst/>
              <a:cxnLst/>
              <a:rect l="l" t="t" r="r" b="b"/>
              <a:pathLst>
                <a:path w="128" h="109" extrusionOk="0">
                  <a:moveTo>
                    <a:pt x="79" y="1"/>
                  </a:moveTo>
                  <a:cubicBezTo>
                    <a:pt x="35" y="1"/>
                    <a:pt x="1" y="30"/>
                    <a:pt x="16" y="79"/>
                  </a:cubicBezTo>
                  <a:cubicBezTo>
                    <a:pt x="35" y="94"/>
                    <a:pt x="49" y="109"/>
                    <a:pt x="64" y="109"/>
                  </a:cubicBezTo>
                  <a:cubicBezTo>
                    <a:pt x="109" y="109"/>
                    <a:pt x="128" y="64"/>
                    <a:pt x="128" y="30"/>
                  </a:cubicBezTo>
                  <a:cubicBezTo>
                    <a:pt x="109" y="15"/>
                    <a:pt x="94" y="1"/>
                    <a:pt x="79"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27"/>
            <p:cNvSpPr/>
            <p:nvPr/>
          </p:nvSpPr>
          <p:spPr>
            <a:xfrm>
              <a:off x="6144600" y="3536050"/>
              <a:ext cx="2750" cy="2700"/>
            </a:xfrm>
            <a:custGeom>
              <a:avLst/>
              <a:gdLst/>
              <a:ahLst/>
              <a:cxnLst/>
              <a:rect l="l" t="t" r="r" b="b"/>
              <a:pathLst>
                <a:path w="110" h="108" extrusionOk="0">
                  <a:moveTo>
                    <a:pt x="55" y="1"/>
                  </a:moveTo>
                  <a:cubicBezTo>
                    <a:pt x="28" y="1"/>
                    <a:pt x="1" y="18"/>
                    <a:pt x="1" y="50"/>
                  </a:cubicBezTo>
                  <a:cubicBezTo>
                    <a:pt x="1" y="65"/>
                    <a:pt x="1" y="80"/>
                    <a:pt x="16" y="80"/>
                  </a:cubicBezTo>
                  <a:cubicBezTo>
                    <a:pt x="28" y="99"/>
                    <a:pt x="44" y="107"/>
                    <a:pt x="61" y="107"/>
                  </a:cubicBezTo>
                  <a:cubicBezTo>
                    <a:pt x="86" y="107"/>
                    <a:pt x="109" y="86"/>
                    <a:pt x="109" y="50"/>
                  </a:cubicBezTo>
                  <a:cubicBezTo>
                    <a:pt x="109" y="50"/>
                    <a:pt x="109" y="35"/>
                    <a:pt x="94" y="16"/>
                  </a:cubicBezTo>
                  <a:cubicBezTo>
                    <a:pt x="84" y="6"/>
                    <a:pt x="69" y="1"/>
                    <a:pt x="55"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27"/>
            <p:cNvSpPr/>
            <p:nvPr/>
          </p:nvSpPr>
          <p:spPr>
            <a:xfrm>
              <a:off x="6147700" y="3526375"/>
              <a:ext cx="25675" cy="21375"/>
            </a:xfrm>
            <a:custGeom>
              <a:avLst/>
              <a:gdLst/>
              <a:ahLst/>
              <a:cxnLst/>
              <a:rect l="l" t="t" r="r" b="b"/>
              <a:pathLst>
                <a:path w="1027" h="855" extrusionOk="0">
                  <a:moveTo>
                    <a:pt x="530" y="0"/>
                  </a:moveTo>
                  <a:cubicBezTo>
                    <a:pt x="358" y="0"/>
                    <a:pt x="202" y="93"/>
                    <a:pt x="127" y="250"/>
                  </a:cubicBezTo>
                  <a:cubicBezTo>
                    <a:pt x="0" y="530"/>
                    <a:pt x="187" y="840"/>
                    <a:pt x="500" y="855"/>
                  </a:cubicBezTo>
                  <a:cubicBezTo>
                    <a:pt x="668" y="855"/>
                    <a:pt x="825" y="761"/>
                    <a:pt x="903" y="608"/>
                  </a:cubicBezTo>
                  <a:cubicBezTo>
                    <a:pt x="1026" y="329"/>
                    <a:pt x="840" y="15"/>
                    <a:pt x="530"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27"/>
            <p:cNvSpPr/>
            <p:nvPr/>
          </p:nvSpPr>
          <p:spPr>
            <a:xfrm>
              <a:off x="6166350" y="3534100"/>
              <a:ext cx="3575" cy="3200"/>
            </a:xfrm>
            <a:custGeom>
              <a:avLst/>
              <a:gdLst/>
              <a:ahLst/>
              <a:cxnLst/>
              <a:rect l="l" t="t" r="r" b="b"/>
              <a:pathLst>
                <a:path w="143" h="128" extrusionOk="0">
                  <a:moveTo>
                    <a:pt x="79" y="1"/>
                  </a:moveTo>
                  <a:cubicBezTo>
                    <a:pt x="73" y="1"/>
                    <a:pt x="70" y="1"/>
                    <a:pt x="67" y="2"/>
                  </a:cubicBezTo>
                  <a:lnTo>
                    <a:pt x="67" y="2"/>
                  </a:lnTo>
                  <a:cubicBezTo>
                    <a:pt x="71" y="1"/>
                    <a:pt x="75" y="1"/>
                    <a:pt x="79" y="1"/>
                  </a:cubicBezTo>
                  <a:close/>
                  <a:moveTo>
                    <a:pt x="79" y="1"/>
                  </a:moveTo>
                  <a:cubicBezTo>
                    <a:pt x="109" y="1"/>
                    <a:pt x="127" y="34"/>
                    <a:pt x="109" y="64"/>
                  </a:cubicBezTo>
                  <a:lnTo>
                    <a:pt x="79" y="64"/>
                  </a:lnTo>
                  <a:cubicBezTo>
                    <a:pt x="49" y="64"/>
                    <a:pt x="34" y="34"/>
                    <a:pt x="49" y="20"/>
                  </a:cubicBezTo>
                  <a:cubicBezTo>
                    <a:pt x="58" y="8"/>
                    <a:pt x="62" y="3"/>
                    <a:pt x="67" y="2"/>
                  </a:cubicBezTo>
                  <a:lnTo>
                    <a:pt x="67" y="2"/>
                  </a:lnTo>
                  <a:cubicBezTo>
                    <a:pt x="41" y="6"/>
                    <a:pt x="15" y="24"/>
                    <a:pt x="15" y="49"/>
                  </a:cubicBezTo>
                  <a:cubicBezTo>
                    <a:pt x="0" y="79"/>
                    <a:pt x="15" y="113"/>
                    <a:pt x="64" y="128"/>
                  </a:cubicBezTo>
                  <a:lnTo>
                    <a:pt x="79" y="128"/>
                  </a:lnTo>
                  <a:cubicBezTo>
                    <a:pt x="109" y="128"/>
                    <a:pt x="127" y="113"/>
                    <a:pt x="142" y="79"/>
                  </a:cubicBezTo>
                  <a:cubicBezTo>
                    <a:pt x="142" y="49"/>
                    <a:pt x="127" y="1"/>
                    <a:pt x="9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27"/>
            <p:cNvSpPr/>
            <p:nvPr/>
          </p:nvSpPr>
          <p:spPr>
            <a:xfrm>
              <a:off x="6167175" y="3534100"/>
              <a:ext cx="2375" cy="1625"/>
            </a:xfrm>
            <a:custGeom>
              <a:avLst/>
              <a:gdLst/>
              <a:ahLst/>
              <a:cxnLst/>
              <a:rect l="l" t="t" r="r" b="b"/>
              <a:pathLst>
                <a:path w="95" h="65" extrusionOk="0">
                  <a:moveTo>
                    <a:pt x="46" y="1"/>
                  </a:moveTo>
                  <a:cubicBezTo>
                    <a:pt x="31" y="1"/>
                    <a:pt x="31" y="1"/>
                    <a:pt x="16" y="20"/>
                  </a:cubicBezTo>
                  <a:cubicBezTo>
                    <a:pt x="1" y="34"/>
                    <a:pt x="16" y="64"/>
                    <a:pt x="46" y="64"/>
                  </a:cubicBezTo>
                  <a:lnTo>
                    <a:pt x="76" y="64"/>
                  </a:lnTo>
                  <a:cubicBezTo>
                    <a:pt x="94" y="34"/>
                    <a:pt x="76" y="1"/>
                    <a:pt x="46"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27"/>
            <p:cNvSpPr/>
            <p:nvPr/>
          </p:nvSpPr>
          <p:spPr>
            <a:xfrm>
              <a:off x="6165975" y="3531400"/>
              <a:ext cx="2350" cy="2000"/>
            </a:xfrm>
            <a:custGeom>
              <a:avLst/>
              <a:gdLst/>
              <a:ahLst/>
              <a:cxnLst/>
              <a:rect l="l" t="t" r="r" b="b"/>
              <a:pathLst>
                <a:path w="94" h="80" extrusionOk="0">
                  <a:moveTo>
                    <a:pt x="30" y="1"/>
                  </a:moveTo>
                  <a:cubicBezTo>
                    <a:pt x="0" y="1"/>
                    <a:pt x="0" y="49"/>
                    <a:pt x="15" y="64"/>
                  </a:cubicBezTo>
                  <a:cubicBezTo>
                    <a:pt x="30" y="79"/>
                    <a:pt x="30" y="79"/>
                    <a:pt x="49" y="79"/>
                  </a:cubicBezTo>
                  <a:cubicBezTo>
                    <a:pt x="79" y="64"/>
                    <a:pt x="94" y="34"/>
                    <a:pt x="6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27"/>
            <p:cNvSpPr/>
            <p:nvPr/>
          </p:nvSpPr>
          <p:spPr>
            <a:xfrm>
              <a:off x="6161300" y="3534100"/>
              <a:ext cx="5075" cy="4325"/>
            </a:xfrm>
            <a:custGeom>
              <a:avLst/>
              <a:gdLst/>
              <a:ahLst/>
              <a:cxnLst/>
              <a:rect l="l" t="t" r="r" b="b"/>
              <a:pathLst>
                <a:path w="203" h="173" extrusionOk="0">
                  <a:moveTo>
                    <a:pt x="109" y="1"/>
                  </a:moveTo>
                  <a:cubicBezTo>
                    <a:pt x="64" y="1"/>
                    <a:pt x="31" y="34"/>
                    <a:pt x="16" y="64"/>
                  </a:cubicBezTo>
                  <a:cubicBezTo>
                    <a:pt x="1" y="113"/>
                    <a:pt x="31" y="158"/>
                    <a:pt x="79" y="173"/>
                  </a:cubicBezTo>
                  <a:lnTo>
                    <a:pt x="94" y="173"/>
                  </a:lnTo>
                  <a:cubicBezTo>
                    <a:pt x="143" y="173"/>
                    <a:pt x="173" y="143"/>
                    <a:pt x="187" y="113"/>
                  </a:cubicBezTo>
                  <a:cubicBezTo>
                    <a:pt x="202" y="64"/>
                    <a:pt x="173" y="20"/>
                    <a:pt x="12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27"/>
            <p:cNvSpPr/>
            <p:nvPr/>
          </p:nvSpPr>
          <p:spPr>
            <a:xfrm>
              <a:off x="6155350" y="3528325"/>
              <a:ext cx="6725" cy="5425"/>
            </a:xfrm>
            <a:custGeom>
              <a:avLst/>
              <a:gdLst/>
              <a:ahLst/>
              <a:cxnLst/>
              <a:rect l="l" t="t" r="r" b="b"/>
              <a:pathLst>
                <a:path w="269" h="217" extrusionOk="0">
                  <a:moveTo>
                    <a:pt x="8" y="79"/>
                  </a:moveTo>
                  <a:lnTo>
                    <a:pt x="8" y="79"/>
                  </a:lnTo>
                  <a:cubicBezTo>
                    <a:pt x="2" y="88"/>
                    <a:pt x="1" y="98"/>
                    <a:pt x="4" y="107"/>
                  </a:cubicBezTo>
                  <a:lnTo>
                    <a:pt x="4" y="107"/>
                  </a:lnTo>
                  <a:cubicBezTo>
                    <a:pt x="3" y="97"/>
                    <a:pt x="4" y="88"/>
                    <a:pt x="8" y="79"/>
                  </a:cubicBezTo>
                  <a:close/>
                  <a:moveTo>
                    <a:pt x="116" y="1"/>
                  </a:moveTo>
                  <a:cubicBezTo>
                    <a:pt x="52" y="1"/>
                    <a:pt x="8" y="30"/>
                    <a:pt x="8" y="79"/>
                  </a:cubicBezTo>
                  <a:cubicBezTo>
                    <a:pt x="8" y="45"/>
                    <a:pt x="37" y="30"/>
                    <a:pt x="67" y="30"/>
                  </a:cubicBezTo>
                  <a:lnTo>
                    <a:pt x="82" y="30"/>
                  </a:lnTo>
                  <a:cubicBezTo>
                    <a:pt x="116" y="45"/>
                    <a:pt x="146" y="79"/>
                    <a:pt x="131" y="109"/>
                  </a:cubicBezTo>
                  <a:cubicBezTo>
                    <a:pt x="131" y="139"/>
                    <a:pt x="101" y="157"/>
                    <a:pt x="67" y="157"/>
                  </a:cubicBezTo>
                  <a:lnTo>
                    <a:pt x="52" y="139"/>
                  </a:lnTo>
                  <a:cubicBezTo>
                    <a:pt x="32" y="139"/>
                    <a:pt x="10" y="125"/>
                    <a:pt x="4" y="107"/>
                  </a:cubicBezTo>
                  <a:lnTo>
                    <a:pt x="4" y="107"/>
                  </a:lnTo>
                  <a:cubicBezTo>
                    <a:pt x="8" y="147"/>
                    <a:pt x="50" y="193"/>
                    <a:pt x="101" y="217"/>
                  </a:cubicBezTo>
                  <a:lnTo>
                    <a:pt x="146" y="217"/>
                  </a:lnTo>
                  <a:cubicBezTo>
                    <a:pt x="194" y="217"/>
                    <a:pt x="254" y="187"/>
                    <a:pt x="254" y="139"/>
                  </a:cubicBezTo>
                  <a:cubicBezTo>
                    <a:pt x="269" y="79"/>
                    <a:pt x="224" y="15"/>
                    <a:pt x="161"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27"/>
            <p:cNvSpPr/>
            <p:nvPr/>
          </p:nvSpPr>
          <p:spPr>
            <a:xfrm>
              <a:off x="6155050" y="3529075"/>
              <a:ext cx="3950" cy="3200"/>
            </a:xfrm>
            <a:custGeom>
              <a:avLst/>
              <a:gdLst/>
              <a:ahLst/>
              <a:cxnLst/>
              <a:rect l="l" t="t" r="r" b="b"/>
              <a:pathLst>
                <a:path w="158" h="128" extrusionOk="0">
                  <a:moveTo>
                    <a:pt x="79" y="0"/>
                  </a:moveTo>
                  <a:cubicBezTo>
                    <a:pt x="49" y="0"/>
                    <a:pt x="20" y="15"/>
                    <a:pt x="20" y="49"/>
                  </a:cubicBezTo>
                  <a:cubicBezTo>
                    <a:pt x="1" y="79"/>
                    <a:pt x="34" y="109"/>
                    <a:pt x="64" y="109"/>
                  </a:cubicBezTo>
                  <a:lnTo>
                    <a:pt x="79" y="127"/>
                  </a:lnTo>
                  <a:cubicBezTo>
                    <a:pt x="113" y="127"/>
                    <a:pt x="143" y="109"/>
                    <a:pt x="143" y="79"/>
                  </a:cubicBezTo>
                  <a:cubicBezTo>
                    <a:pt x="158" y="49"/>
                    <a:pt x="128" y="15"/>
                    <a:pt x="94"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27"/>
            <p:cNvSpPr/>
            <p:nvPr/>
          </p:nvSpPr>
          <p:spPr>
            <a:xfrm>
              <a:off x="6165225" y="3539975"/>
              <a:ext cx="3475" cy="2750"/>
            </a:xfrm>
            <a:custGeom>
              <a:avLst/>
              <a:gdLst/>
              <a:ahLst/>
              <a:cxnLst/>
              <a:rect l="l" t="t" r="r" b="b"/>
              <a:pathLst>
                <a:path w="139" h="110" extrusionOk="0">
                  <a:moveTo>
                    <a:pt x="79" y="1"/>
                  </a:moveTo>
                  <a:cubicBezTo>
                    <a:pt x="45" y="1"/>
                    <a:pt x="16" y="16"/>
                    <a:pt x="16" y="46"/>
                  </a:cubicBezTo>
                  <a:cubicBezTo>
                    <a:pt x="1" y="64"/>
                    <a:pt x="30" y="94"/>
                    <a:pt x="60" y="109"/>
                  </a:cubicBezTo>
                  <a:lnTo>
                    <a:pt x="79" y="109"/>
                  </a:lnTo>
                  <a:cubicBezTo>
                    <a:pt x="109" y="109"/>
                    <a:pt x="124" y="94"/>
                    <a:pt x="139" y="64"/>
                  </a:cubicBezTo>
                  <a:cubicBezTo>
                    <a:pt x="139" y="46"/>
                    <a:pt x="124" y="16"/>
                    <a:pt x="9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27"/>
            <p:cNvSpPr/>
            <p:nvPr/>
          </p:nvSpPr>
          <p:spPr>
            <a:xfrm>
              <a:off x="6152350" y="3539975"/>
              <a:ext cx="2000" cy="1625"/>
            </a:xfrm>
            <a:custGeom>
              <a:avLst/>
              <a:gdLst/>
              <a:ahLst/>
              <a:cxnLst/>
              <a:rect l="l" t="t" r="r" b="b"/>
              <a:pathLst>
                <a:path w="80" h="65" extrusionOk="0">
                  <a:moveTo>
                    <a:pt x="34" y="1"/>
                  </a:moveTo>
                  <a:cubicBezTo>
                    <a:pt x="16" y="1"/>
                    <a:pt x="1" y="16"/>
                    <a:pt x="1" y="31"/>
                  </a:cubicBezTo>
                  <a:cubicBezTo>
                    <a:pt x="1" y="46"/>
                    <a:pt x="16" y="64"/>
                    <a:pt x="34" y="64"/>
                  </a:cubicBezTo>
                  <a:lnTo>
                    <a:pt x="49" y="64"/>
                  </a:lnTo>
                  <a:cubicBezTo>
                    <a:pt x="64" y="64"/>
                    <a:pt x="64" y="64"/>
                    <a:pt x="79" y="46"/>
                  </a:cubicBezTo>
                  <a:cubicBezTo>
                    <a:pt x="79" y="31"/>
                    <a:pt x="64" y="16"/>
                    <a:pt x="49"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27"/>
            <p:cNvSpPr/>
            <p:nvPr/>
          </p:nvSpPr>
          <p:spPr>
            <a:xfrm>
              <a:off x="6162525" y="3541950"/>
              <a:ext cx="1875" cy="1500"/>
            </a:xfrm>
            <a:custGeom>
              <a:avLst/>
              <a:gdLst/>
              <a:ahLst/>
              <a:cxnLst/>
              <a:rect l="l" t="t" r="r" b="b"/>
              <a:pathLst>
                <a:path w="75" h="60" extrusionOk="0">
                  <a:moveTo>
                    <a:pt x="30" y="0"/>
                  </a:moveTo>
                  <a:cubicBezTo>
                    <a:pt x="15" y="0"/>
                    <a:pt x="0" y="15"/>
                    <a:pt x="0" y="15"/>
                  </a:cubicBezTo>
                  <a:cubicBezTo>
                    <a:pt x="0" y="30"/>
                    <a:pt x="0" y="60"/>
                    <a:pt x="30" y="60"/>
                  </a:cubicBezTo>
                  <a:cubicBezTo>
                    <a:pt x="45" y="60"/>
                    <a:pt x="60" y="45"/>
                    <a:pt x="60" y="45"/>
                  </a:cubicBezTo>
                  <a:cubicBezTo>
                    <a:pt x="75" y="30"/>
                    <a:pt x="60" y="0"/>
                    <a:pt x="30"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55" name="Google Shape;855;p27"/>
          <p:cNvGrpSpPr/>
          <p:nvPr/>
        </p:nvGrpSpPr>
        <p:grpSpPr>
          <a:xfrm>
            <a:off x="260906" y="2494963"/>
            <a:ext cx="8622178" cy="2454935"/>
            <a:chOff x="916725" y="1693928"/>
            <a:chExt cx="699625" cy="199200"/>
          </a:xfrm>
        </p:grpSpPr>
        <p:sp>
          <p:nvSpPr>
            <p:cNvPr id="856" name="Google Shape;856;p27"/>
            <p:cNvSpPr/>
            <p:nvPr/>
          </p:nvSpPr>
          <p:spPr>
            <a:xfrm>
              <a:off x="935563" y="1693928"/>
              <a:ext cx="14375" cy="14025"/>
            </a:xfrm>
            <a:custGeom>
              <a:avLst/>
              <a:gdLst/>
              <a:ahLst/>
              <a:cxnLst/>
              <a:rect l="l" t="t" r="r" b="b"/>
              <a:pathLst>
                <a:path w="575" h="561" extrusionOk="0">
                  <a:moveTo>
                    <a:pt x="280" y="0"/>
                  </a:moveTo>
                  <a:cubicBezTo>
                    <a:pt x="123" y="0"/>
                    <a:pt x="0" y="127"/>
                    <a:pt x="0" y="280"/>
                  </a:cubicBezTo>
                  <a:cubicBezTo>
                    <a:pt x="0" y="437"/>
                    <a:pt x="123" y="560"/>
                    <a:pt x="280" y="560"/>
                  </a:cubicBezTo>
                  <a:cubicBezTo>
                    <a:pt x="452" y="560"/>
                    <a:pt x="575" y="437"/>
                    <a:pt x="575" y="280"/>
                  </a:cubicBezTo>
                  <a:cubicBezTo>
                    <a:pt x="575" y="127"/>
                    <a:pt x="452" y="0"/>
                    <a:pt x="280" y="0"/>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27"/>
            <p:cNvSpPr/>
            <p:nvPr/>
          </p:nvSpPr>
          <p:spPr>
            <a:xfrm flipH="1">
              <a:off x="1054466" y="1870509"/>
              <a:ext cx="5799" cy="6274"/>
            </a:xfrm>
            <a:custGeom>
              <a:avLst/>
              <a:gdLst/>
              <a:ahLst/>
              <a:cxnLst/>
              <a:rect l="l" t="t" r="r" b="b"/>
              <a:pathLst>
                <a:path w="232" h="251" extrusionOk="0">
                  <a:moveTo>
                    <a:pt x="124" y="1"/>
                  </a:moveTo>
                  <a:cubicBezTo>
                    <a:pt x="45" y="1"/>
                    <a:pt x="1" y="64"/>
                    <a:pt x="1" y="128"/>
                  </a:cubicBezTo>
                  <a:cubicBezTo>
                    <a:pt x="1" y="188"/>
                    <a:pt x="45" y="251"/>
                    <a:pt x="124" y="251"/>
                  </a:cubicBezTo>
                  <a:cubicBezTo>
                    <a:pt x="187" y="251"/>
                    <a:pt x="232" y="188"/>
                    <a:pt x="232" y="128"/>
                  </a:cubicBezTo>
                  <a:cubicBezTo>
                    <a:pt x="232" y="64"/>
                    <a:pt x="187" y="1"/>
                    <a:pt x="124" y="1"/>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27"/>
            <p:cNvSpPr/>
            <p:nvPr/>
          </p:nvSpPr>
          <p:spPr>
            <a:xfrm>
              <a:off x="948916" y="1820613"/>
              <a:ext cx="10100" cy="10100"/>
            </a:xfrm>
            <a:custGeom>
              <a:avLst/>
              <a:gdLst/>
              <a:ahLst/>
              <a:cxnLst/>
              <a:rect l="l" t="t" r="r" b="b"/>
              <a:pathLst>
                <a:path w="404" h="404" extrusionOk="0">
                  <a:moveTo>
                    <a:pt x="202" y="0"/>
                  </a:moveTo>
                  <a:cubicBezTo>
                    <a:pt x="94" y="0"/>
                    <a:pt x="1" y="94"/>
                    <a:pt x="1" y="202"/>
                  </a:cubicBezTo>
                  <a:cubicBezTo>
                    <a:pt x="1" y="325"/>
                    <a:pt x="94" y="403"/>
                    <a:pt x="202" y="403"/>
                  </a:cubicBezTo>
                  <a:cubicBezTo>
                    <a:pt x="311" y="403"/>
                    <a:pt x="404" y="325"/>
                    <a:pt x="404" y="202"/>
                  </a:cubicBezTo>
                  <a:cubicBezTo>
                    <a:pt x="404" y="94"/>
                    <a:pt x="311" y="0"/>
                    <a:pt x="202"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27"/>
            <p:cNvSpPr/>
            <p:nvPr/>
          </p:nvSpPr>
          <p:spPr>
            <a:xfrm>
              <a:off x="916725" y="1787725"/>
              <a:ext cx="5900" cy="6175"/>
            </a:xfrm>
            <a:custGeom>
              <a:avLst/>
              <a:gdLst/>
              <a:ahLst/>
              <a:cxnLst/>
              <a:rect l="l" t="t" r="r" b="b"/>
              <a:pathLst>
                <a:path w="236" h="247" extrusionOk="0">
                  <a:moveTo>
                    <a:pt x="109" y="0"/>
                  </a:moveTo>
                  <a:cubicBezTo>
                    <a:pt x="49" y="0"/>
                    <a:pt x="0" y="60"/>
                    <a:pt x="0" y="123"/>
                  </a:cubicBezTo>
                  <a:cubicBezTo>
                    <a:pt x="0" y="187"/>
                    <a:pt x="49" y="246"/>
                    <a:pt x="109" y="246"/>
                  </a:cubicBezTo>
                  <a:cubicBezTo>
                    <a:pt x="187" y="246"/>
                    <a:pt x="236" y="187"/>
                    <a:pt x="236" y="123"/>
                  </a:cubicBezTo>
                  <a:cubicBezTo>
                    <a:pt x="236" y="60"/>
                    <a:pt x="187" y="0"/>
                    <a:pt x="109" y="0"/>
                  </a:cubicBezTo>
                  <a:close/>
                </a:path>
              </a:pathLst>
            </a:custGeom>
            <a:solidFill>
              <a:srgbClr val="02AC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27"/>
            <p:cNvSpPr/>
            <p:nvPr/>
          </p:nvSpPr>
          <p:spPr>
            <a:xfrm>
              <a:off x="1586402" y="1827225"/>
              <a:ext cx="14000" cy="14400"/>
            </a:xfrm>
            <a:custGeom>
              <a:avLst/>
              <a:gdLst/>
              <a:ahLst/>
              <a:cxnLst/>
              <a:rect l="l" t="t" r="r" b="b"/>
              <a:pathLst>
                <a:path w="560" h="576" extrusionOk="0">
                  <a:moveTo>
                    <a:pt x="280" y="1"/>
                  </a:moveTo>
                  <a:cubicBezTo>
                    <a:pt x="123" y="1"/>
                    <a:pt x="0" y="124"/>
                    <a:pt x="0" y="296"/>
                  </a:cubicBezTo>
                  <a:cubicBezTo>
                    <a:pt x="0" y="452"/>
                    <a:pt x="123" y="576"/>
                    <a:pt x="280" y="576"/>
                  </a:cubicBezTo>
                  <a:cubicBezTo>
                    <a:pt x="433" y="576"/>
                    <a:pt x="560" y="452"/>
                    <a:pt x="560" y="296"/>
                  </a:cubicBezTo>
                  <a:cubicBezTo>
                    <a:pt x="560" y="124"/>
                    <a:pt x="433" y="1"/>
                    <a:pt x="280"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27"/>
            <p:cNvSpPr/>
            <p:nvPr/>
          </p:nvSpPr>
          <p:spPr>
            <a:xfrm>
              <a:off x="1588726" y="1744930"/>
              <a:ext cx="9350" cy="9825"/>
            </a:xfrm>
            <a:custGeom>
              <a:avLst/>
              <a:gdLst/>
              <a:ahLst/>
              <a:cxnLst/>
              <a:rect l="l" t="t" r="r" b="b"/>
              <a:pathLst>
                <a:path w="374" h="393" extrusionOk="0">
                  <a:moveTo>
                    <a:pt x="187" y="1"/>
                  </a:moveTo>
                  <a:cubicBezTo>
                    <a:pt x="79" y="1"/>
                    <a:pt x="0" y="94"/>
                    <a:pt x="0" y="206"/>
                  </a:cubicBezTo>
                  <a:cubicBezTo>
                    <a:pt x="0" y="299"/>
                    <a:pt x="79" y="392"/>
                    <a:pt x="187" y="392"/>
                  </a:cubicBezTo>
                  <a:cubicBezTo>
                    <a:pt x="295" y="392"/>
                    <a:pt x="374" y="299"/>
                    <a:pt x="374" y="206"/>
                  </a:cubicBezTo>
                  <a:cubicBezTo>
                    <a:pt x="374" y="94"/>
                    <a:pt x="295" y="1"/>
                    <a:pt x="187"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27"/>
            <p:cNvSpPr/>
            <p:nvPr/>
          </p:nvSpPr>
          <p:spPr>
            <a:xfrm>
              <a:off x="1438371" y="1882678"/>
              <a:ext cx="10449" cy="10449"/>
            </a:xfrm>
            <a:custGeom>
              <a:avLst/>
              <a:gdLst/>
              <a:ahLst/>
              <a:cxnLst/>
              <a:rect l="l" t="t" r="r" b="b"/>
              <a:pathLst>
                <a:path w="251" h="251" extrusionOk="0">
                  <a:moveTo>
                    <a:pt x="123" y="1"/>
                  </a:moveTo>
                  <a:cubicBezTo>
                    <a:pt x="64" y="1"/>
                    <a:pt x="0" y="64"/>
                    <a:pt x="0" y="128"/>
                  </a:cubicBezTo>
                  <a:cubicBezTo>
                    <a:pt x="0" y="188"/>
                    <a:pt x="64" y="251"/>
                    <a:pt x="123" y="251"/>
                  </a:cubicBezTo>
                  <a:cubicBezTo>
                    <a:pt x="187" y="251"/>
                    <a:pt x="250" y="188"/>
                    <a:pt x="250" y="128"/>
                  </a:cubicBezTo>
                  <a:cubicBezTo>
                    <a:pt x="250" y="64"/>
                    <a:pt x="187" y="1"/>
                    <a:pt x="123" y="1"/>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27"/>
            <p:cNvSpPr/>
            <p:nvPr/>
          </p:nvSpPr>
          <p:spPr>
            <a:xfrm>
              <a:off x="1610075" y="1787725"/>
              <a:ext cx="6275" cy="6175"/>
            </a:xfrm>
            <a:custGeom>
              <a:avLst/>
              <a:gdLst/>
              <a:ahLst/>
              <a:cxnLst/>
              <a:rect l="l" t="t" r="r" b="b"/>
              <a:pathLst>
                <a:path w="251" h="247" extrusionOk="0">
                  <a:moveTo>
                    <a:pt x="127" y="0"/>
                  </a:moveTo>
                  <a:cubicBezTo>
                    <a:pt x="64" y="0"/>
                    <a:pt x="0" y="60"/>
                    <a:pt x="0" y="123"/>
                  </a:cubicBezTo>
                  <a:cubicBezTo>
                    <a:pt x="0" y="187"/>
                    <a:pt x="64" y="246"/>
                    <a:pt x="127" y="246"/>
                  </a:cubicBezTo>
                  <a:cubicBezTo>
                    <a:pt x="187" y="246"/>
                    <a:pt x="250" y="187"/>
                    <a:pt x="250" y="123"/>
                  </a:cubicBezTo>
                  <a:cubicBezTo>
                    <a:pt x="250" y="60"/>
                    <a:pt x="187" y="0"/>
                    <a:pt x="127" y="0"/>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3"/>
          <p:cNvSpPr txBox="1">
            <a:spLocks noGrp="1"/>
          </p:cNvSpPr>
          <p:nvPr>
            <p:ph type="title"/>
          </p:nvPr>
        </p:nvSpPr>
        <p:spPr>
          <a:xfrm>
            <a:off x="720000" y="2150850"/>
            <a:ext cx="7704000" cy="84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000"/>
              <a:buNone/>
              <a:defRPr sz="4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33" name="Google Shape;33;p3"/>
          <p:cNvSpPr/>
          <p:nvPr/>
        </p:nvSpPr>
        <p:spPr>
          <a:xfrm>
            <a:off x="7399323" y="-539375"/>
            <a:ext cx="2472924" cy="2007101"/>
          </a:xfrm>
          <a:custGeom>
            <a:avLst/>
            <a:gdLst/>
            <a:ahLst/>
            <a:cxnLst/>
            <a:rect l="l" t="t" r="r" b="b"/>
            <a:pathLst>
              <a:path w="4680" h="3334" extrusionOk="0">
                <a:moveTo>
                  <a:pt x="1374" y="1"/>
                </a:moveTo>
                <a:cubicBezTo>
                  <a:pt x="1295" y="1"/>
                  <a:pt x="1215" y="8"/>
                  <a:pt x="1135" y="23"/>
                </a:cubicBezTo>
                <a:cubicBezTo>
                  <a:pt x="776" y="87"/>
                  <a:pt x="482" y="333"/>
                  <a:pt x="452" y="676"/>
                </a:cubicBezTo>
                <a:cubicBezTo>
                  <a:pt x="437" y="814"/>
                  <a:pt x="403" y="1049"/>
                  <a:pt x="359" y="1206"/>
                </a:cubicBezTo>
                <a:cubicBezTo>
                  <a:pt x="310" y="1344"/>
                  <a:pt x="0" y="1840"/>
                  <a:pt x="123" y="2169"/>
                </a:cubicBezTo>
                <a:cubicBezTo>
                  <a:pt x="466" y="3066"/>
                  <a:pt x="1354" y="3334"/>
                  <a:pt x="2162" y="3334"/>
                </a:cubicBezTo>
                <a:cubicBezTo>
                  <a:pt x="2822" y="3334"/>
                  <a:pt x="3428" y="3154"/>
                  <a:pt x="3638" y="2993"/>
                </a:cubicBezTo>
                <a:cubicBezTo>
                  <a:pt x="4026" y="2698"/>
                  <a:pt x="4523" y="1904"/>
                  <a:pt x="4601" y="1732"/>
                </a:cubicBezTo>
                <a:cubicBezTo>
                  <a:pt x="4664" y="1579"/>
                  <a:pt x="4679" y="1407"/>
                  <a:pt x="4664" y="1236"/>
                </a:cubicBezTo>
                <a:cubicBezTo>
                  <a:pt x="4649" y="1019"/>
                  <a:pt x="4541" y="784"/>
                  <a:pt x="4355" y="628"/>
                </a:cubicBezTo>
                <a:cubicBezTo>
                  <a:pt x="4132" y="432"/>
                  <a:pt x="3800" y="351"/>
                  <a:pt x="3486" y="351"/>
                </a:cubicBezTo>
                <a:cubicBezTo>
                  <a:pt x="3405" y="351"/>
                  <a:pt x="3326" y="357"/>
                  <a:pt x="3250" y="366"/>
                </a:cubicBezTo>
                <a:cubicBezTo>
                  <a:pt x="3102" y="392"/>
                  <a:pt x="2965" y="429"/>
                  <a:pt x="2832" y="429"/>
                </a:cubicBezTo>
                <a:cubicBezTo>
                  <a:pt x="2811" y="429"/>
                  <a:pt x="2790" y="428"/>
                  <a:pt x="2769" y="426"/>
                </a:cubicBezTo>
                <a:cubicBezTo>
                  <a:pt x="2519" y="396"/>
                  <a:pt x="2317" y="273"/>
                  <a:pt x="2097" y="161"/>
                </a:cubicBezTo>
                <a:cubicBezTo>
                  <a:pt x="1863" y="68"/>
                  <a:pt x="1621" y="1"/>
                  <a:pt x="1374" y="1"/>
                </a:cubicBezTo>
                <a:close/>
              </a:path>
            </a:pathLst>
          </a:custGeom>
          <a:solidFill>
            <a:srgbClr val="F5AD9A">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3"/>
          <p:cNvSpPr/>
          <p:nvPr/>
        </p:nvSpPr>
        <p:spPr>
          <a:xfrm>
            <a:off x="-1294550" y="3486101"/>
            <a:ext cx="3138126" cy="2331647"/>
          </a:xfrm>
          <a:custGeom>
            <a:avLst/>
            <a:gdLst/>
            <a:ahLst/>
            <a:cxnLst/>
            <a:rect l="l" t="t" r="r" b="b"/>
            <a:pathLst>
              <a:path w="7650" h="4989" extrusionOk="0">
                <a:moveTo>
                  <a:pt x="5888" y="1"/>
                </a:moveTo>
                <a:cubicBezTo>
                  <a:pt x="5262" y="1"/>
                  <a:pt x="4587" y="369"/>
                  <a:pt x="4011" y="417"/>
                </a:cubicBezTo>
                <a:cubicBezTo>
                  <a:pt x="3960" y="420"/>
                  <a:pt x="3907" y="422"/>
                  <a:pt x="3853" y="422"/>
                </a:cubicBezTo>
                <a:cubicBezTo>
                  <a:pt x="3575" y="422"/>
                  <a:pt x="3266" y="387"/>
                  <a:pt x="2964" y="387"/>
                </a:cubicBezTo>
                <a:cubicBezTo>
                  <a:pt x="2490" y="387"/>
                  <a:pt x="2033" y="473"/>
                  <a:pt x="1743" y="914"/>
                </a:cubicBezTo>
                <a:cubicBezTo>
                  <a:pt x="1135" y="1846"/>
                  <a:pt x="0" y="1783"/>
                  <a:pt x="0" y="2622"/>
                </a:cubicBezTo>
                <a:cubicBezTo>
                  <a:pt x="0" y="3354"/>
                  <a:pt x="933" y="3570"/>
                  <a:pt x="933" y="4988"/>
                </a:cubicBezTo>
                <a:lnTo>
                  <a:pt x="6392" y="4988"/>
                </a:lnTo>
                <a:cubicBezTo>
                  <a:pt x="7198" y="4988"/>
                  <a:pt x="7590" y="4723"/>
                  <a:pt x="7619" y="4272"/>
                </a:cubicBezTo>
                <a:cubicBezTo>
                  <a:pt x="7649" y="3899"/>
                  <a:pt x="7384" y="3589"/>
                  <a:pt x="6937" y="3510"/>
                </a:cubicBezTo>
                <a:cubicBezTo>
                  <a:pt x="6672" y="3462"/>
                  <a:pt x="6299" y="3339"/>
                  <a:pt x="6220" y="3059"/>
                </a:cubicBezTo>
                <a:cubicBezTo>
                  <a:pt x="6112" y="2671"/>
                  <a:pt x="6530" y="2406"/>
                  <a:pt x="6687" y="2126"/>
                </a:cubicBezTo>
                <a:cubicBezTo>
                  <a:pt x="7075" y="1458"/>
                  <a:pt x="7104" y="462"/>
                  <a:pt x="6470" y="138"/>
                </a:cubicBezTo>
                <a:cubicBezTo>
                  <a:pt x="6284" y="39"/>
                  <a:pt x="6088" y="1"/>
                  <a:pt x="5888"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5" name="Google Shape;35;p3"/>
          <p:cNvGrpSpPr/>
          <p:nvPr/>
        </p:nvGrpSpPr>
        <p:grpSpPr>
          <a:xfrm>
            <a:off x="110550" y="2266595"/>
            <a:ext cx="8858736" cy="2563549"/>
            <a:chOff x="916725" y="1641996"/>
            <a:chExt cx="679700" cy="196689"/>
          </a:xfrm>
        </p:grpSpPr>
        <p:sp>
          <p:nvSpPr>
            <p:cNvPr id="36" name="Google Shape;36;p3"/>
            <p:cNvSpPr/>
            <p:nvPr/>
          </p:nvSpPr>
          <p:spPr>
            <a:xfrm>
              <a:off x="924724" y="1743976"/>
              <a:ext cx="14025" cy="14400"/>
            </a:xfrm>
            <a:custGeom>
              <a:avLst/>
              <a:gdLst/>
              <a:ahLst/>
              <a:cxnLst/>
              <a:rect l="l" t="t" r="r" b="b"/>
              <a:pathLst>
                <a:path w="561" h="576" extrusionOk="0">
                  <a:moveTo>
                    <a:pt x="281" y="1"/>
                  </a:moveTo>
                  <a:cubicBezTo>
                    <a:pt x="124" y="1"/>
                    <a:pt x="1" y="124"/>
                    <a:pt x="1" y="296"/>
                  </a:cubicBezTo>
                  <a:cubicBezTo>
                    <a:pt x="1" y="452"/>
                    <a:pt x="124" y="576"/>
                    <a:pt x="281" y="576"/>
                  </a:cubicBezTo>
                  <a:cubicBezTo>
                    <a:pt x="434" y="576"/>
                    <a:pt x="560" y="452"/>
                    <a:pt x="560" y="296"/>
                  </a:cubicBezTo>
                  <a:cubicBezTo>
                    <a:pt x="560" y="124"/>
                    <a:pt x="434" y="1"/>
                    <a:pt x="281"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3"/>
            <p:cNvSpPr/>
            <p:nvPr/>
          </p:nvSpPr>
          <p:spPr>
            <a:xfrm>
              <a:off x="953903" y="1825237"/>
              <a:ext cx="9350" cy="9389"/>
            </a:xfrm>
            <a:custGeom>
              <a:avLst/>
              <a:gdLst/>
              <a:ahLst/>
              <a:cxnLst/>
              <a:rect l="l" t="t" r="r" b="b"/>
              <a:pathLst>
                <a:path w="247" h="248" extrusionOk="0">
                  <a:moveTo>
                    <a:pt x="124" y="1"/>
                  </a:moveTo>
                  <a:cubicBezTo>
                    <a:pt x="60" y="1"/>
                    <a:pt x="0" y="61"/>
                    <a:pt x="0" y="124"/>
                  </a:cubicBezTo>
                  <a:cubicBezTo>
                    <a:pt x="0" y="187"/>
                    <a:pt x="60" y="247"/>
                    <a:pt x="124" y="247"/>
                  </a:cubicBezTo>
                  <a:cubicBezTo>
                    <a:pt x="187" y="247"/>
                    <a:pt x="247" y="187"/>
                    <a:pt x="247" y="124"/>
                  </a:cubicBezTo>
                  <a:cubicBezTo>
                    <a:pt x="247" y="61"/>
                    <a:pt x="187" y="1"/>
                    <a:pt x="124"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a:off x="1586176" y="1752576"/>
              <a:ext cx="6275" cy="5800"/>
            </a:xfrm>
            <a:custGeom>
              <a:avLst/>
              <a:gdLst/>
              <a:ahLst/>
              <a:cxnLst/>
              <a:rect l="l" t="t" r="r" b="b"/>
              <a:pathLst>
                <a:path w="251" h="232" extrusionOk="0">
                  <a:moveTo>
                    <a:pt x="128" y="0"/>
                  </a:moveTo>
                  <a:cubicBezTo>
                    <a:pt x="64" y="0"/>
                    <a:pt x="1" y="45"/>
                    <a:pt x="1" y="109"/>
                  </a:cubicBezTo>
                  <a:cubicBezTo>
                    <a:pt x="1" y="187"/>
                    <a:pt x="64" y="232"/>
                    <a:pt x="128" y="232"/>
                  </a:cubicBezTo>
                  <a:cubicBezTo>
                    <a:pt x="187" y="232"/>
                    <a:pt x="251" y="187"/>
                    <a:pt x="251" y="109"/>
                  </a:cubicBezTo>
                  <a:cubicBezTo>
                    <a:pt x="251" y="45"/>
                    <a:pt x="187" y="0"/>
                    <a:pt x="128"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3"/>
            <p:cNvSpPr/>
            <p:nvPr/>
          </p:nvSpPr>
          <p:spPr>
            <a:xfrm>
              <a:off x="943802" y="1682956"/>
              <a:ext cx="10100" cy="10100"/>
            </a:xfrm>
            <a:custGeom>
              <a:avLst/>
              <a:gdLst/>
              <a:ahLst/>
              <a:cxnLst/>
              <a:rect l="l" t="t" r="r" b="b"/>
              <a:pathLst>
                <a:path w="404" h="404" extrusionOk="0">
                  <a:moveTo>
                    <a:pt x="202" y="0"/>
                  </a:moveTo>
                  <a:cubicBezTo>
                    <a:pt x="94" y="0"/>
                    <a:pt x="1" y="94"/>
                    <a:pt x="1" y="202"/>
                  </a:cubicBezTo>
                  <a:cubicBezTo>
                    <a:pt x="1" y="325"/>
                    <a:pt x="94" y="403"/>
                    <a:pt x="202" y="403"/>
                  </a:cubicBezTo>
                  <a:cubicBezTo>
                    <a:pt x="311" y="403"/>
                    <a:pt x="404" y="325"/>
                    <a:pt x="404" y="202"/>
                  </a:cubicBezTo>
                  <a:cubicBezTo>
                    <a:pt x="404" y="94"/>
                    <a:pt x="311" y="0"/>
                    <a:pt x="202"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3"/>
            <p:cNvSpPr/>
            <p:nvPr/>
          </p:nvSpPr>
          <p:spPr>
            <a:xfrm>
              <a:off x="916725" y="1787725"/>
              <a:ext cx="5900" cy="6175"/>
            </a:xfrm>
            <a:custGeom>
              <a:avLst/>
              <a:gdLst/>
              <a:ahLst/>
              <a:cxnLst/>
              <a:rect l="l" t="t" r="r" b="b"/>
              <a:pathLst>
                <a:path w="236" h="247" extrusionOk="0">
                  <a:moveTo>
                    <a:pt x="109" y="0"/>
                  </a:moveTo>
                  <a:cubicBezTo>
                    <a:pt x="49" y="0"/>
                    <a:pt x="0" y="60"/>
                    <a:pt x="0" y="123"/>
                  </a:cubicBezTo>
                  <a:cubicBezTo>
                    <a:pt x="0" y="187"/>
                    <a:pt x="49" y="246"/>
                    <a:pt x="109" y="246"/>
                  </a:cubicBezTo>
                  <a:cubicBezTo>
                    <a:pt x="187" y="246"/>
                    <a:pt x="236" y="187"/>
                    <a:pt x="236" y="123"/>
                  </a:cubicBezTo>
                  <a:cubicBezTo>
                    <a:pt x="236" y="60"/>
                    <a:pt x="187" y="0"/>
                    <a:pt x="109" y="0"/>
                  </a:cubicBezTo>
                  <a:close/>
                </a:path>
              </a:pathLst>
            </a:custGeom>
            <a:solidFill>
              <a:srgbClr val="02AC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a:off x="951477" y="1641996"/>
              <a:ext cx="6274" cy="6707"/>
            </a:xfrm>
            <a:custGeom>
              <a:avLst/>
              <a:gdLst/>
              <a:ahLst/>
              <a:cxnLst/>
              <a:rect l="l" t="t" r="r" b="b"/>
              <a:pathLst>
                <a:path w="232" h="248" extrusionOk="0">
                  <a:moveTo>
                    <a:pt x="123" y="1"/>
                  </a:moveTo>
                  <a:cubicBezTo>
                    <a:pt x="45" y="1"/>
                    <a:pt x="0" y="61"/>
                    <a:pt x="0" y="124"/>
                  </a:cubicBezTo>
                  <a:cubicBezTo>
                    <a:pt x="0" y="187"/>
                    <a:pt x="45" y="247"/>
                    <a:pt x="123" y="247"/>
                  </a:cubicBezTo>
                  <a:cubicBezTo>
                    <a:pt x="187" y="247"/>
                    <a:pt x="232" y="187"/>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a:off x="1554877" y="1832883"/>
              <a:ext cx="5799" cy="5802"/>
            </a:xfrm>
            <a:custGeom>
              <a:avLst/>
              <a:gdLst/>
              <a:ahLst/>
              <a:cxnLst/>
              <a:rect l="l" t="t" r="r" b="b"/>
              <a:pathLst>
                <a:path w="232" h="248" extrusionOk="0">
                  <a:moveTo>
                    <a:pt x="123" y="1"/>
                  </a:moveTo>
                  <a:cubicBezTo>
                    <a:pt x="45" y="1"/>
                    <a:pt x="0" y="61"/>
                    <a:pt x="0" y="124"/>
                  </a:cubicBezTo>
                  <a:cubicBezTo>
                    <a:pt x="0" y="188"/>
                    <a:pt x="45" y="247"/>
                    <a:pt x="123" y="247"/>
                  </a:cubicBezTo>
                  <a:cubicBezTo>
                    <a:pt x="187" y="247"/>
                    <a:pt x="232" y="188"/>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3"/>
            <p:cNvSpPr/>
            <p:nvPr/>
          </p:nvSpPr>
          <p:spPr>
            <a:xfrm>
              <a:off x="1560676" y="1726789"/>
              <a:ext cx="6275" cy="6593"/>
            </a:xfrm>
            <a:custGeom>
              <a:avLst/>
              <a:gdLst/>
              <a:ahLst/>
              <a:cxnLst/>
              <a:rect l="l" t="t" r="r" b="b"/>
              <a:pathLst>
                <a:path w="374" h="393" extrusionOk="0">
                  <a:moveTo>
                    <a:pt x="187" y="1"/>
                  </a:moveTo>
                  <a:cubicBezTo>
                    <a:pt x="79" y="1"/>
                    <a:pt x="0" y="94"/>
                    <a:pt x="0" y="206"/>
                  </a:cubicBezTo>
                  <a:cubicBezTo>
                    <a:pt x="0" y="299"/>
                    <a:pt x="79" y="392"/>
                    <a:pt x="187" y="392"/>
                  </a:cubicBezTo>
                  <a:cubicBezTo>
                    <a:pt x="295" y="392"/>
                    <a:pt x="374" y="299"/>
                    <a:pt x="374" y="206"/>
                  </a:cubicBezTo>
                  <a:cubicBezTo>
                    <a:pt x="374" y="94"/>
                    <a:pt x="295" y="1"/>
                    <a:pt x="187"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3"/>
            <p:cNvSpPr/>
            <p:nvPr/>
          </p:nvSpPr>
          <p:spPr>
            <a:xfrm>
              <a:off x="1585975" y="1649033"/>
              <a:ext cx="10450" cy="10100"/>
            </a:xfrm>
            <a:custGeom>
              <a:avLst/>
              <a:gdLst/>
              <a:ahLst/>
              <a:cxnLst/>
              <a:rect l="l" t="t" r="r" b="b"/>
              <a:pathLst>
                <a:path w="418" h="404" extrusionOk="0">
                  <a:moveTo>
                    <a:pt x="216" y="0"/>
                  </a:moveTo>
                  <a:cubicBezTo>
                    <a:pt x="93" y="0"/>
                    <a:pt x="0" y="94"/>
                    <a:pt x="0" y="202"/>
                  </a:cubicBezTo>
                  <a:cubicBezTo>
                    <a:pt x="0" y="325"/>
                    <a:pt x="93" y="403"/>
                    <a:pt x="216" y="403"/>
                  </a:cubicBezTo>
                  <a:cubicBezTo>
                    <a:pt x="325" y="403"/>
                    <a:pt x="418" y="325"/>
                    <a:pt x="418" y="202"/>
                  </a:cubicBezTo>
                  <a:cubicBezTo>
                    <a:pt x="418" y="94"/>
                    <a:pt x="325" y="0"/>
                    <a:pt x="216"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3"/>
            <p:cNvSpPr/>
            <p:nvPr/>
          </p:nvSpPr>
          <p:spPr>
            <a:xfrm>
              <a:off x="1573297" y="1787725"/>
              <a:ext cx="6275" cy="6175"/>
            </a:xfrm>
            <a:custGeom>
              <a:avLst/>
              <a:gdLst/>
              <a:ahLst/>
              <a:cxnLst/>
              <a:rect l="l" t="t" r="r" b="b"/>
              <a:pathLst>
                <a:path w="251" h="247" extrusionOk="0">
                  <a:moveTo>
                    <a:pt x="127" y="0"/>
                  </a:moveTo>
                  <a:cubicBezTo>
                    <a:pt x="64" y="0"/>
                    <a:pt x="0" y="60"/>
                    <a:pt x="0" y="123"/>
                  </a:cubicBezTo>
                  <a:cubicBezTo>
                    <a:pt x="0" y="187"/>
                    <a:pt x="64" y="246"/>
                    <a:pt x="127" y="246"/>
                  </a:cubicBezTo>
                  <a:cubicBezTo>
                    <a:pt x="187" y="246"/>
                    <a:pt x="250" y="187"/>
                    <a:pt x="250" y="123"/>
                  </a:cubicBezTo>
                  <a:cubicBezTo>
                    <a:pt x="250" y="60"/>
                    <a:pt x="187" y="0"/>
                    <a:pt x="127" y="0"/>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 name="Google Shape;46;p3"/>
          <p:cNvGrpSpPr/>
          <p:nvPr/>
        </p:nvGrpSpPr>
        <p:grpSpPr>
          <a:xfrm>
            <a:off x="1728024" y="4359399"/>
            <a:ext cx="511840" cy="585068"/>
            <a:chOff x="6144600" y="3520075"/>
            <a:chExt cx="29600" cy="33825"/>
          </a:xfrm>
        </p:grpSpPr>
        <p:sp>
          <p:nvSpPr>
            <p:cNvPr id="47" name="Google Shape;47;p3"/>
            <p:cNvSpPr/>
            <p:nvPr/>
          </p:nvSpPr>
          <p:spPr>
            <a:xfrm>
              <a:off x="6155050" y="3520075"/>
              <a:ext cx="5475" cy="4350"/>
            </a:xfrm>
            <a:custGeom>
              <a:avLst/>
              <a:gdLst/>
              <a:ahLst/>
              <a:cxnLst/>
              <a:rect l="l" t="t" r="r" b="b"/>
              <a:pathLst>
                <a:path w="219" h="174" extrusionOk="0">
                  <a:moveTo>
                    <a:pt x="128" y="0"/>
                  </a:moveTo>
                  <a:cubicBezTo>
                    <a:pt x="123" y="0"/>
                    <a:pt x="118" y="1"/>
                    <a:pt x="113" y="2"/>
                  </a:cubicBezTo>
                  <a:cubicBezTo>
                    <a:pt x="79" y="2"/>
                    <a:pt x="49" y="21"/>
                    <a:pt x="49" y="36"/>
                  </a:cubicBezTo>
                  <a:cubicBezTo>
                    <a:pt x="1" y="95"/>
                    <a:pt x="49" y="174"/>
                    <a:pt x="128" y="174"/>
                  </a:cubicBezTo>
                  <a:cubicBezTo>
                    <a:pt x="143" y="174"/>
                    <a:pt x="173" y="159"/>
                    <a:pt x="187" y="129"/>
                  </a:cubicBezTo>
                  <a:cubicBezTo>
                    <a:pt x="218" y="71"/>
                    <a:pt x="180" y="0"/>
                    <a:pt x="128"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3"/>
            <p:cNvSpPr/>
            <p:nvPr/>
          </p:nvSpPr>
          <p:spPr>
            <a:xfrm>
              <a:off x="6152350" y="3549675"/>
              <a:ext cx="4700" cy="4225"/>
            </a:xfrm>
            <a:custGeom>
              <a:avLst/>
              <a:gdLst/>
              <a:ahLst/>
              <a:cxnLst/>
              <a:rect l="l" t="t" r="r" b="b"/>
              <a:pathLst>
                <a:path w="188" h="169" extrusionOk="0">
                  <a:moveTo>
                    <a:pt x="64" y="1"/>
                  </a:moveTo>
                  <a:cubicBezTo>
                    <a:pt x="1" y="31"/>
                    <a:pt x="1" y="109"/>
                    <a:pt x="49" y="158"/>
                  </a:cubicBezTo>
                  <a:cubicBezTo>
                    <a:pt x="64" y="165"/>
                    <a:pt x="79" y="169"/>
                    <a:pt x="93" y="169"/>
                  </a:cubicBezTo>
                  <a:cubicBezTo>
                    <a:pt x="106" y="169"/>
                    <a:pt x="118" y="165"/>
                    <a:pt x="128" y="158"/>
                  </a:cubicBezTo>
                  <a:cubicBezTo>
                    <a:pt x="187" y="124"/>
                    <a:pt x="187" y="49"/>
                    <a:pt x="142" y="16"/>
                  </a:cubicBezTo>
                  <a:cubicBezTo>
                    <a:pt x="109" y="1"/>
                    <a:pt x="94" y="1"/>
                    <a:pt x="64"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3"/>
            <p:cNvSpPr/>
            <p:nvPr/>
          </p:nvSpPr>
          <p:spPr>
            <a:xfrm>
              <a:off x="6144975" y="3526050"/>
              <a:ext cx="5450" cy="5350"/>
            </a:xfrm>
            <a:custGeom>
              <a:avLst/>
              <a:gdLst/>
              <a:ahLst/>
              <a:cxnLst/>
              <a:rect l="l" t="t" r="r" b="b"/>
              <a:pathLst>
                <a:path w="218" h="214" extrusionOk="0">
                  <a:moveTo>
                    <a:pt x="116" y="1"/>
                  </a:moveTo>
                  <a:cubicBezTo>
                    <a:pt x="86" y="1"/>
                    <a:pt x="55" y="14"/>
                    <a:pt x="31" y="43"/>
                  </a:cubicBezTo>
                  <a:cubicBezTo>
                    <a:pt x="16" y="62"/>
                    <a:pt x="1" y="92"/>
                    <a:pt x="1" y="121"/>
                  </a:cubicBezTo>
                  <a:cubicBezTo>
                    <a:pt x="10" y="179"/>
                    <a:pt x="55" y="214"/>
                    <a:pt x="102" y="214"/>
                  </a:cubicBezTo>
                  <a:cubicBezTo>
                    <a:pt x="132" y="214"/>
                    <a:pt x="163" y="200"/>
                    <a:pt x="187" y="170"/>
                  </a:cubicBezTo>
                  <a:cubicBezTo>
                    <a:pt x="202" y="155"/>
                    <a:pt x="217" y="121"/>
                    <a:pt x="217" y="92"/>
                  </a:cubicBezTo>
                  <a:cubicBezTo>
                    <a:pt x="208" y="34"/>
                    <a:pt x="164" y="1"/>
                    <a:pt x="116"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3"/>
            <p:cNvSpPr/>
            <p:nvPr/>
          </p:nvSpPr>
          <p:spPr>
            <a:xfrm>
              <a:off x="6168025" y="3545825"/>
              <a:ext cx="5625" cy="5050"/>
            </a:xfrm>
            <a:custGeom>
              <a:avLst/>
              <a:gdLst/>
              <a:ahLst/>
              <a:cxnLst/>
              <a:rect l="l" t="t" r="r" b="b"/>
              <a:pathLst>
                <a:path w="225" h="202" extrusionOk="0">
                  <a:moveTo>
                    <a:pt x="115" y="0"/>
                  </a:moveTo>
                  <a:cubicBezTo>
                    <a:pt x="97" y="0"/>
                    <a:pt x="78" y="5"/>
                    <a:pt x="60" y="17"/>
                  </a:cubicBezTo>
                  <a:cubicBezTo>
                    <a:pt x="27" y="32"/>
                    <a:pt x="12" y="62"/>
                    <a:pt x="12" y="77"/>
                  </a:cubicBezTo>
                  <a:cubicBezTo>
                    <a:pt x="0" y="148"/>
                    <a:pt x="52" y="202"/>
                    <a:pt x="112" y="202"/>
                  </a:cubicBezTo>
                  <a:cubicBezTo>
                    <a:pt x="130" y="202"/>
                    <a:pt x="150" y="196"/>
                    <a:pt x="168" y="185"/>
                  </a:cubicBezTo>
                  <a:cubicBezTo>
                    <a:pt x="183" y="170"/>
                    <a:pt x="213" y="155"/>
                    <a:pt x="213" y="125"/>
                  </a:cubicBezTo>
                  <a:cubicBezTo>
                    <a:pt x="225" y="54"/>
                    <a:pt x="173" y="0"/>
                    <a:pt x="115"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3"/>
            <p:cNvSpPr/>
            <p:nvPr/>
          </p:nvSpPr>
          <p:spPr>
            <a:xfrm>
              <a:off x="6171000" y="3528325"/>
              <a:ext cx="3200" cy="2725"/>
            </a:xfrm>
            <a:custGeom>
              <a:avLst/>
              <a:gdLst/>
              <a:ahLst/>
              <a:cxnLst/>
              <a:rect l="l" t="t" r="r" b="b"/>
              <a:pathLst>
                <a:path w="128" h="109" extrusionOk="0">
                  <a:moveTo>
                    <a:pt x="79" y="1"/>
                  </a:moveTo>
                  <a:cubicBezTo>
                    <a:pt x="35" y="1"/>
                    <a:pt x="1" y="30"/>
                    <a:pt x="16" y="79"/>
                  </a:cubicBezTo>
                  <a:cubicBezTo>
                    <a:pt x="35" y="94"/>
                    <a:pt x="49" y="109"/>
                    <a:pt x="64" y="109"/>
                  </a:cubicBezTo>
                  <a:cubicBezTo>
                    <a:pt x="109" y="109"/>
                    <a:pt x="128" y="64"/>
                    <a:pt x="128" y="30"/>
                  </a:cubicBezTo>
                  <a:cubicBezTo>
                    <a:pt x="109" y="15"/>
                    <a:pt x="94" y="1"/>
                    <a:pt x="79"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3"/>
            <p:cNvSpPr/>
            <p:nvPr/>
          </p:nvSpPr>
          <p:spPr>
            <a:xfrm>
              <a:off x="6144600" y="3536050"/>
              <a:ext cx="2750" cy="2700"/>
            </a:xfrm>
            <a:custGeom>
              <a:avLst/>
              <a:gdLst/>
              <a:ahLst/>
              <a:cxnLst/>
              <a:rect l="l" t="t" r="r" b="b"/>
              <a:pathLst>
                <a:path w="110" h="108" extrusionOk="0">
                  <a:moveTo>
                    <a:pt x="55" y="1"/>
                  </a:moveTo>
                  <a:cubicBezTo>
                    <a:pt x="28" y="1"/>
                    <a:pt x="1" y="18"/>
                    <a:pt x="1" y="50"/>
                  </a:cubicBezTo>
                  <a:cubicBezTo>
                    <a:pt x="1" y="65"/>
                    <a:pt x="1" y="80"/>
                    <a:pt x="16" y="80"/>
                  </a:cubicBezTo>
                  <a:cubicBezTo>
                    <a:pt x="28" y="99"/>
                    <a:pt x="44" y="107"/>
                    <a:pt x="61" y="107"/>
                  </a:cubicBezTo>
                  <a:cubicBezTo>
                    <a:pt x="86" y="107"/>
                    <a:pt x="109" y="86"/>
                    <a:pt x="109" y="50"/>
                  </a:cubicBezTo>
                  <a:cubicBezTo>
                    <a:pt x="109" y="50"/>
                    <a:pt x="109" y="35"/>
                    <a:pt x="94" y="16"/>
                  </a:cubicBezTo>
                  <a:cubicBezTo>
                    <a:pt x="84" y="6"/>
                    <a:pt x="69" y="1"/>
                    <a:pt x="55"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3"/>
            <p:cNvSpPr/>
            <p:nvPr/>
          </p:nvSpPr>
          <p:spPr>
            <a:xfrm>
              <a:off x="6147700" y="3526375"/>
              <a:ext cx="25675" cy="21375"/>
            </a:xfrm>
            <a:custGeom>
              <a:avLst/>
              <a:gdLst/>
              <a:ahLst/>
              <a:cxnLst/>
              <a:rect l="l" t="t" r="r" b="b"/>
              <a:pathLst>
                <a:path w="1027" h="855" extrusionOk="0">
                  <a:moveTo>
                    <a:pt x="530" y="0"/>
                  </a:moveTo>
                  <a:cubicBezTo>
                    <a:pt x="358" y="0"/>
                    <a:pt x="202" y="93"/>
                    <a:pt x="127" y="250"/>
                  </a:cubicBezTo>
                  <a:cubicBezTo>
                    <a:pt x="0" y="530"/>
                    <a:pt x="187" y="840"/>
                    <a:pt x="500" y="855"/>
                  </a:cubicBezTo>
                  <a:cubicBezTo>
                    <a:pt x="668" y="855"/>
                    <a:pt x="825" y="761"/>
                    <a:pt x="903" y="608"/>
                  </a:cubicBezTo>
                  <a:cubicBezTo>
                    <a:pt x="1026" y="329"/>
                    <a:pt x="840" y="15"/>
                    <a:pt x="530"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3"/>
            <p:cNvSpPr/>
            <p:nvPr/>
          </p:nvSpPr>
          <p:spPr>
            <a:xfrm>
              <a:off x="6166350" y="3534100"/>
              <a:ext cx="3575" cy="3200"/>
            </a:xfrm>
            <a:custGeom>
              <a:avLst/>
              <a:gdLst/>
              <a:ahLst/>
              <a:cxnLst/>
              <a:rect l="l" t="t" r="r" b="b"/>
              <a:pathLst>
                <a:path w="143" h="128" extrusionOk="0">
                  <a:moveTo>
                    <a:pt x="79" y="1"/>
                  </a:moveTo>
                  <a:cubicBezTo>
                    <a:pt x="73" y="1"/>
                    <a:pt x="70" y="1"/>
                    <a:pt x="67" y="2"/>
                  </a:cubicBezTo>
                  <a:lnTo>
                    <a:pt x="67" y="2"/>
                  </a:lnTo>
                  <a:cubicBezTo>
                    <a:pt x="71" y="1"/>
                    <a:pt x="75" y="1"/>
                    <a:pt x="79" y="1"/>
                  </a:cubicBezTo>
                  <a:close/>
                  <a:moveTo>
                    <a:pt x="79" y="1"/>
                  </a:moveTo>
                  <a:cubicBezTo>
                    <a:pt x="109" y="1"/>
                    <a:pt x="127" y="34"/>
                    <a:pt x="109" y="64"/>
                  </a:cubicBezTo>
                  <a:lnTo>
                    <a:pt x="79" y="64"/>
                  </a:lnTo>
                  <a:cubicBezTo>
                    <a:pt x="49" y="64"/>
                    <a:pt x="34" y="34"/>
                    <a:pt x="49" y="20"/>
                  </a:cubicBezTo>
                  <a:cubicBezTo>
                    <a:pt x="58" y="8"/>
                    <a:pt x="62" y="3"/>
                    <a:pt x="67" y="2"/>
                  </a:cubicBezTo>
                  <a:lnTo>
                    <a:pt x="67" y="2"/>
                  </a:lnTo>
                  <a:cubicBezTo>
                    <a:pt x="41" y="6"/>
                    <a:pt x="15" y="24"/>
                    <a:pt x="15" y="49"/>
                  </a:cubicBezTo>
                  <a:cubicBezTo>
                    <a:pt x="0" y="79"/>
                    <a:pt x="15" y="113"/>
                    <a:pt x="64" y="128"/>
                  </a:cubicBezTo>
                  <a:lnTo>
                    <a:pt x="79" y="128"/>
                  </a:lnTo>
                  <a:cubicBezTo>
                    <a:pt x="109" y="128"/>
                    <a:pt x="127" y="113"/>
                    <a:pt x="142" y="79"/>
                  </a:cubicBezTo>
                  <a:cubicBezTo>
                    <a:pt x="142" y="49"/>
                    <a:pt x="127" y="1"/>
                    <a:pt x="9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p:nvPr/>
          </p:nvSpPr>
          <p:spPr>
            <a:xfrm>
              <a:off x="6167175" y="3534100"/>
              <a:ext cx="2375" cy="1625"/>
            </a:xfrm>
            <a:custGeom>
              <a:avLst/>
              <a:gdLst/>
              <a:ahLst/>
              <a:cxnLst/>
              <a:rect l="l" t="t" r="r" b="b"/>
              <a:pathLst>
                <a:path w="95" h="65" extrusionOk="0">
                  <a:moveTo>
                    <a:pt x="46" y="1"/>
                  </a:moveTo>
                  <a:cubicBezTo>
                    <a:pt x="31" y="1"/>
                    <a:pt x="31" y="1"/>
                    <a:pt x="16" y="20"/>
                  </a:cubicBezTo>
                  <a:cubicBezTo>
                    <a:pt x="1" y="34"/>
                    <a:pt x="16" y="64"/>
                    <a:pt x="46" y="64"/>
                  </a:cubicBezTo>
                  <a:lnTo>
                    <a:pt x="76" y="64"/>
                  </a:lnTo>
                  <a:cubicBezTo>
                    <a:pt x="94" y="34"/>
                    <a:pt x="76" y="1"/>
                    <a:pt x="46"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6165975" y="3531400"/>
              <a:ext cx="2350" cy="2000"/>
            </a:xfrm>
            <a:custGeom>
              <a:avLst/>
              <a:gdLst/>
              <a:ahLst/>
              <a:cxnLst/>
              <a:rect l="l" t="t" r="r" b="b"/>
              <a:pathLst>
                <a:path w="94" h="80" extrusionOk="0">
                  <a:moveTo>
                    <a:pt x="30" y="1"/>
                  </a:moveTo>
                  <a:cubicBezTo>
                    <a:pt x="0" y="1"/>
                    <a:pt x="0" y="49"/>
                    <a:pt x="15" y="64"/>
                  </a:cubicBezTo>
                  <a:cubicBezTo>
                    <a:pt x="30" y="79"/>
                    <a:pt x="30" y="79"/>
                    <a:pt x="49" y="79"/>
                  </a:cubicBezTo>
                  <a:cubicBezTo>
                    <a:pt x="79" y="64"/>
                    <a:pt x="94" y="34"/>
                    <a:pt x="6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6161300" y="3534100"/>
              <a:ext cx="5075" cy="4325"/>
            </a:xfrm>
            <a:custGeom>
              <a:avLst/>
              <a:gdLst/>
              <a:ahLst/>
              <a:cxnLst/>
              <a:rect l="l" t="t" r="r" b="b"/>
              <a:pathLst>
                <a:path w="203" h="173" extrusionOk="0">
                  <a:moveTo>
                    <a:pt x="109" y="1"/>
                  </a:moveTo>
                  <a:cubicBezTo>
                    <a:pt x="64" y="1"/>
                    <a:pt x="31" y="34"/>
                    <a:pt x="16" y="64"/>
                  </a:cubicBezTo>
                  <a:cubicBezTo>
                    <a:pt x="1" y="113"/>
                    <a:pt x="31" y="158"/>
                    <a:pt x="79" y="173"/>
                  </a:cubicBezTo>
                  <a:lnTo>
                    <a:pt x="94" y="173"/>
                  </a:lnTo>
                  <a:cubicBezTo>
                    <a:pt x="143" y="173"/>
                    <a:pt x="173" y="143"/>
                    <a:pt x="187" y="113"/>
                  </a:cubicBezTo>
                  <a:cubicBezTo>
                    <a:pt x="202" y="64"/>
                    <a:pt x="173" y="20"/>
                    <a:pt x="12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6155350" y="3528325"/>
              <a:ext cx="6725" cy="5425"/>
            </a:xfrm>
            <a:custGeom>
              <a:avLst/>
              <a:gdLst/>
              <a:ahLst/>
              <a:cxnLst/>
              <a:rect l="l" t="t" r="r" b="b"/>
              <a:pathLst>
                <a:path w="269" h="217" extrusionOk="0">
                  <a:moveTo>
                    <a:pt x="8" y="79"/>
                  </a:moveTo>
                  <a:lnTo>
                    <a:pt x="8" y="79"/>
                  </a:lnTo>
                  <a:cubicBezTo>
                    <a:pt x="2" y="88"/>
                    <a:pt x="1" y="98"/>
                    <a:pt x="4" y="107"/>
                  </a:cubicBezTo>
                  <a:lnTo>
                    <a:pt x="4" y="107"/>
                  </a:lnTo>
                  <a:cubicBezTo>
                    <a:pt x="3" y="97"/>
                    <a:pt x="4" y="88"/>
                    <a:pt x="8" y="79"/>
                  </a:cubicBezTo>
                  <a:close/>
                  <a:moveTo>
                    <a:pt x="116" y="1"/>
                  </a:moveTo>
                  <a:cubicBezTo>
                    <a:pt x="52" y="1"/>
                    <a:pt x="8" y="30"/>
                    <a:pt x="8" y="79"/>
                  </a:cubicBezTo>
                  <a:cubicBezTo>
                    <a:pt x="8" y="45"/>
                    <a:pt x="37" y="30"/>
                    <a:pt x="67" y="30"/>
                  </a:cubicBezTo>
                  <a:lnTo>
                    <a:pt x="82" y="30"/>
                  </a:lnTo>
                  <a:cubicBezTo>
                    <a:pt x="116" y="45"/>
                    <a:pt x="146" y="79"/>
                    <a:pt x="131" y="109"/>
                  </a:cubicBezTo>
                  <a:cubicBezTo>
                    <a:pt x="131" y="139"/>
                    <a:pt x="101" y="157"/>
                    <a:pt x="67" y="157"/>
                  </a:cubicBezTo>
                  <a:lnTo>
                    <a:pt x="52" y="139"/>
                  </a:lnTo>
                  <a:cubicBezTo>
                    <a:pt x="32" y="139"/>
                    <a:pt x="10" y="125"/>
                    <a:pt x="4" y="107"/>
                  </a:cubicBezTo>
                  <a:lnTo>
                    <a:pt x="4" y="107"/>
                  </a:lnTo>
                  <a:cubicBezTo>
                    <a:pt x="8" y="147"/>
                    <a:pt x="50" y="193"/>
                    <a:pt x="101" y="217"/>
                  </a:cubicBezTo>
                  <a:lnTo>
                    <a:pt x="146" y="217"/>
                  </a:lnTo>
                  <a:cubicBezTo>
                    <a:pt x="194" y="217"/>
                    <a:pt x="254" y="187"/>
                    <a:pt x="254" y="139"/>
                  </a:cubicBezTo>
                  <a:cubicBezTo>
                    <a:pt x="269" y="79"/>
                    <a:pt x="224" y="15"/>
                    <a:pt x="161"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6155050" y="3529075"/>
              <a:ext cx="3950" cy="3200"/>
            </a:xfrm>
            <a:custGeom>
              <a:avLst/>
              <a:gdLst/>
              <a:ahLst/>
              <a:cxnLst/>
              <a:rect l="l" t="t" r="r" b="b"/>
              <a:pathLst>
                <a:path w="158" h="128" extrusionOk="0">
                  <a:moveTo>
                    <a:pt x="79" y="0"/>
                  </a:moveTo>
                  <a:cubicBezTo>
                    <a:pt x="49" y="0"/>
                    <a:pt x="20" y="15"/>
                    <a:pt x="20" y="49"/>
                  </a:cubicBezTo>
                  <a:cubicBezTo>
                    <a:pt x="1" y="79"/>
                    <a:pt x="34" y="109"/>
                    <a:pt x="64" y="109"/>
                  </a:cubicBezTo>
                  <a:lnTo>
                    <a:pt x="79" y="127"/>
                  </a:lnTo>
                  <a:cubicBezTo>
                    <a:pt x="113" y="127"/>
                    <a:pt x="143" y="109"/>
                    <a:pt x="143" y="79"/>
                  </a:cubicBezTo>
                  <a:cubicBezTo>
                    <a:pt x="158" y="49"/>
                    <a:pt x="128" y="15"/>
                    <a:pt x="94"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a:off x="6165225" y="3539975"/>
              <a:ext cx="3475" cy="2750"/>
            </a:xfrm>
            <a:custGeom>
              <a:avLst/>
              <a:gdLst/>
              <a:ahLst/>
              <a:cxnLst/>
              <a:rect l="l" t="t" r="r" b="b"/>
              <a:pathLst>
                <a:path w="139" h="110" extrusionOk="0">
                  <a:moveTo>
                    <a:pt x="79" y="1"/>
                  </a:moveTo>
                  <a:cubicBezTo>
                    <a:pt x="45" y="1"/>
                    <a:pt x="16" y="16"/>
                    <a:pt x="16" y="46"/>
                  </a:cubicBezTo>
                  <a:cubicBezTo>
                    <a:pt x="1" y="64"/>
                    <a:pt x="30" y="94"/>
                    <a:pt x="60" y="109"/>
                  </a:cubicBezTo>
                  <a:lnTo>
                    <a:pt x="79" y="109"/>
                  </a:lnTo>
                  <a:cubicBezTo>
                    <a:pt x="109" y="109"/>
                    <a:pt x="124" y="94"/>
                    <a:pt x="139" y="64"/>
                  </a:cubicBezTo>
                  <a:cubicBezTo>
                    <a:pt x="139" y="46"/>
                    <a:pt x="124" y="16"/>
                    <a:pt x="9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a:off x="6152350" y="3539975"/>
              <a:ext cx="2000" cy="1625"/>
            </a:xfrm>
            <a:custGeom>
              <a:avLst/>
              <a:gdLst/>
              <a:ahLst/>
              <a:cxnLst/>
              <a:rect l="l" t="t" r="r" b="b"/>
              <a:pathLst>
                <a:path w="80" h="65" extrusionOk="0">
                  <a:moveTo>
                    <a:pt x="34" y="1"/>
                  </a:moveTo>
                  <a:cubicBezTo>
                    <a:pt x="16" y="1"/>
                    <a:pt x="1" y="16"/>
                    <a:pt x="1" y="31"/>
                  </a:cubicBezTo>
                  <a:cubicBezTo>
                    <a:pt x="1" y="46"/>
                    <a:pt x="16" y="64"/>
                    <a:pt x="34" y="64"/>
                  </a:cubicBezTo>
                  <a:lnTo>
                    <a:pt x="49" y="64"/>
                  </a:lnTo>
                  <a:cubicBezTo>
                    <a:pt x="64" y="64"/>
                    <a:pt x="64" y="64"/>
                    <a:pt x="79" y="46"/>
                  </a:cubicBezTo>
                  <a:cubicBezTo>
                    <a:pt x="79" y="31"/>
                    <a:pt x="64" y="16"/>
                    <a:pt x="49"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a:off x="6162525" y="3541950"/>
              <a:ext cx="1875" cy="1500"/>
            </a:xfrm>
            <a:custGeom>
              <a:avLst/>
              <a:gdLst/>
              <a:ahLst/>
              <a:cxnLst/>
              <a:rect l="l" t="t" r="r" b="b"/>
              <a:pathLst>
                <a:path w="75" h="60" extrusionOk="0">
                  <a:moveTo>
                    <a:pt x="30" y="0"/>
                  </a:moveTo>
                  <a:cubicBezTo>
                    <a:pt x="15" y="0"/>
                    <a:pt x="0" y="15"/>
                    <a:pt x="0" y="15"/>
                  </a:cubicBezTo>
                  <a:cubicBezTo>
                    <a:pt x="0" y="30"/>
                    <a:pt x="0" y="60"/>
                    <a:pt x="30" y="60"/>
                  </a:cubicBezTo>
                  <a:cubicBezTo>
                    <a:pt x="45" y="60"/>
                    <a:pt x="60" y="45"/>
                    <a:pt x="60" y="45"/>
                  </a:cubicBezTo>
                  <a:cubicBezTo>
                    <a:pt x="75" y="30"/>
                    <a:pt x="60" y="0"/>
                    <a:pt x="30"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3"/>
        <p:cNvGrpSpPr/>
        <p:nvPr/>
      </p:nvGrpSpPr>
      <p:grpSpPr>
        <a:xfrm>
          <a:off x="0" y="0"/>
          <a:ext cx="0" cy="0"/>
          <a:chOff x="0" y="0"/>
          <a:chExt cx="0" cy="0"/>
        </a:xfrm>
      </p:grpSpPr>
      <p:sp>
        <p:nvSpPr>
          <p:cNvPr id="64" name="Google Shape;64;p4"/>
          <p:cNvSpPr/>
          <p:nvPr/>
        </p:nvSpPr>
        <p:spPr>
          <a:xfrm rot="6312029">
            <a:off x="-3453611" y="-2845883"/>
            <a:ext cx="5005154" cy="4335881"/>
          </a:xfrm>
          <a:custGeom>
            <a:avLst/>
            <a:gdLst/>
            <a:ahLst/>
            <a:cxnLst/>
            <a:rect l="l" t="t" r="r" b="b"/>
            <a:pathLst>
              <a:path w="664" h="575" extrusionOk="0">
                <a:moveTo>
                  <a:pt x="346" y="1"/>
                </a:moveTo>
                <a:cubicBezTo>
                  <a:pt x="302" y="1"/>
                  <a:pt x="257" y="12"/>
                  <a:pt x="215" y="36"/>
                </a:cubicBezTo>
                <a:cubicBezTo>
                  <a:pt x="57" y="93"/>
                  <a:pt x="0" y="276"/>
                  <a:pt x="82" y="409"/>
                </a:cubicBezTo>
                <a:cubicBezTo>
                  <a:pt x="134" y="517"/>
                  <a:pt x="238" y="575"/>
                  <a:pt x="340" y="575"/>
                </a:cubicBezTo>
                <a:cubicBezTo>
                  <a:pt x="387" y="575"/>
                  <a:pt x="434" y="562"/>
                  <a:pt x="474" y="536"/>
                </a:cubicBezTo>
                <a:cubicBezTo>
                  <a:pt x="607" y="460"/>
                  <a:pt x="664" y="276"/>
                  <a:pt x="582" y="144"/>
                </a:cubicBezTo>
                <a:cubicBezTo>
                  <a:pt x="530" y="53"/>
                  <a:pt x="440" y="1"/>
                  <a:pt x="346" y="1"/>
                </a:cubicBezTo>
                <a:close/>
              </a:path>
            </a:pathLst>
          </a:custGeom>
          <a:solidFill>
            <a:srgbClr val="F5AD9A">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4"/>
          <p:cNvSpPr/>
          <p:nvPr/>
        </p:nvSpPr>
        <p:spPr>
          <a:xfrm rot="3776840">
            <a:off x="9428108" y="-2180733"/>
            <a:ext cx="7476287" cy="12632965"/>
          </a:xfrm>
          <a:custGeom>
            <a:avLst/>
            <a:gdLst/>
            <a:ahLst/>
            <a:cxnLst/>
            <a:rect l="l" t="t" r="r" b="b"/>
            <a:pathLst>
              <a:path w="43742" h="47312" extrusionOk="0">
                <a:moveTo>
                  <a:pt x="35213" y="0"/>
                </a:moveTo>
                <a:cubicBezTo>
                  <a:pt x="32403" y="0"/>
                  <a:pt x="28089" y="1090"/>
                  <a:pt x="22095" y="3185"/>
                </a:cubicBezTo>
                <a:cubicBezTo>
                  <a:pt x="22095" y="3185"/>
                  <a:pt x="6535" y="9404"/>
                  <a:pt x="6535" y="14403"/>
                </a:cubicBezTo>
                <a:cubicBezTo>
                  <a:pt x="6535" y="15474"/>
                  <a:pt x="7281" y="15848"/>
                  <a:pt x="8419" y="15848"/>
                </a:cubicBezTo>
                <a:cubicBezTo>
                  <a:pt x="11067" y="15848"/>
                  <a:pt x="15842" y="13825"/>
                  <a:pt x="18326" y="13825"/>
                </a:cubicBezTo>
                <a:cubicBezTo>
                  <a:pt x="19770" y="13825"/>
                  <a:pt x="20440" y="14509"/>
                  <a:pt x="19466" y="16672"/>
                </a:cubicBezTo>
                <a:cubicBezTo>
                  <a:pt x="16066" y="24174"/>
                  <a:pt x="0" y="25546"/>
                  <a:pt x="0" y="32365"/>
                </a:cubicBezTo>
                <a:cubicBezTo>
                  <a:pt x="0" y="39159"/>
                  <a:pt x="12141" y="35734"/>
                  <a:pt x="9089" y="40922"/>
                </a:cubicBezTo>
                <a:cubicBezTo>
                  <a:pt x="7065" y="44326"/>
                  <a:pt x="13635" y="47312"/>
                  <a:pt x="20892" y="47312"/>
                </a:cubicBezTo>
                <a:cubicBezTo>
                  <a:pt x="24697" y="47312"/>
                  <a:pt x="28690" y="46491"/>
                  <a:pt x="31734" y="44481"/>
                </a:cubicBezTo>
                <a:cubicBezTo>
                  <a:pt x="40582" y="38634"/>
                  <a:pt x="43742" y="35841"/>
                  <a:pt x="43325" y="31493"/>
                </a:cubicBezTo>
                <a:cubicBezTo>
                  <a:pt x="42901" y="27176"/>
                  <a:pt x="32132" y="28099"/>
                  <a:pt x="35317" y="23492"/>
                </a:cubicBezTo>
                <a:cubicBezTo>
                  <a:pt x="38528" y="18884"/>
                  <a:pt x="43350" y="13405"/>
                  <a:pt x="41530" y="10403"/>
                </a:cubicBezTo>
                <a:cubicBezTo>
                  <a:pt x="41052" y="9618"/>
                  <a:pt x="40234" y="9359"/>
                  <a:pt x="39295" y="9359"/>
                </a:cubicBezTo>
                <a:cubicBezTo>
                  <a:pt x="37463" y="9359"/>
                  <a:pt x="35166" y="10347"/>
                  <a:pt x="34021" y="10347"/>
                </a:cubicBezTo>
                <a:cubicBezTo>
                  <a:pt x="33528" y="10347"/>
                  <a:pt x="33249" y="10164"/>
                  <a:pt x="33314" y="9638"/>
                </a:cubicBezTo>
                <a:cubicBezTo>
                  <a:pt x="33630" y="7268"/>
                  <a:pt x="40165" y="5005"/>
                  <a:pt x="39109" y="1978"/>
                </a:cubicBezTo>
                <a:cubicBezTo>
                  <a:pt x="38650" y="647"/>
                  <a:pt x="37378" y="0"/>
                  <a:pt x="35213" y="0"/>
                </a:cubicBezTo>
                <a:close/>
              </a:path>
            </a:pathLst>
          </a:custGeom>
          <a:solidFill>
            <a:srgbClr val="AADBEE">
              <a:alpha val="54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4"/>
          <p:cNvSpPr txBox="1">
            <a:spLocks noGrp="1"/>
          </p:cNvSpPr>
          <p:nvPr>
            <p:ph type="title"/>
          </p:nvPr>
        </p:nvSpPr>
        <p:spPr>
          <a:xfrm>
            <a:off x="720000" y="540000"/>
            <a:ext cx="7704000" cy="477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7" name="Google Shape;67;p4"/>
          <p:cNvSpPr txBox="1">
            <a:spLocks noGrp="1"/>
          </p:cNvSpPr>
          <p:nvPr>
            <p:ph type="body" idx="1"/>
          </p:nvPr>
        </p:nvSpPr>
        <p:spPr>
          <a:xfrm>
            <a:off x="720000" y="1152475"/>
            <a:ext cx="7704000" cy="34509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grpSp>
        <p:nvGrpSpPr>
          <p:cNvPr id="68" name="Google Shape;68;p4"/>
          <p:cNvGrpSpPr/>
          <p:nvPr/>
        </p:nvGrpSpPr>
        <p:grpSpPr>
          <a:xfrm>
            <a:off x="261043" y="3063256"/>
            <a:ext cx="8622178" cy="1847683"/>
            <a:chOff x="916725" y="1740822"/>
            <a:chExt cx="699625" cy="149926"/>
          </a:xfrm>
        </p:grpSpPr>
        <p:sp>
          <p:nvSpPr>
            <p:cNvPr id="69" name="Google Shape;69;p4"/>
            <p:cNvSpPr/>
            <p:nvPr/>
          </p:nvSpPr>
          <p:spPr>
            <a:xfrm>
              <a:off x="916726" y="1740822"/>
              <a:ext cx="14375" cy="14025"/>
            </a:xfrm>
            <a:custGeom>
              <a:avLst/>
              <a:gdLst/>
              <a:ahLst/>
              <a:cxnLst/>
              <a:rect l="l" t="t" r="r" b="b"/>
              <a:pathLst>
                <a:path w="575" h="561" extrusionOk="0">
                  <a:moveTo>
                    <a:pt x="280" y="0"/>
                  </a:moveTo>
                  <a:cubicBezTo>
                    <a:pt x="123" y="0"/>
                    <a:pt x="0" y="127"/>
                    <a:pt x="0" y="280"/>
                  </a:cubicBezTo>
                  <a:cubicBezTo>
                    <a:pt x="0" y="437"/>
                    <a:pt x="123" y="560"/>
                    <a:pt x="280" y="560"/>
                  </a:cubicBezTo>
                  <a:cubicBezTo>
                    <a:pt x="452" y="560"/>
                    <a:pt x="575" y="437"/>
                    <a:pt x="575" y="280"/>
                  </a:cubicBezTo>
                  <a:cubicBezTo>
                    <a:pt x="575" y="127"/>
                    <a:pt x="452" y="0"/>
                    <a:pt x="280" y="0"/>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4"/>
            <p:cNvSpPr/>
            <p:nvPr/>
          </p:nvSpPr>
          <p:spPr>
            <a:xfrm>
              <a:off x="1480691" y="1850000"/>
              <a:ext cx="6275" cy="5800"/>
            </a:xfrm>
            <a:custGeom>
              <a:avLst/>
              <a:gdLst/>
              <a:ahLst/>
              <a:cxnLst/>
              <a:rect l="l" t="t" r="r" b="b"/>
              <a:pathLst>
                <a:path w="251" h="232" extrusionOk="0">
                  <a:moveTo>
                    <a:pt x="128" y="0"/>
                  </a:moveTo>
                  <a:cubicBezTo>
                    <a:pt x="64" y="0"/>
                    <a:pt x="1" y="45"/>
                    <a:pt x="1" y="109"/>
                  </a:cubicBezTo>
                  <a:cubicBezTo>
                    <a:pt x="1" y="187"/>
                    <a:pt x="64" y="232"/>
                    <a:pt x="128" y="232"/>
                  </a:cubicBezTo>
                  <a:cubicBezTo>
                    <a:pt x="187" y="232"/>
                    <a:pt x="251" y="187"/>
                    <a:pt x="251" y="109"/>
                  </a:cubicBezTo>
                  <a:cubicBezTo>
                    <a:pt x="251" y="45"/>
                    <a:pt x="187" y="0"/>
                    <a:pt x="128"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4"/>
            <p:cNvSpPr/>
            <p:nvPr/>
          </p:nvSpPr>
          <p:spPr>
            <a:xfrm>
              <a:off x="948916" y="1822797"/>
              <a:ext cx="10100" cy="10100"/>
            </a:xfrm>
            <a:custGeom>
              <a:avLst/>
              <a:gdLst/>
              <a:ahLst/>
              <a:cxnLst/>
              <a:rect l="l" t="t" r="r" b="b"/>
              <a:pathLst>
                <a:path w="404" h="404" extrusionOk="0">
                  <a:moveTo>
                    <a:pt x="202" y="0"/>
                  </a:moveTo>
                  <a:cubicBezTo>
                    <a:pt x="94" y="0"/>
                    <a:pt x="1" y="94"/>
                    <a:pt x="1" y="202"/>
                  </a:cubicBezTo>
                  <a:cubicBezTo>
                    <a:pt x="1" y="325"/>
                    <a:pt x="94" y="403"/>
                    <a:pt x="202" y="403"/>
                  </a:cubicBezTo>
                  <a:cubicBezTo>
                    <a:pt x="311" y="403"/>
                    <a:pt x="404" y="325"/>
                    <a:pt x="404" y="202"/>
                  </a:cubicBezTo>
                  <a:cubicBezTo>
                    <a:pt x="404" y="94"/>
                    <a:pt x="311" y="0"/>
                    <a:pt x="202"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4"/>
            <p:cNvSpPr/>
            <p:nvPr/>
          </p:nvSpPr>
          <p:spPr>
            <a:xfrm>
              <a:off x="916725" y="1787725"/>
              <a:ext cx="5900" cy="6175"/>
            </a:xfrm>
            <a:custGeom>
              <a:avLst/>
              <a:gdLst/>
              <a:ahLst/>
              <a:cxnLst/>
              <a:rect l="l" t="t" r="r" b="b"/>
              <a:pathLst>
                <a:path w="236" h="247" extrusionOk="0">
                  <a:moveTo>
                    <a:pt x="109" y="0"/>
                  </a:moveTo>
                  <a:cubicBezTo>
                    <a:pt x="49" y="0"/>
                    <a:pt x="0" y="60"/>
                    <a:pt x="0" y="123"/>
                  </a:cubicBezTo>
                  <a:cubicBezTo>
                    <a:pt x="0" y="187"/>
                    <a:pt x="49" y="246"/>
                    <a:pt x="109" y="246"/>
                  </a:cubicBezTo>
                  <a:cubicBezTo>
                    <a:pt x="187" y="246"/>
                    <a:pt x="236" y="187"/>
                    <a:pt x="236" y="123"/>
                  </a:cubicBezTo>
                  <a:cubicBezTo>
                    <a:pt x="236" y="60"/>
                    <a:pt x="187" y="0"/>
                    <a:pt x="109" y="0"/>
                  </a:cubicBezTo>
                  <a:close/>
                </a:path>
              </a:pathLst>
            </a:custGeom>
            <a:solidFill>
              <a:srgbClr val="02AC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4"/>
            <p:cNvSpPr/>
            <p:nvPr/>
          </p:nvSpPr>
          <p:spPr>
            <a:xfrm>
              <a:off x="1586402" y="1827225"/>
              <a:ext cx="14000" cy="14400"/>
            </a:xfrm>
            <a:custGeom>
              <a:avLst/>
              <a:gdLst/>
              <a:ahLst/>
              <a:cxnLst/>
              <a:rect l="l" t="t" r="r" b="b"/>
              <a:pathLst>
                <a:path w="560" h="576" extrusionOk="0">
                  <a:moveTo>
                    <a:pt x="280" y="1"/>
                  </a:moveTo>
                  <a:cubicBezTo>
                    <a:pt x="123" y="1"/>
                    <a:pt x="0" y="124"/>
                    <a:pt x="0" y="296"/>
                  </a:cubicBezTo>
                  <a:cubicBezTo>
                    <a:pt x="0" y="452"/>
                    <a:pt x="123" y="576"/>
                    <a:pt x="280" y="576"/>
                  </a:cubicBezTo>
                  <a:cubicBezTo>
                    <a:pt x="433" y="576"/>
                    <a:pt x="560" y="452"/>
                    <a:pt x="560" y="296"/>
                  </a:cubicBezTo>
                  <a:cubicBezTo>
                    <a:pt x="560" y="124"/>
                    <a:pt x="433" y="1"/>
                    <a:pt x="280"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4"/>
            <p:cNvSpPr/>
            <p:nvPr/>
          </p:nvSpPr>
          <p:spPr>
            <a:xfrm>
              <a:off x="1536103" y="1865802"/>
              <a:ext cx="5800" cy="6200"/>
            </a:xfrm>
            <a:custGeom>
              <a:avLst/>
              <a:gdLst/>
              <a:ahLst/>
              <a:cxnLst/>
              <a:rect l="l" t="t" r="r" b="b"/>
              <a:pathLst>
                <a:path w="232" h="248" extrusionOk="0">
                  <a:moveTo>
                    <a:pt x="123" y="1"/>
                  </a:moveTo>
                  <a:cubicBezTo>
                    <a:pt x="45" y="1"/>
                    <a:pt x="0" y="61"/>
                    <a:pt x="0" y="124"/>
                  </a:cubicBezTo>
                  <a:cubicBezTo>
                    <a:pt x="0" y="187"/>
                    <a:pt x="45" y="247"/>
                    <a:pt x="123" y="247"/>
                  </a:cubicBezTo>
                  <a:cubicBezTo>
                    <a:pt x="187" y="247"/>
                    <a:pt x="232" y="187"/>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4"/>
            <p:cNvSpPr/>
            <p:nvPr/>
          </p:nvSpPr>
          <p:spPr>
            <a:xfrm>
              <a:off x="930748" y="1880923"/>
              <a:ext cx="9350" cy="9825"/>
            </a:xfrm>
            <a:custGeom>
              <a:avLst/>
              <a:gdLst/>
              <a:ahLst/>
              <a:cxnLst/>
              <a:rect l="l" t="t" r="r" b="b"/>
              <a:pathLst>
                <a:path w="374" h="393" extrusionOk="0">
                  <a:moveTo>
                    <a:pt x="187" y="1"/>
                  </a:moveTo>
                  <a:cubicBezTo>
                    <a:pt x="79" y="1"/>
                    <a:pt x="0" y="94"/>
                    <a:pt x="0" y="206"/>
                  </a:cubicBezTo>
                  <a:cubicBezTo>
                    <a:pt x="0" y="299"/>
                    <a:pt x="79" y="392"/>
                    <a:pt x="187" y="392"/>
                  </a:cubicBezTo>
                  <a:cubicBezTo>
                    <a:pt x="295" y="392"/>
                    <a:pt x="374" y="299"/>
                    <a:pt x="374" y="206"/>
                  </a:cubicBezTo>
                  <a:cubicBezTo>
                    <a:pt x="374" y="94"/>
                    <a:pt x="295" y="1"/>
                    <a:pt x="187"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4"/>
            <p:cNvSpPr/>
            <p:nvPr/>
          </p:nvSpPr>
          <p:spPr>
            <a:xfrm>
              <a:off x="1560671" y="1785764"/>
              <a:ext cx="10450" cy="10100"/>
            </a:xfrm>
            <a:custGeom>
              <a:avLst/>
              <a:gdLst/>
              <a:ahLst/>
              <a:cxnLst/>
              <a:rect l="l" t="t" r="r" b="b"/>
              <a:pathLst>
                <a:path w="418" h="404" extrusionOk="0">
                  <a:moveTo>
                    <a:pt x="216" y="0"/>
                  </a:moveTo>
                  <a:cubicBezTo>
                    <a:pt x="93" y="0"/>
                    <a:pt x="0" y="94"/>
                    <a:pt x="0" y="202"/>
                  </a:cubicBezTo>
                  <a:cubicBezTo>
                    <a:pt x="0" y="325"/>
                    <a:pt x="93" y="403"/>
                    <a:pt x="216" y="403"/>
                  </a:cubicBezTo>
                  <a:cubicBezTo>
                    <a:pt x="325" y="403"/>
                    <a:pt x="418" y="325"/>
                    <a:pt x="418" y="202"/>
                  </a:cubicBezTo>
                  <a:cubicBezTo>
                    <a:pt x="418" y="94"/>
                    <a:pt x="325" y="0"/>
                    <a:pt x="216"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4"/>
            <p:cNvSpPr/>
            <p:nvPr/>
          </p:nvSpPr>
          <p:spPr>
            <a:xfrm>
              <a:off x="1610075" y="1787725"/>
              <a:ext cx="6275" cy="6175"/>
            </a:xfrm>
            <a:custGeom>
              <a:avLst/>
              <a:gdLst/>
              <a:ahLst/>
              <a:cxnLst/>
              <a:rect l="l" t="t" r="r" b="b"/>
              <a:pathLst>
                <a:path w="251" h="247" extrusionOk="0">
                  <a:moveTo>
                    <a:pt x="127" y="0"/>
                  </a:moveTo>
                  <a:cubicBezTo>
                    <a:pt x="64" y="0"/>
                    <a:pt x="0" y="60"/>
                    <a:pt x="0" y="123"/>
                  </a:cubicBezTo>
                  <a:cubicBezTo>
                    <a:pt x="0" y="187"/>
                    <a:pt x="64" y="246"/>
                    <a:pt x="127" y="246"/>
                  </a:cubicBezTo>
                  <a:cubicBezTo>
                    <a:pt x="187" y="246"/>
                    <a:pt x="250" y="187"/>
                    <a:pt x="250" y="123"/>
                  </a:cubicBezTo>
                  <a:cubicBezTo>
                    <a:pt x="250" y="60"/>
                    <a:pt x="187" y="0"/>
                    <a:pt x="127" y="0"/>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 name="Google Shape;78;p4"/>
          <p:cNvGrpSpPr/>
          <p:nvPr/>
        </p:nvGrpSpPr>
        <p:grpSpPr>
          <a:xfrm>
            <a:off x="8534949" y="76162"/>
            <a:ext cx="511840" cy="585068"/>
            <a:chOff x="6144600" y="3520075"/>
            <a:chExt cx="29600" cy="33825"/>
          </a:xfrm>
        </p:grpSpPr>
        <p:sp>
          <p:nvSpPr>
            <p:cNvPr id="79" name="Google Shape;79;p4"/>
            <p:cNvSpPr/>
            <p:nvPr/>
          </p:nvSpPr>
          <p:spPr>
            <a:xfrm>
              <a:off x="6155050" y="3520075"/>
              <a:ext cx="5475" cy="4350"/>
            </a:xfrm>
            <a:custGeom>
              <a:avLst/>
              <a:gdLst/>
              <a:ahLst/>
              <a:cxnLst/>
              <a:rect l="l" t="t" r="r" b="b"/>
              <a:pathLst>
                <a:path w="219" h="174" extrusionOk="0">
                  <a:moveTo>
                    <a:pt x="128" y="0"/>
                  </a:moveTo>
                  <a:cubicBezTo>
                    <a:pt x="123" y="0"/>
                    <a:pt x="118" y="1"/>
                    <a:pt x="113" y="2"/>
                  </a:cubicBezTo>
                  <a:cubicBezTo>
                    <a:pt x="79" y="2"/>
                    <a:pt x="49" y="21"/>
                    <a:pt x="49" y="36"/>
                  </a:cubicBezTo>
                  <a:cubicBezTo>
                    <a:pt x="1" y="95"/>
                    <a:pt x="49" y="174"/>
                    <a:pt x="128" y="174"/>
                  </a:cubicBezTo>
                  <a:cubicBezTo>
                    <a:pt x="143" y="174"/>
                    <a:pt x="173" y="159"/>
                    <a:pt x="187" y="129"/>
                  </a:cubicBezTo>
                  <a:cubicBezTo>
                    <a:pt x="218" y="71"/>
                    <a:pt x="180" y="0"/>
                    <a:pt x="128"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4"/>
            <p:cNvSpPr/>
            <p:nvPr/>
          </p:nvSpPr>
          <p:spPr>
            <a:xfrm>
              <a:off x="6152350" y="3549675"/>
              <a:ext cx="4700" cy="4225"/>
            </a:xfrm>
            <a:custGeom>
              <a:avLst/>
              <a:gdLst/>
              <a:ahLst/>
              <a:cxnLst/>
              <a:rect l="l" t="t" r="r" b="b"/>
              <a:pathLst>
                <a:path w="188" h="169" extrusionOk="0">
                  <a:moveTo>
                    <a:pt x="64" y="1"/>
                  </a:moveTo>
                  <a:cubicBezTo>
                    <a:pt x="1" y="31"/>
                    <a:pt x="1" y="109"/>
                    <a:pt x="49" y="158"/>
                  </a:cubicBezTo>
                  <a:cubicBezTo>
                    <a:pt x="64" y="165"/>
                    <a:pt x="79" y="169"/>
                    <a:pt x="93" y="169"/>
                  </a:cubicBezTo>
                  <a:cubicBezTo>
                    <a:pt x="106" y="169"/>
                    <a:pt x="118" y="165"/>
                    <a:pt x="128" y="158"/>
                  </a:cubicBezTo>
                  <a:cubicBezTo>
                    <a:pt x="187" y="124"/>
                    <a:pt x="187" y="49"/>
                    <a:pt x="142" y="16"/>
                  </a:cubicBezTo>
                  <a:cubicBezTo>
                    <a:pt x="109" y="1"/>
                    <a:pt x="94" y="1"/>
                    <a:pt x="64"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4"/>
            <p:cNvSpPr/>
            <p:nvPr/>
          </p:nvSpPr>
          <p:spPr>
            <a:xfrm>
              <a:off x="6144975" y="3526050"/>
              <a:ext cx="5450" cy="5350"/>
            </a:xfrm>
            <a:custGeom>
              <a:avLst/>
              <a:gdLst/>
              <a:ahLst/>
              <a:cxnLst/>
              <a:rect l="l" t="t" r="r" b="b"/>
              <a:pathLst>
                <a:path w="218" h="214" extrusionOk="0">
                  <a:moveTo>
                    <a:pt x="116" y="1"/>
                  </a:moveTo>
                  <a:cubicBezTo>
                    <a:pt x="86" y="1"/>
                    <a:pt x="55" y="14"/>
                    <a:pt x="31" y="43"/>
                  </a:cubicBezTo>
                  <a:cubicBezTo>
                    <a:pt x="16" y="62"/>
                    <a:pt x="1" y="92"/>
                    <a:pt x="1" y="121"/>
                  </a:cubicBezTo>
                  <a:cubicBezTo>
                    <a:pt x="10" y="179"/>
                    <a:pt x="55" y="214"/>
                    <a:pt x="102" y="214"/>
                  </a:cubicBezTo>
                  <a:cubicBezTo>
                    <a:pt x="132" y="214"/>
                    <a:pt x="163" y="200"/>
                    <a:pt x="187" y="170"/>
                  </a:cubicBezTo>
                  <a:cubicBezTo>
                    <a:pt x="202" y="155"/>
                    <a:pt x="217" y="121"/>
                    <a:pt x="217" y="92"/>
                  </a:cubicBezTo>
                  <a:cubicBezTo>
                    <a:pt x="208" y="34"/>
                    <a:pt x="164" y="1"/>
                    <a:pt x="116"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4"/>
            <p:cNvSpPr/>
            <p:nvPr/>
          </p:nvSpPr>
          <p:spPr>
            <a:xfrm>
              <a:off x="6168025" y="3545825"/>
              <a:ext cx="5625" cy="5050"/>
            </a:xfrm>
            <a:custGeom>
              <a:avLst/>
              <a:gdLst/>
              <a:ahLst/>
              <a:cxnLst/>
              <a:rect l="l" t="t" r="r" b="b"/>
              <a:pathLst>
                <a:path w="225" h="202" extrusionOk="0">
                  <a:moveTo>
                    <a:pt x="115" y="0"/>
                  </a:moveTo>
                  <a:cubicBezTo>
                    <a:pt x="97" y="0"/>
                    <a:pt x="78" y="5"/>
                    <a:pt x="60" y="17"/>
                  </a:cubicBezTo>
                  <a:cubicBezTo>
                    <a:pt x="27" y="32"/>
                    <a:pt x="12" y="62"/>
                    <a:pt x="12" y="77"/>
                  </a:cubicBezTo>
                  <a:cubicBezTo>
                    <a:pt x="0" y="148"/>
                    <a:pt x="52" y="202"/>
                    <a:pt x="112" y="202"/>
                  </a:cubicBezTo>
                  <a:cubicBezTo>
                    <a:pt x="130" y="202"/>
                    <a:pt x="150" y="196"/>
                    <a:pt x="168" y="185"/>
                  </a:cubicBezTo>
                  <a:cubicBezTo>
                    <a:pt x="183" y="170"/>
                    <a:pt x="213" y="155"/>
                    <a:pt x="213" y="125"/>
                  </a:cubicBezTo>
                  <a:cubicBezTo>
                    <a:pt x="225" y="54"/>
                    <a:pt x="173" y="0"/>
                    <a:pt x="115"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4"/>
            <p:cNvSpPr/>
            <p:nvPr/>
          </p:nvSpPr>
          <p:spPr>
            <a:xfrm>
              <a:off x="6171000" y="3528325"/>
              <a:ext cx="3200" cy="2725"/>
            </a:xfrm>
            <a:custGeom>
              <a:avLst/>
              <a:gdLst/>
              <a:ahLst/>
              <a:cxnLst/>
              <a:rect l="l" t="t" r="r" b="b"/>
              <a:pathLst>
                <a:path w="128" h="109" extrusionOk="0">
                  <a:moveTo>
                    <a:pt x="79" y="1"/>
                  </a:moveTo>
                  <a:cubicBezTo>
                    <a:pt x="35" y="1"/>
                    <a:pt x="1" y="30"/>
                    <a:pt x="16" y="79"/>
                  </a:cubicBezTo>
                  <a:cubicBezTo>
                    <a:pt x="35" y="94"/>
                    <a:pt x="49" y="109"/>
                    <a:pt x="64" y="109"/>
                  </a:cubicBezTo>
                  <a:cubicBezTo>
                    <a:pt x="109" y="109"/>
                    <a:pt x="128" y="64"/>
                    <a:pt x="128" y="30"/>
                  </a:cubicBezTo>
                  <a:cubicBezTo>
                    <a:pt x="109" y="15"/>
                    <a:pt x="94" y="1"/>
                    <a:pt x="79"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4"/>
            <p:cNvSpPr/>
            <p:nvPr/>
          </p:nvSpPr>
          <p:spPr>
            <a:xfrm>
              <a:off x="6144600" y="3536050"/>
              <a:ext cx="2750" cy="2700"/>
            </a:xfrm>
            <a:custGeom>
              <a:avLst/>
              <a:gdLst/>
              <a:ahLst/>
              <a:cxnLst/>
              <a:rect l="l" t="t" r="r" b="b"/>
              <a:pathLst>
                <a:path w="110" h="108" extrusionOk="0">
                  <a:moveTo>
                    <a:pt x="55" y="1"/>
                  </a:moveTo>
                  <a:cubicBezTo>
                    <a:pt x="28" y="1"/>
                    <a:pt x="1" y="18"/>
                    <a:pt x="1" y="50"/>
                  </a:cubicBezTo>
                  <a:cubicBezTo>
                    <a:pt x="1" y="65"/>
                    <a:pt x="1" y="80"/>
                    <a:pt x="16" y="80"/>
                  </a:cubicBezTo>
                  <a:cubicBezTo>
                    <a:pt x="28" y="99"/>
                    <a:pt x="44" y="107"/>
                    <a:pt x="61" y="107"/>
                  </a:cubicBezTo>
                  <a:cubicBezTo>
                    <a:pt x="86" y="107"/>
                    <a:pt x="109" y="86"/>
                    <a:pt x="109" y="50"/>
                  </a:cubicBezTo>
                  <a:cubicBezTo>
                    <a:pt x="109" y="50"/>
                    <a:pt x="109" y="35"/>
                    <a:pt x="94" y="16"/>
                  </a:cubicBezTo>
                  <a:cubicBezTo>
                    <a:pt x="84" y="6"/>
                    <a:pt x="69" y="1"/>
                    <a:pt x="55"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4"/>
            <p:cNvSpPr/>
            <p:nvPr/>
          </p:nvSpPr>
          <p:spPr>
            <a:xfrm>
              <a:off x="6147700" y="3526375"/>
              <a:ext cx="25675" cy="21375"/>
            </a:xfrm>
            <a:custGeom>
              <a:avLst/>
              <a:gdLst/>
              <a:ahLst/>
              <a:cxnLst/>
              <a:rect l="l" t="t" r="r" b="b"/>
              <a:pathLst>
                <a:path w="1027" h="855" extrusionOk="0">
                  <a:moveTo>
                    <a:pt x="530" y="0"/>
                  </a:moveTo>
                  <a:cubicBezTo>
                    <a:pt x="358" y="0"/>
                    <a:pt x="202" y="93"/>
                    <a:pt x="127" y="250"/>
                  </a:cubicBezTo>
                  <a:cubicBezTo>
                    <a:pt x="0" y="530"/>
                    <a:pt x="187" y="840"/>
                    <a:pt x="500" y="855"/>
                  </a:cubicBezTo>
                  <a:cubicBezTo>
                    <a:pt x="668" y="855"/>
                    <a:pt x="825" y="761"/>
                    <a:pt x="903" y="608"/>
                  </a:cubicBezTo>
                  <a:cubicBezTo>
                    <a:pt x="1026" y="329"/>
                    <a:pt x="840" y="15"/>
                    <a:pt x="530"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4"/>
            <p:cNvSpPr/>
            <p:nvPr/>
          </p:nvSpPr>
          <p:spPr>
            <a:xfrm>
              <a:off x="6166350" y="3534100"/>
              <a:ext cx="3575" cy="3200"/>
            </a:xfrm>
            <a:custGeom>
              <a:avLst/>
              <a:gdLst/>
              <a:ahLst/>
              <a:cxnLst/>
              <a:rect l="l" t="t" r="r" b="b"/>
              <a:pathLst>
                <a:path w="143" h="128" extrusionOk="0">
                  <a:moveTo>
                    <a:pt x="79" y="1"/>
                  </a:moveTo>
                  <a:cubicBezTo>
                    <a:pt x="73" y="1"/>
                    <a:pt x="70" y="1"/>
                    <a:pt x="67" y="2"/>
                  </a:cubicBezTo>
                  <a:lnTo>
                    <a:pt x="67" y="2"/>
                  </a:lnTo>
                  <a:cubicBezTo>
                    <a:pt x="71" y="1"/>
                    <a:pt x="75" y="1"/>
                    <a:pt x="79" y="1"/>
                  </a:cubicBezTo>
                  <a:close/>
                  <a:moveTo>
                    <a:pt x="79" y="1"/>
                  </a:moveTo>
                  <a:cubicBezTo>
                    <a:pt x="109" y="1"/>
                    <a:pt x="127" y="34"/>
                    <a:pt x="109" y="64"/>
                  </a:cubicBezTo>
                  <a:lnTo>
                    <a:pt x="79" y="64"/>
                  </a:lnTo>
                  <a:cubicBezTo>
                    <a:pt x="49" y="64"/>
                    <a:pt x="34" y="34"/>
                    <a:pt x="49" y="20"/>
                  </a:cubicBezTo>
                  <a:cubicBezTo>
                    <a:pt x="58" y="8"/>
                    <a:pt x="62" y="3"/>
                    <a:pt x="67" y="2"/>
                  </a:cubicBezTo>
                  <a:lnTo>
                    <a:pt x="67" y="2"/>
                  </a:lnTo>
                  <a:cubicBezTo>
                    <a:pt x="41" y="6"/>
                    <a:pt x="15" y="24"/>
                    <a:pt x="15" y="49"/>
                  </a:cubicBezTo>
                  <a:cubicBezTo>
                    <a:pt x="0" y="79"/>
                    <a:pt x="15" y="113"/>
                    <a:pt x="64" y="128"/>
                  </a:cubicBezTo>
                  <a:lnTo>
                    <a:pt x="79" y="128"/>
                  </a:lnTo>
                  <a:cubicBezTo>
                    <a:pt x="109" y="128"/>
                    <a:pt x="127" y="113"/>
                    <a:pt x="142" y="79"/>
                  </a:cubicBezTo>
                  <a:cubicBezTo>
                    <a:pt x="142" y="49"/>
                    <a:pt x="127" y="1"/>
                    <a:pt x="9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4"/>
            <p:cNvSpPr/>
            <p:nvPr/>
          </p:nvSpPr>
          <p:spPr>
            <a:xfrm>
              <a:off x="6167175" y="3534100"/>
              <a:ext cx="2375" cy="1625"/>
            </a:xfrm>
            <a:custGeom>
              <a:avLst/>
              <a:gdLst/>
              <a:ahLst/>
              <a:cxnLst/>
              <a:rect l="l" t="t" r="r" b="b"/>
              <a:pathLst>
                <a:path w="95" h="65" extrusionOk="0">
                  <a:moveTo>
                    <a:pt x="46" y="1"/>
                  </a:moveTo>
                  <a:cubicBezTo>
                    <a:pt x="31" y="1"/>
                    <a:pt x="31" y="1"/>
                    <a:pt x="16" y="20"/>
                  </a:cubicBezTo>
                  <a:cubicBezTo>
                    <a:pt x="1" y="34"/>
                    <a:pt x="16" y="64"/>
                    <a:pt x="46" y="64"/>
                  </a:cubicBezTo>
                  <a:lnTo>
                    <a:pt x="76" y="64"/>
                  </a:lnTo>
                  <a:cubicBezTo>
                    <a:pt x="94" y="34"/>
                    <a:pt x="76" y="1"/>
                    <a:pt x="46"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4"/>
            <p:cNvSpPr/>
            <p:nvPr/>
          </p:nvSpPr>
          <p:spPr>
            <a:xfrm>
              <a:off x="6165975" y="3531400"/>
              <a:ext cx="2350" cy="2000"/>
            </a:xfrm>
            <a:custGeom>
              <a:avLst/>
              <a:gdLst/>
              <a:ahLst/>
              <a:cxnLst/>
              <a:rect l="l" t="t" r="r" b="b"/>
              <a:pathLst>
                <a:path w="94" h="80" extrusionOk="0">
                  <a:moveTo>
                    <a:pt x="30" y="1"/>
                  </a:moveTo>
                  <a:cubicBezTo>
                    <a:pt x="0" y="1"/>
                    <a:pt x="0" y="49"/>
                    <a:pt x="15" y="64"/>
                  </a:cubicBezTo>
                  <a:cubicBezTo>
                    <a:pt x="30" y="79"/>
                    <a:pt x="30" y="79"/>
                    <a:pt x="49" y="79"/>
                  </a:cubicBezTo>
                  <a:cubicBezTo>
                    <a:pt x="79" y="64"/>
                    <a:pt x="94" y="34"/>
                    <a:pt x="6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4"/>
            <p:cNvSpPr/>
            <p:nvPr/>
          </p:nvSpPr>
          <p:spPr>
            <a:xfrm>
              <a:off x="6161300" y="3534100"/>
              <a:ext cx="5075" cy="4325"/>
            </a:xfrm>
            <a:custGeom>
              <a:avLst/>
              <a:gdLst/>
              <a:ahLst/>
              <a:cxnLst/>
              <a:rect l="l" t="t" r="r" b="b"/>
              <a:pathLst>
                <a:path w="203" h="173" extrusionOk="0">
                  <a:moveTo>
                    <a:pt x="109" y="1"/>
                  </a:moveTo>
                  <a:cubicBezTo>
                    <a:pt x="64" y="1"/>
                    <a:pt x="31" y="34"/>
                    <a:pt x="16" y="64"/>
                  </a:cubicBezTo>
                  <a:cubicBezTo>
                    <a:pt x="1" y="113"/>
                    <a:pt x="31" y="158"/>
                    <a:pt x="79" y="173"/>
                  </a:cubicBezTo>
                  <a:lnTo>
                    <a:pt x="94" y="173"/>
                  </a:lnTo>
                  <a:cubicBezTo>
                    <a:pt x="143" y="173"/>
                    <a:pt x="173" y="143"/>
                    <a:pt x="187" y="113"/>
                  </a:cubicBezTo>
                  <a:cubicBezTo>
                    <a:pt x="202" y="64"/>
                    <a:pt x="173" y="20"/>
                    <a:pt x="12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4"/>
            <p:cNvSpPr/>
            <p:nvPr/>
          </p:nvSpPr>
          <p:spPr>
            <a:xfrm>
              <a:off x="6155350" y="3528325"/>
              <a:ext cx="6725" cy="5425"/>
            </a:xfrm>
            <a:custGeom>
              <a:avLst/>
              <a:gdLst/>
              <a:ahLst/>
              <a:cxnLst/>
              <a:rect l="l" t="t" r="r" b="b"/>
              <a:pathLst>
                <a:path w="269" h="217" extrusionOk="0">
                  <a:moveTo>
                    <a:pt x="8" y="79"/>
                  </a:moveTo>
                  <a:lnTo>
                    <a:pt x="8" y="79"/>
                  </a:lnTo>
                  <a:cubicBezTo>
                    <a:pt x="2" y="88"/>
                    <a:pt x="1" y="98"/>
                    <a:pt x="4" y="107"/>
                  </a:cubicBezTo>
                  <a:lnTo>
                    <a:pt x="4" y="107"/>
                  </a:lnTo>
                  <a:cubicBezTo>
                    <a:pt x="3" y="97"/>
                    <a:pt x="4" y="88"/>
                    <a:pt x="8" y="79"/>
                  </a:cubicBezTo>
                  <a:close/>
                  <a:moveTo>
                    <a:pt x="116" y="1"/>
                  </a:moveTo>
                  <a:cubicBezTo>
                    <a:pt x="52" y="1"/>
                    <a:pt x="8" y="30"/>
                    <a:pt x="8" y="79"/>
                  </a:cubicBezTo>
                  <a:cubicBezTo>
                    <a:pt x="8" y="45"/>
                    <a:pt x="37" y="30"/>
                    <a:pt x="67" y="30"/>
                  </a:cubicBezTo>
                  <a:lnTo>
                    <a:pt x="82" y="30"/>
                  </a:lnTo>
                  <a:cubicBezTo>
                    <a:pt x="116" y="45"/>
                    <a:pt x="146" y="79"/>
                    <a:pt x="131" y="109"/>
                  </a:cubicBezTo>
                  <a:cubicBezTo>
                    <a:pt x="131" y="139"/>
                    <a:pt x="101" y="157"/>
                    <a:pt x="67" y="157"/>
                  </a:cubicBezTo>
                  <a:lnTo>
                    <a:pt x="52" y="139"/>
                  </a:lnTo>
                  <a:cubicBezTo>
                    <a:pt x="32" y="139"/>
                    <a:pt x="10" y="125"/>
                    <a:pt x="4" y="107"/>
                  </a:cubicBezTo>
                  <a:lnTo>
                    <a:pt x="4" y="107"/>
                  </a:lnTo>
                  <a:cubicBezTo>
                    <a:pt x="8" y="147"/>
                    <a:pt x="50" y="193"/>
                    <a:pt x="101" y="217"/>
                  </a:cubicBezTo>
                  <a:lnTo>
                    <a:pt x="146" y="217"/>
                  </a:lnTo>
                  <a:cubicBezTo>
                    <a:pt x="194" y="217"/>
                    <a:pt x="254" y="187"/>
                    <a:pt x="254" y="139"/>
                  </a:cubicBezTo>
                  <a:cubicBezTo>
                    <a:pt x="269" y="79"/>
                    <a:pt x="224" y="15"/>
                    <a:pt x="161"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4"/>
            <p:cNvSpPr/>
            <p:nvPr/>
          </p:nvSpPr>
          <p:spPr>
            <a:xfrm>
              <a:off x="6155050" y="3529075"/>
              <a:ext cx="3950" cy="3200"/>
            </a:xfrm>
            <a:custGeom>
              <a:avLst/>
              <a:gdLst/>
              <a:ahLst/>
              <a:cxnLst/>
              <a:rect l="l" t="t" r="r" b="b"/>
              <a:pathLst>
                <a:path w="158" h="128" extrusionOk="0">
                  <a:moveTo>
                    <a:pt x="79" y="0"/>
                  </a:moveTo>
                  <a:cubicBezTo>
                    <a:pt x="49" y="0"/>
                    <a:pt x="20" y="15"/>
                    <a:pt x="20" y="49"/>
                  </a:cubicBezTo>
                  <a:cubicBezTo>
                    <a:pt x="1" y="79"/>
                    <a:pt x="34" y="109"/>
                    <a:pt x="64" y="109"/>
                  </a:cubicBezTo>
                  <a:lnTo>
                    <a:pt x="79" y="127"/>
                  </a:lnTo>
                  <a:cubicBezTo>
                    <a:pt x="113" y="127"/>
                    <a:pt x="143" y="109"/>
                    <a:pt x="143" y="79"/>
                  </a:cubicBezTo>
                  <a:cubicBezTo>
                    <a:pt x="158" y="49"/>
                    <a:pt x="128" y="15"/>
                    <a:pt x="94"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4"/>
            <p:cNvSpPr/>
            <p:nvPr/>
          </p:nvSpPr>
          <p:spPr>
            <a:xfrm>
              <a:off x="6165225" y="3539975"/>
              <a:ext cx="3475" cy="2750"/>
            </a:xfrm>
            <a:custGeom>
              <a:avLst/>
              <a:gdLst/>
              <a:ahLst/>
              <a:cxnLst/>
              <a:rect l="l" t="t" r="r" b="b"/>
              <a:pathLst>
                <a:path w="139" h="110" extrusionOk="0">
                  <a:moveTo>
                    <a:pt x="79" y="1"/>
                  </a:moveTo>
                  <a:cubicBezTo>
                    <a:pt x="45" y="1"/>
                    <a:pt x="16" y="16"/>
                    <a:pt x="16" y="46"/>
                  </a:cubicBezTo>
                  <a:cubicBezTo>
                    <a:pt x="1" y="64"/>
                    <a:pt x="30" y="94"/>
                    <a:pt x="60" y="109"/>
                  </a:cubicBezTo>
                  <a:lnTo>
                    <a:pt x="79" y="109"/>
                  </a:lnTo>
                  <a:cubicBezTo>
                    <a:pt x="109" y="109"/>
                    <a:pt x="124" y="94"/>
                    <a:pt x="139" y="64"/>
                  </a:cubicBezTo>
                  <a:cubicBezTo>
                    <a:pt x="139" y="46"/>
                    <a:pt x="124" y="16"/>
                    <a:pt x="9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4"/>
            <p:cNvSpPr/>
            <p:nvPr/>
          </p:nvSpPr>
          <p:spPr>
            <a:xfrm>
              <a:off x="6152350" y="3539975"/>
              <a:ext cx="2000" cy="1625"/>
            </a:xfrm>
            <a:custGeom>
              <a:avLst/>
              <a:gdLst/>
              <a:ahLst/>
              <a:cxnLst/>
              <a:rect l="l" t="t" r="r" b="b"/>
              <a:pathLst>
                <a:path w="80" h="65" extrusionOk="0">
                  <a:moveTo>
                    <a:pt x="34" y="1"/>
                  </a:moveTo>
                  <a:cubicBezTo>
                    <a:pt x="16" y="1"/>
                    <a:pt x="1" y="16"/>
                    <a:pt x="1" y="31"/>
                  </a:cubicBezTo>
                  <a:cubicBezTo>
                    <a:pt x="1" y="46"/>
                    <a:pt x="16" y="64"/>
                    <a:pt x="34" y="64"/>
                  </a:cubicBezTo>
                  <a:lnTo>
                    <a:pt x="49" y="64"/>
                  </a:lnTo>
                  <a:cubicBezTo>
                    <a:pt x="64" y="64"/>
                    <a:pt x="64" y="64"/>
                    <a:pt x="79" y="46"/>
                  </a:cubicBezTo>
                  <a:cubicBezTo>
                    <a:pt x="79" y="31"/>
                    <a:pt x="64" y="16"/>
                    <a:pt x="49"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4"/>
            <p:cNvSpPr/>
            <p:nvPr/>
          </p:nvSpPr>
          <p:spPr>
            <a:xfrm>
              <a:off x="6162525" y="3541950"/>
              <a:ext cx="1875" cy="1500"/>
            </a:xfrm>
            <a:custGeom>
              <a:avLst/>
              <a:gdLst/>
              <a:ahLst/>
              <a:cxnLst/>
              <a:rect l="l" t="t" r="r" b="b"/>
              <a:pathLst>
                <a:path w="75" h="60" extrusionOk="0">
                  <a:moveTo>
                    <a:pt x="30" y="0"/>
                  </a:moveTo>
                  <a:cubicBezTo>
                    <a:pt x="15" y="0"/>
                    <a:pt x="0" y="15"/>
                    <a:pt x="0" y="15"/>
                  </a:cubicBezTo>
                  <a:cubicBezTo>
                    <a:pt x="0" y="30"/>
                    <a:pt x="0" y="60"/>
                    <a:pt x="30" y="60"/>
                  </a:cubicBezTo>
                  <a:cubicBezTo>
                    <a:pt x="45" y="60"/>
                    <a:pt x="60" y="45"/>
                    <a:pt x="60" y="45"/>
                  </a:cubicBezTo>
                  <a:cubicBezTo>
                    <a:pt x="75" y="30"/>
                    <a:pt x="60" y="0"/>
                    <a:pt x="30"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95"/>
        <p:cNvGrpSpPr/>
        <p:nvPr/>
      </p:nvGrpSpPr>
      <p:grpSpPr>
        <a:xfrm>
          <a:off x="0" y="0"/>
          <a:ext cx="0" cy="0"/>
          <a:chOff x="0" y="0"/>
          <a:chExt cx="0" cy="0"/>
        </a:xfrm>
      </p:grpSpPr>
      <p:sp>
        <p:nvSpPr>
          <p:cNvPr id="96" name="Google Shape;96;p5"/>
          <p:cNvSpPr/>
          <p:nvPr/>
        </p:nvSpPr>
        <p:spPr>
          <a:xfrm rot="-6300004">
            <a:off x="7046124" y="-893204"/>
            <a:ext cx="4509621" cy="2721624"/>
          </a:xfrm>
          <a:custGeom>
            <a:avLst/>
            <a:gdLst/>
            <a:ahLst/>
            <a:cxnLst/>
            <a:rect l="l" t="t" r="r" b="b"/>
            <a:pathLst>
              <a:path w="8583" h="5180" extrusionOk="0">
                <a:moveTo>
                  <a:pt x="6070" y="0"/>
                </a:moveTo>
                <a:cubicBezTo>
                  <a:pt x="5442" y="0"/>
                  <a:pt x="4759" y="364"/>
                  <a:pt x="4183" y="401"/>
                </a:cubicBezTo>
                <a:cubicBezTo>
                  <a:pt x="4115" y="406"/>
                  <a:pt x="4044" y="409"/>
                  <a:pt x="3971" y="409"/>
                </a:cubicBezTo>
                <a:cubicBezTo>
                  <a:pt x="3720" y="409"/>
                  <a:pt x="3444" y="383"/>
                  <a:pt x="3172" y="383"/>
                </a:cubicBezTo>
                <a:cubicBezTo>
                  <a:pt x="2692" y="383"/>
                  <a:pt x="2225" y="464"/>
                  <a:pt x="1929" y="912"/>
                </a:cubicBezTo>
                <a:cubicBezTo>
                  <a:pt x="1321" y="1845"/>
                  <a:pt x="0" y="1643"/>
                  <a:pt x="0" y="3042"/>
                </a:cubicBezTo>
                <a:cubicBezTo>
                  <a:pt x="0" y="3975"/>
                  <a:pt x="1400" y="4643"/>
                  <a:pt x="2441" y="5031"/>
                </a:cubicBezTo>
                <a:cubicBezTo>
                  <a:pt x="2727" y="5138"/>
                  <a:pt x="2969" y="5179"/>
                  <a:pt x="3183" y="5179"/>
                </a:cubicBezTo>
                <a:cubicBezTo>
                  <a:pt x="3871" y="5179"/>
                  <a:pt x="4272" y="4756"/>
                  <a:pt x="4942" y="4756"/>
                </a:cubicBezTo>
                <a:cubicBezTo>
                  <a:pt x="5092" y="4756"/>
                  <a:pt x="5256" y="4777"/>
                  <a:pt x="5441" y="4830"/>
                </a:cubicBezTo>
                <a:cubicBezTo>
                  <a:pt x="5720" y="4914"/>
                  <a:pt x="6060" y="4970"/>
                  <a:pt x="6397" y="4970"/>
                </a:cubicBezTo>
                <a:cubicBezTo>
                  <a:pt x="7002" y="4970"/>
                  <a:pt x="7595" y="4790"/>
                  <a:pt x="7806" y="4270"/>
                </a:cubicBezTo>
                <a:cubicBezTo>
                  <a:pt x="8582" y="2311"/>
                  <a:pt x="7276" y="460"/>
                  <a:pt x="6653" y="136"/>
                </a:cubicBezTo>
                <a:cubicBezTo>
                  <a:pt x="6468" y="38"/>
                  <a:pt x="6272" y="0"/>
                  <a:pt x="6070" y="0"/>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5"/>
          <p:cNvSpPr/>
          <p:nvPr/>
        </p:nvSpPr>
        <p:spPr>
          <a:xfrm>
            <a:off x="-1342698" y="3920250"/>
            <a:ext cx="2775828" cy="2721629"/>
          </a:xfrm>
          <a:custGeom>
            <a:avLst/>
            <a:gdLst/>
            <a:ahLst/>
            <a:cxnLst/>
            <a:rect l="l" t="t" r="r" b="b"/>
            <a:pathLst>
              <a:path w="5941" h="5825" extrusionOk="0">
                <a:moveTo>
                  <a:pt x="3762" y="1"/>
                </a:moveTo>
                <a:cubicBezTo>
                  <a:pt x="3403" y="1"/>
                  <a:pt x="2991" y="63"/>
                  <a:pt x="2534" y="222"/>
                </a:cubicBezTo>
                <a:cubicBezTo>
                  <a:pt x="2004" y="394"/>
                  <a:pt x="1415" y="595"/>
                  <a:pt x="855" y="1715"/>
                </a:cubicBezTo>
                <a:cubicBezTo>
                  <a:pt x="560" y="2289"/>
                  <a:pt x="1" y="3162"/>
                  <a:pt x="1" y="4047"/>
                </a:cubicBezTo>
                <a:cubicBezTo>
                  <a:pt x="1" y="4747"/>
                  <a:pt x="1931" y="5824"/>
                  <a:pt x="3281" y="5824"/>
                </a:cubicBezTo>
                <a:cubicBezTo>
                  <a:pt x="3606" y="5824"/>
                  <a:pt x="3897" y="5762"/>
                  <a:pt x="4120" y="5617"/>
                </a:cubicBezTo>
                <a:cubicBezTo>
                  <a:pt x="5269" y="4856"/>
                  <a:pt x="5426" y="4450"/>
                  <a:pt x="5612" y="3923"/>
                </a:cubicBezTo>
                <a:cubicBezTo>
                  <a:pt x="5829" y="3349"/>
                  <a:pt x="5941" y="1125"/>
                  <a:pt x="5254" y="487"/>
                </a:cubicBezTo>
                <a:cubicBezTo>
                  <a:pt x="5004" y="257"/>
                  <a:pt x="4490" y="1"/>
                  <a:pt x="3762" y="1"/>
                </a:cubicBezTo>
                <a:close/>
              </a:path>
            </a:pathLst>
          </a:custGeom>
          <a:solidFill>
            <a:srgbClr val="F5AD9A">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5"/>
          <p:cNvSpPr txBox="1">
            <a:spLocks noGrp="1"/>
          </p:cNvSpPr>
          <p:nvPr>
            <p:ph type="title"/>
          </p:nvPr>
        </p:nvSpPr>
        <p:spPr>
          <a:xfrm>
            <a:off x="720000" y="540000"/>
            <a:ext cx="7704000" cy="477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99" name="Google Shape;99;p5"/>
          <p:cNvSpPr txBox="1">
            <a:spLocks noGrp="1"/>
          </p:cNvSpPr>
          <p:nvPr>
            <p:ph type="body" idx="1"/>
          </p:nvPr>
        </p:nvSpPr>
        <p:spPr>
          <a:xfrm>
            <a:off x="720000" y="1339450"/>
            <a:ext cx="3616500" cy="32637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100"/>
            </a:lvl1pPr>
            <a:lvl2pPr marL="914400" lvl="1" indent="-317500" rtl="0">
              <a:spcBef>
                <a:spcPts val="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100" name="Google Shape;100;p5"/>
          <p:cNvSpPr txBox="1">
            <a:spLocks noGrp="1"/>
          </p:cNvSpPr>
          <p:nvPr>
            <p:ph type="body" idx="2"/>
          </p:nvPr>
        </p:nvSpPr>
        <p:spPr>
          <a:xfrm>
            <a:off x="4807449" y="1339450"/>
            <a:ext cx="3616500" cy="32637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grpSp>
        <p:nvGrpSpPr>
          <p:cNvPr id="101" name="Google Shape;101;p5"/>
          <p:cNvGrpSpPr/>
          <p:nvPr/>
        </p:nvGrpSpPr>
        <p:grpSpPr>
          <a:xfrm>
            <a:off x="389174" y="4310974"/>
            <a:ext cx="511840" cy="585068"/>
            <a:chOff x="6144600" y="3520075"/>
            <a:chExt cx="29600" cy="33825"/>
          </a:xfrm>
        </p:grpSpPr>
        <p:sp>
          <p:nvSpPr>
            <p:cNvPr id="102" name="Google Shape;102;p5"/>
            <p:cNvSpPr/>
            <p:nvPr/>
          </p:nvSpPr>
          <p:spPr>
            <a:xfrm>
              <a:off x="6155050" y="3520075"/>
              <a:ext cx="5475" cy="4350"/>
            </a:xfrm>
            <a:custGeom>
              <a:avLst/>
              <a:gdLst/>
              <a:ahLst/>
              <a:cxnLst/>
              <a:rect l="l" t="t" r="r" b="b"/>
              <a:pathLst>
                <a:path w="219" h="174" extrusionOk="0">
                  <a:moveTo>
                    <a:pt x="128" y="0"/>
                  </a:moveTo>
                  <a:cubicBezTo>
                    <a:pt x="123" y="0"/>
                    <a:pt x="118" y="1"/>
                    <a:pt x="113" y="2"/>
                  </a:cubicBezTo>
                  <a:cubicBezTo>
                    <a:pt x="79" y="2"/>
                    <a:pt x="49" y="21"/>
                    <a:pt x="49" y="36"/>
                  </a:cubicBezTo>
                  <a:cubicBezTo>
                    <a:pt x="1" y="95"/>
                    <a:pt x="49" y="174"/>
                    <a:pt x="128" y="174"/>
                  </a:cubicBezTo>
                  <a:cubicBezTo>
                    <a:pt x="143" y="174"/>
                    <a:pt x="173" y="159"/>
                    <a:pt x="187" y="129"/>
                  </a:cubicBezTo>
                  <a:cubicBezTo>
                    <a:pt x="218" y="71"/>
                    <a:pt x="180" y="0"/>
                    <a:pt x="128"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5"/>
            <p:cNvSpPr/>
            <p:nvPr/>
          </p:nvSpPr>
          <p:spPr>
            <a:xfrm>
              <a:off x="6152350" y="3549675"/>
              <a:ext cx="4700" cy="4225"/>
            </a:xfrm>
            <a:custGeom>
              <a:avLst/>
              <a:gdLst/>
              <a:ahLst/>
              <a:cxnLst/>
              <a:rect l="l" t="t" r="r" b="b"/>
              <a:pathLst>
                <a:path w="188" h="169" extrusionOk="0">
                  <a:moveTo>
                    <a:pt x="64" y="1"/>
                  </a:moveTo>
                  <a:cubicBezTo>
                    <a:pt x="1" y="31"/>
                    <a:pt x="1" y="109"/>
                    <a:pt x="49" y="158"/>
                  </a:cubicBezTo>
                  <a:cubicBezTo>
                    <a:pt x="64" y="165"/>
                    <a:pt x="79" y="169"/>
                    <a:pt x="93" y="169"/>
                  </a:cubicBezTo>
                  <a:cubicBezTo>
                    <a:pt x="106" y="169"/>
                    <a:pt x="118" y="165"/>
                    <a:pt x="128" y="158"/>
                  </a:cubicBezTo>
                  <a:cubicBezTo>
                    <a:pt x="187" y="124"/>
                    <a:pt x="187" y="49"/>
                    <a:pt x="142" y="16"/>
                  </a:cubicBezTo>
                  <a:cubicBezTo>
                    <a:pt x="109" y="1"/>
                    <a:pt x="94" y="1"/>
                    <a:pt x="64"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5"/>
            <p:cNvSpPr/>
            <p:nvPr/>
          </p:nvSpPr>
          <p:spPr>
            <a:xfrm>
              <a:off x="6144975" y="3526050"/>
              <a:ext cx="5450" cy="5350"/>
            </a:xfrm>
            <a:custGeom>
              <a:avLst/>
              <a:gdLst/>
              <a:ahLst/>
              <a:cxnLst/>
              <a:rect l="l" t="t" r="r" b="b"/>
              <a:pathLst>
                <a:path w="218" h="214" extrusionOk="0">
                  <a:moveTo>
                    <a:pt x="116" y="1"/>
                  </a:moveTo>
                  <a:cubicBezTo>
                    <a:pt x="86" y="1"/>
                    <a:pt x="55" y="14"/>
                    <a:pt x="31" y="43"/>
                  </a:cubicBezTo>
                  <a:cubicBezTo>
                    <a:pt x="16" y="62"/>
                    <a:pt x="1" y="92"/>
                    <a:pt x="1" y="121"/>
                  </a:cubicBezTo>
                  <a:cubicBezTo>
                    <a:pt x="10" y="179"/>
                    <a:pt x="55" y="214"/>
                    <a:pt x="102" y="214"/>
                  </a:cubicBezTo>
                  <a:cubicBezTo>
                    <a:pt x="132" y="214"/>
                    <a:pt x="163" y="200"/>
                    <a:pt x="187" y="170"/>
                  </a:cubicBezTo>
                  <a:cubicBezTo>
                    <a:pt x="202" y="155"/>
                    <a:pt x="217" y="121"/>
                    <a:pt x="217" y="92"/>
                  </a:cubicBezTo>
                  <a:cubicBezTo>
                    <a:pt x="208" y="34"/>
                    <a:pt x="164" y="1"/>
                    <a:pt x="116"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5"/>
            <p:cNvSpPr/>
            <p:nvPr/>
          </p:nvSpPr>
          <p:spPr>
            <a:xfrm>
              <a:off x="6168025" y="3545825"/>
              <a:ext cx="5625" cy="5050"/>
            </a:xfrm>
            <a:custGeom>
              <a:avLst/>
              <a:gdLst/>
              <a:ahLst/>
              <a:cxnLst/>
              <a:rect l="l" t="t" r="r" b="b"/>
              <a:pathLst>
                <a:path w="225" h="202" extrusionOk="0">
                  <a:moveTo>
                    <a:pt x="115" y="0"/>
                  </a:moveTo>
                  <a:cubicBezTo>
                    <a:pt x="97" y="0"/>
                    <a:pt x="78" y="5"/>
                    <a:pt x="60" y="17"/>
                  </a:cubicBezTo>
                  <a:cubicBezTo>
                    <a:pt x="27" y="32"/>
                    <a:pt x="12" y="62"/>
                    <a:pt x="12" y="77"/>
                  </a:cubicBezTo>
                  <a:cubicBezTo>
                    <a:pt x="0" y="148"/>
                    <a:pt x="52" y="202"/>
                    <a:pt x="112" y="202"/>
                  </a:cubicBezTo>
                  <a:cubicBezTo>
                    <a:pt x="130" y="202"/>
                    <a:pt x="150" y="196"/>
                    <a:pt x="168" y="185"/>
                  </a:cubicBezTo>
                  <a:cubicBezTo>
                    <a:pt x="183" y="170"/>
                    <a:pt x="213" y="155"/>
                    <a:pt x="213" y="125"/>
                  </a:cubicBezTo>
                  <a:cubicBezTo>
                    <a:pt x="225" y="54"/>
                    <a:pt x="173" y="0"/>
                    <a:pt x="115"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5"/>
            <p:cNvSpPr/>
            <p:nvPr/>
          </p:nvSpPr>
          <p:spPr>
            <a:xfrm>
              <a:off x="6171000" y="3528325"/>
              <a:ext cx="3200" cy="2725"/>
            </a:xfrm>
            <a:custGeom>
              <a:avLst/>
              <a:gdLst/>
              <a:ahLst/>
              <a:cxnLst/>
              <a:rect l="l" t="t" r="r" b="b"/>
              <a:pathLst>
                <a:path w="128" h="109" extrusionOk="0">
                  <a:moveTo>
                    <a:pt x="79" y="1"/>
                  </a:moveTo>
                  <a:cubicBezTo>
                    <a:pt x="35" y="1"/>
                    <a:pt x="1" y="30"/>
                    <a:pt x="16" y="79"/>
                  </a:cubicBezTo>
                  <a:cubicBezTo>
                    <a:pt x="35" y="94"/>
                    <a:pt x="49" y="109"/>
                    <a:pt x="64" y="109"/>
                  </a:cubicBezTo>
                  <a:cubicBezTo>
                    <a:pt x="109" y="109"/>
                    <a:pt x="128" y="64"/>
                    <a:pt x="128" y="30"/>
                  </a:cubicBezTo>
                  <a:cubicBezTo>
                    <a:pt x="109" y="15"/>
                    <a:pt x="94" y="1"/>
                    <a:pt x="79"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5"/>
            <p:cNvSpPr/>
            <p:nvPr/>
          </p:nvSpPr>
          <p:spPr>
            <a:xfrm>
              <a:off x="6144600" y="3536050"/>
              <a:ext cx="2750" cy="2700"/>
            </a:xfrm>
            <a:custGeom>
              <a:avLst/>
              <a:gdLst/>
              <a:ahLst/>
              <a:cxnLst/>
              <a:rect l="l" t="t" r="r" b="b"/>
              <a:pathLst>
                <a:path w="110" h="108" extrusionOk="0">
                  <a:moveTo>
                    <a:pt x="55" y="1"/>
                  </a:moveTo>
                  <a:cubicBezTo>
                    <a:pt x="28" y="1"/>
                    <a:pt x="1" y="18"/>
                    <a:pt x="1" y="50"/>
                  </a:cubicBezTo>
                  <a:cubicBezTo>
                    <a:pt x="1" y="65"/>
                    <a:pt x="1" y="80"/>
                    <a:pt x="16" y="80"/>
                  </a:cubicBezTo>
                  <a:cubicBezTo>
                    <a:pt x="28" y="99"/>
                    <a:pt x="44" y="107"/>
                    <a:pt x="61" y="107"/>
                  </a:cubicBezTo>
                  <a:cubicBezTo>
                    <a:pt x="86" y="107"/>
                    <a:pt x="109" y="86"/>
                    <a:pt x="109" y="50"/>
                  </a:cubicBezTo>
                  <a:cubicBezTo>
                    <a:pt x="109" y="50"/>
                    <a:pt x="109" y="35"/>
                    <a:pt x="94" y="16"/>
                  </a:cubicBezTo>
                  <a:cubicBezTo>
                    <a:pt x="84" y="6"/>
                    <a:pt x="69" y="1"/>
                    <a:pt x="55"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5"/>
            <p:cNvSpPr/>
            <p:nvPr/>
          </p:nvSpPr>
          <p:spPr>
            <a:xfrm>
              <a:off x="6147700" y="3526375"/>
              <a:ext cx="25675" cy="21375"/>
            </a:xfrm>
            <a:custGeom>
              <a:avLst/>
              <a:gdLst/>
              <a:ahLst/>
              <a:cxnLst/>
              <a:rect l="l" t="t" r="r" b="b"/>
              <a:pathLst>
                <a:path w="1027" h="855" extrusionOk="0">
                  <a:moveTo>
                    <a:pt x="530" y="0"/>
                  </a:moveTo>
                  <a:cubicBezTo>
                    <a:pt x="358" y="0"/>
                    <a:pt x="202" y="93"/>
                    <a:pt x="127" y="250"/>
                  </a:cubicBezTo>
                  <a:cubicBezTo>
                    <a:pt x="0" y="530"/>
                    <a:pt x="187" y="840"/>
                    <a:pt x="500" y="855"/>
                  </a:cubicBezTo>
                  <a:cubicBezTo>
                    <a:pt x="668" y="855"/>
                    <a:pt x="825" y="761"/>
                    <a:pt x="903" y="608"/>
                  </a:cubicBezTo>
                  <a:cubicBezTo>
                    <a:pt x="1026" y="329"/>
                    <a:pt x="840" y="15"/>
                    <a:pt x="530"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5"/>
            <p:cNvSpPr/>
            <p:nvPr/>
          </p:nvSpPr>
          <p:spPr>
            <a:xfrm>
              <a:off x="6166350" y="3534100"/>
              <a:ext cx="3575" cy="3200"/>
            </a:xfrm>
            <a:custGeom>
              <a:avLst/>
              <a:gdLst/>
              <a:ahLst/>
              <a:cxnLst/>
              <a:rect l="l" t="t" r="r" b="b"/>
              <a:pathLst>
                <a:path w="143" h="128" extrusionOk="0">
                  <a:moveTo>
                    <a:pt x="79" y="1"/>
                  </a:moveTo>
                  <a:cubicBezTo>
                    <a:pt x="73" y="1"/>
                    <a:pt x="70" y="1"/>
                    <a:pt x="67" y="2"/>
                  </a:cubicBezTo>
                  <a:lnTo>
                    <a:pt x="67" y="2"/>
                  </a:lnTo>
                  <a:cubicBezTo>
                    <a:pt x="71" y="1"/>
                    <a:pt x="75" y="1"/>
                    <a:pt x="79" y="1"/>
                  </a:cubicBezTo>
                  <a:close/>
                  <a:moveTo>
                    <a:pt x="79" y="1"/>
                  </a:moveTo>
                  <a:cubicBezTo>
                    <a:pt x="109" y="1"/>
                    <a:pt x="127" y="34"/>
                    <a:pt x="109" y="64"/>
                  </a:cubicBezTo>
                  <a:lnTo>
                    <a:pt x="79" y="64"/>
                  </a:lnTo>
                  <a:cubicBezTo>
                    <a:pt x="49" y="64"/>
                    <a:pt x="34" y="34"/>
                    <a:pt x="49" y="20"/>
                  </a:cubicBezTo>
                  <a:cubicBezTo>
                    <a:pt x="58" y="8"/>
                    <a:pt x="62" y="3"/>
                    <a:pt x="67" y="2"/>
                  </a:cubicBezTo>
                  <a:lnTo>
                    <a:pt x="67" y="2"/>
                  </a:lnTo>
                  <a:cubicBezTo>
                    <a:pt x="41" y="6"/>
                    <a:pt x="15" y="24"/>
                    <a:pt x="15" y="49"/>
                  </a:cubicBezTo>
                  <a:cubicBezTo>
                    <a:pt x="0" y="79"/>
                    <a:pt x="15" y="113"/>
                    <a:pt x="64" y="128"/>
                  </a:cubicBezTo>
                  <a:lnTo>
                    <a:pt x="79" y="128"/>
                  </a:lnTo>
                  <a:cubicBezTo>
                    <a:pt x="109" y="128"/>
                    <a:pt x="127" y="113"/>
                    <a:pt x="142" y="79"/>
                  </a:cubicBezTo>
                  <a:cubicBezTo>
                    <a:pt x="142" y="49"/>
                    <a:pt x="127" y="1"/>
                    <a:pt x="9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5"/>
            <p:cNvSpPr/>
            <p:nvPr/>
          </p:nvSpPr>
          <p:spPr>
            <a:xfrm>
              <a:off x="6167175" y="3534100"/>
              <a:ext cx="2375" cy="1625"/>
            </a:xfrm>
            <a:custGeom>
              <a:avLst/>
              <a:gdLst/>
              <a:ahLst/>
              <a:cxnLst/>
              <a:rect l="l" t="t" r="r" b="b"/>
              <a:pathLst>
                <a:path w="95" h="65" extrusionOk="0">
                  <a:moveTo>
                    <a:pt x="46" y="1"/>
                  </a:moveTo>
                  <a:cubicBezTo>
                    <a:pt x="31" y="1"/>
                    <a:pt x="31" y="1"/>
                    <a:pt x="16" y="20"/>
                  </a:cubicBezTo>
                  <a:cubicBezTo>
                    <a:pt x="1" y="34"/>
                    <a:pt x="16" y="64"/>
                    <a:pt x="46" y="64"/>
                  </a:cubicBezTo>
                  <a:lnTo>
                    <a:pt x="76" y="64"/>
                  </a:lnTo>
                  <a:cubicBezTo>
                    <a:pt x="94" y="34"/>
                    <a:pt x="76" y="1"/>
                    <a:pt x="46"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5"/>
            <p:cNvSpPr/>
            <p:nvPr/>
          </p:nvSpPr>
          <p:spPr>
            <a:xfrm>
              <a:off x="6165975" y="3531400"/>
              <a:ext cx="2350" cy="2000"/>
            </a:xfrm>
            <a:custGeom>
              <a:avLst/>
              <a:gdLst/>
              <a:ahLst/>
              <a:cxnLst/>
              <a:rect l="l" t="t" r="r" b="b"/>
              <a:pathLst>
                <a:path w="94" h="80" extrusionOk="0">
                  <a:moveTo>
                    <a:pt x="30" y="1"/>
                  </a:moveTo>
                  <a:cubicBezTo>
                    <a:pt x="0" y="1"/>
                    <a:pt x="0" y="49"/>
                    <a:pt x="15" y="64"/>
                  </a:cubicBezTo>
                  <a:cubicBezTo>
                    <a:pt x="30" y="79"/>
                    <a:pt x="30" y="79"/>
                    <a:pt x="49" y="79"/>
                  </a:cubicBezTo>
                  <a:cubicBezTo>
                    <a:pt x="79" y="64"/>
                    <a:pt x="94" y="34"/>
                    <a:pt x="6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5"/>
            <p:cNvSpPr/>
            <p:nvPr/>
          </p:nvSpPr>
          <p:spPr>
            <a:xfrm>
              <a:off x="6161300" y="3534100"/>
              <a:ext cx="5075" cy="4325"/>
            </a:xfrm>
            <a:custGeom>
              <a:avLst/>
              <a:gdLst/>
              <a:ahLst/>
              <a:cxnLst/>
              <a:rect l="l" t="t" r="r" b="b"/>
              <a:pathLst>
                <a:path w="203" h="173" extrusionOk="0">
                  <a:moveTo>
                    <a:pt x="109" y="1"/>
                  </a:moveTo>
                  <a:cubicBezTo>
                    <a:pt x="64" y="1"/>
                    <a:pt x="31" y="34"/>
                    <a:pt x="16" y="64"/>
                  </a:cubicBezTo>
                  <a:cubicBezTo>
                    <a:pt x="1" y="113"/>
                    <a:pt x="31" y="158"/>
                    <a:pt x="79" y="173"/>
                  </a:cubicBezTo>
                  <a:lnTo>
                    <a:pt x="94" y="173"/>
                  </a:lnTo>
                  <a:cubicBezTo>
                    <a:pt x="143" y="173"/>
                    <a:pt x="173" y="143"/>
                    <a:pt x="187" y="113"/>
                  </a:cubicBezTo>
                  <a:cubicBezTo>
                    <a:pt x="202" y="64"/>
                    <a:pt x="173" y="20"/>
                    <a:pt x="12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5"/>
            <p:cNvSpPr/>
            <p:nvPr/>
          </p:nvSpPr>
          <p:spPr>
            <a:xfrm>
              <a:off x="6155350" y="3528325"/>
              <a:ext cx="6725" cy="5425"/>
            </a:xfrm>
            <a:custGeom>
              <a:avLst/>
              <a:gdLst/>
              <a:ahLst/>
              <a:cxnLst/>
              <a:rect l="l" t="t" r="r" b="b"/>
              <a:pathLst>
                <a:path w="269" h="217" extrusionOk="0">
                  <a:moveTo>
                    <a:pt x="8" y="79"/>
                  </a:moveTo>
                  <a:lnTo>
                    <a:pt x="8" y="79"/>
                  </a:lnTo>
                  <a:cubicBezTo>
                    <a:pt x="2" y="88"/>
                    <a:pt x="1" y="98"/>
                    <a:pt x="4" y="107"/>
                  </a:cubicBezTo>
                  <a:lnTo>
                    <a:pt x="4" y="107"/>
                  </a:lnTo>
                  <a:cubicBezTo>
                    <a:pt x="3" y="97"/>
                    <a:pt x="4" y="88"/>
                    <a:pt x="8" y="79"/>
                  </a:cubicBezTo>
                  <a:close/>
                  <a:moveTo>
                    <a:pt x="116" y="1"/>
                  </a:moveTo>
                  <a:cubicBezTo>
                    <a:pt x="52" y="1"/>
                    <a:pt x="8" y="30"/>
                    <a:pt x="8" y="79"/>
                  </a:cubicBezTo>
                  <a:cubicBezTo>
                    <a:pt x="8" y="45"/>
                    <a:pt x="37" y="30"/>
                    <a:pt x="67" y="30"/>
                  </a:cubicBezTo>
                  <a:lnTo>
                    <a:pt x="82" y="30"/>
                  </a:lnTo>
                  <a:cubicBezTo>
                    <a:pt x="116" y="45"/>
                    <a:pt x="146" y="79"/>
                    <a:pt x="131" y="109"/>
                  </a:cubicBezTo>
                  <a:cubicBezTo>
                    <a:pt x="131" y="139"/>
                    <a:pt x="101" y="157"/>
                    <a:pt x="67" y="157"/>
                  </a:cubicBezTo>
                  <a:lnTo>
                    <a:pt x="52" y="139"/>
                  </a:lnTo>
                  <a:cubicBezTo>
                    <a:pt x="32" y="139"/>
                    <a:pt x="10" y="125"/>
                    <a:pt x="4" y="107"/>
                  </a:cubicBezTo>
                  <a:lnTo>
                    <a:pt x="4" y="107"/>
                  </a:lnTo>
                  <a:cubicBezTo>
                    <a:pt x="8" y="147"/>
                    <a:pt x="50" y="193"/>
                    <a:pt x="101" y="217"/>
                  </a:cubicBezTo>
                  <a:lnTo>
                    <a:pt x="146" y="217"/>
                  </a:lnTo>
                  <a:cubicBezTo>
                    <a:pt x="194" y="217"/>
                    <a:pt x="254" y="187"/>
                    <a:pt x="254" y="139"/>
                  </a:cubicBezTo>
                  <a:cubicBezTo>
                    <a:pt x="269" y="79"/>
                    <a:pt x="224" y="15"/>
                    <a:pt x="161"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5"/>
            <p:cNvSpPr/>
            <p:nvPr/>
          </p:nvSpPr>
          <p:spPr>
            <a:xfrm>
              <a:off x="6155050" y="3529075"/>
              <a:ext cx="3950" cy="3200"/>
            </a:xfrm>
            <a:custGeom>
              <a:avLst/>
              <a:gdLst/>
              <a:ahLst/>
              <a:cxnLst/>
              <a:rect l="l" t="t" r="r" b="b"/>
              <a:pathLst>
                <a:path w="158" h="128" extrusionOk="0">
                  <a:moveTo>
                    <a:pt x="79" y="0"/>
                  </a:moveTo>
                  <a:cubicBezTo>
                    <a:pt x="49" y="0"/>
                    <a:pt x="20" y="15"/>
                    <a:pt x="20" y="49"/>
                  </a:cubicBezTo>
                  <a:cubicBezTo>
                    <a:pt x="1" y="79"/>
                    <a:pt x="34" y="109"/>
                    <a:pt x="64" y="109"/>
                  </a:cubicBezTo>
                  <a:lnTo>
                    <a:pt x="79" y="127"/>
                  </a:lnTo>
                  <a:cubicBezTo>
                    <a:pt x="113" y="127"/>
                    <a:pt x="143" y="109"/>
                    <a:pt x="143" y="79"/>
                  </a:cubicBezTo>
                  <a:cubicBezTo>
                    <a:pt x="158" y="49"/>
                    <a:pt x="128" y="15"/>
                    <a:pt x="94"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5"/>
            <p:cNvSpPr/>
            <p:nvPr/>
          </p:nvSpPr>
          <p:spPr>
            <a:xfrm>
              <a:off x="6165225" y="3539975"/>
              <a:ext cx="3475" cy="2750"/>
            </a:xfrm>
            <a:custGeom>
              <a:avLst/>
              <a:gdLst/>
              <a:ahLst/>
              <a:cxnLst/>
              <a:rect l="l" t="t" r="r" b="b"/>
              <a:pathLst>
                <a:path w="139" h="110" extrusionOk="0">
                  <a:moveTo>
                    <a:pt x="79" y="1"/>
                  </a:moveTo>
                  <a:cubicBezTo>
                    <a:pt x="45" y="1"/>
                    <a:pt x="16" y="16"/>
                    <a:pt x="16" y="46"/>
                  </a:cubicBezTo>
                  <a:cubicBezTo>
                    <a:pt x="1" y="64"/>
                    <a:pt x="30" y="94"/>
                    <a:pt x="60" y="109"/>
                  </a:cubicBezTo>
                  <a:lnTo>
                    <a:pt x="79" y="109"/>
                  </a:lnTo>
                  <a:cubicBezTo>
                    <a:pt x="109" y="109"/>
                    <a:pt x="124" y="94"/>
                    <a:pt x="139" y="64"/>
                  </a:cubicBezTo>
                  <a:cubicBezTo>
                    <a:pt x="139" y="46"/>
                    <a:pt x="124" y="16"/>
                    <a:pt x="9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5"/>
            <p:cNvSpPr/>
            <p:nvPr/>
          </p:nvSpPr>
          <p:spPr>
            <a:xfrm>
              <a:off x="6152350" y="3539975"/>
              <a:ext cx="2000" cy="1625"/>
            </a:xfrm>
            <a:custGeom>
              <a:avLst/>
              <a:gdLst/>
              <a:ahLst/>
              <a:cxnLst/>
              <a:rect l="l" t="t" r="r" b="b"/>
              <a:pathLst>
                <a:path w="80" h="65" extrusionOk="0">
                  <a:moveTo>
                    <a:pt x="34" y="1"/>
                  </a:moveTo>
                  <a:cubicBezTo>
                    <a:pt x="16" y="1"/>
                    <a:pt x="1" y="16"/>
                    <a:pt x="1" y="31"/>
                  </a:cubicBezTo>
                  <a:cubicBezTo>
                    <a:pt x="1" y="46"/>
                    <a:pt x="16" y="64"/>
                    <a:pt x="34" y="64"/>
                  </a:cubicBezTo>
                  <a:lnTo>
                    <a:pt x="49" y="64"/>
                  </a:lnTo>
                  <a:cubicBezTo>
                    <a:pt x="64" y="64"/>
                    <a:pt x="64" y="64"/>
                    <a:pt x="79" y="46"/>
                  </a:cubicBezTo>
                  <a:cubicBezTo>
                    <a:pt x="79" y="31"/>
                    <a:pt x="64" y="16"/>
                    <a:pt x="49"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5"/>
            <p:cNvSpPr/>
            <p:nvPr/>
          </p:nvSpPr>
          <p:spPr>
            <a:xfrm>
              <a:off x="6162525" y="3541950"/>
              <a:ext cx="1875" cy="1500"/>
            </a:xfrm>
            <a:custGeom>
              <a:avLst/>
              <a:gdLst/>
              <a:ahLst/>
              <a:cxnLst/>
              <a:rect l="l" t="t" r="r" b="b"/>
              <a:pathLst>
                <a:path w="75" h="60" extrusionOk="0">
                  <a:moveTo>
                    <a:pt x="30" y="0"/>
                  </a:moveTo>
                  <a:cubicBezTo>
                    <a:pt x="15" y="0"/>
                    <a:pt x="0" y="15"/>
                    <a:pt x="0" y="15"/>
                  </a:cubicBezTo>
                  <a:cubicBezTo>
                    <a:pt x="0" y="30"/>
                    <a:pt x="0" y="60"/>
                    <a:pt x="30" y="60"/>
                  </a:cubicBezTo>
                  <a:cubicBezTo>
                    <a:pt x="45" y="60"/>
                    <a:pt x="60" y="45"/>
                    <a:pt x="60" y="45"/>
                  </a:cubicBezTo>
                  <a:cubicBezTo>
                    <a:pt x="75" y="30"/>
                    <a:pt x="60" y="0"/>
                    <a:pt x="30"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8" name="Google Shape;118;p5"/>
          <p:cNvGrpSpPr/>
          <p:nvPr/>
        </p:nvGrpSpPr>
        <p:grpSpPr>
          <a:xfrm>
            <a:off x="260906" y="2494963"/>
            <a:ext cx="8622178" cy="2454935"/>
            <a:chOff x="916725" y="1693928"/>
            <a:chExt cx="699625" cy="199200"/>
          </a:xfrm>
        </p:grpSpPr>
        <p:sp>
          <p:nvSpPr>
            <p:cNvPr id="119" name="Google Shape;119;p5"/>
            <p:cNvSpPr/>
            <p:nvPr/>
          </p:nvSpPr>
          <p:spPr>
            <a:xfrm>
              <a:off x="935563" y="1693928"/>
              <a:ext cx="14375" cy="14025"/>
            </a:xfrm>
            <a:custGeom>
              <a:avLst/>
              <a:gdLst/>
              <a:ahLst/>
              <a:cxnLst/>
              <a:rect l="l" t="t" r="r" b="b"/>
              <a:pathLst>
                <a:path w="575" h="561" extrusionOk="0">
                  <a:moveTo>
                    <a:pt x="280" y="0"/>
                  </a:moveTo>
                  <a:cubicBezTo>
                    <a:pt x="123" y="0"/>
                    <a:pt x="0" y="127"/>
                    <a:pt x="0" y="280"/>
                  </a:cubicBezTo>
                  <a:cubicBezTo>
                    <a:pt x="0" y="437"/>
                    <a:pt x="123" y="560"/>
                    <a:pt x="280" y="560"/>
                  </a:cubicBezTo>
                  <a:cubicBezTo>
                    <a:pt x="452" y="560"/>
                    <a:pt x="575" y="437"/>
                    <a:pt x="575" y="280"/>
                  </a:cubicBezTo>
                  <a:cubicBezTo>
                    <a:pt x="575" y="127"/>
                    <a:pt x="452" y="0"/>
                    <a:pt x="280" y="0"/>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5"/>
            <p:cNvSpPr/>
            <p:nvPr/>
          </p:nvSpPr>
          <p:spPr>
            <a:xfrm flipH="1">
              <a:off x="1054466" y="1870509"/>
              <a:ext cx="5799" cy="6274"/>
            </a:xfrm>
            <a:custGeom>
              <a:avLst/>
              <a:gdLst/>
              <a:ahLst/>
              <a:cxnLst/>
              <a:rect l="l" t="t" r="r" b="b"/>
              <a:pathLst>
                <a:path w="232" h="251" extrusionOk="0">
                  <a:moveTo>
                    <a:pt x="124" y="1"/>
                  </a:moveTo>
                  <a:cubicBezTo>
                    <a:pt x="45" y="1"/>
                    <a:pt x="1" y="64"/>
                    <a:pt x="1" y="128"/>
                  </a:cubicBezTo>
                  <a:cubicBezTo>
                    <a:pt x="1" y="188"/>
                    <a:pt x="45" y="251"/>
                    <a:pt x="124" y="251"/>
                  </a:cubicBezTo>
                  <a:cubicBezTo>
                    <a:pt x="187" y="251"/>
                    <a:pt x="232" y="188"/>
                    <a:pt x="232" y="128"/>
                  </a:cubicBezTo>
                  <a:cubicBezTo>
                    <a:pt x="232" y="64"/>
                    <a:pt x="187" y="1"/>
                    <a:pt x="124" y="1"/>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5"/>
            <p:cNvSpPr/>
            <p:nvPr/>
          </p:nvSpPr>
          <p:spPr>
            <a:xfrm>
              <a:off x="948916" y="1820613"/>
              <a:ext cx="10100" cy="10100"/>
            </a:xfrm>
            <a:custGeom>
              <a:avLst/>
              <a:gdLst/>
              <a:ahLst/>
              <a:cxnLst/>
              <a:rect l="l" t="t" r="r" b="b"/>
              <a:pathLst>
                <a:path w="404" h="404" extrusionOk="0">
                  <a:moveTo>
                    <a:pt x="202" y="0"/>
                  </a:moveTo>
                  <a:cubicBezTo>
                    <a:pt x="94" y="0"/>
                    <a:pt x="1" y="94"/>
                    <a:pt x="1" y="202"/>
                  </a:cubicBezTo>
                  <a:cubicBezTo>
                    <a:pt x="1" y="325"/>
                    <a:pt x="94" y="403"/>
                    <a:pt x="202" y="403"/>
                  </a:cubicBezTo>
                  <a:cubicBezTo>
                    <a:pt x="311" y="403"/>
                    <a:pt x="404" y="325"/>
                    <a:pt x="404" y="202"/>
                  </a:cubicBezTo>
                  <a:cubicBezTo>
                    <a:pt x="404" y="94"/>
                    <a:pt x="311" y="0"/>
                    <a:pt x="202"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5"/>
            <p:cNvSpPr/>
            <p:nvPr/>
          </p:nvSpPr>
          <p:spPr>
            <a:xfrm>
              <a:off x="916725" y="1787725"/>
              <a:ext cx="5900" cy="6175"/>
            </a:xfrm>
            <a:custGeom>
              <a:avLst/>
              <a:gdLst/>
              <a:ahLst/>
              <a:cxnLst/>
              <a:rect l="l" t="t" r="r" b="b"/>
              <a:pathLst>
                <a:path w="236" h="247" extrusionOk="0">
                  <a:moveTo>
                    <a:pt x="109" y="0"/>
                  </a:moveTo>
                  <a:cubicBezTo>
                    <a:pt x="49" y="0"/>
                    <a:pt x="0" y="60"/>
                    <a:pt x="0" y="123"/>
                  </a:cubicBezTo>
                  <a:cubicBezTo>
                    <a:pt x="0" y="187"/>
                    <a:pt x="49" y="246"/>
                    <a:pt x="109" y="246"/>
                  </a:cubicBezTo>
                  <a:cubicBezTo>
                    <a:pt x="187" y="246"/>
                    <a:pt x="236" y="187"/>
                    <a:pt x="236" y="123"/>
                  </a:cubicBezTo>
                  <a:cubicBezTo>
                    <a:pt x="236" y="60"/>
                    <a:pt x="187" y="0"/>
                    <a:pt x="109" y="0"/>
                  </a:cubicBezTo>
                  <a:close/>
                </a:path>
              </a:pathLst>
            </a:custGeom>
            <a:solidFill>
              <a:srgbClr val="02AC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5"/>
            <p:cNvSpPr/>
            <p:nvPr/>
          </p:nvSpPr>
          <p:spPr>
            <a:xfrm>
              <a:off x="1586402" y="1827225"/>
              <a:ext cx="14000" cy="14400"/>
            </a:xfrm>
            <a:custGeom>
              <a:avLst/>
              <a:gdLst/>
              <a:ahLst/>
              <a:cxnLst/>
              <a:rect l="l" t="t" r="r" b="b"/>
              <a:pathLst>
                <a:path w="560" h="576" extrusionOk="0">
                  <a:moveTo>
                    <a:pt x="280" y="1"/>
                  </a:moveTo>
                  <a:cubicBezTo>
                    <a:pt x="123" y="1"/>
                    <a:pt x="0" y="124"/>
                    <a:pt x="0" y="296"/>
                  </a:cubicBezTo>
                  <a:cubicBezTo>
                    <a:pt x="0" y="452"/>
                    <a:pt x="123" y="576"/>
                    <a:pt x="280" y="576"/>
                  </a:cubicBezTo>
                  <a:cubicBezTo>
                    <a:pt x="433" y="576"/>
                    <a:pt x="560" y="452"/>
                    <a:pt x="560" y="296"/>
                  </a:cubicBezTo>
                  <a:cubicBezTo>
                    <a:pt x="560" y="124"/>
                    <a:pt x="433" y="1"/>
                    <a:pt x="280"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5"/>
            <p:cNvSpPr/>
            <p:nvPr/>
          </p:nvSpPr>
          <p:spPr>
            <a:xfrm>
              <a:off x="1588726" y="1744930"/>
              <a:ext cx="9350" cy="9825"/>
            </a:xfrm>
            <a:custGeom>
              <a:avLst/>
              <a:gdLst/>
              <a:ahLst/>
              <a:cxnLst/>
              <a:rect l="l" t="t" r="r" b="b"/>
              <a:pathLst>
                <a:path w="374" h="393" extrusionOk="0">
                  <a:moveTo>
                    <a:pt x="187" y="1"/>
                  </a:moveTo>
                  <a:cubicBezTo>
                    <a:pt x="79" y="1"/>
                    <a:pt x="0" y="94"/>
                    <a:pt x="0" y="206"/>
                  </a:cubicBezTo>
                  <a:cubicBezTo>
                    <a:pt x="0" y="299"/>
                    <a:pt x="79" y="392"/>
                    <a:pt x="187" y="392"/>
                  </a:cubicBezTo>
                  <a:cubicBezTo>
                    <a:pt x="295" y="392"/>
                    <a:pt x="374" y="299"/>
                    <a:pt x="374" y="206"/>
                  </a:cubicBezTo>
                  <a:cubicBezTo>
                    <a:pt x="374" y="94"/>
                    <a:pt x="295" y="1"/>
                    <a:pt x="187"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5"/>
            <p:cNvSpPr/>
            <p:nvPr/>
          </p:nvSpPr>
          <p:spPr>
            <a:xfrm>
              <a:off x="1438371" y="1882678"/>
              <a:ext cx="10449" cy="10449"/>
            </a:xfrm>
            <a:custGeom>
              <a:avLst/>
              <a:gdLst/>
              <a:ahLst/>
              <a:cxnLst/>
              <a:rect l="l" t="t" r="r" b="b"/>
              <a:pathLst>
                <a:path w="251" h="251" extrusionOk="0">
                  <a:moveTo>
                    <a:pt x="123" y="1"/>
                  </a:moveTo>
                  <a:cubicBezTo>
                    <a:pt x="64" y="1"/>
                    <a:pt x="0" y="64"/>
                    <a:pt x="0" y="128"/>
                  </a:cubicBezTo>
                  <a:cubicBezTo>
                    <a:pt x="0" y="188"/>
                    <a:pt x="64" y="251"/>
                    <a:pt x="123" y="251"/>
                  </a:cubicBezTo>
                  <a:cubicBezTo>
                    <a:pt x="187" y="251"/>
                    <a:pt x="250" y="188"/>
                    <a:pt x="250" y="128"/>
                  </a:cubicBezTo>
                  <a:cubicBezTo>
                    <a:pt x="250" y="64"/>
                    <a:pt x="187" y="1"/>
                    <a:pt x="123" y="1"/>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5"/>
            <p:cNvSpPr/>
            <p:nvPr/>
          </p:nvSpPr>
          <p:spPr>
            <a:xfrm>
              <a:off x="1610075" y="1787725"/>
              <a:ext cx="6275" cy="6175"/>
            </a:xfrm>
            <a:custGeom>
              <a:avLst/>
              <a:gdLst/>
              <a:ahLst/>
              <a:cxnLst/>
              <a:rect l="l" t="t" r="r" b="b"/>
              <a:pathLst>
                <a:path w="251" h="247" extrusionOk="0">
                  <a:moveTo>
                    <a:pt x="127" y="0"/>
                  </a:moveTo>
                  <a:cubicBezTo>
                    <a:pt x="64" y="0"/>
                    <a:pt x="0" y="60"/>
                    <a:pt x="0" y="123"/>
                  </a:cubicBezTo>
                  <a:cubicBezTo>
                    <a:pt x="0" y="187"/>
                    <a:pt x="64" y="246"/>
                    <a:pt x="127" y="246"/>
                  </a:cubicBezTo>
                  <a:cubicBezTo>
                    <a:pt x="187" y="246"/>
                    <a:pt x="250" y="187"/>
                    <a:pt x="250" y="123"/>
                  </a:cubicBezTo>
                  <a:cubicBezTo>
                    <a:pt x="250" y="60"/>
                    <a:pt x="187" y="0"/>
                    <a:pt x="127" y="0"/>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61"/>
        <p:cNvGrpSpPr/>
        <p:nvPr/>
      </p:nvGrpSpPr>
      <p:grpSpPr>
        <a:xfrm>
          <a:off x="0" y="0"/>
          <a:ext cx="0" cy="0"/>
          <a:chOff x="0" y="0"/>
          <a:chExt cx="0" cy="0"/>
        </a:xfrm>
      </p:grpSpPr>
      <p:sp>
        <p:nvSpPr>
          <p:cNvPr id="162" name="Google Shape;162;p7"/>
          <p:cNvSpPr/>
          <p:nvPr/>
        </p:nvSpPr>
        <p:spPr>
          <a:xfrm>
            <a:off x="875543" y="667053"/>
            <a:ext cx="7379032" cy="4503893"/>
          </a:xfrm>
          <a:custGeom>
            <a:avLst/>
            <a:gdLst/>
            <a:ahLst/>
            <a:cxnLst/>
            <a:rect l="l" t="t" r="r" b="b"/>
            <a:pathLst>
              <a:path w="7448" h="4546" extrusionOk="0">
                <a:moveTo>
                  <a:pt x="5705" y="0"/>
                </a:moveTo>
                <a:cubicBezTo>
                  <a:pt x="5389" y="0"/>
                  <a:pt x="5068" y="70"/>
                  <a:pt x="4772" y="191"/>
                </a:cubicBezTo>
                <a:cubicBezTo>
                  <a:pt x="4511" y="285"/>
                  <a:pt x="4276" y="423"/>
                  <a:pt x="3996" y="456"/>
                </a:cubicBezTo>
                <a:cubicBezTo>
                  <a:pt x="3953" y="461"/>
                  <a:pt x="3909" y="464"/>
                  <a:pt x="3866" y="464"/>
                </a:cubicBezTo>
                <a:cubicBezTo>
                  <a:pt x="3521" y="464"/>
                  <a:pt x="3177" y="319"/>
                  <a:pt x="2832" y="236"/>
                </a:cubicBezTo>
                <a:cubicBezTo>
                  <a:pt x="2592" y="172"/>
                  <a:pt x="2340" y="134"/>
                  <a:pt x="2088" y="134"/>
                </a:cubicBezTo>
                <a:cubicBezTo>
                  <a:pt x="1799" y="134"/>
                  <a:pt x="1512" y="184"/>
                  <a:pt x="1246" y="300"/>
                </a:cubicBezTo>
                <a:cubicBezTo>
                  <a:pt x="687" y="550"/>
                  <a:pt x="280" y="1094"/>
                  <a:pt x="328" y="1699"/>
                </a:cubicBezTo>
                <a:cubicBezTo>
                  <a:pt x="358" y="1979"/>
                  <a:pt x="466" y="2258"/>
                  <a:pt x="422" y="2523"/>
                </a:cubicBezTo>
                <a:cubicBezTo>
                  <a:pt x="388" y="2803"/>
                  <a:pt x="220" y="3035"/>
                  <a:pt x="127" y="3299"/>
                </a:cubicBezTo>
                <a:cubicBezTo>
                  <a:pt x="0" y="3658"/>
                  <a:pt x="0" y="4173"/>
                  <a:pt x="187" y="4546"/>
                </a:cubicBezTo>
                <a:lnTo>
                  <a:pt x="7168" y="4546"/>
                </a:lnTo>
                <a:cubicBezTo>
                  <a:pt x="7231" y="4419"/>
                  <a:pt x="7276" y="4296"/>
                  <a:pt x="7291" y="4173"/>
                </a:cubicBezTo>
                <a:cubicBezTo>
                  <a:pt x="7369" y="3799"/>
                  <a:pt x="7246" y="3471"/>
                  <a:pt x="7216" y="3113"/>
                </a:cubicBezTo>
                <a:cubicBezTo>
                  <a:pt x="7198" y="2773"/>
                  <a:pt x="7324" y="2475"/>
                  <a:pt x="7384" y="2150"/>
                </a:cubicBezTo>
                <a:cubicBezTo>
                  <a:pt x="7448" y="1856"/>
                  <a:pt x="7433" y="1527"/>
                  <a:pt x="7354" y="1232"/>
                </a:cubicBezTo>
                <a:cubicBezTo>
                  <a:pt x="7246" y="844"/>
                  <a:pt x="6996" y="471"/>
                  <a:pt x="6657" y="255"/>
                </a:cubicBezTo>
                <a:cubicBezTo>
                  <a:pt x="6369" y="78"/>
                  <a:pt x="6040" y="0"/>
                  <a:pt x="5705" y="0"/>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7"/>
          <p:cNvSpPr/>
          <p:nvPr/>
        </p:nvSpPr>
        <p:spPr>
          <a:xfrm>
            <a:off x="1375246" y="1273984"/>
            <a:ext cx="6397440" cy="3896960"/>
          </a:xfrm>
          <a:custGeom>
            <a:avLst/>
            <a:gdLst/>
            <a:ahLst/>
            <a:cxnLst/>
            <a:rect l="l" t="t" r="r" b="b"/>
            <a:pathLst>
              <a:path w="4572" h="2785" extrusionOk="0">
                <a:moveTo>
                  <a:pt x="1239" y="0"/>
                </a:moveTo>
                <a:cubicBezTo>
                  <a:pt x="1167" y="0"/>
                  <a:pt x="1096" y="5"/>
                  <a:pt x="1027" y="16"/>
                </a:cubicBezTo>
                <a:cubicBezTo>
                  <a:pt x="669" y="95"/>
                  <a:pt x="374" y="341"/>
                  <a:pt x="325" y="669"/>
                </a:cubicBezTo>
                <a:cubicBezTo>
                  <a:pt x="310" y="826"/>
                  <a:pt x="482" y="1087"/>
                  <a:pt x="434" y="1229"/>
                </a:cubicBezTo>
                <a:cubicBezTo>
                  <a:pt x="374" y="1385"/>
                  <a:pt x="1" y="1818"/>
                  <a:pt x="16" y="2162"/>
                </a:cubicBezTo>
                <a:cubicBezTo>
                  <a:pt x="16" y="2505"/>
                  <a:pt x="109" y="2613"/>
                  <a:pt x="232" y="2785"/>
                </a:cubicBezTo>
                <a:lnTo>
                  <a:pt x="4228" y="2785"/>
                </a:lnTo>
                <a:cubicBezTo>
                  <a:pt x="4307" y="2598"/>
                  <a:pt x="4370" y="2471"/>
                  <a:pt x="4277" y="2240"/>
                </a:cubicBezTo>
                <a:cubicBezTo>
                  <a:pt x="4213" y="2053"/>
                  <a:pt x="4400" y="1897"/>
                  <a:pt x="4478" y="1740"/>
                </a:cubicBezTo>
                <a:cubicBezTo>
                  <a:pt x="4538" y="1587"/>
                  <a:pt x="4571" y="1400"/>
                  <a:pt x="4557" y="1244"/>
                </a:cubicBezTo>
                <a:cubicBezTo>
                  <a:pt x="4523" y="1012"/>
                  <a:pt x="4430" y="792"/>
                  <a:pt x="4243" y="621"/>
                </a:cubicBezTo>
                <a:cubicBezTo>
                  <a:pt x="4018" y="433"/>
                  <a:pt x="3711" y="351"/>
                  <a:pt x="3406" y="351"/>
                </a:cubicBezTo>
                <a:cubicBezTo>
                  <a:pt x="3311" y="351"/>
                  <a:pt x="3216" y="359"/>
                  <a:pt x="3124" y="374"/>
                </a:cubicBezTo>
                <a:cubicBezTo>
                  <a:pt x="2992" y="387"/>
                  <a:pt x="2858" y="422"/>
                  <a:pt x="2714" y="422"/>
                </a:cubicBezTo>
                <a:cubicBezTo>
                  <a:pt x="2690" y="422"/>
                  <a:pt x="2666" y="421"/>
                  <a:pt x="2642" y="419"/>
                </a:cubicBezTo>
                <a:cubicBezTo>
                  <a:pt x="2411" y="404"/>
                  <a:pt x="2191" y="266"/>
                  <a:pt x="1975" y="173"/>
                </a:cubicBezTo>
                <a:cubicBezTo>
                  <a:pt x="1746" y="63"/>
                  <a:pt x="1488" y="0"/>
                  <a:pt x="1239" y="0"/>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7"/>
          <p:cNvSpPr txBox="1">
            <a:spLocks noGrp="1"/>
          </p:cNvSpPr>
          <p:nvPr>
            <p:ph type="title"/>
          </p:nvPr>
        </p:nvSpPr>
        <p:spPr>
          <a:xfrm>
            <a:off x="4325550" y="2378875"/>
            <a:ext cx="2711700" cy="492600"/>
          </a:xfrm>
          <a:prstGeom prst="rect">
            <a:avLst/>
          </a:prstGeom>
        </p:spPr>
        <p:txBody>
          <a:bodyPr spcFirstLastPara="1" wrap="square" lIns="91425" tIns="91425" rIns="91425" bIns="91425" anchor="b" anchorCtr="0">
            <a:noAutofit/>
          </a:bodyPr>
          <a:lstStyle>
            <a:lvl1pPr lvl="0" rtl="0">
              <a:spcBef>
                <a:spcPts val="0"/>
              </a:spcBef>
              <a:spcAft>
                <a:spcPts val="0"/>
              </a:spcAft>
              <a:buSzPts val="2800"/>
              <a:buNone/>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165" name="Google Shape;165;p7"/>
          <p:cNvSpPr txBox="1">
            <a:spLocks noGrp="1"/>
          </p:cNvSpPr>
          <p:nvPr>
            <p:ph type="body" idx="1"/>
          </p:nvPr>
        </p:nvSpPr>
        <p:spPr>
          <a:xfrm>
            <a:off x="4325550" y="2805125"/>
            <a:ext cx="2711700" cy="1139700"/>
          </a:xfrm>
          <a:prstGeom prst="rect">
            <a:avLst/>
          </a:prstGeom>
        </p:spPr>
        <p:txBody>
          <a:bodyPr spcFirstLastPara="1" wrap="square" lIns="91425" tIns="91425" rIns="91425" bIns="91425" anchor="t" anchorCtr="0">
            <a:noAutofit/>
          </a:bodyPr>
          <a:lstStyle>
            <a:lvl1pPr marL="457200" lvl="0" indent="-317500" rtl="0">
              <a:lnSpc>
                <a:spcPct val="100000"/>
              </a:lnSpc>
              <a:spcBef>
                <a:spcPts val="0"/>
              </a:spcBef>
              <a:spcAft>
                <a:spcPts val="0"/>
              </a:spcAft>
              <a:buSzPts val="1400"/>
              <a:buChar char="●"/>
              <a:defRPr/>
            </a:lvl1pPr>
            <a:lvl2pPr marL="914400" lvl="1" indent="-317500" algn="ctr" rtl="0">
              <a:spcBef>
                <a:spcPts val="1600"/>
              </a:spcBef>
              <a:spcAft>
                <a:spcPts val="0"/>
              </a:spcAft>
              <a:buSzPts val="1400"/>
              <a:buChar char="○"/>
              <a:defRPr/>
            </a:lvl2pPr>
            <a:lvl3pPr marL="1371600" lvl="2" indent="-317500" algn="ctr" rtl="0">
              <a:spcBef>
                <a:spcPts val="1600"/>
              </a:spcBef>
              <a:spcAft>
                <a:spcPts val="0"/>
              </a:spcAft>
              <a:buSzPts val="1400"/>
              <a:buChar char="■"/>
              <a:defRPr/>
            </a:lvl3pPr>
            <a:lvl4pPr marL="1828800" lvl="3" indent="-317500" algn="ctr" rtl="0">
              <a:spcBef>
                <a:spcPts val="1600"/>
              </a:spcBef>
              <a:spcAft>
                <a:spcPts val="0"/>
              </a:spcAft>
              <a:buSzPts val="1400"/>
              <a:buChar char="●"/>
              <a:defRPr/>
            </a:lvl4pPr>
            <a:lvl5pPr marL="2286000" lvl="4" indent="-317500" algn="ctr" rtl="0">
              <a:spcBef>
                <a:spcPts val="1600"/>
              </a:spcBef>
              <a:spcAft>
                <a:spcPts val="0"/>
              </a:spcAft>
              <a:buSzPts val="1400"/>
              <a:buChar char="○"/>
              <a:defRPr/>
            </a:lvl5pPr>
            <a:lvl6pPr marL="2743200" lvl="5" indent="-317500" algn="ctr" rtl="0">
              <a:spcBef>
                <a:spcPts val="1600"/>
              </a:spcBef>
              <a:spcAft>
                <a:spcPts val="0"/>
              </a:spcAft>
              <a:buSzPts val="1400"/>
              <a:buChar char="■"/>
              <a:defRPr/>
            </a:lvl6pPr>
            <a:lvl7pPr marL="3200400" lvl="6" indent="-317500" algn="ctr" rtl="0">
              <a:spcBef>
                <a:spcPts val="1600"/>
              </a:spcBef>
              <a:spcAft>
                <a:spcPts val="0"/>
              </a:spcAft>
              <a:buSzPts val="1400"/>
              <a:buChar char="●"/>
              <a:defRPr/>
            </a:lvl7pPr>
            <a:lvl8pPr marL="3657600" lvl="7" indent="-317500" algn="ctr" rtl="0">
              <a:spcBef>
                <a:spcPts val="1600"/>
              </a:spcBef>
              <a:spcAft>
                <a:spcPts val="0"/>
              </a:spcAft>
              <a:buSzPts val="1400"/>
              <a:buChar char="○"/>
              <a:defRPr/>
            </a:lvl8pPr>
            <a:lvl9pPr marL="4114800" lvl="8" indent="-317500" algn="ctr" rtl="0">
              <a:spcBef>
                <a:spcPts val="1600"/>
              </a:spcBef>
              <a:spcAft>
                <a:spcPts val="1600"/>
              </a:spcAft>
              <a:buSzPts val="1400"/>
              <a:buChar char="■"/>
              <a:defRPr/>
            </a:lvl9pPr>
          </a:lstStyle>
          <a:p>
            <a:endParaRPr/>
          </a:p>
        </p:txBody>
      </p:sp>
      <p:sp>
        <p:nvSpPr>
          <p:cNvPr id="166" name="Google Shape;166;p7"/>
          <p:cNvSpPr/>
          <p:nvPr/>
        </p:nvSpPr>
        <p:spPr>
          <a:xfrm>
            <a:off x="4302013" y="602250"/>
            <a:ext cx="591426" cy="435051"/>
          </a:xfrm>
          <a:custGeom>
            <a:avLst/>
            <a:gdLst/>
            <a:ahLst/>
            <a:cxnLst/>
            <a:rect l="l" t="t" r="r" b="b"/>
            <a:pathLst>
              <a:path w="624" h="459" extrusionOk="0">
                <a:moveTo>
                  <a:pt x="288" y="0"/>
                </a:moveTo>
                <a:cubicBezTo>
                  <a:pt x="214" y="0"/>
                  <a:pt x="143" y="38"/>
                  <a:pt x="94" y="108"/>
                </a:cubicBezTo>
                <a:cubicBezTo>
                  <a:pt x="16" y="216"/>
                  <a:pt x="1" y="402"/>
                  <a:pt x="187" y="402"/>
                </a:cubicBezTo>
                <a:cubicBezTo>
                  <a:pt x="270" y="412"/>
                  <a:pt x="376" y="458"/>
                  <a:pt x="459" y="458"/>
                </a:cubicBezTo>
                <a:cubicBezTo>
                  <a:pt x="500" y="458"/>
                  <a:pt x="535" y="448"/>
                  <a:pt x="560" y="417"/>
                </a:cubicBezTo>
                <a:cubicBezTo>
                  <a:pt x="624" y="309"/>
                  <a:pt x="531" y="108"/>
                  <a:pt x="422" y="44"/>
                </a:cubicBezTo>
                <a:cubicBezTo>
                  <a:pt x="380" y="14"/>
                  <a:pt x="334" y="0"/>
                  <a:pt x="288" y="0"/>
                </a:cubicBezTo>
                <a:close/>
              </a:path>
            </a:pathLst>
          </a:custGeom>
          <a:solidFill>
            <a:srgbClr val="F5AD9A">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7"/>
          <p:cNvSpPr/>
          <p:nvPr/>
        </p:nvSpPr>
        <p:spPr>
          <a:xfrm rot="2832630">
            <a:off x="8077425" y="3442225"/>
            <a:ext cx="591425" cy="435051"/>
          </a:xfrm>
          <a:custGeom>
            <a:avLst/>
            <a:gdLst/>
            <a:ahLst/>
            <a:cxnLst/>
            <a:rect l="l" t="t" r="r" b="b"/>
            <a:pathLst>
              <a:path w="624" h="459" extrusionOk="0">
                <a:moveTo>
                  <a:pt x="288" y="0"/>
                </a:moveTo>
                <a:cubicBezTo>
                  <a:pt x="214" y="0"/>
                  <a:pt x="143" y="38"/>
                  <a:pt x="94" y="108"/>
                </a:cubicBezTo>
                <a:cubicBezTo>
                  <a:pt x="16" y="216"/>
                  <a:pt x="1" y="402"/>
                  <a:pt x="187" y="402"/>
                </a:cubicBezTo>
                <a:cubicBezTo>
                  <a:pt x="270" y="412"/>
                  <a:pt x="376" y="458"/>
                  <a:pt x="459" y="458"/>
                </a:cubicBezTo>
                <a:cubicBezTo>
                  <a:pt x="500" y="458"/>
                  <a:pt x="535" y="448"/>
                  <a:pt x="560" y="417"/>
                </a:cubicBezTo>
                <a:cubicBezTo>
                  <a:pt x="624" y="309"/>
                  <a:pt x="531" y="108"/>
                  <a:pt x="422" y="44"/>
                </a:cubicBezTo>
                <a:cubicBezTo>
                  <a:pt x="380" y="14"/>
                  <a:pt x="334" y="0"/>
                  <a:pt x="288" y="0"/>
                </a:cubicBezTo>
                <a:close/>
              </a:path>
            </a:pathLst>
          </a:custGeom>
          <a:solidFill>
            <a:srgbClr val="F5AD9A">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7"/>
          <p:cNvSpPr/>
          <p:nvPr/>
        </p:nvSpPr>
        <p:spPr>
          <a:xfrm rot="-4073528">
            <a:off x="578413" y="2913425"/>
            <a:ext cx="591426" cy="435050"/>
          </a:xfrm>
          <a:custGeom>
            <a:avLst/>
            <a:gdLst/>
            <a:ahLst/>
            <a:cxnLst/>
            <a:rect l="l" t="t" r="r" b="b"/>
            <a:pathLst>
              <a:path w="624" h="459" extrusionOk="0">
                <a:moveTo>
                  <a:pt x="288" y="0"/>
                </a:moveTo>
                <a:cubicBezTo>
                  <a:pt x="214" y="0"/>
                  <a:pt x="143" y="38"/>
                  <a:pt x="94" y="108"/>
                </a:cubicBezTo>
                <a:cubicBezTo>
                  <a:pt x="16" y="216"/>
                  <a:pt x="1" y="402"/>
                  <a:pt x="187" y="402"/>
                </a:cubicBezTo>
                <a:cubicBezTo>
                  <a:pt x="270" y="412"/>
                  <a:pt x="376" y="458"/>
                  <a:pt x="459" y="458"/>
                </a:cubicBezTo>
                <a:cubicBezTo>
                  <a:pt x="500" y="458"/>
                  <a:pt x="535" y="448"/>
                  <a:pt x="560" y="417"/>
                </a:cubicBezTo>
                <a:cubicBezTo>
                  <a:pt x="624" y="309"/>
                  <a:pt x="531" y="108"/>
                  <a:pt x="422" y="44"/>
                </a:cubicBezTo>
                <a:cubicBezTo>
                  <a:pt x="380" y="14"/>
                  <a:pt x="334" y="0"/>
                  <a:pt x="288" y="0"/>
                </a:cubicBezTo>
                <a:close/>
              </a:path>
            </a:pathLst>
          </a:custGeom>
          <a:solidFill>
            <a:srgbClr val="F5AD9A">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9" name="Google Shape;169;p7"/>
          <p:cNvGrpSpPr/>
          <p:nvPr/>
        </p:nvGrpSpPr>
        <p:grpSpPr>
          <a:xfrm rot="10800000">
            <a:off x="512305" y="1273976"/>
            <a:ext cx="8376625" cy="2423998"/>
            <a:chOff x="916725" y="1641996"/>
            <a:chExt cx="679700" cy="196689"/>
          </a:xfrm>
        </p:grpSpPr>
        <p:sp>
          <p:nvSpPr>
            <p:cNvPr id="170" name="Google Shape;170;p7"/>
            <p:cNvSpPr/>
            <p:nvPr/>
          </p:nvSpPr>
          <p:spPr>
            <a:xfrm>
              <a:off x="924724" y="1743976"/>
              <a:ext cx="14025" cy="14400"/>
            </a:xfrm>
            <a:custGeom>
              <a:avLst/>
              <a:gdLst/>
              <a:ahLst/>
              <a:cxnLst/>
              <a:rect l="l" t="t" r="r" b="b"/>
              <a:pathLst>
                <a:path w="561" h="576" extrusionOk="0">
                  <a:moveTo>
                    <a:pt x="281" y="1"/>
                  </a:moveTo>
                  <a:cubicBezTo>
                    <a:pt x="124" y="1"/>
                    <a:pt x="1" y="124"/>
                    <a:pt x="1" y="296"/>
                  </a:cubicBezTo>
                  <a:cubicBezTo>
                    <a:pt x="1" y="452"/>
                    <a:pt x="124" y="576"/>
                    <a:pt x="281" y="576"/>
                  </a:cubicBezTo>
                  <a:cubicBezTo>
                    <a:pt x="434" y="576"/>
                    <a:pt x="560" y="452"/>
                    <a:pt x="560" y="296"/>
                  </a:cubicBezTo>
                  <a:cubicBezTo>
                    <a:pt x="560" y="124"/>
                    <a:pt x="434" y="1"/>
                    <a:pt x="281"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7"/>
            <p:cNvSpPr/>
            <p:nvPr/>
          </p:nvSpPr>
          <p:spPr>
            <a:xfrm>
              <a:off x="953903" y="1825237"/>
              <a:ext cx="9350" cy="9389"/>
            </a:xfrm>
            <a:custGeom>
              <a:avLst/>
              <a:gdLst/>
              <a:ahLst/>
              <a:cxnLst/>
              <a:rect l="l" t="t" r="r" b="b"/>
              <a:pathLst>
                <a:path w="247" h="248" extrusionOk="0">
                  <a:moveTo>
                    <a:pt x="124" y="1"/>
                  </a:moveTo>
                  <a:cubicBezTo>
                    <a:pt x="60" y="1"/>
                    <a:pt x="0" y="61"/>
                    <a:pt x="0" y="124"/>
                  </a:cubicBezTo>
                  <a:cubicBezTo>
                    <a:pt x="0" y="187"/>
                    <a:pt x="60" y="247"/>
                    <a:pt x="124" y="247"/>
                  </a:cubicBezTo>
                  <a:cubicBezTo>
                    <a:pt x="187" y="247"/>
                    <a:pt x="247" y="187"/>
                    <a:pt x="247" y="124"/>
                  </a:cubicBezTo>
                  <a:cubicBezTo>
                    <a:pt x="247" y="61"/>
                    <a:pt x="187" y="1"/>
                    <a:pt x="124"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7"/>
            <p:cNvSpPr/>
            <p:nvPr/>
          </p:nvSpPr>
          <p:spPr>
            <a:xfrm>
              <a:off x="1586176" y="1752576"/>
              <a:ext cx="6275" cy="5800"/>
            </a:xfrm>
            <a:custGeom>
              <a:avLst/>
              <a:gdLst/>
              <a:ahLst/>
              <a:cxnLst/>
              <a:rect l="l" t="t" r="r" b="b"/>
              <a:pathLst>
                <a:path w="251" h="232" extrusionOk="0">
                  <a:moveTo>
                    <a:pt x="128" y="0"/>
                  </a:moveTo>
                  <a:cubicBezTo>
                    <a:pt x="64" y="0"/>
                    <a:pt x="1" y="45"/>
                    <a:pt x="1" y="109"/>
                  </a:cubicBezTo>
                  <a:cubicBezTo>
                    <a:pt x="1" y="187"/>
                    <a:pt x="64" y="232"/>
                    <a:pt x="128" y="232"/>
                  </a:cubicBezTo>
                  <a:cubicBezTo>
                    <a:pt x="187" y="232"/>
                    <a:pt x="251" y="187"/>
                    <a:pt x="251" y="109"/>
                  </a:cubicBezTo>
                  <a:cubicBezTo>
                    <a:pt x="251" y="45"/>
                    <a:pt x="187" y="0"/>
                    <a:pt x="128"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7"/>
            <p:cNvSpPr/>
            <p:nvPr/>
          </p:nvSpPr>
          <p:spPr>
            <a:xfrm>
              <a:off x="943802" y="1682956"/>
              <a:ext cx="10100" cy="10100"/>
            </a:xfrm>
            <a:custGeom>
              <a:avLst/>
              <a:gdLst/>
              <a:ahLst/>
              <a:cxnLst/>
              <a:rect l="l" t="t" r="r" b="b"/>
              <a:pathLst>
                <a:path w="404" h="404" extrusionOk="0">
                  <a:moveTo>
                    <a:pt x="202" y="0"/>
                  </a:moveTo>
                  <a:cubicBezTo>
                    <a:pt x="94" y="0"/>
                    <a:pt x="1" y="94"/>
                    <a:pt x="1" y="202"/>
                  </a:cubicBezTo>
                  <a:cubicBezTo>
                    <a:pt x="1" y="325"/>
                    <a:pt x="94" y="403"/>
                    <a:pt x="202" y="403"/>
                  </a:cubicBezTo>
                  <a:cubicBezTo>
                    <a:pt x="311" y="403"/>
                    <a:pt x="404" y="325"/>
                    <a:pt x="404" y="202"/>
                  </a:cubicBezTo>
                  <a:cubicBezTo>
                    <a:pt x="404" y="94"/>
                    <a:pt x="311" y="0"/>
                    <a:pt x="202"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7"/>
            <p:cNvSpPr/>
            <p:nvPr/>
          </p:nvSpPr>
          <p:spPr>
            <a:xfrm>
              <a:off x="916725" y="1787725"/>
              <a:ext cx="5900" cy="6175"/>
            </a:xfrm>
            <a:custGeom>
              <a:avLst/>
              <a:gdLst/>
              <a:ahLst/>
              <a:cxnLst/>
              <a:rect l="l" t="t" r="r" b="b"/>
              <a:pathLst>
                <a:path w="236" h="247" extrusionOk="0">
                  <a:moveTo>
                    <a:pt x="109" y="0"/>
                  </a:moveTo>
                  <a:cubicBezTo>
                    <a:pt x="49" y="0"/>
                    <a:pt x="0" y="60"/>
                    <a:pt x="0" y="123"/>
                  </a:cubicBezTo>
                  <a:cubicBezTo>
                    <a:pt x="0" y="187"/>
                    <a:pt x="49" y="246"/>
                    <a:pt x="109" y="246"/>
                  </a:cubicBezTo>
                  <a:cubicBezTo>
                    <a:pt x="187" y="246"/>
                    <a:pt x="236" y="187"/>
                    <a:pt x="236" y="123"/>
                  </a:cubicBezTo>
                  <a:cubicBezTo>
                    <a:pt x="236" y="60"/>
                    <a:pt x="187" y="0"/>
                    <a:pt x="109" y="0"/>
                  </a:cubicBezTo>
                  <a:close/>
                </a:path>
              </a:pathLst>
            </a:custGeom>
            <a:solidFill>
              <a:srgbClr val="02AC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7"/>
            <p:cNvSpPr/>
            <p:nvPr/>
          </p:nvSpPr>
          <p:spPr>
            <a:xfrm>
              <a:off x="951477" y="1641996"/>
              <a:ext cx="6274" cy="6707"/>
            </a:xfrm>
            <a:custGeom>
              <a:avLst/>
              <a:gdLst/>
              <a:ahLst/>
              <a:cxnLst/>
              <a:rect l="l" t="t" r="r" b="b"/>
              <a:pathLst>
                <a:path w="232" h="248" extrusionOk="0">
                  <a:moveTo>
                    <a:pt x="123" y="1"/>
                  </a:moveTo>
                  <a:cubicBezTo>
                    <a:pt x="45" y="1"/>
                    <a:pt x="0" y="61"/>
                    <a:pt x="0" y="124"/>
                  </a:cubicBezTo>
                  <a:cubicBezTo>
                    <a:pt x="0" y="187"/>
                    <a:pt x="45" y="247"/>
                    <a:pt x="123" y="247"/>
                  </a:cubicBezTo>
                  <a:cubicBezTo>
                    <a:pt x="187" y="247"/>
                    <a:pt x="232" y="187"/>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7"/>
            <p:cNvSpPr/>
            <p:nvPr/>
          </p:nvSpPr>
          <p:spPr>
            <a:xfrm>
              <a:off x="1554877" y="1832883"/>
              <a:ext cx="5799" cy="5802"/>
            </a:xfrm>
            <a:custGeom>
              <a:avLst/>
              <a:gdLst/>
              <a:ahLst/>
              <a:cxnLst/>
              <a:rect l="l" t="t" r="r" b="b"/>
              <a:pathLst>
                <a:path w="232" h="248" extrusionOk="0">
                  <a:moveTo>
                    <a:pt x="123" y="1"/>
                  </a:moveTo>
                  <a:cubicBezTo>
                    <a:pt x="45" y="1"/>
                    <a:pt x="0" y="61"/>
                    <a:pt x="0" y="124"/>
                  </a:cubicBezTo>
                  <a:cubicBezTo>
                    <a:pt x="0" y="188"/>
                    <a:pt x="45" y="247"/>
                    <a:pt x="123" y="247"/>
                  </a:cubicBezTo>
                  <a:cubicBezTo>
                    <a:pt x="187" y="247"/>
                    <a:pt x="232" y="188"/>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7"/>
            <p:cNvSpPr/>
            <p:nvPr/>
          </p:nvSpPr>
          <p:spPr>
            <a:xfrm>
              <a:off x="1560676" y="1726789"/>
              <a:ext cx="6275" cy="6593"/>
            </a:xfrm>
            <a:custGeom>
              <a:avLst/>
              <a:gdLst/>
              <a:ahLst/>
              <a:cxnLst/>
              <a:rect l="l" t="t" r="r" b="b"/>
              <a:pathLst>
                <a:path w="374" h="393" extrusionOk="0">
                  <a:moveTo>
                    <a:pt x="187" y="1"/>
                  </a:moveTo>
                  <a:cubicBezTo>
                    <a:pt x="79" y="1"/>
                    <a:pt x="0" y="94"/>
                    <a:pt x="0" y="206"/>
                  </a:cubicBezTo>
                  <a:cubicBezTo>
                    <a:pt x="0" y="299"/>
                    <a:pt x="79" y="392"/>
                    <a:pt x="187" y="392"/>
                  </a:cubicBezTo>
                  <a:cubicBezTo>
                    <a:pt x="295" y="392"/>
                    <a:pt x="374" y="299"/>
                    <a:pt x="374" y="206"/>
                  </a:cubicBezTo>
                  <a:cubicBezTo>
                    <a:pt x="374" y="94"/>
                    <a:pt x="295" y="1"/>
                    <a:pt x="187"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7"/>
            <p:cNvSpPr/>
            <p:nvPr/>
          </p:nvSpPr>
          <p:spPr>
            <a:xfrm>
              <a:off x="1585975" y="1649033"/>
              <a:ext cx="10450" cy="10100"/>
            </a:xfrm>
            <a:custGeom>
              <a:avLst/>
              <a:gdLst/>
              <a:ahLst/>
              <a:cxnLst/>
              <a:rect l="l" t="t" r="r" b="b"/>
              <a:pathLst>
                <a:path w="418" h="404" extrusionOk="0">
                  <a:moveTo>
                    <a:pt x="216" y="0"/>
                  </a:moveTo>
                  <a:cubicBezTo>
                    <a:pt x="93" y="0"/>
                    <a:pt x="0" y="94"/>
                    <a:pt x="0" y="202"/>
                  </a:cubicBezTo>
                  <a:cubicBezTo>
                    <a:pt x="0" y="325"/>
                    <a:pt x="93" y="403"/>
                    <a:pt x="216" y="403"/>
                  </a:cubicBezTo>
                  <a:cubicBezTo>
                    <a:pt x="325" y="403"/>
                    <a:pt x="418" y="325"/>
                    <a:pt x="418" y="202"/>
                  </a:cubicBezTo>
                  <a:cubicBezTo>
                    <a:pt x="418" y="94"/>
                    <a:pt x="325" y="0"/>
                    <a:pt x="216"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7"/>
            <p:cNvSpPr/>
            <p:nvPr/>
          </p:nvSpPr>
          <p:spPr>
            <a:xfrm>
              <a:off x="1573297" y="1787725"/>
              <a:ext cx="6275" cy="6175"/>
            </a:xfrm>
            <a:custGeom>
              <a:avLst/>
              <a:gdLst/>
              <a:ahLst/>
              <a:cxnLst/>
              <a:rect l="l" t="t" r="r" b="b"/>
              <a:pathLst>
                <a:path w="251" h="247" extrusionOk="0">
                  <a:moveTo>
                    <a:pt x="127" y="0"/>
                  </a:moveTo>
                  <a:cubicBezTo>
                    <a:pt x="64" y="0"/>
                    <a:pt x="0" y="60"/>
                    <a:pt x="0" y="123"/>
                  </a:cubicBezTo>
                  <a:cubicBezTo>
                    <a:pt x="0" y="187"/>
                    <a:pt x="64" y="246"/>
                    <a:pt x="127" y="246"/>
                  </a:cubicBezTo>
                  <a:cubicBezTo>
                    <a:pt x="187" y="246"/>
                    <a:pt x="250" y="187"/>
                    <a:pt x="250" y="123"/>
                  </a:cubicBezTo>
                  <a:cubicBezTo>
                    <a:pt x="250" y="60"/>
                    <a:pt x="187" y="0"/>
                    <a:pt x="127" y="0"/>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0" name="Google Shape;180;p7"/>
          <p:cNvSpPr/>
          <p:nvPr/>
        </p:nvSpPr>
        <p:spPr>
          <a:xfrm rot="10800000">
            <a:off x="512288" y="1329381"/>
            <a:ext cx="172844" cy="177466"/>
          </a:xfrm>
          <a:custGeom>
            <a:avLst/>
            <a:gdLst/>
            <a:ahLst/>
            <a:cxnLst/>
            <a:rect l="l" t="t" r="r" b="b"/>
            <a:pathLst>
              <a:path w="561" h="576" extrusionOk="0">
                <a:moveTo>
                  <a:pt x="281" y="1"/>
                </a:moveTo>
                <a:cubicBezTo>
                  <a:pt x="124" y="1"/>
                  <a:pt x="1" y="124"/>
                  <a:pt x="1" y="296"/>
                </a:cubicBezTo>
                <a:cubicBezTo>
                  <a:pt x="1" y="452"/>
                  <a:pt x="124" y="576"/>
                  <a:pt x="281" y="576"/>
                </a:cubicBezTo>
                <a:cubicBezTo>
                  <a:pt x="434" y="576"/>
                  <a:pt x="560" y="452"/>
                  <a:pt x="560" y="296"/>
                </a:cubicBezTo>
                <a:cubicBezTo>
                  <a:pt x="560" y="124"/>
                  <a:pt x="434" y="1"/>
                  <a:pt x="281"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22"/>
        <p:cNvGrpSpPr/>
        <p:nvPr/>
      </p:nvGrpSpPr>
      <p:grpSpPr>
        <a:xfrm>
          <a:off x="0" y="0"/>
          <a:ext cx="0" cy="0"/>
          <a:chOff x="0" y="0"/>
          <a:chExt cx="0" cy="0"/>
        </a:xfrm>
      </p:grpSpPr>
      <p:sp>
        <p:nvSpPr>
          <p:cNvPr id="223" name="Google Shape;223;p9"/>
          <p:cNvSpPr txBox="1">
            <a:spLocks noGrp="1"/>
          </p:cNvSpPr>
          <p:nvPr>
            <p:ph type="title"/>
          </p:nvPr>
        </p:nvSpPr>
        <p:spPr>
          <a:xfrm>
            <a:off x="4572000" y="1878250"/>
            <a:ext cx="2743200" cy="837300"/>
          </a:xfrm>
          <a:prstGeom prst="rect">
            <a:avLst/>
          </a:prstGeom>
        </p:spPr>
        <p:txBody>
          <a:bodyPr spcFirstLastPara="1" wrap="square" lIns="91425" tIns="91425" rIns="91425" bIns="91425" anchor="b" anchorCtr="0">
            <a:noAutofit/>
          </a:bodyPr>
          <a:lstStyle>
            <a:lvl1pPr lvl="0" rtl="0">
              <a:spcBef>
                <a:spcPts val="0"/>
              </a:spcBef>
              <a:spcAft>
                <a:spcPts val="0"/>
              </a:spcAft>
              <a:buSzPts val="4000"/>
              <a:buNone/>
              <a:defRPr/>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a:endParaRPr/>
          </a:p>
        </p:txBody>
      </p:sp>
      <p:sp>
        <p:nvSpPr>
          <p:cNvPr id="224" name="Google Shape;224;p9"/>
          <p:cNvSpPr txBox="1">
            <a:spLocks noGrp="1"/>
          </p:cNvSpPr>
          <p:nvPr>
            <p:ph type="subTitle" idx="1"/>
          </p:nvPr>
        </p:nvSpPr>
        <p:spPr>
          <a:xfrm>
            <a:off x="4572000" y="2672780"/>
            <a:ext cx="2743200" cy="1235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800"/>
              <a:buNone/>
              <a:defRPr sz="1800"/>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225" name="Google Shape;225;p9"/>
          <p:cNvSpPr txBox="1">
            <a:spLocks noGrp="1"/>
          </p:cNvSpPr>
          <p:nvPr>
            <p:ph type="title" idx="2" hasCustomPrompt="1"/>
          </p:nvPr>
        </p:nvSpPr>
        <p:spPr>
          <a:xfrm>
            <a:off x="4571988" y="1350638"/>
            <a:ext cx="1203300" cy="837300"/>
          </a:xfrm>
          <a:prstGeom prst="rect">
            <a:avLst/>
          </a:prstGeom>
        </p:spPr>
        <p:txBody>
          <a:bodyPr spcFirstLastPara="1" wrap="square" lIns="91425" tIns="91425" rIns="91425" bIns="91425" anchor="ctr" anchorCtr="0">
            <a:noAutofit/>
          </a:bodyPr>
          <a:lstStyle>
            <a:lvl1pPr lvl="0" rtl="0">
              <a:spcBef>
                <a:spcPts val="0"/>
              </a:spcBef>
              <a:spcAft>
                <a:spcPts val="0"/>
              </a:spcAft>
              <a:buSzPts val="6000"/>
              <a:buNone/>
              <a:defRPr sz="6000"/>
            </a:lvl1pPr>
            <a:lvl2pPr lvl="1" algn="r" rtl="0">
              <a:spcBef>
                <a:spcPts val="0"/>
              </a:spcBef>
              <a:spcAft>
                <a:spcPts val="0"/>
              </a:spcAft>
              <a:buSzPts val="12000"/>
              <a:buFont typeface="Mukta"/>
              <a:buNone/>
              <a:defRPr sz="12000">
                <a:latin typeface="Mukta"/>
                <a:ea typeface="Mukta"/>
                <a:cs typeface="Mukta"/>
                <a:sym typeface="Mukta"/>
              </a:defRPr>
            </a:lvl2pPr>
            <a:lvl3pPr lvl="2" algn="r" rtl="0">
              <a:spcBef>
                <a:spcPts val="0"/>
              </a:spcBef>
              <a:spcAft>
                <a:spcPts val="0"/>
              </a:spcAft>
              <a:buSzPts val="12000"/>
              <a:buFont typeface="Mukta"/>
              <a:buNone/>
              <a:defRPr sz="12000">
                <a:latin typeface="Mukta"/>
                <a:ea typeface="Mukta"/>
                <a:cs typeface="Mukta"/>
                <a:sym typeface="Mukta"/>
              </a:defRPr>
            </a:lvl3pPr>
            <a:lvl4pPr lvl="3" algn="r" rtl="0">
              <a:spcBef>
                <a:spcPts val="0"/>
              </a:spcBef>
              <a:spcAft>
                <a:spcPts val="0"/>
              </a:spcAft>
              <a:buSzPts val="12000"/>
              <a:buFont typeface="Mukta"/>
              <a:buNone/>
              <a:defRPr sz="12000">
                <a:latin typeface="Mukta"/>
                <a:ea typeface="Mukta"/>
                <a:cs typeface="Mukta"/>
                <a:sym typeface="Mukta"/>
              </a:defRPr>
            </a:lvl4pPr>
            <a:lvl5pPr lvl="4" algn="r" rtl="0">
              <a:spcBef>
                <a:spcPts val="0"/>
              </a:spcBef>
              <a:spcAft>
                <a:spcPts val="0"/>
              </a:spcAft>
              <a:buSzPts val="12000"/>
              <a:buFont typeface="Mukta"/>
              <a:buNone/>
              <a:defRPr sz="12000">
                <a:latin typeface="Mukta"/>
                <a:ea typeface="Mukta"/>
                <a:cs typeface="Mukta"/>
                <a:sym typeface="Mukta"/>
              </a:defRPr>
            </a:lvl5pPr>
            <a:lvl6pPr lvl="5" algn="r" rtl="0">
              <a:spcBef>
                <a:spcPts val="0"/>
              </a:spcBef>
              <a:spcAft>
                <a:spcPts val="0"/>
              </a:spcAft>
              <a:buSzPts val="12000"/>
              <a:buFont typeface="Mukta"/>
              <a:buNone/>
              <a:defRPr sz="12000">
                <a:latin typeface="Mukta"/>
                <a:ea typeface="Mukta"/>
                <a:cs typeface="Mukta"/>
                <a:sym typeface="Mukta"/>
              </a:defRPr>
            </a:lvl6pPr>
            <a:lvl7pPr lvl="6" algn="r" rtl="0">
              <a:spcBef>
                <a:spcPts val="0"/>
              </a:spcBef>
              <a:spcAft>
                <a:spcPts val="0"/>
              </a:spcAft>
              <a:buSzPts val="12000"/>
              <a:buFont typeface="Mukta"/>
              <a:buNone/>
              <a:defRPr sz="12000">
                <a:latin typeface="Mukta"/>
                <a:ea typeface="Mukta"/>
                <a:cs typeface="Mukta"/>
                <a:sym typeface="Mukta"/>
              </a:defRPr>
            </a:lvl7pPr>
            <a:lvl8pPr lvl="7" algn="r" rtl="0">
              <a:spcBef>
                <a:spcPts val="0"/>
              </a:spcBef>
              <a:spcAft>
                <a:spcPts val="0"/>
              </a:spcAft>
              <a:buSzPts val="12000"/>
              <a:buFont typeface="Mukta"/>
              <a:buNone/>
              <a:defRPr sz="12000">
                <a:latin typeface="Mukta"/>
                <a:ea typeface="Mukta"/>
                <a:cs typeface="Mukta"/>
                <a:sym typeface="Mukta"/>
              </a:defRPr>
            </a:lvl8pPr>
            <a:lvl9pPr lvl="8" algn="r" rtl="0">
              <a:spcBef>
                <a:spcPts val="0"/>
              </a:spcBef>
              <a:spcAft>
                <a:spcPts val="0"/>
              </a:spcAft>
              <a:buSzPts val="12000"/>
              <a:buFont typeface="Mukta"/>
              <a:buNone/>
              <a:defRPr sz="12000">
                <a:latin typeface="Mukta"/>
                <a:ea typeface="Mukta"/>
                <a:cs typeface="Mukta"/>
                <a:sym typeface="Mukta"/>
              </a:defRPr>
            </a:lvl9pPr>
          </a:lstStyle>
          <a:p>
            <a:r>
              <a:t>xx%</a:t>
            </a:r>
          </a:p>
        </p:txBody>
      </p:sp>
      <p:sp>
        <p:nvSpPr>
          <p:cNvPr id="226" name="Google Shape;226;p9"/>
          <p:cNvSpPr/>
          <p:nvPr/>
        </p:nvSpPr>
        <p:spPr>
          <a:xfrm rot="5400000" flipH="1">
            <a:off x="-3074787" y="321247"/>
            <a:ext cx="5034995" cy="3053822"/>
          </a:xfrm>
          <a:custGeom>
            <a:avLst/>
            <a:gdLst/>
            <a:ahLst/>
            <a:cxnLst/>
            <a:rect l="l" t="t" r="r" b="b"/>
            <a:pathLst>
              <a:path w="4572" h="2773" extrusionOk="0">
                <a:moveTo>
                  <a:pt x="1260" y="1"/>
                </a:moveTo>
                <a:cubicBezTo>
                  <a:pt x="1182" y="1"/>
                  <a:pt x="1104" y="8"/>
                  <a:pt x="1027" y="23"/>
                </a:cubicBezTo>
                <a:cubicBezTo>
                  <a:pt x="669" y="83"/>
                  <a:pt x="374" y="333"/>
                  <a:pt x="344" y="676"/>
                </a:cubicBezTo>
                <a:cubicBezTo>
                  <a:pt x="329" y="829"/>
                  <a:pt x="482" y="1094"/>
                  <a:pt x="438" y="1236"/>
                </a:cubicBezTo>
                <a:cubicBezTo>
                  <a:pt x="389" y="1374"/>
                  <a:pt x="1" y="1825"/>
                  <a:pt x="16" y="2168"/>
                </a:cubicBezTo>
                <a:cubicBezTo>
                  <a:pt x="35" y="2493"/>
                  <a:pt x="109" y="2601"/>
                  <a:pt x="236" y="2773"/>
                </a:cubicBezTo>
                <a:lnTo>
                  <a:pt x="4247" y="2773"/>
                </a:lnTo>
                <a:cubicBezTo>
                  <a:pt x="4325" y="2601"/>
                  <a:pt x="4385" y="2463"/>
                  <a:pt x="4292" y="2228"/>
                </a:cubicBezTo>
                <a:cubicBezTo>
                  <a:pt x="4213" y="2057"/>
                  <a:pt x="4419" y="1904"/>
                  <a:pt x="4478" y="1732"/>
                </a:cubicBezTo>
                <a:cubicBezTo>
                  <a:pt x="4557" y="1575"/>
                  <a:pt x="4572" y="1404"/>
                  <a:pt x="4557" y="1236"/>
                </a:cubicBezTo>
                <a:cubicBezTo>
                  <a:pt x="4542" y="1016"/>
                  <a:pt x="4434" y="784"/>
                  <a:pt x="4247" y="627"/>
                </a:cubicBezTo>
                <a:cubicBezTo>
                  <a:pt x="4011" y="427"/>
                  <a:pt x="3683" y="349"/>
                  <a:pt x="3370" y="349"/>
                </a:cubicBezTo>
                <a:cubicBezTo>
                  <a:pt x="3293" y="349"/>
                  <a:pt x="3217" y="354"/>
                  <a:pt x="3143" y="363"/>
                </a:cubicBezTo>
                <a:cubicBezTo>
                  <a:pt x="2994" y="392"/>
                  <a:pt x="2857" y="429"/>
                  <a:pt x="2714" y="429"/>
                </a:cubicBezTo>
                <a:cubicBezTo>
                  <a:pt x="2692" y="429"/>
                  <a:pt x="2669" y="428"/>
                  <a:pt x="2646" y="426"/>
                </a:cubicBezTo>
                <a:cubicBezTo>
                  <a:pt x="2411" y="411"/>
                  <a:pt x="2195" y="269"/>
                  <a:pt x="1975" y="161"/>
                </a:cubicBezTo>
                <a:cubicBezTo>
                  <a:pt x="1752" y="68"/>
                  <a:pt x="1504" y="1"/>
                  <a:pt x="1260" y="1"/>
                </a:cubicBezTo>
                <a:close/>
              </a:path>
            </a:pathLst>
          </a:custGeom>
          <a:solidFill>
            <a:srgbClr val="F5AD9A">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9"/>
          <p:cNvSpPr/>
          <p:nvPr/>
        </p:nvSpPr>
        <p:spPr>
          <a:xfrm rot="865811">
            <a:off x="-182304" y="3876947"/>
            <a:ext cx="10092171" cy="6090810"/>
          </a:xfrm>
          <a:custGeom>
            <a:avLst/>
            <a:gdLst/>
            <a:ahLst/>
            <a:cxnLst/>
            <a:rect l="l" t="t" r="r" b="b"/>
            <a:pathLst>
              <a:path w="8583" h="5180" extrusionOk="0">
                <a:moveTo>
                  <a:pt x="6070" y="0"/>
                </a:moveTo>
                <a:cubicBezTo>
                  <a:pt x="5442" y="0"/>
                  <a:pt x="4759" y="364"/>
                  <a:pt x="4183" y="401"/>
                </a:cubicBezTo>
                <a:cubicBezTo>
                  <a:pt x="4115" y="406"/>
                  <a:pt x="4044" y="409"/>
                  <a:pt x="3971" y="409"/>
                </a:cubicBezTo>
                <a:cubicBezTo>
                  <a:pt x="3720" y="409"/>
                  <a:pt x="3444" y="383"/>
                  <a:pt x="3172" y="383"/>
                </a:cubicBezTo>
                <a:cubicBezTo>
                  <a:pt x="2692" y="383"/>
                  <a:pt x="2225" y="464"/>
                  <a:pt x="1929" y="912"/>
                </a:cubicBezTo>
                <a:cubicBezTo>
                  <a:pt x="1321" y="1845"/>
                  <a:pt x="0" y="1643"/>
                  <a:pt x="0" y="3042"/>
                </a:cubicBezTo>
                <a:cubicBezTo>
                  <a:pt x="0" y="3975"/>
                  <a:pt x="1400" y="4643"/>
                  <a:pt x="2441" y="5031"/>
                </a:cubicBezTo>
                <a:cubicBezTo>
                  <a:pt x="2727" y="5138"/>
                  <a:pt x="2969" y="5179"/>
                  <a:pt x="3183" y="5179"/>
                </a:cubicBezTo>
                <a:cubicBezTo>
                  <a:pt x="3871" y="5179"/>
                  <a:pt x="4272" y="4756"/>
                  <a:pt x="4942" y="4756"/>
                </a:cubicBezTo>
                <a:cubicBezTo>
                  <a:pt x="5092" y="4756"/>
                  <a:pt x="5256" y="4777"/>
                  <a:pt x="5441" y="4830"/>
                </a:cubicBezTo>
                <a:cubicBezTo>
                  <a:pt x="5720" y="4914"/>
                  <a:pt x="6060" y="4970"/>
                  <a:pt x="6397" y="4970"/>
                </a:cubicBezTo>
                <a:cubicBezTo>
                  <a:pt x="7002" y="4970"/>
                  <a:pt x="7595" y="4790"/>
                  <a:pt x="7806" y="4270"/>
                </a:cubicBezTo>
                <a:cubicBezTo>
                  <a:pt x="8582" y="2311"/>
                  <a:pt x="7276" y="460"/>
                  <a:pt x="6653" y="136"/>
                </a:cubicBezTo>
                <a:cubicBezTo>
                  <a:pt x="6468" y="38"/>
                  <a:pt x="6272" y="0"/>
                  <a:pt x="6070" y="0"/>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8" name="Google Shape;228;p9"/>
          <p:cNvGrpSpPr/>
          <p:nvPr/>
        </p:nvGrpSpPr>
        <p:grpSpPr>
          <a:xfrm>
            <a:off x="389174" y="4310974"/>
            <a:ext cx="511840" cy="585068"/>
            <a:chOff x="6144600" y="3520075"/>
            <a:chExt cx="29600" cy="33825"/>
          </a:xfrm>
        </p:grpSpPr>
        <p:sp>
          <p:nvSpPr>
            <p:cNvPr id="229" name="Google Shape;229;p9"/>
            <p:cNvSpPr/>
            <p:nvPr/>
          </p:nvSpPr>
          <p:spPr>
            <a:xfrm>
              <a:off x="6155050" y="3520075"/>
              <a:ext cx="5475" cy="4350"/>
            </a:xfrm>
            <a:custGeom>
              <a:avLst/>
              <a:gdLst/>
              <a:ahLst/>
              <a:cxnLst/>
              <a:rect l="l" t="t" r="r" b="b"/>
              <a:pathLst>
                <a:path w="219" h="174" extrusionOk="0">
                  <a:moveTo>
                    <a:pt x="128" y="0"/>
                  </a:moveTo>
                  <a:cubicBezTo>
                    <a:pt x="123" y="0"/>
                    <a:pt x="118" y="1"/>
                    <a:pt x="113" y="2"/>
                  </a:cubicBezTo>
                  <a:cubicBezTo>
                    <a:pt x="79" y="2"/>
                    <a:pt x="49" y="21"/>
                    <a:pt x="49" y="36"/>
                  </a:cubicBezTo>
                  <a:cubicBezTo>
                    <a:pt x="1" y="95"/>
                    <a:pt x="49" y="174"/>
                    <a:pt x="128" y="174"/>
                  </a:cubicBezTo>
                  <a:cubicBezTo>
                    <a:pt x="143" y="174"/>
                    <a:pt x="173" y="159"/>
                    <a:pt x="187" y="129"/>
                  </a:cubicBezTo>
                  <a:cubicBezTo>
                    <a:pt x="218" y="71"/>
                    <a:pt x="180" y="0"/>
                    <a:pt x="128"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9"/>
            <p:cNvSpPr/>
            <p:nvPr/>
          </p:nvSpPr>
          <p:spPr>
            <a:xfrm>
              <a:off x="6152350" y="3549675"/>
              <a:ext cx="4700" cy="4225"/>
            </a:xfrm>
            <a:custGeom>
              <a:avLst/>
              <a:gdLst/>
              <a:ahLst/>
              <a:cxnLst/>
              <a:rect l="l" t="t" r="r" b="b"/>
              <a:pathLst>
                <a:path w="188" h="169" extrusionOk="0">
                  <a:moveTo>
                    <a:pt x="64" y="1"/>
                  </a:moveTo>
                  <a:cubicBezTo>
                    <a:pt x="1" y="31"/>
                    <a:pt x="1" y="109"/>
                    <a:pt x="49" y="158"/>
                  </a:cubicBezTo>
                  <a:cubicBezTo>
                    <a:pt x="64" y="165"/>
                    <a:pt x="79" y="169"/>
                    <a:pt x="93" y="169"/>
                  </a:cubicBezTo>
                  <a:cubicBezTo>
                    <a:pt x="106" y="169"/>
                    <a:pt x="118" y="165"/>
                    <a:pt x="128" y="158"/>
                  </a:cubicBezTo>
                  <a:cubicBezTo>
                    <a:pt x="187" y="124"/>
                    <a:pt x="187" y="49"/>
                    <a:pt x="142" y="16"/>
                  </a:cubicBezTo>
                  <a:cubicBezTo>
                    <a:pt x="109" y="1"/>
                    <a:pt x="94" y="1"/>
                    <a:pt x="64"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9"/>
            <p:cNvSpPr/>
            <p:nvPr/>
          </p:nvSpPr>
          <p:spPr>
            <a:xfrm>
              <a:off x="6144975" y="3526050"/>
              <a:ext cx="5450" cy="5350"/>
            </a:xfrm>
            <a:custGeom>
              <a:avLst/>
              <a:gdLst/>
              <a:ahLst/>
              <a:cxnLst/>
              <a:rect l="l" t="t" r="r" b="b"/>
              <a:pathLst>
                <a:path w="218" h="214" extrusionOk="0">
                  <a:moveTo>
                    <a:pt x="116" y="1"/>
                  </a:moveTo>
                  <a:cubicBezTo>
                    <a:pt x="86" y="1"/>
                    <a:pt x="55" y="14"/>
                    <a:pt x="31" y="43"/>
                  </a:cubicBezTo>
                  <a:cubicBezTo>
                    <a:pt x="16" y="62"/>
                    <a:pt x="1" y="92"/>
                    <a:pt x="1" y="121"/>
                  </a:cubicBezTo>
                  <a:cubicBezTo>
                    <a:pt x="10" y="179"/>
                    <a:pt x="55" y="214"/>
                    <a:pt x="102" y="214"/>
                  </a:cubicBezTo>
                  <a:cubicBezTo>
                    <a:pt x="132" y="214"/>
                    <a:pt x="163" y="200"/>
                    <a:pt x="187" y="170"/>
                  </a:cubicBezTo>
                  <a:cubicBezTo>
                    <a:pt x="202" y="155"/>
                    <a:pt x="217" y="121"/>
                    <a:pt x="217" y="92"/>
                  </a:cubicBezTo>
                  <a:cubicBezTo>
                    <a:pt x="208" y="34"/>
                    <a:pt x="164" y="1"/>
                    <a:pt x="116"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9"/>
            <p:cNvSpPr/>
            <p:nvPr/>
          </p:nvSpPr>
          <p:spPr>
            <a:xfrm>
              <a:off x="6168025" y="3545825"/>
              <a:ext cx="5625" cy="5050"/>
            </a:xfrm>
            <a:custGeom>
              <a:avLst/>
              <a:gdLst/>
              <a:ahLst/>
              <a:cxnLst/>
              <a:rect l="l" t="t" r="r" b="b"/>
              <a:pathLst>
                <a:path w="225" h="202" extrusionOk="0">
                  <a:moveTo>
                    <a:pt x="115" y="0"/>
                  </a:moveTo>
                  <a:cubicBezTo>
                    <a:pt x="97" y="0"/>
                    <a:pt x="78" y="5"/>
                    <a:pt x="60" y="17"/>
                  </a:cubicBezTo>
                  <a:cubicBezTo>
                    <a:pt x="27" y="32"/>
                    <a:pt x="12" y="62"/>
                    <a:pt x="12" y="77"/>
                  </a:cubicBezTo>
                  <a:cubicBezTo>
                    <a:pt x="0" y="148"/>
                    <a:pt x="52" y="202"/>
                    <a:pt x="112" y="202"/>
                  </a:cubicBezTo>
                  <a:cubicBezTo>
                    <a:pt x="130" y="202"/>
                    <a:pt x="150" y="196"/>
                    <a:pt x="168" y="185"/>
                  </a:cubicBezTo>
                  <a:cubicBezTo>
                    <a:pt x="183" y="170"/>
                    <a:pt x="213" y="155"/>
                    <a:pt x="213" y="125"/>
                  </a:cubicBezTo>
                  <a:cubicBezTo>
                    <a:pt x="225" y="54"/>
                    <a:pt x="173" y="0"/>
                    <a:pt x="115"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9"/>
            <p:cNvSpPr/>
            <p:nvPr/>
          </p:nvSpPr>
          <p:spPr>
            <a:xfrm>
              <a:off x="6171000" y="3528325"/>
              <a:ext cx="3200" cy="2725"/>
            </a:xfrm>
            <a:custGeom>
              <a:avLst/>
              <a:gdLst/>
              <a:ahLst/>
              <a:cxnLst/>
              <a:rect l="l" t="t" r="r" b="b"/>
              <a:pathLst>
                <a:path w="128" h="109" extrusionOk="0">
                  <a:moveTo>
                    <a:pt x="79" y="1"/>
                  </a:moveTo>
                  <a:cubicBezTo>
                    <a:pt x="35" y="1"/>
                    <a:pt x="1" y="30"/>
                    <a:pt x="16" y="79"/>
                  </a:cubicBezTo>
                  <a:cubicBezTo>
                    <a:pt x="35" y="94"/>
                    <a:pt x="49" y="109"/>
                    <a:pt x="64" y="109"/>
                  </a:cubicBezTo>
                  <a:cubicBezTo>
                    <a:pt x="109" y="109"/>
                    <a:pt x="128" y="64"/>
                    <a:pt x="128" y="30"/>
                  </a:cubicBezTo>
                  <a:cubicBezTo>
                    <a:pt x="109" y="15"/>
                    <a:pt x="94" y="1"/>
                    <a:pt x="79"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9"/>
            <p:cNvSpPr/>
            <p:nvPr/>
          </p:nvSpPr>
          <p:spPr>
            <a:xfrm>
              <a:off x="6144600" y="3536050"/>
              <a:ext cx="2750" cy="2700"/>
            </a:xfrm>
            <a:custGeom>
              <a:avLst/>
              <a:gdLst/>
              <a:ahLst/>
              <a:cxnLst/>
              <a:rect l="l" t="t" r="r" b="b"/>
              <a:pathLst>
                <a:path w="110" h="108" extrusionOk="0">
                  <a:moveTo>
                    <a:pt x="55" y="1"/>
                  </a:moveTo>
                  <a:cubicBezTo>
                    <a:pt x="28" y="1"/>
                    <a:pt x="1" y="18"/>
                    <a:pt x="1" y="50"/>
                  </a:cubicBezTo>
                  <a:cubicBezTo>
                    <a:pt x="1" y="65"/>
                    <a:pt x="1" y="80"/>
                    <a:pt x="16" y="80"/>
                  </a:cubicBezTo>
                  <a:cubicBezTo>
                    <a:pt x="28" y="99"/>
                    <a:pt x="44" y="107"/>
                    <a:pt x="61" y="107"/>
                  </a:cubicBezTo>
                  <a:cubicBezTo>
                    <a:pt x="86" y="107"/>
                    <a:pt x="109" y="86"/>
                    <a:pt x="109" y="50"/>
                  </a:cubicBezTo>
                  <a:cubicBezTo>
                    <a:pt x="109" y="50"/>
                    <a:pt x="109" y="35"/>
                    <a:pt x="94" y="16"/>
                  </a:cubicBezTo>
                  <a:cubicBezTo>
                    <a:pt x="84" y="6"/>
                    <a:pt x="69" y="1"/>
                    <a:pt x="55"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9"/>
            <p:cNvSpPr/>
            <p:nvPr/>
          </p:nvSpPr>
          <p:spPr>
            <a:xfrm>
              <a:off x="6147700" y="3526375"/>
              <a:ext cx="25675" cy="21375"/>
            </a:xfrm>
            <a:custGeom>
              <a:avLst/>
              <a:gdLst/>
              <a:ahLst/>
              <a:cxnLst/>
              <a:rect l="l" t="t" r="r" b="b"/>
              <a:pathLst>
                <a:path w="1027" h="855" extrusionOk="0">
                  <a:moveTo>
                    <a:pt x="530" y="0"/>
                  </a:moveTo>
                  <a:cubicBezTo>
                    <a:pt x="358" y="0"/>
                    <a:pt x="202" y="93"/>
                    <a:pt x="127" y="250"/>
                  </a:cubicBezTo>
                  <a:cubicBezTo>
                    <a:pt x="0" y="530"/>
                    <a:pt x="187" y="840"/>
                    <a:pt x="500" y="855"/>
                  </a:cubicBezTo>
                  <a:cubicBezTo>
                    <a:pt x="668" y="855"/>
                    <a:pt x="825" y="761"/>
                    <a:pt x="903" y="608"/>
                  </a:cubicBezTo>
                  <a:cubicBezTo>
                    <a:pt x="1026" y="329"/>
                    <a:pt x="840" y="15"/>
                    <a:pt x="530"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9"/>
            <p:cNvSpPr/>
            <p:nvPr/>
          </p:nvSpPr>
          <p:spPr>
            <a:xfrm>
              <a:off x="6166350" y="3534100"/>
              <a:ext cx="3575" cy="3200"/>
            </a:xfrm>
            <a:custGeom>
              <a:avLst/>
              <a:gdLst/>
              <a:ahLst/>
              <a:cxnLst/>
              <a:rect l="l" t="t" r="r" b="b"/>
              <a:pathLst>
                <a:path w="143" h="128" extrusionOk="0">
                  <a:moveTo>
                    <a:pt x="79" y="1"/>
                  </a:moveTo>
                  <a:cubicBezTo>
                    <a:pt x="73" y="1"/>
                    <a:pt x="70" y="1"/>
                    <a:pt x="67" y="2"/>
                  </a:cubicBezTo>
                  <a:lnTo>
                    <a:pt x="67" y="2"/>
                  </a:lnTo>
                  <a:cubicBezTo>
                    <a:pt x="71" y="1"/>
                    <a:pt x="75" y="1"/>
                    <a:pt x="79" y="1"/>
                  </a:cubicBezTo>
                  <a:close/>
                  <a:moveTo>
                    <a:pt x="79" y="1"/>
                  </a:moveTo>
                  <a:cubicBezTo>
                    <a:pt x="109" y="1"/>
                    <a:pt x="127" y="34"/>
                    <a:pt x="109" y="64"/>
                  </a:cubicBezTo>
                  <a:lnTo>
                    <a:pt x="79" y="64"/>
                  </a:lnTo>
                  <a:cubicBezTo>
                    <a:pt x="49" y="64"/>
                    <a:pt x="34" y="34"/>
                    <a:pt x="49" y="20"/>
                  </a:cubicBezTo>
                  <a:cubicBezTo>
                    <a:pt x="58" y="8"/>
                    <a:pt x="62" y="3"/>
                    <a:pt x="67" y="2"/>
                  </a:cubicBezTo>
                  <a:lnTo>
                    <a:pt x="67" y="2"/>
                  </a:lnTo>
                  <a:cubicBezTo>
                    <a:pt x="41" y="6"/>
                    <a:pt x="15" y="24"/>
                    <a:pt x="15" y="49"/>
                  </a:cubicBezTo>
                  <a:cubicBezTo>
                    <a:pt x="0" y="79"/>
                    <a:pt x="15" y="113"/>
                    <a:pt x="64" y="128"/>
                  </a:cubicBezTo>
                  <a:lnTo>
                    <a:pt x="79" y="128"/>
                  </a:lnTo>
                  <a:cubicBezTo>
                    <a:pt x="109" y="128"/>
                    <a:pt x="127" y="113"/>
                    <a:pt x="142" y="79"/>
                  </a:cubicBezTo>
                  <a:cubicBezTo>
                    <a:pt x="142" y="49"/>
                    <a:pt x="127" y="1"/>
                    <a:pt x="9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9"/>
            <p:cNvSpPr/>
            <p:nvPr/>
          </p:nvSpPr>
          <p:spPr>
            <a:xfrm>
              <a:off x="6167175" y="3534100"/>
              <a:ext cx="2375" cy="1625"/>
            </a:xfrm>
            <a:custGeom>
              <a:avLst/>
              <a:gdLst/>
              <a:ahLst/>
              <a:cxnLst/>
              <a:rect l="l" t="t" r="r" b="b"/>
              <a:pathLst>
                <a:path w="95" h="65" extrusionOk="0">
                  <a:moveTo>
                    <a:pt x="46" y="1"/>
                  </a:moveTo>
                  <a:cubicBezTo>
                    <a:pt x="31" y="1"/>
                    <a:pt x="31" y="1"/>
                    <a:pt x="16" y="20"/>
                  </a:cubicBezTo>
                  <a:cubicBezTo>
                    <a:pt x="1" y="34"/>
                    <a:pt x="16" y="64"/>
                    <a:pt x="46" y="64"/>
                  </a:cubicBezTo>
                  <a:lnTo>
                    <a:pt x="76" y="64"/>
                  </a:lnTo>
                  <a:cubicBezTo>
                    <a:pt x="94" y="34"/>
                    <a:pt x="76" y="1"/>
                    <a:pt x="46"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9"/>
            <p:cNvSpPr/>
            <p:nvPr/>
          </p:nvSpPr>
          <p:spPr>
            <a:xfrm>
              <a:off x="6165975" y="3531400"/>
              <a:ext cx="2350" cy="2000"/>
            </a:xfrm>
            <a:custGeom>
              <a:avLst/>
              <a:gdLst/>
              <a:ahLst/>
              <a:cxnLst/>
              <a:rect l="l" t="t" r="r" b="b"/>
              <a:pathLst>
                <a:path w="94" h="80" extrusionOk="0">
                  <a:moveTo>
                    <a:pt x="30" y="1"/>
                  </a:moveTo>
                  <a:cubicBezTo>
                    <a:pt x="0" y="1"/>
                    <a:pt x="0" y="49"/>
                    <a:pt x="15" y="64"/>
                  </a:cubicBezTo>
                  <a:cubicBezTo>
                    <a:pt x="30" y="79"/>
                    <a:pt x="30" y="79"/>
                    <a:pt x="49" y="79"/>
                  </a:cubicBezTo>
                  <a:cubicBezTo>
                    <a:pt x="79" y="64"/>
                    <a:pt x="94" y="34"/>
                    <a:pt x="6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9"/>
            <p:cNvSpPr/>
            <p:nvPr/>
          </p:nvSpPr>
          <p:spPr>
            <a:xfrm>
              <a:off x="6161300" y="3534100"/>
              <a:ext cx="5075" cy="4325"/>
            </a:xfrm>
            <a:custGeom>
              <a:avLst/>
              <a:gdLst/>
              <a:ahLst/>
              <a:cxnLst/>
              <a:rect l="l" t="t" r="r" b="b"/>
              <a:pathLst>
                <a:path w="203" h="173" extrusionOk="0">
                  <a:moveTo>
                    <a:pt x="109" y="1"/>
                  </a:moveTo>
                  <a:cubicBezTo>
                    <a:pt x="64" y="1"/>
                    <a:pt x="31" y="34"/>
                    <a:pt x="16" y="64"/>
                  </a:cubicBezTo>
                  <a:cubicBezTo>
                    <a:pt x="1" y="113"/>
                    <a:pt x="31" y="158"/>
                    <a:pt x="79" y="173"/>
                  </a:cubicBezTo>
                  <a:lnTo>
                    <a:pt x="94" y="173"/>
                  </a:lnTo>
                  <a:cubicBezTo>
                    <a:pt x="143" y="173"/>
                    <a:pt x="173" y="143"/>
                    <a:pt x="187" y="113"/>
                  </a:cubicBezTo>
                  <a:cubicBezTo>
                    <a:pt x="202" y="64"/>
                    <a:pt x="173" y="20"/>
                    <a:pt x="12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9"/>
            <p:cNvSpPr/>
            <p:nvPr/>
          </p:nvSpPr>
          <p:spPr>
            <a:xfrm>
              <a:off x="6155350" y="3528325"/>
              <a:ext cx="6725" cy="5425"/>
            </a:xfrm>
            <a:custGeom>
              <a:avLst/>
              <a:gdLst/>
              <a:ahLst/>
              <a:cxnLst/>
              <a:rect l="l" t="t" r="r" b="b"/>
              <a:pathLst>
                <a:path w="269" h="217" extrusionOk="0">
                  <a:moveTo>
                    <a:pt x="8" y="79"/>
                  </a:moveTo>
                  <a:lnTo>
                    <a:pt x="8" y="79"/>
                  </a:lnTo>
                  <a:cubicBezTo>
                    <a:pt x="2" y="88"/>
                    <a:pt x="1" y="98"/>
                    <a:pt x="4" y="107"/>
                  </a:cubicBezTo>
                  <a:lnTo>
                    <a:pt x="4" y="107"/>
                  </a:lnTo>
                  <a:cubicBezTo>
                    <a:pt x="3" y="97"/>
                    <a:pt x="4" y="88"/>
                    <a:pt x="8" y="79"/>
                  </a:cubicBezTo>
                  <a:close/>
                  <a:moveTo>
                    <a:pt x="116" y="1"/>
                  </a:moveTo>
                  <a:cubicBezTo>
                    <a:pt x="52" y="1"/>
                    <a:pt x="8" y="30"/>
                    <a:pt x="8" y="79"/>
                  </a:cubicBezTo>
                  <a:cubicBezTo>
                    <a:pt x="8" y="45"/>
                    <a:pt x="37" y="30"/>
                    <a:pt x="67" y="30"/>
                  </a:cubicBezTo>
                  <a:lnTo>
                    <a:pt x="82" y="30"/>
                  </a:lnTo>
                  <a:cubicBezTo>
                    <a:pt x="116" y="45"/>
                    <a:pt x="146" y="79"/>
                    <a:pt x="131" y="109"/>
                  </a:cubicBezTo>
                  <a:cubicBezTo>
                    <a:pt x="131" y="139"/>
                    <a:pt x="101" y="157"/>
                    <a:pt x="67" y="157"/>
                  </a:cubicBezTo>
                  <a:lnTo>
                    <a:pt x="52" y="139"/>
                  </a:lnTo>
                  <a:cubicBezTo>
                    <a:pt x="32" y="139"/>
                    <a:pt x="10" y="125"/>
                    <a:pt x="4" y="107"/>
                  </a:cubicBezTo>
                  <a:lnTo>
                    <a:pt x="4" y="107"/>
                  </a:lnTo>
                  <a:cubicBezTo>
                    <a:pt x="8" y="147"/>
                    <a:pt x="50" y="193"/>
                    <a:pt x="101" y="217"/>
                  </a:cubicBezTo>
                  <a:lnTo>
                    <a:pt x="146" y="217"/>
                  </a:lnTo>
                  <a:cubicBezTo>
                    <a:pt x="194" y="217"/>
                    <a:pt x="254" y="187"/>
                    <a:pt x="254" y="139"/>
                  </a:cubicBezTo>
                  <a:cubicBezTo>
                    <a:pt x="269" y="79"/>
                    <a:pt x="224" y="15"/>
                    <a:pt x="161"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9"/>
            <p:cNvSpPr/>
            <p:nvPr/>
          </p:nvSpPr>
          <p:spPr>
            <a:xfrm>
              <a:off x="6155050" y="3529075"/>
              <a:ext cx="3950" cy="3200"/>
            </a:xfrm>
            <a:custGeom>
              <a:avLst/>
              <a:gdLst/>
              <a:ahLst/>
              <a:cxnLst/>
              <a:rect l="l" t="t" r="r" b="b"/>
              <a:pathLst>
                <a:path w="158" h="128" extrusionOk="0">
                  <a:moveTo>
                    <a:pt x="79" y="0"/>
                  </a:moveTo>
                  <a:cubicBezTo>
                    <a:pt x="49" y="0"/>
                    <a:pt x="20" y="15"/>
                    <a:pt x="20" y="49"/>
                  </a:cubicBezTo>
                  <a:cubicBezTo>
                    <a:pt x="1" y="79"/>
                    <a:pt x="34" y="109"/>
                    <a:pt x="64" y="109"/>
                  </a:cubicBezTo>
                  <a:lnTo>
                    <a:pt x="79" y="127"/>
                  </a:lnTo>
                  <a:cubicBezTo>
                    <a:pt x="113" y="127"/>
                    <a:pt x="143" y="109"/>
                    <a:pt x="143" y="79"/>
                  </a:cubicBezTo>
                  <a:cubicBezTo>
                    <a:pt x="158" y="49"/>
                    <a:pt x="128" y="15"/>
                    <a:pt x="94"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9"/>
            <p:cNvSpPr/>
            <p:nvPr/>
          </p:nvSpPr>
          <p:spPr>
            <a:xfrm>
              <a:off x="6165225" y="3539975"/>
              <a:ext cx="3475" cy="2750"/>
            </a:xfrm>
            <a:custGeom>
              <a:avLst/>
              <a:gdLst/>
              <a:ahLst/>
              <a:cxnLst/>
              <a:rect l="l" t="t" r="r" b="b"/>
              <a:pathLst>
                <a:path w="139" h="110" extrusionOk="0">
                  <a:moveTo>
                    <a:pt x="79" y="1"/>
                  </a:moveTo>
                  <a:cubicBezTo>
                    <a:pt x="45" y="1"/>
                    <a:pt x="16" y="16"/>
                    <a:pt x="16" y="46"/>
                  </a:cubicBezTo>
                  <a:cubicBezTo>
                    <a:pt x="1" y="64"/>
                    <a:pt x="30" y="94"/>
                    <a:pt x="60" y="109"/>
                  </a:cubicBezTo>
                  <a:lnTo>
                    <a:pt x="79" y="109"/>
                  </a:lnTo>
                  <a:cubicBezTo>
                    <a:pt x="109" y="109"/>
                    <a:pt x="124" y="94"/>
                    <a:pt x="139" y="64"/>
                  </a:cubicBezTo>
                  <a:cubicBezTo>
                    <a:pt x="139" y="46"/>
                    <a:pt x="124" y="16"/>
                    <a:pt x="9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9"/>
            <p:cNvSpPr/>
            <p:nvPr/>
          </p:nvSpPr>
          <p:spPr>
            <a:xfrm>
              <a:off x="6152350" y="3539975"/>
              <a:ext cx="2000" cy="1625"/>
            </a:xfrm>
            <a:custGeom>
              <a:avLst/>
              <a:gdLst/>
              <a:ahLst/>
              <a:cxnLst/>
              <a:rect l="l" t="t" r="r" b="b"/>
              <a:pathLst>
                <a:path w="80" h="65" extrusionOk="0">
                  <a:moveTo>
                    <a:pt x="34" y="1"/>
                  </a:moveTo>
                  <a:cubicBezTo>
                    <a:pt x="16" y="1"/>
                    <a:pt x="1" y="16"/>
                    <a:pt x="1" y="31"/>
                  </a:cubicBezTo>
                  <a:cubicBezTo>
                    <a:pt x="1" y="46"/>
                    <a:pt x="16" y="64"/>
                    <a:pt x="34" y="64"/>
                  </a:cubicBezTo>
                  <a:lnTo>
                    <a:pt x="49" y="64"/>
                  </a:lnTo>
                  <a:cubicBezTo>
                    <a:pt x="64" y="64"/>
                    <a:pt x="64" y="64"/>
                    <a:pt x="79" y="46"/>
                  </a:cubicBezTo>
                  <a:cubicBezTo>
                    <a:pt x="79" y="31"/>
                    <a:pt x="64" y="16"/>
                    <a:pt x="49"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9"/>
            <p:cNvSpPr/>
            <p:nvPr/>
          </p:nvSpPr>
          <p:spPr>
            <a:xfrm>
              <a:off x="6162525" y="3541950"/>
              <a:ext cx="1875" cy="1500"/>
            </a:xfrm>
            <a:custGeom>
              <a:avLst/>
              <a:gdLst/>
              <a:ahLst/>
              <a:cxnLst/>
              <a:rect l="l" t="t" r="r" b="b"/>
              <a:pathLst>
                <a:path w="75" h="60" extrusionOk="0">
                  <a:moveTo>
                    <a:pt x="30" y="0"/>
                  </a:moveTo>
                  <a:cubicBezTo>
                    <a:pt x="15" y="0"/>
                    <a:pt x="0" y="15"/>
                    <a:pt x="0" y="15"/>
                  </a:cubicBezTo>
                  <a:cubicBezTo>
                    <a:pt x="0" y="30"/>
                    <a:pt x="0" y="60"/>
                    <a:pt x="30" y="60"/>
                  </a:cubicBezTo>
                  <a:cubicBezTo>
                    <a:pt x="45" y="60"/>
                    <a:pt x="60" y="45"/>
                    <a:pt x="60" y="45"/>
                  </a:cubicBezTo>
                  <a:cubicBezTo>
                    <a:pt x="75" y="30"/>
                    <a:pt x="60" y="0"/>
                    <a:pt x="30"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5" name="Google Shape;245;p9"/>
          <p:cNvGrpSpPr/>
          <p:nvPr/>
        </p:nvGrpSpPr>
        <p:grpSpPr>
          <a:xfrm>
            <a:off x="260906" y="2494963"/>
            <a:ext cx="8622178" cy="2454935"/>
            <a:chOff x="916725" y="1693928"/>
            <a:chExt cx="699625" cy="199200"/>
          </a:xfrm>
        </p:grpSpPr>
        <p:sp>
          <p:nvSpPr>
            <p:cNvPr id="246" name="Google Shape;246;p9"/>
            <p:cNvSpPr/>
            <p:nvPr/>
          </p:nvSpPr>
          <p:spPr>
            <a:xfrm>
              <a:off x="935563" y="1693928"/>
              <a:ext cx="14375" cy="14025"/>
            </a:xfrm>
            <a:custGeom>
              <a:avLst/>
              <a:gdLst/>
              <a:ahLst/>
              <a:cxnLst/>
              <a:rect l="l" t="t" r="r" b="b"/>
              <a:pathLst>
                <a:path w="575" h="561" extrusionOk="0">
                  <a:moveTo>
                    <a:pt x="280" y="0"/>
                  </a:moveTo>
                  <a:cubicBezTo>
                    <a:pt x="123" y="0"/>
                    <a:pt x="0" y="127"/>
                    <a:pt x="0" y="280"/>
                  </a:cubicBezTo>
                  <a:cubicBezTo>
                    <a:pt x="0" y="437"/>
                    <a:pt x="123" y="560"/>
                    <a:pt x="280" y="560"/>
                  </a:cubicBezTo>
                  <a:cubicBezTo>
                    <a:pt x="452" y="560"/>
                    <a:pt x="575" y="437"/>
                    <a:pt x="575" y="280"/>
                  </a:cubicBezTo>
                  <a:cubicBezTo>
                    <a:pt x="575" y="127"/>
                    <a:pt x="452" y="0"/>
                    <a:pt x="280" y="0"/>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9"/>
            <p:cNvSpPr/>
            <p:nvPr/>
          </p:nvSpPr>
          <p:spPr>
            <a:xfrm flipH="1">
              <a:off x="1054466" y="1870509"/>
              <a:ext cx="5799" cy="6274"/>
            </a:xfrm>
            <a:custGeom>
              <a:avLst/>
              <a:gdLst/>
              <a:ahLst/>
              <a:cxnLst/>
              <a:rect l="l" t="t" r="r" b="b"/>
              <a:pathLst>
                <a:path w="232" h="251" extrusionOk="0">
                  <a:moveTo>
                    <a:pt x="124" y="1"/>
                  </a:moveTo>
                  <a:cubicBezTo>
                    <a:pt x="45" y="1"/>
                    <a:pt x="1" y="64"/>
                    <a:pt x="1" y="128"/>
                  </a:cubicBezTo>
                  <a:cubicBezTo>
                    <a:pt x="1" y="188"/>
                    <a:pt x="45" y="251"/>
                    <a:pt x="124" y="251"/>
                  </a:cubicBezTo>
                  <a:cubicBezTo>
                    <a:pt x="187" y="251"/>
                    <a:pt x="232" y="188"/>
                    <a:pt x="232" y="128"/>
                  </a:cubicBezTo>
                  <a:cubicBezTo>
                    <a:pt x="232" y="64"/>
                    <a:pt x="187" y="1"/>
                    <a:pt x="124" y="1"/>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9"/>
            <p:cNvSpPr/>
            <p:nvPr/>
          </p:nvSpPr>
          <p:spPr>
            <a:xfrm>
              <a:off x="948916" y="1820613"/>
              <a:ext cx="10100" cy="10100"/>
            </a:xfrm>
            <a:custGeom>
              <a:avLst/>
              <a:gdLst/>
              <a:ahLst/>
              <a:cxnLst/>
              <a:rect l="l" t="t" r="r" b="b"/>
              <a:pathLst>
                <a:path w="404" h="404" extrusionOk="0">
                  <a:moveTo>
                    <a:pt x="202" y="0"/>
                  </a:moveTo>
                  <a:cubicBezTo>
                    <a:pt x="94" y="0"/>
                    <a:pt x="1" y="94"/>
                    <a:pt x="1" y="202"/>
                  </a:cubicBezTo>
                  <a:cubicBezTo>
                    <a:pt x="1" y="325"/>
                    <a:pt x="94" y="403"/>
                    <a:pt x="202" y="403"/>
                  </a:cubicBezTo>
                  <a:cubicBezTo>
                    <a:pt x="311" y="403"/>
                    <a:pt x="404" y="325"/>
                    <a:pt x="404" y="202"/>
                  </a:cubicBezTo>
                  <a:cubicBezTo>
                    <a:pt x="404" y="94"/>
                    <a:pt x="311" y="0"/>
                    <a:pt x="202"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9"/>
            <p:cNvSpPr/>
            <p:nvPr/>
          </p:nvSpPr>
          <p:spPr>
            <a:xfrm>
              <a:off x="916725" y="1787725"/>
              <a:ext cx="5900" cy="6175"/>
            </a:xfrm>
            <a:custGeom>
              <a:avLst/>
              <a:gdLst/>
              <a:ahLst/>
              <a:cxnLst/>
              <a:rect l="l" t="t" r="r" b="b"/>
              <a:pathLst>
                <a:path w="236" h="247" extrusionOk="0">
                  <a:moveTo>
                    <a:pt x="109" y="0"/>
                  </a:moveTo>
                  <a:cubicBezTo>
                    <a:pt x="49" y="0"/>
                    <a:pt x="0" y="60"/>
                    <a:pt x="0" y="123"/>
                  </a:cubicBezTo>
                  <a:cubicBezTo>
                    <a:pt x="0" y="187"/>
                    <a:pt x="49" y="246"/>
                    <a:pt x="109" y="246"/>
                  </a:cubicBezTo>
                  <a:cubicBezTo>
                    <a:pt x="187" y="246"/>
                    <a:pt x="236" y="187"/>
                    <a:pt x="236" y="123"/>
                  </a:cubicBezTo>
                  <a:cubicBezTo>
                    <a:pt x="236" y="60"/>
                    <a:pt x="187" y="0"/>
                    <a:pt x="109" y="0"/>
                  </a:cubicBezTo>
                  <a:close/>
                </a:path>
              </a:pathLst>
            </a:custGeom>
            <a:solidFill>
              <a:srgbClr val="02AC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9"/>
            <p:cNvSpPr/>
            <p:nvPr/>
          </p:nvSpPr>
          <p:spPr>
            <a:xfrm>
              <a:off x="1586402" y="1827225"/>
              <a:ext cx="14000" cy="14400"/>
            </a:xfrm>
            <a:custGeom>
              <a:avLst/>
              <a:gdLst/>
              <a:ahLst/>
              <a:cxnLst/>
              <a:rect l="l" t="t" r="r" b="b"/>
              <a:pathLst>
                <a:path w="560" h="576" extrusionOk="0">
                  <a:moveTo>
                    <a:pt x="280" y="1"/>
                  </a:moveTo>
                  <a:cubicBezTo>
                    <a:pt x="123" y="1"/>
                    <a:pt x="0" y="124"/>
                    <a:pt x="0" y="296"/>
                  </a:cubicBezTo>
                  <a:cubicBezTo>
                    <a:pt x="0" y="452"/>
                    <a:pt x="123" y="576"/>
                    <a:pt x="280" y="576"/>
                  </a:cubicBezTo>
                  <a:cubicBezTo>
                    <a:pt x="433" y="576"/>
                    <a:pt x="560" y="452"/>
                    <a:pt x="560" y="296"/>
                  </a:cubicBezTo>
                  <a:cubicBezTo>
                    <a:pt x="560" y="124"/>
                    <a:pt x="433" y="1"/>
                    <a:pt x="280"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9"/>
            <p:cNvSpPr/>
            <p:nvPr/>
          </p:nvSpPr>
          <p:spPr>
            <a:xfrm>
              <a:off x="1588726" y="1744930"/>
              <a:ext cx="9350" cy="9825"/>
            </a:xfrm>
            <a:custGeom>
              <a:avLst/>
              <a:gdLst/>
              <a:ahLst/>
              <a:cxnLst/>
              <a:rect l="l" t="t" r="r" b="b"/>
              <a:pathLst>
                <a:path w="374" h="393" extrusionOk="0">
                  <a:moveTo>
                    <a:pt x="187" y="1"/>
                  </a:moveTo>
                  <a:cubicBezTo>
                    <a:pt x="79" y="1"/>
                    <a:pt x="0" y="94"/>
                    <a:pt x="0" y="206"/>
                  </a:cubicBezTo>
                  <a:cubicBezTo>
                    <a:pt x="0" y="299"/>
                    <a:pt x="79" y="392"/>
                    <a:pt x="187" y="392"/>
                  </a:cubicBezTo>
                  <a:cubicBezTo>
                    <a:pt x="295" y="392"/>
                    <a:pt x="374" y="299"/>
                    <a:pt x="374" y="206"/>
                  </a:cubicBezTo>
                  <a:cubicBezTo>
                    <a:pt x="374" y="94"/>
                    <a:pt x="295" y="1"/>
                    <a:pt x="187"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9"/>
            <p:cNvSpPr/>
            <p:nvPr/>
          </p:nvSpPr>
          <p:spPr>
            <a:xfrm>
              <a:off x="1438371" y="1882678"/>
              <a:ext cx="10449" cy="10449"/>
            </a:xfrm>
            <a:custGeom>
              <a:avLst/>
              <a:gdLst/>
              <a:ahLst/>
              <a:cxnLst/>
              <a:rect l="l" t="t" r="r" b="b"/>
              <a:pathLst>
                <a:path w="251" h="251" extrusionOk="0">
                  <a:moveTo>
                    <a:pt x="123" y="1"/>
                  </a:moveTo>
                  <a:cubicBezTo>
                    <a:pt x="64" y="1"/>
                    <a:pt x="0" y="64"/>
                    <a:pt x="0" y="128"/>
                  </a:cubicBezTo>
                  <a:cubicBezTo>
                    <a:pt x="0" y="188"/>
                    <a:pt x="64" y="251"/>
                    <a:pt x="123" y="251"/>
                  </a:cubicBezTo>
                  <a:cubicBezTo>
                    <a:pt x="187" y="251"/>
                    <a:pt x="250" y="188"/>
                    <a:pt x="250" y="128"/>
                  </a:cubicBezTo>
                  <a:cubicBezTo>
                    <a:pt x="250" y="64"/>
                    <a:pt x="187" y="1"/>
                    <a:pt x="123" y="1"/>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9"/>
            <p:cNvSpPr/>
            <p:nvPr/>
          </p:nvSpPr>
          <p:spPr>
            <a:xfrm>
              <a:off x="1610075" y="1787725"/>
              <a:ext cx="6275" cy="6175"/>
            </a:xfrm>
            <a:custGeom>
              <a:avLst/>
              <a:gdLst/>
              <a:ahLst/>
              <a:cxnLst/>
              <a:rect l="l" t="t" r="r" b="b"/>
              <a:pathLst>
                <a:path w="251" h="247" extrusionOk="0">
                  <a:moveTo>
                    <a:pt x="127" y="0"/>
                  </a:moveTo>
                  <a:cubicBezTo>
                    <a:pt x="64" y="0"/>
                    <a:pt x="0" y="60"/>
                    <a:pt x="0" y="123"/>
                  </a:cubicBezTo>
                  <a:cubicBezTo>
                    <a:pt x="0" y="187"/>
                    <a:pt x="64" y="246"/>
                    <a:pt x="127" y="246"/>
                  </a:cubicBezTo>
                  <a:cubicBezTo>
                    <a:pt x="187" y="246"/>
                    <a:pt x="250" y="187"/>
                    <a:pt x="250" y="123"/>
                  </a:cubicBezTo>
                  <a:cubicBezTo>
                    <a:pt x="250" y="60"/>
                    <a:pt x="187" y="0"/>
                    <a:pt x="127" y="0"/>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315"/>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hree columns">
  <p:cSld name="CUSTOM_9">
    <p:spTree>
      <p:nvGrpSpPr>
        <p:cNvPr id="1" name="Shape 449"/>
        <p:cNvGrpSpPr/>
        <p:nvPr/>
      </p:nvGrpSpPr>
      <p:grpSpPr>
        <a:xfrm>
          <a:off x="0" y="0"/>
          <a:ext cx="0" cy="0"/>
          <a:chOff x="0" y="0"/>
          <a:chExt cx="0" cy="0"/>
        </a:xfrm>
      </p:grpSpPr>
      <p:sp>
        <p:nvSpPr>
          <p:cNvPr id="450" name="Google Shape;450;p16"/>
          <p:cNvSpPr txBox="1">
            <a:spLocks noGrp="1"/>
          </p:cNvSpPr>
          <p:nvPr>
            <p:ph type="title"/>
          </p:nvPr>
        </p:nvSpPr>
        <p:spPr>
          <a:xfrm>
            <a:off x="4572000" y="540000"/>
            <a:ext cx="3852000" cy="4776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atin typeface="Roboto"/>
                <a:ea typeface="Roboto"/>
                <a:cs typeface="Roboto"/>
                <a:sym typeface="Roboto"/>
              </a:defRPr>
            </a:lvl2pPr>
            <a:lvl3pPr lvl="2">
              <a:spcBef>
                <a:spcPts val="0"/>
              </a:spcBef>
              <a:spcAft>
                <a:spcPts val="0"/>
              </a:spcAft>
              <a:buSzPts val="2800"/>
              <a:buNone/>
              <a:defRPr>
                <a:latin typeface="Roboto"/>
                <a:ea typeface="Roboto"/>
                <a:cs typeface="Roboto"/>
                <a:sym typeface="Roboto"/>
              </a:defRPr>
            </a:lvl3pPr>
            <a:lvl4pPr lvl="3">
              <a:spcBef>
                <a:spcPts val="0"/>
              </a:spcBef>
              <a:spcAft>
                <a:spcPts val="0"/>
              </a:spcAft>
              <a:buSzPts val="2800"/>
              <a:buNone/>
              <a:defRPr>
                <a:latin typeface="Roboto"/>
                <a:ea typeface="Roboto"/>
                <a:cs typeface="Roboto"/>
                <a:sym typeface="Roboto"/>
              </a:defRPr>
            </a:lvl4pPr>
            <a:lvl5pPr lvl="4">
              <a:spcBef>
                <a:spcPts val="0"/>
              </a:spcBef>
              <a:spcAft>
                <a:spcPts val="0"/>
              </a:spcAft>
              <a:buSzPts val="2800"/>
              <a:buNone/>
              <a:defRPr>
                <a:latin typeface="Roboto"/>
                <a:ea typeface="Roboto"/>
                <a:cs typeface="Roboto"/>
                <a:sym typeface="Roboto"/>
              </a:defRPr>
            </a:lvl5pPr>
            <a:lvl6pPr lvl="5">
              <a:spcBef>
                <a:spcPts val="0"/>
              </a:spcBef>
              <a:spcAft>
                <a:spcPts val="0"/>
              </a:spcAft>
              <a:buSzPts val="2800"/>
              <a:buNone/>
              <a:defRPr>
                <a:latin typeface="Roboto"/>
                <a:ea typeface="Roboto"/>
                <a:cs typeface="Roboto"/>
                <a:sym typeface="Roboto"/>
              </a:defRPr>
            </a:lvl6pPr>
            <a:lvl7pPr lvl="6">
              <a:spcBef>
                <a:spcPts val="0"/>
              </a:spcBef>
              <a:spcAft>
                <a:spcPts val="0"/>
              </a:spcAft>
              <a:buSzPts val="2800"/>
              <a:buNone/>
              <a:defRPr>
                <a:latin typeface="Roboto"/>
                <a:ea typeface="Roboto"/>
                <a:cs typeface="Roboto"/>
                <a:sym typeface="Roboto"/>
              </a:defRPr>
            </a:lvl7pPr>
            <a:lvl8pPr lvl="7">
              <a:spcBef>
                <a:spcPts val="0"/>
              </a:spcBef>
              <a:spcAft>
                <a:spcPts val="0"/>
              </a:spcAft>
              <a:buSzPts val="2800"/>
              <a:buNone/>
              <a:defRPr>
                <a:latin typeface="Roboto"/>
                <a:ea typeface="Roboto"/>
                <a:cs typeface="Roboto"/>
                <a:sym typeface="Roboto"/>
              </a:defRPr>
            </a:lvl8pPr>
            <a:lvl9pPr lvl="8">
              <a:spcBef>
                <a:spcPts val="0"/>
              </a:spcBef>
              <a:spcAft>
                <a:spcPts val="0"/>
              </a:spcAft>
              <a:buSzPts val="2800"/>
              <a:buNone/>
              <a:defRPr>
                <a:latin typeface="Roboto"/>
                <a:ea typeface="Roboto"/>
                <a:cs typeface="Roboto"/>
                <a:sym typeface="Roboto"/>
              </a:defRPr>
            </a:lvl9pPr>
          </a:lstStyle>
          <a:p>
            <a:endParaRPr/>
          </a:p>
        </p:txBody>
      </p:sp>
      <p:sp>
        <p:nvSpPr>
          <p:cNvPr id="451" name="Google Shape;451;p16"/>
          <p:cNvSpPr txBox="1">
            <a:spLocks noGrp="1"/>
          </p:cNvSpPr>
          <p:nvPr>
            <p:ph type="subTitle" idx="1"/>
          </p:nvPr>
        </p:nvSpPr>
        <p:spPr>
          <a:xfrm>
            <a:off x="4572000" y="1498500"/>
            <a:ext cx="3011100" cy="698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452" name="Google Shape;452;p16"/>
          <p:cNvSpPr txBox="1">
            <a:spLocks noGrp="1"/>
          </p:cNvSpPr>
          <p:nvPr>
            <p:ph type="title" idx="2"/>
          </p:nvPr>
        </p:nvSpPr>
        <p:spPr>
          <a:xfrm>
            <a:off x="4572000" y="1271651"/>
            <a:ext cx="2445900" cy="2430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800"/>
            </a:lvl1pPr>
            <a:lvl2pPr lvl="1" rtl="0">
              <a:spcBef>
                <a:spcPts val="0"/>
              </a:spcBef>
              <a:spcAft>
                <a:spcPts val="0"/>
              </a:spcAft>
              <a:buSzPts val="2800"/>
              <a:buFont typeface="Mukta"/>
              <a:buNone/>
              <a:defRPr>
                <a:latin typeface="Mukta"/>
                <a:ea typeface="Mukta"/>
                <a:cs typeface="Mukta"/>
                <a:sym typeface="Mukta"/>
              </a:defRPr>
            </a:lvl2pPr>
            <a:lvl3pPr lvl="2" rtl="0">
              <a:spcBef>
                <a:spcPts val="0"/>
              </a:spcBef>
              <a:spcAft>
                <a:spcPts val="0"/>
              </a:spcAft>
              <a:buSzPts val="2800"/>
              <a:buFont typeface="Mukta"/>
              <a:buNone/>
              <a:defRPr>
                <a:latin typeface="Mukta"/>
                <a:ea typeface="Mukta"/>
                <a:cs typeface="Mukta"/>
                <a:sym typeface="Mukta"/>
              </a:defRPr>
            </a:lvl3pPr>
            <a:lvl4pPr lvl="3" rtl="0">
              <a:spcBef>
                <a:spcPts val="0"/>
              </a:spcBef>
              <a:spcAft>
                <a:spcPts val="0"/>
              </a:spcAft>
              <a:buSzPts val="2800"/>
              <a:buFont typeface="Mukta"/>
              <a:buNone/>
              <a:defRPr>
                <a:latin typeface="Mukta"/>
                <a:ea typeface="Mukta"/>
                <a:cs typeface="Mukta"/>
                <a:sym typeface="Mukta"/>
              </a:defRPr>
            </a:lvl4pPr>
            <a:lvl5pPr lvl="4" rtl="0">
              <a:spcBef>
                <a:spcPts val="0"/>
              </a:spcBef>
              <a:spcAft>
                <a:spcPts val="0"/>
              </a:spcAft>
              <a:buSzPts val="2800"/>
              <a:buFont typeface="Mukta"/>
              <a:buNone/>
              <a:defRPr>
                <a:latin typeface="Mukta"/>
                <a:ea typeface="Mukta"/>
                <a:cs typeface="Mukta"/>
                <a:sym typeface="Mukta"/>
              </a:defRPr>
            </a:lvl5pPr>
            <a:lvl6pPr lvl="5" rtl="0">
              <a:spcBef>
                <a:spcPts val="0"/>
              </a:spcBef>
              <a:spcAft>
                <a:spcPts val="0"/>
              </a:spcAft>
              <a:buSzPts val="2800"/>
              <a:buFont typeface="Mukta"/>
              <a:buNone/>
              <a:defRPr>
                <a:latin typeface="Mukta"/>
                <a:ea typeface="Mukta"/>
                <a:cs typeface="Mukta"/>
                <a:sym typeface="Mukta"/>
              </a:defRPr>
            </a:lvl6pPr>
            <a:lvl7pPr lvl="6" rtl="0">
              <a:spcBef>
                <a:spcPts val="0"/>
              </a:spcBef>
              <a:spcAft>
                <a:spcPts val="0"/>
              </a:spcAft>
              <a:buSzPts val="2800"/>
              <a:buFont typeface="Mukta"/>
              <a:buNone/>
              <a:defRPr>
                <a:latin typeface="Mukta"/>
                <a:ea typeface="Mukta"/>
                <a:cs typeface="Mukta"/>
                <a:sym typeface="Mukta"/>
              </a:defRPr>
            </a:lvl7pPr>
            <a:lvl8pPr lvl="7" rtl="0">
              <a:spcBef>
                <a:spcPts val="0"/>
              </a:spcBef>
              <a:spcAft>
                <a:spcPts val="0"/>
              </a:spcAft>
              <a:buSzPts val="2800"/>
              <a:buFont typeface="Mukta"/>
              <a:buNone/>
              <a:defRPr>
                <a:latin typeface="Mukta"/>
                <a:ea typeface="Mukta"/>
                <a:cs typeface="Mukta"/>
                <a:sym typeface="Mukta"/>
              </a:defRPr>
            </a:lvl8pPr>
            <a:lvl9pPr lvl="8" rtl="0">
              <a:spcBef>
                <a:spcPts val="0"/>
              </a:spcBef>
              <a:spcAft>
                <a:spcPts val="0"/>
              </a:spcAft>
              <a:buSzPts val="2800"/>
              <a:buFont typeface="Mukta"/>
              <a:buNone/>
              <a:defRPr>
                <a:latin typeface="Mukta"/>
                <a:ea typeface="Mukta"/>
                <a:cs typeface="Mukta"/>
                <a:sym typeface="Mukta"/>
              </a:defRPr>
            </a:lvl9pPr>
          </a:lstStyle>
          <a:p>
            <a:endParaRPr/>
          </a:p>
        </p:txBody>
      </p:sp>
      <p:sp>
        <p:nvSpPr>
          <p:cNvPr id="453" name="Google Shape;453;p16"/>
          <p:cNvSpPr txBox="1">
            <a:spLocks noGrp="1"/>
          </p:cNvSpPr>
          <p:nvPr>
            <p:ph type="subTitle" idx="3"/>
          </p:nvPr>
        </p:nvSpPr>
        <p:spPr>
          <a:xfrm>
            <a:off x="4572000" y="2701650"/>
            <a:ext cx="3011100" cy="698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454" name="Google Shape;454;p16"/>
          <p:cNvSpPr txBox="1">
            <a:spLocks noGrp="1"/>
          </p:cNvSpPr>
          <p:nvPr>
            <p:ph type="title" idx="4"/>
          </p:nvPr>
        </p:nvSpPr>
        <p:spPr>
          <a:xfrm>
            <a:off x="4572000" y="2474801"/>
            <a:ext cx="2445900" cy="2430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800"/>
            </a:lvl1pPr>
            <a:lvl2pPr lvl="1" rtl="0">
              <a:spcBef>
                <a:spcPts val="0"/>
              </a:spcBef>
              <a:spcAft>
                <a:spcPts val="0"/>
              </a:spcAft>
              <a:buSzPts val="2800"/>
              <a:buFont typeface="Mukta"/>
              <a:buNone/>
              <a:defRPr>
                <a:latin typeface="Mukta"/>
                <a:ea typeface="Mukta"/>
                <a:cs typeface="Mukta"/>
                <a:sym typeface="Mukta"/>
              </a:defRPr>
            </a:lvl2pPr>
            <a:lvl3pPr lvl="2" rtl="0">
              <a:spcBef>
                <a:spcPts val="0"/>
              </a:spcBef>
              <a:spcAft>
                <a:spcPts val="0"/>
              </a:spcAft>
              <a:buSzPts val="2800"/>
              <a:buFont typeface="Mukta"/>
              <a:buNone/>
              <a:defRPr>
                <a:latin typeface="Mukta"/>
                <a:ea typeface="Mukta"/>
                <a:cs typeface="Mukta"/>
                <a:sym typeface="Mukta"/>
              </a:defRPr>
            </a:lvl3pPr>
            <a:lvl4pPr lvl="3" rtl="0">
              <a:spcBef>
                <a:spcPts val="0"/>
              </a:spcBef>
              <a:spcAft>
                <a:spcPts val="0"/>
              </a:spcAft>
              <a:buSzPts val="2800"/>
              <a:buFont typeface="Mukta"/>
              <a:buNone/>
              <a:defRPr>
                <a:latin typeface="Mukta"/>
                <a:ea typeface="Mukta"/>
                <a:cs typeface="Mukta"/>
                <a:sym typeface="Mukta"/>
              </a:defRPr>
            </a:lvl4pPr>
            <a:lvl5pPr lvl="4" rtl="0">
              <a:spcBef>
                <a:spcPts val="0"/>
              </a:spcBef>
              <a:spcAft>
                <a:spcPts val="0"/>
              </a:spcAft>
              <a:buSzPts val="2800"/>
              <a:buFont typeface="Mukta"/>
              <a:buNone/>
              <a:defRPr>
                <a:latin typeface="Mukta"/>
                <a:ea typeface="Mukta"/>
                <a:cs typeface="Mukta"/>
                <a:sym typeface="Mukta"/>
              </a:defRPr>
            </a:lvl5pPr>
            <a:lvl6pPr lvl="5" rtl="0">
              <a:spcBef>
                <a:spcPts val="0"/>
              </a:spcBef>
              <a:spcAft>
                <a:spcPts val="0"/>
              </a:spcAft>
              <a:buSzPts val="2800"/>
              <a:buFont typeface="Mukta"/>
              <a:buNone/>
              <a:defRPr>
                <a:latin typeface="Mukta"/>
                <a:ea typeface="Mukta"/>
                <a:cs typeface="Mukta"/>
                <a:sym typeface="Mukta"/>
              </a:defRPr>
            </a:lvl6pPr>
            <a:lvl7pPr lvl="6" rtl="0">
              <a:spcBef>
                <a:spcPts val="0"/>
              </a:spcBef>
              <a:spcAft>
                <a:spcPts val="0"/>
              </a:spcAft>
              <a:buSzPts val="2800"/>
              <a:buFont typeface="Mukta"/>
              <a:buNone/>
              <a:defRPr>
                <a:latin typeface="Mukta"/>
                <a:ea typeface="Mukta"/>
                <a:cs typeface="Mukta"/>
                <a:sym typeface="Mukta"/>
              </a:defRPr>
            </a:lvl7pPr>
            <a:lvl8pPr lvl="7" rtl="0">
              <a:spcBef>
                <a:spcPts val="0"/>
              </a:spcBef>
              <a:spcAft>
                <a:spcPts val="0"/>
              </a:spcAft>
              <a:buSzPts val="2800"/>
              <a:buFont typeface="Mukta"/>
              <a:buNone/>
              <a:defRPr>
                <a:latin typeface="Mukta"/>
                <a:ea typeface="Mukta"/>
                <a:cs typeface="Mukta"/>
                <a:sym typeface="Mukta"/>
              </a:defRPr>
            </a:lvl8pPr>
            <a:lvl9pPr lvl="8" rtl="0">
              <a:spcBef>
                <a:spcPts val="0"/>
              </a:spcBef>
              <a:spcAft>
                <a:spcPts val="0"/>
              </a:spcAft>
              <a:buSzPts val="2800"/>
              <a:buFont typeface="Mukta"/>
              <a:buNone/>
              <a:defRPr>
                <a:latin typeface="Mukta"/>
                <a:ea typeface="Mukta"/>
                <a:cs typeface="Mukta"/>
                <a:sym typeface="Mukta"/>
              </a:defRPr>
            </a:lvl9pPr>
          </a:lstStyle>
          <a:p>
            <a:endParaRPr/>
          </a:p>
        </p:txBody>
      </p:sp>
      <p:sp>
        <p:nvSpPr>
          <p:cNvPr id="455" name="Google Shape;455;p16"/>
          <p:cNvSpPr txBox="1">
            <a:spLocks noGrp="1"/>
          </p:cNvSpPr>
          <p:nvPr>
            <p:ph type="subTitle" idx="5"/>
          </p:nvPr>
        </p:nvSpPr>
        <p:spPr>
          <a:xfrm>
            <a:off x="4572000" y="3904800"/>
            <a:ext cx="3011100" cy="698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rtl="0">
              <a:lnSpc>
                <a:spcPct val="100000"/>
              </a:lnSpc>
              <a:spcBef>
                <a:spcPts val="0"/>
              </a:spcBef>
              <a:spcAft>
                <a:spcPts val="0"/>
              </a:spcAft>
              <a:buSzPts val="2100"/>
              <a:buNone/>
              <a:defRPr sz="2100"/>
            </a:lvl2pPr>
            <a:lvl3pPr lvl="2" rtl="0">
              <a:lnSpc>
                <a:spcPct val="100000"/>
              </a:lnSpc>
              <a:spcBef>
                <a:spcPts val="0"/>
              </a:spcBef>
              <a:spcAft>
                <a:spcPts val="0"/>
              </a:spcAft>
              <a:buSzPts val="2100"/>
              <a:buNone/>
              <a:defRPr sz="2100"/>
            </a:lvl3pPr>
            <a:lvl4pPr lvl="3" rtl="0">
              <a:lnSpc>
                <a:spcPct val="100000"/>
              </a:lnSpc>
              <a:spcBef>
                <a:spcPts val="0"/>
              </a:spcBef>
              <a:spcAft>
                <a:spcPts val="0"/>
              </a:spcAft>
              <a:buSzPts val="2100"/>
              <a:buNone/>
              <a:defRPr sz="2100"/>
            </a:lvl4pPr>
            <a:lvl5pPr lvl="4" rtl="0">
              <a:lnSpc>
                <a:spcPct val="100000"/>
              </a:lnSpc>
              <a:spcBef>
                <a:spcPts val="0"/>
              </a:spcBef>
              <a:spcAft>
                <a:spcPts val="0"/>
              </a:spcAft>
              <a:buSzPts val="2100"/>
              <a:buNone/>
              <a:defRPr sz="2100"/>
            </a:lvl5pPr>
            <a:lvl6pPr lvl="5" rtl="0">
              <a:lnSpc>
                <a:spcPct val="100000"/>
              </a:lnSpc>
              <a:spcBef>
                <a:spcPts val="0"/>
              </a:spcBef>
              <a:spcAft>
                <a:spcPts val="0"/>
              </a:spcAft>
              <a:buSzPts val="2100"/>
              <a:buNone/>
              <a:defRPr sz="2100"/>
            </a:lvl6pPr>
            <a:lvl7pPr lvl="6" rtl="0">
              <a:lnSpc>
                <a:spcPct val="100000"/>
              </a:lnSpc>
              <a:spcBef>
                <a:spcPts val="0"/>
              </a:spcBef>
              <a:spcAft>
                <a:spcPts val="0"/>
              </a:spcAft>
              <a:buSzPts val="2100"/>
              <a:buNone/>
              <a:defRPr sz="2100"/>
            </a:lvl7pPr>
            <a:lvl8pPr lvl="7" rtl="0">
              <a:lnSpc>
                <a:spcPct val="100000"/>
              </a:lnSpc>
              <a:spcBef>
                <a:spcPts val="0"/>
              </a:spcBef>
              <a:spcAft>
                <a:spcPts val="0"/>
              </a:spcAft>
              <a:buSzPts val="2100"/>
              <a:buNone/>
              <a:defRPr sz="2100"/>
            </a:lvl8pPr>
            <a:lvl9pPr lvl="8" rtl="0">
              <a:lnSpc>
                <a:spcPct val="100000"/>
              </a:lnSpc>
              <a:spcBef>
                <a:spcPts val="0"/>
              </a:spcBef>
              <a:spcAft>
                <a:spcPts val="0"/>
              </a:spcAft>
              <a:buSzPts val="2100"/>
              <a:buNone/>
              <a:defRPr sz="2100"/>
            </a:lvl9pPr>
          </a:lstStyle>
          <a:p>
            <a:endParaRPr/>
          </a:p>
        </p:txBody>
      </p:sp>
      <p:sp>
        <p:nvSpPr>
          <p:cNvPr id="456" name="Google Shape;456;p16"/>
          <p:cNvSpPr txBox="1">
            <a:spLocks noGrp="1"/>
          </p:cNvSpPr>
          <p:nvPr>
            <p:ph type="title" idx="6"/>
          </p:nvPr>
        </p:nvSpPr>
        <p:spPr>
          <a:xfrm>
            <a:off x="4572000" y="3677951"/>
            <a:ext cx="2445900" cy="2430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800"/>
            </a:lvl1pPr>
            <a:lvl2pPr lvl="1" rtl="0">
              <a:spcBef>
                <a:spcPts val="0"/>
              </a:spcBef>
              <a:spcAft>
                <a:spcPts val="0"/>
              </a:spcAft>
              <a:buSzPts val="2800"/>
              <a:buFont typeface="Mukta"/>
              <a:buNone/>
              <a:defRPr>
                <a:latin typeface="Mukta"/>
                <a:ea typeface="Mukta"/>
                <a:cs typeface="Mukta"/>
                <a:sym typeface="Mukta"/>
              </a:defRPr>
            </a:lvl2pPr>
            <a:lvl3pPr lvl="2" rtl="0">
              <a:spcBef>
                <a:spcPts val="0"/>
              </a:spcBef>
              <a:spcAft>
                <a:spcPts val="0"/>
              </a:spcAft>
              <a:buSzPts val="2800"/>
              <a:buFont typeface="Mukta"/>
              <a:buNone/>
              <a:defRPr>
                <a:latin typeface="Mukta"/>
                <a:ea typeface="Mukta"/>
                <a:cs typeface="Mukta"/>
                <a:sym typeface="Mukta"/>
              </a:defRPr>
            </a:lvl3pPr>
            <a:lvl4pPr lvl="3" rtl="0">
              <a:spcBef>
                <a:spcPts val="0"/>
              </a:spcBef>
              <a:spcAft>
                <a:spcPts val="0"/>
              </a:spcAft>
              <a:buSzPts val="2800"/>
              <a:buFont typeface="Mukta"/>
              <a:buNone/>
              <a:defRPr>
                <a:latin typeface="Mukta"/>
                <a:ea typeface="Mukta"/>
                <a:cs typeface="Mukta"/>
                <a:sym typeface="Mukta"/>
              </a:defRPr>
            </a:lvl4pPr>
            <a:lvl5pPr lvl="4" rtl="0">
              <a:spcBef>
                <a:spcPts val="0"/>
              </a:spcBef>
              <a:spcAft>
                <a:spcPts val="0"/>
              </a:spcAft>
              <a:buSzPts val="2800"/>
              <a:buFont typeface="Mukta"/>
              <a:buNone/>
              <a:defRPr>
                <a:latin typeface="Mukta"/>
                <a:ea typeface="Mukta"/>
                <a:cs typeface="Mukta"/>
                <a:sym typeface="Mukta"/>
              </a:defRPr>
            </a:lvl5pPr>
            <a:lvl6pPr lvl="5" rtl="0">
              <a:spcBef>
                <a:spcPts val="0"/>
              </a:spcBef>
              <a:spcAft>
                <a:spcPts val="0"/>
              </a:spcAft>
              <a:buSzPts val="2800"/>
              <a:buFont typeface="Mukta"/>
              <a:buNone/>
              <a:defRPr>
                <a:latin typeface="Mukta"/>
                <a:ea typeface="Mukta"/>
                <a:cs typeface="Mukta"/>
                <a:sym typeface="Mukta"/>
              </a:defRPr>
            </a:lvl6pPr>
            <a:lvl7pPr lvl="6" rtl="0">
              <a:spcBef>
                <a:spcPts val="0"/>
              </a:spcBef>
              <a:spcAft>
                <a:spcPts val="0"/>
              </a:spcAft>
              <a:buSzPts val="2800"/>
              <a:buFont typeface="Mukta"/>
              <a:buNone/>
              <a:defRPr>
                <a:latin typeface="Mukta"/>
                <a:ea typeface="Mukta"/>
                <a:cs typeface="Mukta"/>
                <a:sym typeface="Mukta"/>
              </a:defRPr>
            </a:lvl7pPr>
            <a:lvl8pPr lvl="7" rtl="0">
              <a:spcBef>
                <a:spcPts val="0"/>
              </a:spcBef>
              <a:spcAft>
                <a:spcPts val="0"/>
              </a:spcAft>
              <a:buSzPts val="2800"/>
              <a:buFont typeface="Mukta"/>
              <a:buNone/>
              <a:defRPr>
                <a:latin typeface="Mukta"/>
                <a:ea typeface="Mukta"/>
                <a:cs typeface="Mukta"/>
                <a:sym typeface="Mukta"/>
              </a:defRPr>
            </a:lvl8pPr>
            <a:lvl9pPr lvl="8" rtl="0">
              <a:spcBef>
                <a:spcPts val="0"/>
              </a:spcBef>
              <a:spcAft>
                <a:spcPts val="0"/>
              </a:spcAft>
              <a:buSzPts val="2800"/>
              <a:buFont typeface="Mukta"/>
              <a:buNone/>
              <a:defRPr>
                <a:latin typeface="Mukta"/>
                <a:ea typeface="Mukta"/>
                <a:cs typeface="Mukta"/>
                <a:sym typeface="Mukta"/>
              </a:defRPr>
            </a:lvl9pPr>
          </a:lstStyle>
          <a:p>
            <a:endParaRPr/>
          </a:p>
        </p:txBody>
      </p:sp>
      <p:sp>
        <p:nvSpPr>
          <p:cNvPr id="457" name="Google Shape;457;p16"/>
          <p:cNvSpPr/>
          <p:nvPr/>
        </p:nvSpPr>
        <p:spPr>
          <a:xfrm rot="-8100000">
            <a:off x="7607319" y="-511268"/>
            <a:ext cx="2951380" cy="2102555"/>
          </a:xfrm>
          <a:custGeom>
            <a:avLst/>
            <a:gdLst/>
            <a:ahLst/>
            <a:cxnLst/>
            <a:rect l="l" t="t" r="r" b="b"/>
            <a:pathLst>
              <a:path w="4680" h="3334" extrusionOk="0">
                <a:moveTo>
                  <a:pt x="1374" y="1"/>
                </a:moveTo>
                <a:cubicBezTo>
                  <a:pt x="1295" y="1"/>
                  <a:pt x="1215" y="8"/>
                  <a:pt x="1135" y="23"/>
                </a:cubicBezTo>
                <a:cubicBezTo>
                  <a:pt x="776" y="87"/>
                  <a:pt x="482" y="333"/>
                  <a:pt x="452" y="676"/>
                </a:cubicBezTo>
                <a:cubicBezTo>
                  <a:pt x="437" y="814"/>
                  <a:pt x="403" y="1049"/>
                  <a:pt x="359" y="1206"/>
                </a:cubicBezTo>
                <a:cubicBezTo>
                  <a:pt x="310" y="1344"/>
                  <a:pt x="0" y="1840"/>
                  <a:pt x="123" y="2169"/>
                </a:cubicBezTo>
                <a:cubicBezTo>
                  <a:pt x="466" y="3066"/>
                  <a:pt x="1354" y="3334"/>
                  <a:pt x="2162" y="3334"/>
                </a:cubicBezTo>
                <a:cubicBezTo>
                  <a:pt x="2822" y="3334"/>
                  <a:pt x="3428" y="3154"/>
                  <a:pt x="3638" y="2993"/>
                </a:cubicBezTo>
                <a:cubicBezTo>
                  <a:pt x="4026" y="2698"/>
                  <a:pt x="4523" y="1904"/>
                  <a:pt x="4601" y="1732"/>
                </a:cubicBezTo>
                <a:cubicBezTo>
                  <a:pt x="4664" y="1579"/>
                  <a:pt x="4679" y="1407"/>
                  <a:pt x="4664" y="1236"/>
                </a:cubicBezTo>
                <a:cubicBezTo>
                  <a:pt x="4649" y="1019"/>
                  <a:pt x="4541" y="784"/>
                  <a:pt x="4355" y="628"/>
                </a:cubicBezTo>
                <a:cubicBezTo>
                  <a:pt x="4132" y="432"/>
                  <a:pt x="3800" y="351"/>
                  <a:pt x="3486" y="351"/>
                </a:cubicBezTo>
                <a:cubicBezTo>
                  <a:pt x="3405" y="351"/>
                  <a:pt x="3326" y="357"/>
                  <a:pt x="3250" y="366"/>
                </a:cubicBezTo>
                <a:cubicBezTo>
                  <a:pt x="3102" y="392"/>
                  <a:pt x="2965" y="429"/>
                  <a:pt x="2832" y="429"/>
                </a:cubicBezTo>
                <a:cubicBezTo>
                  <a:pt x="2811" y="429"/>
                  <a:pt x="2790" y="428"/>
                  <a:pt x="2769" y="426"/>
                </a:cubicBezTo>
                <a:cubicBezTo>
                  <a:pt x="2519" y="396"/>
                  <a:pt x="2317" y="273"/>
                  <a:pt x="2097" y="161"/>
                </a:cubicBezTo>
                <a:cubicBezTo>
                  <a:pt x="1863" y="68"/>
                  <a:pt x="1621" y="1"/>
                  <a:pt x="1374" y="1"/>
                </a:cubicBezTo>
                <a:close/>
              </a:path>
            </a:pathLst>
          </a:custGeom>
          <a:solidFill>
            <a:srgbClr val="F5AD9A">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16"/>
          <p:cNvSpPr/>
          <p:nvPr/>
        </p:nvSpPr>
        <p:spPr>
          <a:xfrm>
            <a:off x="-2476925" y="2879113"/>
            <a:ext cx="3944570" cy="2572478"/>
          </a:xfrm>
          <a:custGeom>
            <a:avLst/>
            <a:gdLst/>
            <a:ahLst/>
            <a:cxnLst/>
            <a:rect l="l" t="t" r="r" b="b"/>
            <a:pathLst>
              <a:path w="7650" h="4989" extrusionOk="0">
                <a:moveTo>
                  <a:pt x="5888" y="1"/>
                </a:moveTo>
                <a:cubicBezTo>
                  <a:pt x="5262" y="1"/>
                  <a:pt x="4587" y="369"/>
                  <a:pt x="4011" y="417"/>
                </a:cubicBezTo>
                <a:cubicBezTo>
                  <a:pt x="3960" y="420"/>
                  <a:pt x="3907" y="422"/>
                  <a:pt x="3853" y="422"/>
                </a:cubicBezTo>
                <a:cubicBezTo>
                  <a:pt x="3575" y="422"/>
                  <a:pt x="3266" y="387"/>
                  <a:pt x="2964" y="387"/>
                </a:cubicBezTo>
                <a:cubicBezTo>
                  <a:pt x="2490" y="387"/>
                  <a:pt x="2033" y="473"/>
                  <a:pt x="1743" y="914"/>
                </a:cubicBezTo>
                <a:cubicBezTo>
                  <a:pt x="1135" y="1846"/>
                  <a:pt x="0" y="1783"/>
                  <a:pt x="0" y="2622"/>
                </a:cubicBezTo>
                <a:cubicBezTo>
                  <a:pt x="0" y="3354"/>
                  <a:pt x="933" y="3570"/>
                  <a:pt x="933" y="4988"/>
                </a:cubicBezTo>
                <a:lnTo>
                  <a:pt x="6392" y="4988"/>
                </a:lnTo>
                <a:cubicBezTo>
                  <a:pt x="7198" y="4988"/>
                  <a:pt x="7590" y="4723"/>
                  <a:pt x="7619" y="4272"/>
                </a:cubicBezTo>
                <a:cubicBezTo>
                  <a:pt x="7649" y="3899"/>
                  <a:pt x="7384" y="3589"/>
                  <a:pt x="6937" y="3510"/>
                </a:cubicBezTo>
                <a:cubicBezTo>
                  <a:pt x="6672" y="3462"/>
                  <a:pt x="6299" y="3339"/>
                  <a:pt x="6220" y="3059"/>
                </a:cubicBezTo>
                <a:cubicBezTo>
                  <a:pt x="6112" y="2671"/>
                  <a:pt x="6530" y="2406"/>
                  <a:pt x="6687" y="2126"/>
                </a:cubicBezTo>
                <a:cubicBezTo>
                  <a:pt x="7075" y="1458"/>
                  <a:pt x="7104" y="462"/>
                  <a:pt x="6470" y="138"/>
                </a:cubicBezTo>
                <a:cubicBezTo>
                  <a:pt x="6284" y="39"/>
                  <a:pt x="6088" y="1"/>
                  <a:pt x="5888"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9" name="Google Shape;459;p16"/>
          <p:cNvGrpSpPr/>
          <p:nvPr/>
        </p:nvGrpSpPr>
        <p:grpSpPr>
          <a:xfrm>
            <a:off x="123514" y="2742803"/>
            <a:ext cx="8772508" cy="2251174"/>
            <a:chOff x="904527" y="1714820"/>
            <a:chExt cx="711823" cy="182666"/>
          </a:xfrm>
        </p:grpSpPr>
        <p:sp>
          <p:nvSpPr>
            <p:cNvPr id="460" name="Google Shape;460;p16"/>
            <p:cNvSpPr/>
            <p:nvPr/>
          </p:nvSpPr>
          <p:spPr>
            <a:xfrm>
              <a:off x="924724" y="1743976"/>
              <a:ext cx="14025" cy="14400"/>
            </a:xfrm>
            <a:custGeom>
              <a:avLst/>
              <a:gdLst/>
              <a:ahLst/>
              <a:cxnLst/>
              <a:rect l="l" t="t" r="r" b="b"/>
              <a:pathLst>
                <a:path w="561" h="576" extrusionOk="0">
                  <a:moveTo>
                    <a:pt x="281" y="1"/>
                  </a:moveTo>
                  <a:cubicBezTo>
                    <a:pt x="124" y="1"/>
                    <a:pt x="1" y="124"/>
                    <a:pt x="1" y="296"/>
                  </a:cubicBezTo>
                  <a:cubicBezTo>
                    <a:pt x="1" y="452"/>
                    <a:pt x="124" y="576"/>
                    <a:pt x="281" y="576"/>
                  </a:cubicBezTo>
                  <a:cubicBezTo>
                    <a:pt x="434" y="576"/>
                    <a:pt x="560" y="452"/>
                    <a:pt x="560" y="296"/>
                  </a:cubicBezTo>
                  <a:cubicBezTo>
                    <a:pt x="560" y="124"/>
                    <a:pt x="434" y="1"/>
                    <a:pt x="281"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16"/>
            <p:cNvSpPr/>
            <p:nvPr/>
          </p:nvSpPr>
          <p:spPr>
            <a:xfrm>
              <a:off x="944407" y="1870567"/>
              <a:ext cx="9350" cy="9389"/>
            </a:xfrm>
            <a:custGeom>
              <a:avLst/>
              <a:gdLst/>
              <a:ahLst/>
              <a:cxnLst/>
              <a:rect l="l" t="t" r="r" b="b"/>
              <a:pathLst>
                <a:path w="247" h="248" extrusionOk="0">
                  <a:moveTo>
                    <a:pt x="124" y="1"/>
                  </a:moveTo>
                  <a:cubicBezTo>
                    <a:pt x="60" y="1"/>
                    <a:pt x="0" y="61"/>
                    <a:pt x="0" y="124"/>
                  </a:cubicBezTo>
                  <a:cubicBezTo>
                    <a:pt x="0" y="187"/>
                    <a:pt x="60" y="247"/>
                    <a:pt x="124" y="247"/>
                  </a:cubicBezTo>
                  <a:cubicBezTo>
                    <a:pt x="187" y="247"/>
                    <a:pt x="247" y="187"/>
                    <a:pt x="247" y="124"/>
                  </a:cubicBezTo>
                  <a:cubicBezTo>
                    <a:pt x="247" y="61"/>
                    <a:pt x="187" y="1"/>
                    <a:pt x="124"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16"/>
            <p:cNvSpPr/>
            <p:nvPr/>
          </p:nvSpPr>
          <p:spPr>
            <a:xfrm>
              <a:off x="1603491" y="1764976"/>
              <a:ext cx="6275" cy="5800"/>
            </a:xfrm>
            <a:custGeom>
              <a:avLst/>
              <a:gdLst/>
              <a:ahLst/>
              <a:cxnLst/>
              <a:rect l="l" t="t" r="r" b="b"/>
              <a:pathLst>
                <a:path w="251" h="232" extrusionOk="0">
                  <a:moveTo>
                    <a:pt x="128" y="0"/>
                  </a:moveTo>
                  <a:cubicBezTo>
                    <a:pt x="64" y="0"/>
                    <a:pt x="1" y="45"/>
                    <a:pt x="1" y="109"/>
                  </a:cubicBezTo>
                  <a:cubicBezTo>
                    <a:pt x="1" y="187"/>
                    <a:pt x="64" y="232"/>
                    <a:pt x="128" y="232"/>
                  </a:cubicBezTo>
                  <a:cubicBezTo>
                    <a:pt x="187" y="232"/>
                    <a:pt x="251" y="187"/>
                    <a:pt x="251" y="109"/>
                  </a:cubicBezTo>
                  <a:cubicBezTo>
                    <a:pt x="251" y="45"/>
                    <a:pt x="187" y="0"/>
                    <a:pt x="128"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16"/>
            <p:cNvSpPr/>
            <p:nvPr/>
          </p:nvSpPr>
          <p:spPr>
            <a:xfrm>
              <a:off x="904527" y="1714820"/>
              <a:ext cx="10100" cy="10100"/>
            </a:xfrm>
            <a:custGeom>
              <a:avLst/>
              <a:gdLst/>
              <a:ahLst/>
              <a:cxnLst/>
              <a:rect l="l" t="t" r="r" b="b"/>
              <a:pathLst>
                <a:path w="404" h="404" extrusionOk="0">
                  <a:moveTo>
                    <a:pt x="202" y="0"/>
                  </a:moveTo>
                  <a:cubicBezTo>
                    <a:pt x="94" y="0"/>
                    <a:pt x="1" y="94"/>
                    <a:pt x="1" y="202"/>
                  </a:cubicBezTo>
                  <a:cubicBezTo>
                    <a:pt x="1" y="325"/>
                    <a:pt x="94" y="403"/>
                    <a:pt x="202" y="403"/>
                  </a:cubicBezTo>
                  <a:cubicBezTo>
                    <a:pt x="311" y="403"/>
                    <a:pt x="404" y="325"/>
                    <a:pt x="404" y="202"/>
                  </a:cubicBezTo>
                  <a:cubicBezTo>
                    <a:pt x="404" y="94"/>
                    <a:pt x="311" y="0"/>
                    <a:pt x="202"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16"/>
            <p:cNvSpPr/>
            <p:nvPr/>
          </p:nvSpPr>
          <p:spPr>
            <a:xfrm>
              <a:off x="916725" y="1787725"/>
              <a:ext cx="5900" cy="6175"/>
            </a:xfrm>
            <a:custGeom>
              <a:avLst/>
              <a:gdLst/>
              <a:ahLst/>
              <a:cxnLst/>
              <a:rect l="l" t="t" r="r" b="b"/>
              <a:pathLst>
                <a:path w="236" h="247" extrusionOk="0">
                  <a:moveTo>
                    <a:pt x="109" y="0"/>
                  </a:moveTo>
                  <a:cubicBezTo>
                    <a:pt x="49" y="0"/>
                    <a:pt x="0" y="60"/>
                    <a:pt x="0" y="123"/>
                  </a:cubicBezTo>
                  <a:cubicBezTo>
                    <a:pt x="0" y="187"/>
                    <a:pt x="49" y="246"/>
                    <a:pt x="109" y="246"/>
                  </a:cubicBezTo>
                  <a:cubicBezTo>
                    <a:pt x="187" y="246"/>
                    <a:pt x="236" y="187"/>
                    <a:pt x="236" y="123"/>
                  </a:cubicBezTo>
                  <a:cubicBezTo>
                    <a:pt x="236" y="60"/>
                    <a:pt x="187" y="0"/>
                    <a:pt x="109" y="0"/>
                  </a:cubicBezTo>
                  <a:close/>
                </a:path>
              </a:pathLst>
            </a:custGeom>
            <a:solidFill>
              <a:srgbClr val="02AC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16"/>
            <p:cNvSpPr/>
            <p:nvPr/>
          </p:nvSpPr>
          <p:spPr>
            <a:xfrm>
              <a:off x="1024177" y="1889473"/>
              <a:ext cx="5800" cy="6200"/>
            </a:xfrm>
            <a:custGeom>
              <a:avLst/>
              <a:gdLst/>
              <a:ahLst/>
              <a:cxnLst/>
              <a:rect l="l" t="t" r="r" b="b"/>
              <a:pathLst>
                <a:path w="232" h="248" extrusionOk="0">
                  <a:moveTo>
                    <a:pt x="123" y="1"/>
                  </a:moveTo>
                  <a:cubicBezTo>
                    <a:pt x="45" y="1"/>
                    <a:pt x="0" y="61"/>
                    <a:pt x="0" y="124"/>
                  </a:cubicBezTo>
                  <a:cubicBezTo>
                    <a:pt x="0" y="187"/>
                    <a:pt x="45" y="247"/>
                    <a:pt x="123" y="247"/>
                  </a:cubicBezTo>
                  <a:cubicBezTo>
                    <a:pt x="187" y="247"/>
                    <a:pt x="232" y="187"/>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16"/>
            <p:cNvSpPr/>
            <p:nvPr/>
          </p:nvSpPr>
          <p:spPr>
            <a:xfrm>
              <a:off x="1595351" y="1859991"/>
              <a:ext cx="5799" cy="5802"/>
            </a:xfrm>
            <a:custGeom>
              <a:avLst/>
              <a:gdLst/>
              <a:ahLst/>
              <a:cxnLst/>
              <a:rect l="l" t="t" r="r" b="b"/>
              <a:pathLst>
                <a:path w="232" h="248" extrusionOk="0">
                  <a:moveTo>
                    <a:pt x="123" y="1"/>
                  </a:moveTo>
                  <a:cubicBezTo>
                    <a:pt x="45" y="1"/>
                    <a:pt x="0" y="61"/>
                    <a:pt x="0" y="124"/>
                  </a:cubicBezTo>
                  <a:cubicBezTo>
                    <a:pt x="0" y="188"/>
                    <a:pt x="45" y="247"/>
                    <a:pt x="123" y="247"/>
                  </a:cubicBezTo>
                  <a:cubicBezTo>
                    <a:pt x="187" y="247"/>
                    <a:pt x="232" y="188"/>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16"/>
            <p:cNvSpPr/>
            <p:nvPr/>
          </p:nvSpPr>
          <p:spPr>
            <a:xfrm>
              <a:off x="1479076" y="1887661"/>
              <a:ext cx="9350" cy="9825"/>
            </a:xfrm>
            <a:custGeom>
              <a:avLst/>
              <a:gdLst/>
              <a:ahLst/>
              <a:cxnLst/>
              <a:rect l="l" t="t" r="r" b="b"/>
              <a:pathLst>
                <a:path w="374" h="393" extrusionOk="0">
                  <a:moveTo>
                    <a:pt x="187" y="1"/>
                  </a:moveTo>
                  <a:cubicBezTo>
                    <a:pt x="79" y="1"/>
                    <a:pt x="0" y="94"/>
                    <a:pt x="0" y="206"/>
                  </a:cubicBezTo>
                  <a:cubicBezTo>
                    <a:pt x="0" y="299"/>
                    <a:pt x="79" y="392"/>
                    <a:pt x="187" y="392"/>
                  </a:cubicBezTo>
                  <a:cubicBezTo>
                    <a:pt x="295" y="392"/>
                    <a:pt x="374" y="299"/>
                    <a:pt x="374" y="206"/>
                  </a:cubicBezTo>
                  <a:cubicBezTo>
                    <a:pt x="374" y="94"/>
                    <a:pt x="295" y="1"/>
                    <a:pt x="187"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16"/>
            <p:cNvSpPr/>
            <p:nvPr/>
          </p:nvSpPr>
          <p:spPr>
            <a:xfrm>
              <a:off x="1592227" y="1746126"/>
              <a:ext cx="10450" cy="10100"/>
            </a:xfrm>
            <a:custGeom>
              <a:avLst/>
              <a:gdLst/>
              <a:ahLst/>
              <a:cxnLst/>
              <a:rect l="l" t="t" r="r" b="b"/>
              <a:pathLst>
                <a:path w="418" h="404" extrusionOk="0">
                  <a:moveTo>
                    <a:pt x="216" y="0"/>
                  </a:moveTo>
                  <a:cubicBezTo>
                    <a:pt x="93" y="0"/>
                    <a:pt x="0" y="94"/>
                    <a:pt x="0" y="202"/>
                  </a:cubicBezTo>
                  <a:cubicBezTo>
                    <a:pt x="0" y="325"/>
                    <a:pt x="93" y="403"/>
                    <a:pt x="216" y="403"/>
                  </a:cubicBezTo>
                  <a:cubicBezTo>
                    <a:pt x="325" y="403"/>
                    <a:pt x="418" y="325"/>
                    <a:pt x="418" y="202"/>
                  </a:cubicBezTo>
                  <a:cubicBezTo>
                    <a:pt x="418" y="94"/>
                    <a:pt x="325" y="0"/>
                    <a:pt x="216"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16"/>
            <p:cNvSpPr/>
            <p:nvPr/>
          </p:nvSpPr>
          <p:spPr>
            <a:xfrm>
              <a:off x="1610075" y="1787725"/>
              <a:ext cx="6275" cy="6175"/>
            </a:xfrm>
            <a:custGeom>
              <a:avLst/>
              <a:gdLst/>
              <a:ahLst/>
              <a:cxnLst/>
              <a:rect l="l" t="t" r="r" b="b"/>
              <a:pathLst>
                <a:path w="251" h="247" extrusionOk="0">
                  <a:moveTo>
                    <a:pt x="127" y="0"/>
                  </a:moveTo>
                  <a:cubicBezTo>
                    <a:pt x="64" y="0"/>
                    <a:pt x="0" y="60"/>
                    <a:pt x="0" y="123"/>
                  </a:cubicBezTo>
                  <a:cubicBezTo>
                    <a:pt x="0" y="187"/>
                    <a:pt x="64" y="246"/>
                    <a:pt x="127" y="246"/>
                  </a:cubicBezTo>
                  <a:cubicBezTo>
                    <a:pt x="187" y="246"/>
                    <a:pt x="250" y="187"/>
                    <a:pt x="250" y="123"/>
                  </a:cubicBezTo>
                  <a:cubicBezTo>
                    <a:pt x="250" y="60"/>
                    <a:pt x="187" y="0"/>
                    <a:pt x="127" y="0"/>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0" name="Google Shape;470;p16"/>
          <p:cNvGrpSpPr/>
          <p:nvPr/>
        </p:nvGrpSpPr>
        <p:grpSpPr>
          <a:xfrm>
            <a:off x="7682124" y="3920943"/>
            <a:ext cx="741874" cy="843207"/>
            <a:chOff x="5912600" y="3521075"/>
            <a:chExt cx="50150" cy="57000"/>
          </a:xfrm>
        </p:grpSpPr>
        <p:sp>
          <p:nvSpPr>
            <p:cNvPr id="471" name="Google Shape;471;p16"/>
            <p:cNvSpPr/>
            <p:nvPr/>
          </p:nvSpPr>
          <p:spPr>
            <a:xfrm>
              <a:off x="5935850" y="3570675"/>
              <a:ext cx="8975" cy="7400"/>
            </a:xfrm>
            <a:custGeom>
              <a:avLst/>
              <a:gdLst/>
              <a:ahLst/>
              <a:cxnLst/>
              <a:rect l="l" t="t" r="r" b="b"/>
              <a:pathLst>
                <a:path w="359" h="296" extrusionOk="0">
                  <a:moveTo>
                    <a:pt x="187" y="0"/>
                  </a:moveTo>
                  <a:cubicBezTo>
                    <a:pt x="127" y="0"/>
                    <a:pt x="79" y="30"/>
                    <a:pt x="49" y="79"/>
                  </a:cubicBezTo>
                  <a:cubicBezTo>
                    <a:pt x="1" y="172"/>
                    <a:pt x="64" y="295"/>
                    <a:pt x="187" y="295"/>
                  </a:cubicBezTo>
                  <a:cubicBezTo>
                    <a:pt x="236" y="295"/>
                    <a:pt x="280" y="265"/>
                    <a:pt x="314" y="217"/>
                  </a:cubicBezTo>
                  <a:cubicBezTo>
                    <a:pt x="359" y="109"/>
                    <a:pt x="299" y="0"/>
                    <a:pt x="187"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16"/>
            <p:cNvSpPr/>
            <p:nvPr/>
          </p:nvSpPr>
          <p:spPr>
            <a:xfrm>
              <a:off x="5941725" y="3521075"/>
              <a:ext cx="8150" cy="7100"/>
            </a:xfrm>
            <a:custGeom>
              <a:avLst/>
              <a:gdLst/>
              <a:ahLst/>
              <a:cxnLst/>
              <a:rect l="l" t="t" r="r" b="b"/>
              <a:pathLst>
                <a:path w="326" h="284" extrusionOk="0">
                  <a:moveTo>
                    <a:pt x="155" y="1"/>
                  </a:moveTo>
                  <a:cubicBezTo>
                    <a:pt x="134" y="1"/>
                    <a:pt x="112" y="5"/>
                    <a:pt x="94" y="11"/>
                  </a:cubicBezTo>
                  <a:cubicBezTo>
                    <a:pt x="1" y="74"/>
                    <a:pt x="1" y="197"/>
                    <a:pt x="79" y="261"/>
                  </a:cubicBezTo>
                  <a:cubicBezTo>
                    <a:pt x="101" y="276"/>
                    <a:pt x="128" y="283"/>
                    <a:pt x="154" y="283"/>
                  </a:cubicBezTo>
                  <a:cubicBezTo>
                    <a:pt x="179" y="283"/>
                    <a:pt x="202" y="276"/>
                    <a:pt x="217" y="261"/>
                  </a:cubicBezTo>
                  <a:cubicBezTo>
                    <a:pt x="310" y="212"/>
                    <a:pt x="325" y="89"/>
                    <a:pt x="232" y="26"/>
                  </a:cubicBezTo>
                  <a:cubicBezTo>
                    <a:pt x="214" y="8"/>
                    <a:pt x="185" y="1"/>
                    <a:pt x="155"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16"/>
            <p:cNvSpPr/>
            <p:nvPr/>
          </p:nvSpPr>
          <p:spPr>
            <a:xfrm>
              <a:off x="5953025" y="3559150"/>
              <a:ext cx="9350" cy="8625"/>
            </a:xfrm>
            <a:custGeom>
              <a:avLst/>
              <a:gdLst/>
              <a:ahLst/>
              <a:cxnLst/>
              <a:rect l="l" t="t" r="r" b="b"/>
              <a:pathLst>
                <a:path w="374" h="345" extrusionOk="0">
                  <a:moveTo>
                    <a:pt x="194" y="0"/>
                  </a:moveTo>
                  <a:cubicBezTo>
                    <a:pt x="154" y="0"/>
                    <a:pt x="113" y="14"/>
                    <a:pt x="78" y="44"/>
                  </a:cubicBezTo>
                  <a:cubicBezTo>
                    <a:pt x="15" y="88"/>
                    <a:pt x="0" y="152"/>
                    <a:pt x="15" y="230"/>
                  </a:cubicBezTo>
                  <a:cubicBezTo>
                    <a:pt x="44" y="301"/>
                    <a:pt x="115" y="344"/>
                    <a:pt x="186" y="344"/>
                  </a:cubicBezTo>
                  <a:cubicBezTo>
                    <a:pt x="224" y="344"/>
                    <a:pt x="262" y="332"/>
                    <a:pt x="295" y="305"/>
                  </a:cubicBezTo>
                  <a:cubicBezTo>
                    <a:pt x="358" y="260"/>
                    <a:pt x="373" y="182"/>
                    <a:pt x="358" y="118"/>
                  </a:cubicBezTo>
                  <a:cubicBezTo>
                    <a:pt x="328" y="41"/>
                    <a:pt x="262" y="0"/>
                    <a:pt x="194"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16"/>
            <p:cNvSpPr/>
            <p:nvPr/>
          </p:nvSpPr>
          <p:spPr>
            <a:xfrm>
              <a:off x="5914125" y="3525675"/>
              <a:ext cx="8975" cy="8825"/>
            </a:xfrm>
            <a:custGeom>
              <a:avLst/>
              <a:gdLst/>
              <a:ahLst/>
              <a:cxnLst/>
              <a:rect l="l" t="t" r="r" b="b"/>
              <a:pathLst>
                <a:path w="359" h="353" extrusionOk="0">
                  <a:moveTo>
                    <a:pt x="177" y="0"/>
                  </a:moveTo>
                  <a:cubicBezTo>
                    <a:pt x="155" y="0"/>
                    <a:pt x="132" y="4"/>
                    <a:pt x="108" y="13"/>
                  </a:cubicBezTo>
                  <a:cubicBezTo>
                    <a:pt x="49" y="43"/>
                    <a:pt x="0" y="107"/>
                    <a:pt x="0" y="185"/>
                  </a:cubicBezTo>
                  <a:cubicBezTo>
                    <a:pt x="12" y="283"/>
                    <a:pt x="83" y="352"/>
                    <a:pt x="175" y="352"/>
                  </a:cubicBezTo>
                  <a:cubicBezTo>
                    <a:pt x="199" y="352"/>
                    <a:pt x="224" y="348"/>
                    <a:pt x="250" y="338"/>
                  </a:cubicBezTo>
                  <a:cubicBezTo>
                    <a:pt x="310" y="323"/>
                    <a:pt x="358" y="245"/>
                    <a:pt x="358" y="185"/>
                  </a:cubicBezTo>
                  <a:cubicBezTo>
                    <a:pt x="358" y="81"/>
                    <a:pt x="276" y="0"/>
                    <a:pt x="177"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16"/>
            <p:cNvSpPr/>
            <p:nvPr/>
          </p:nvSpPr>
          <p:spPr>
            <a:xfrm>
              <a:off x="5912600" y="3559725"/>
              <a:ext cx="5375" cy="4400"/>
            </a:xfrm>
            <a:custGeom>
              <a:avLst/>
              <a:gdLst/>
              <a:ahLst/>
              <a:cxnLst/>
              <a:rect l="l" t="t" r="r" b="b"/>
              <a:pathLst>
                <a:path w="215" h="176" extrusionOk="0">
                  <a:moveTo>
                    <a:pt x="106" y="0"/>
                  </a:moveTo>
                  <a:cubicBezTo>
                    <a:pt x="39" y="0"/>
                    <a:pt x="1" y="71"/>
                    <a:pt x="31" y="129"/>
                  </a:cubicBezTo>
                  <a:cubicBezTo>
                    <a:pt x="46" y="144"/>
                    <a:pt x="61" y="174"/>
                    <a:pt x="91" y="174"/>
                  </a:cubicBezTo>
                  <a:cubicBezTo>
                    <a:pt x="98" y="175"/>
                    <a:pt x="104" y="175"/>
                    <a:pt x="111" y="175"/>
                  </a:cubicBezTo>
                  <a:cubicBezTo>
                    <a:pt x="177" y="175"/>
                    <a:pt x="215" y="107"/>
                    <a:pt x="184" y="36"/>
                  </a:cubicBezTo>
                  <a:cubicBezTo>
                    <a:pt x="169" y="21"/>
                    <a:pt x="154" y="2"/>
                    <a:pt x="125" y="2"/>
                  </a:cubicBezTo>
                  <a:cubicBezTo>
                    <a:pt x="118" y="1"/>
                    <a:pt x="112" y="0"/>
                    <a:pt x="106"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16"/>
            <p:cNvSpPr/>
            <p:nvPr/>
          </p:nvSpPr>
          <p:spPr>
            <a:xfrm>
              <a:off x="5958425" y="3546425"/>
              <a:ext cx="4325" cy="4625"/>
            </a:xfrm>
            <a:custGeom>
              <a:avLst/>
              <a:gdLst/>
              <a:ahLst/>
              <a:cxnLst/>
              <a:rect l="l" t="t" r="r" b="b"/>
              <a:pathLst>
                <a:path w="173" h="185" extrusionOk="0">
                  <a:moveTo>
                    <a:pt x="87" y="0"/>
                  </a:moveTo>
                  <a:cubicBezTo>
                    <a:pt x="44" y="0"/>
                    <a:pt x="1" y="33"/>
                    <a:pt x="1" y="86"/>
                  </a:cubicBezTo>
                  <a:cubicBezTo>
                    <a:pt x="1" y="116"/>
                    <a:pt x="1" y="131"/>
                    <a:pt x="15" y="161"/>
                  </a:cubicBezTo>
                  <a:cubicBezTo>
                    <a:pt x="36" y="177"/>
                    <a:pt x="59" y="184"/>
                    <a:pt x="80" y="184"/>
                  </a:cubicBezTo>
                  <a:cubicBezTo>
                    <a:pt x="124" y="184"/>
                    <a:pt x="162" y="154"/>
                    <a:pt x="172" y="101"/>
                  </a:cubicBezTo>
                  <a:cubicBezTo>
                    <a:pt x="172" y="68"/>
                    <a:pt x="172" y="53"/>
                    <a:pt x="142" y="23"/>
                  </a:cubicBezTo>
                  <a:cubicBezTo>
                    <a:pt x="127" y="7"/>
                    <a:pt x="107" y="0"/>
                    <a:pt x="87"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16"/>
            <p:cNvSpPr/>
            <p:nvPr/>
          </p:nvSpPr>
          <p:spPr>
            <a:xfrm>
              <a:off x="5914875" y="3531375"/>
              <a:ext cx="42450" cy="35900"/>
            </a:xfrm>
            <a:custGeom>
              <a:avLst/>
              <a:gdLst/>
              <a:ahLst/>
              <a:cxnLst/>
              <a:rect l="l" t="t" r="r" b="b"/>
              <a:pathLst>
                <a:path w="1698" h="1436" extrusionOk="0">
                  <a:moveTo>
                    <a:pt x="866" y="1"/>
                  </a:moveTo>
                  <a:cubicBezTo>
                    <a:pt x="571" y="1"/>
                    <a:pt x="308" y="170"/>
                    <a:pt x="187" y="438"/>
                  </a:cubicBezTo>
                  <a:cubicBezTo>
                    <a:pt x="0" y="890"/>
                    <a:pt x="299" y="1386"/>
                    <a:pt x="795" y="1434"/>
                  </a:cubicBezTo>
                  <a:cubicBezTo>
                    <a:pt x="807" y="1435"/>
                    <a:pt x="819" y="1435"/>
                    <a:pt x="830" y="1435"/>
                  </a:cubicBezTo>
                  <a:cubicBezTo>
                    <a:pt x="1113" y="1435"/>
                    <a:pt x="1389" y="1266"/>
                    <a:pt x="1493" y="998"/>
                  </a:cubicBezTo>
                  <a:cubicBezTo>
                    <a:pt x="1698" y="546"/>
                    <a:pt x="1384" y="50"/>
                    <a:pt x="903" y="2"/>
                  </a:cubicBezTo>
                  <a:cubicBezTo>
                    <a:pt x="891" y="1"/>
                    <a:pt x="878" y="1"/>
                    <a:pt x="866"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16"/>
            <p:cNvSpPr/>
            <p:nvPr/>
          </p:nvSpPr>
          <p:spPr>
            <a:xfrm>
              <a:off x="5920000" y="3548950"/>
              <a:ext cx="6175" cy="5425"/>
            </a:xfrm>
            <a:custGeom>
              <a:avLst/>
              <a:gdLst/>
              <a:ahLst/>
              <a:cxnLst/>
              <a:rect l="l" t="t" r="r" b="b"/>
              <a:pathLst>
                <a:path w="247" h="217" extrusionOk="0">
                  <a:moveTo>
                    <a:pt x="0" y="0"/>
                  </a:moveTo>
                  <a:lnTo>
                    <a:pt x="0" y="217"/>
                  </a:lnTo>
                  <a:lnTo>
                    <a:pt x="247" y="217"/>
                  </a:lnTo>
                  <a:lnTo>
                    <a:pt x="247" y="0"/>
                  </a:ln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16"/>
            <p:cNvSpPr/>
            <p:nvPr/>
          </p:nvSpPr>
          <p:spPr>
            <a:xfrm>
              <a:off x="5921125" y="3551275"/>
              <a:ext cx="3100" cy="3100"/>
            </a:xfrm>
            <a:custGeom>
              <a:avLst/>
              <a:gdLst/>
              <a:ahLst/>
              <a:cxnLst/>
              <a:rect l="l" t="t" r="r" b="b"/>
              <a:pathLst>
                <a:path w="124" h="124" extrusionOk="0">
                  <a:moveTo>
                    <a:pt x="63" y="0"/>
                  </a:moveTo>
                  <a:cubicBezTo>
                    <a:pt x="30" y="0"/>
                    <a:pt x="15" y="15"/>
                    <a:pt x="0" y="45"/>
                  </a:cubicBezTo>
                  <a:cubicBezTo>
                    <a:pt x="0" y="79"/>
                    <a:pt x="15" y="109"/>
                    <a:pt x="49" y="124"/>
                  </a:cubicBezTo>
                  <a:lnTo>
                    <a:pt x="63" y="124"/>
                  </a:lnTo>
                  <a:cubicBezTo>
                    <a:pt x="93" y="124"/>
                    <a:pt x="123" y="109"/>
                    <a:pt x="123" y="79"/>
                  </a:cubicBezTo>
                  <a:cubicBezTo>
                    <a:pt x="123" y="45"/>
                    <a:pt x="108" y="15"/>
                    <a:pt x="78"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16"/>
            <p:cNvSpPr/>
            <p:nvPr/>
          </p:nvSpPr>
          <p:spPr>
            <a:xfrm>
              <a:off x="5923075" y="3555925"/>
              <a:ext cx="3950" cy="3125"/>
            </a:xfrm>
            <a:custGeom>
              <a:avLst/>
              <a:gdLst/>
              <a:ahLst/>
              <a:cxnLst/>
              <a:rect l="l" t="t" r="r" b="b"/>
              <a:pathLst>
                <a:path w="158" h="125" extrusionOk="0">
                  <a:moveTo>
                    <a:pt x="64" y="1"/>
                  </a:moveTo>
                  <a:cubicBezTo>
                    <a:pt x="15" y="16"/>
                    <a:pt x="0" y="61"/>
                    <a:pt x="30" y="109"/>
                  </a:cubicBezTo>
                  <a:cubicBezTo>
                    <a:pt x="45" y="109"/>
                    <a:pt x="64" y="124"/>
                    <a:pt x="79" y="124"/>
                  </a:cubicBezTo>
                  <a:cubicBezTo>
                    <a:pt x="79" y="124"/>
                    <a:pt x="94" y="124"/>
                    <a:pt x="94" y="109"/>
                  </a:cubicBezTo>
                  <a:cubicBezTo>
                    <a:pt x="138" y="109"/>
                    <a:pt x="157" y="46"/>
                    <a:pt x="124" y="16"/>
                  </a:cubicBezTo>
                  <a:cubicBezTo>
                    <a:pt x="109" y="1"/>
                    <a:pt x="94" y="1"/>
                    <a:pt x="79"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16"/>
            <p:cNvSpPr/>
            <p:nvPr/>
          </p:nvSpPr>
          <p:spPr>
            <a:xfrm>
              <a:off x="5926525" y="3546975"/>
              <a:ext cx="7850" cy="7400"/>
            </a:xfrm>
            <a:custGeom>
              <a:avLst/>
              <a:gdLst/>
              <a:ahLst/>
              <a:cxnLst/>
              <a:rect l="l" t="t" r="r" b="b"/>
              <a:pathLst>
                <a:path w="314" h="296" extrusionOk="0">
                  <a:moveTo>
                    <a:pt x="157" y="1"/>
                  </a:moveTo>
                  <a:cubicBezTo>
                    <a:pt x="94" y="1"/>
                    <a:pt x="34" y="46"/>
                    <a:pt x="19" y="109"/>
                  </a:cubicBezTo>
                  <a:cubicBezTo>
                    <a:pt x="0" y="187"/>
                    <a:pt x="49" y="266"/>
                    <a:pt x="127" y="296"/>
                  </a:cubicBezTo>
                  <a:lnTo>
                    <a:pt x="157" y="296"/>
                  </a:lnTo>
                  <a:cubicBezTo>
                    <a:pt x="221" y="296"/>
                    <a:pt x="280" y="251"/>
                    <a:pt x="299" y="187"/>
                  </a:cubicBezTo>
                  <a:cubicBezTo>
                    <a:pt x="314" y="109"/>
                    <a:pt x="265" y="16"/>
                    <a:pt x="187"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16"/>
            <p:cNvSpPr/>
            <p:nvPr/>
          </p:nvSpPr>
          <p:spPr>
            <a:xfrm>
              <a:off x="5933150" y="3555100"/>
              <a:ext cx="12525" cy="8975"/>
            </a:xfrm>
            <a:custGeom>
              <a:avLst/>
              <a:gdLst/>
              <a:ahLst/>
              <a:cxnLst/>
              <a:rect l="l" t="t" r="r" b="b"/>
              <a:pathLst>
                <a:path w="501" h="359" extrusionOk="0">
                  <a:moveTo>
                    <a:pt x="221" y="0"/>
                  </a:moveTo>
                  <a:cubicBezTo>
                    <a:pt x="127" y="0"/>
                    <a:pt x="49" y="49"/>
                    <a:pt x="34" y="127"/>
                  </a:cubicBezTo>
                  <a:cubicBezTo>
                    <a:pt x="0" y="221"/>
                    <a:pt x="79" y="329"/>
                    <a:pt x="202" y="359"/>
                  </a:cubicBezTo>
                  <a:lnTo>
                    <a:pt x="265" y="359"/>
                  </a:lnTo>
                  <a:cubicBezTo>
                    <a:pt x="359" y="359"/>
                    <a:pt x="452" y="314"/>
                    <a:pt x="467" y="235"/>
                  </a:cubicBezTo>
                  <a:lnTo>
                    <a:pt x="467" y="235"/>
                  </a:lnTo>
                  <a:cubicBezTo>
                    <a:pt x="452" y="280"/>
                    <a:pt x="407" y="299"/>
                    <a:pt x="359" y="299"/>
                  </a:cubicBezTo>
                  <a:lnTo>
                    <a:pt x="329" y="299"/>
                  </a:lnTo>
                  <a:cubicBezTo>
                    <a:pt x="265" y="280"/>
                    <a:pt x="221" y="235"/>
                    <a:pt x="235" y="172"/>
                  </a:cubicBezTo>
                  <a:cubicBezTo>
                    <a:pt x="250" y="127"/>
                    <a:pt x="280" y="112"/>
                    <a:pt x="344" y="112"/>
                  </a:cubicBezTo>
                  <a:lnTo>
                    <a:pt x="373" y="112"/>
                  </a:lnTo>
                  <a:cubicBezTo>
                    <a:pt x="437" y="127"/>
                    <a:pt x="482" y="187"/>
                    <a:pt x="467" y="235"/>
                  </a:cubicBezTo>
                  <a:cubicBezTo>
                    <a:pt x="500" y="142"/>
                    <a:pt x="407" y="34"/>
                    <a:pt x="295"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16"/>
            <p:cNvSpPr/>
            <p:nvPr/>
          </p:nvSpPr>
          <p:spPr>
            <a:xfrm>
              <a:off x="5938650" y="3557900"/>
              <a:ext cx="6550" cy="4675"/>
            </a:xfrm>
            <a:custGeom>
              <a:avLst/>
              <a:gdLst/>
              <a:ahLst/>
              <a:cxnLst/>
              <a:rect l="l" t="t" r="r" b="b"/>
              <a:pathLst>
                <a:path w="262" h="187" extrusionOk="0">
                  <a:moveTo>
                    <a:pt x="124" y="0"/>
                  </a:moveTo>
                  <a:cubicBezTo>
                    <a:pt x="60" y="0"/>
                    <a:pt x="30" y="15"/>
                    <a:pt x="15" y="60"/>
                  </a:cubicBezTo>
                  <a:cubicBezTo>
                    <a:pt x="1" y="123"/>
                    <a:pt x="45" y="168"/>
                    <a:pt x="109" y="187"/>
                  </a:cubicBezTo>
                  <a:lnTo>
                    <a:pt x="139" y="187"/>
                  </a:lnTo>
                  <a:cubicBezTo>
                    <a:pt x="187" y="187"/>
                    <a:pt x="232" y="168"/>
                    <a:pt x="247" y="123"/>
                  </a:cubicBezTo>
                  <a:cubicBezTo>
                    <a:pt x="262" y="75"/>
                    <a:pt x="217" y="15"/>
                    <a:pt x="153"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16"/>
            <p:cNvSpPr/>
            <p:nvPr/>
          </p:nvSpPr>
          <p:spPr>
            <a:xfrm>
              <a:off x="5922325" y="3539975"/>
              <a:ext cx="5425" cy="4325"/>
            </a:xfrm>
            <a:custGeom>
              <a:avLst/>
              <a:gdLst/>
              <a:ahLst/>
              <a:cxnLst/>
              <a:rect l="l" t="t" r="r" b="b"/>
              <a:pathLst>
                <a:path w="217" h="173" extrusionOk="0">
                  <a:moveTo>
                    <a:pt x="109" y="1"/>
                  </a:moveTo>
                  <a:cubicBezTo>
                    <a:pt x="60" y="1"/>
                    <a:pt x="15" y="16"/>
                    <a:pt x="1" y="64"/>
                  </a:cubicBezTo>
                  <a:cubicBezTo>
                    <a:pt x="1" y="109"/>
                    <a:pt x="30" y="158"/>
                    <a:pt x="94" y="173"/>
                  </a:cubicBezTo>
                  <a:lnTo>
                    <a:pt x="109" y="173"/>
                  </a:lnTo>
                  <a:cubicBezTo>
                    <a:pt x="154" y="173"/>
                    <a:pt x="202" y="158"/>
                    <a:pt x="202" y="109"/>
                  </a:cubicBezTo>
                  <a:cubicBezTo>
                    <a:pt x="217" y="64"/>
                    <a:pt x="187" y="16"/>
                    <a:pt x="12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16"/>
            <p:cNvSpPr/>
            <p:nvPr/>
          </p:nvSpPr>
          <p:spPr>
            <a:xfrm>
              <a:off x="5946400" y="3541575"/>
              <a:ext cx="3475" cy="2725"/>
            </a:xfrm>
            <a:custGeom>
              <a:avLst/>
              <a:gdLst/>
              <a:ahLst/>
              <a:cxnLst/>
              <a:rect l="l" t="t" r="r" b="b"/>
              <a:pathLst>
                <a:path w="139" h="109" extrusionOk="0">
                  <a:moveTo>
                    <a:pt x="64" y="0"/>
                  </a:moveTo>
                  <a:cubicBezTo>
                    <a:pt x="45" y="0"/>
                    <a:pt x="15" y="15"/>
                    <a:pt x="15" y="45"/>
                  </a:cubicBezTo>
                  <a:cubicBezTo>
                    <a:pt x="0" y="60"/>
                    <a:pt x="30" y="94"/>
                    <a:pt x="64" y="109"/>
                  </a:cubicBezTo>
                  <a:lnTo>
                    <a:pt x="79" y="109"/>
                  </a:lnTo>
                  <a:cubicBezTo>
                    <a:pt x="108" y="109"/>
                    <a:pt x="123" y="94"/>
                    <a:pt x="123" y="75"/>
                  </a:cubicBezTo>
                  <a:cubicBezTo>
                    <a:pt x="138" y="45"/>
                    <a:pt x="123" y="15"/>
                    <a:pt x="79" y="15"/>
                  </a:cubicBezTo>
                  <a:cubicBezTo>
                    <a:pt x="79" y="0"/>
                    <a:pt x="79" y="0"/>
                    <a:pt x="64"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16"/>
            <p:cNvSpPr/>
            <p:nvPr/>
          </p:nvSpPr>
          <p:spPr>
            <a:xfrm>
              <a:off x="5929700" y="3538400"/>
              <a:ext cx="3475" cy="2725"/>
            </a:xfrm>
            <a:custGeom>
              <a:avLst/>
              <a:gdLst/>
              <a:ahLst/>
              <a:cxnLst/>
              <a:rect l="l" t="t" r="r" b="b"/>
              <a:pathLst>
                <a:path w="139" h="109" extrusionOk="0">
                  <a:moveTo>
                    <a:pt x="60" y="1"/>
                  </a:moveTo>
                  <a:cubicBezTo>
                    <a:pt x="30" y="1"/>
                    <a:pt x="15" y="15"/>
                    <a:pt x="15" y="34"/>
                  </a:cubicBezTo>
                  <a:cubicBezTo>
                    <a:pt x="0" y="64"/>
                    <a:pt x="15" y="94"/>
                    <a:pt x="60" y="109"/>
                  </a:cubicBezTo>
                  <a:lnTo>
                    <a:pt x="79" y="109"/>
                  </a:lnTo>
                  <a:cubicBezTo>
                    <a:pt x="94" y="109"/>
                    <a:pt x="123" y="94"/>
                    <a:pt x="123" y="64"/>
                  </a:cubicBezTo>
                  <a:cubicBezTo>
                    <a:pt x="138" y="49"/>
                    <a:pt x="109" y="15"/>
                    <a:pt x="79"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4">
  <p:cSld name="CUSTOM_5">
    <p:spTree>
      <p:nvGrpSpPr>
        <p:cNvPr id="1" name="Shape 559"/>
        <p:cNvGrpSpPr/>
        <p:nvPr/>
      </p:nvGrpSpPr>
      <p:grpSpPr>
        <a:xfrm>
          <a:off x="0" y="0"/>
          <a:ext cx="0" cy="0"/>
          <a:chOff x="0" y="0"/>
          <a:chExt cx="0" cy="0"/>
        </a:xfrm>
      </p:grpSpPr>
      <p:sp>
        <p:nvSpPr>
          <p:cNvPr id="560" name="Google Shape;560;p19"/>
          <p:cNvSpPr/>
          <p:nvPr/>
        </p:nvSpPr>
        <p:spPr>
          <a:xfrm rot="-6923940">
            <a:off x="5170783" y="664295"/>
            <a:ext cx="7476293" cy="12632914"/>
          </a:xfrm>
          <a:custGeom>
            <a:avLst/>
            <a:gdLst/>
            <a:ahLst/>
            <a:cxnLst/>
            <a:rect l="l" t="t" r="r" b="b"/>
            <a:pathLst>
              <a:path w="43742" h="47312" extrusionOk="0">
                <a:moveTo>
                  <a:pt x="35213" y="0"/>
                </a:moveTo>
                <a:cubicBezTo>
                  <a:pt x="32403" y="0"/>
                  <a:pt x="28089" y="1090"/>
                  <a:pt x="22095" y="3185"/>
                </a:cubicBezTo>
                <a:cubicBezTo>
                  <a:pt x="22095" y="3185"/>
                  <a:pt x="6535" y="9404"/>
                  <a:pt x="6535" y="14403"/>
                </a:cubicBezTo>
                <a:cubicBezTo>
                  <a:pt x="6535" y="15474"/>
                  <a:pt x="7281" y="15848"/>
                  <a:pt x="8419" y="15848"/>
                </a:cubicBezTo>
                <a:cubicBezTo>
                  <a:pt x="11067" y="15848"/>
                  <a:pt x="15842" y="13825"/>
                  <a:pt x="18326" y="13825"/>
                </a:cubicBezTo>
                <a:cubicBezTo>
                  <a:pt x="19770" y="13825"/>
                  <a:pt x="20440" y="14509"/>
                  <a:pt x="19466" y="16672"/>
                </a:cubicBezTo>
                <a:cubicBezTo>
                  <a:pt x="16066" y="24174"/>
                  <a:pt x="0" y="25546"/>
                  <a:pt x="0" y="32365"/>
                </a:cubicBezTo>
                <a:cubicBezTo>
                  <a:pt x="0" y="39159"/>
                  <a:pt x="12141" y="35734"/>
                  <a:pt x="9089" y="40922"/>
                </a:cubicBezTo>
                <a:cubicBezTo>
                  <a:pt x="7065" y="44326"/>
                  <a:pt x="13635" y="47312"/>
                  <a:pt x="20892" y="47312"/>
                </a:cubicBezTo>
                <a:cubicBezTo>
                  <a:pt x="24697" y="47312"/>
                  <a:pt x="28690" y="46491"/>
                  <a:pt x="31734" y="44481"/>
                </a:cubicBezTo>
                <a:cubicBezTo>
                  <a:pt x="40582" y="38634"/>
                  <a:pt x="43742" y="35841"/>
                  <a:pt x="43325" y="31493"/>
                </a:cubicBezTo>
                <a:cubicBezTo>
                  <a:pt x="42901" y="27176"/>
                  <a:pt x="32132" y="28099"/>
                  <a:pt x="35317" y="23492"/>
                </a:cubicBezTo>
                <a:cubicBezTo>
                  <a:pt x="38528" y="18884"/>
                  <a:pt x="43350" y="13405"/>
                  <a:pt x="41530" y="10403"/>
                </a:cubicBezTo>
                <a:cubicBezTo>
                  <a:pt x="41052" y="9618"/>
                  <a:pt x="40234" y="9359"/>
                  <a:pt x="39295" y="9359"/>
                </a:cubicBezTo>
                <a:cubicBezTo>
                  <a:pt x="37463" y="9359"/>
                  <a:pt x="35166" y="10347"/>
                  <a:pt x="34021" y="10347"/>
                </a:cubicBezTo>
                <a:cubicBezTo>
                  <a:pt x="33528" y="10347"/>
                  <a:pt x="33249" y="10164"/>
                  <a:pt x="33314" y="9638"/>
                </a:cubicBezTo>
                <a:cubicBezTo>
                  <a:pt x="33630" y="7268"/>
                  <a:pt x="40165" y="5005"/>
                  <a:pt x="39109" y="1978"/>
                </a:cubicBezTo>
                <a:cubicBezTo>
                  <a:pt x="38650" y="647"/>
                  <a:pt x="37378" y="0"/>
                  <a:pt x="35213" y="0"/>
                </a:cubicBezTo>
                <a:close/>
              </a:path>
            </a:pathLst>
          </a:custGeom>
          <a:solidFill>
            <a:srgbClr val="AADBEE">
              <a:alpha val="54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19"/>
          <p:cNvSpPr txBox="1">
            <a:spLocks noGrp="1"/>
          </p:cNvSpPr>
          <p:nvPr>
            <p:ph type="title"/>
          </p:nvPr>
        </p:nvSpPr>
        <p:spPr>
          <a:xfrm>
            <a:off x="720000" y="540000"/>
            <a:ext cx="7704000" cy="4776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a:endParaRPr/>
          </a:p>
        </p:txBody>
      </p:sp>
      <p:sp>
        <p:nvSpPr>
          <p:cNvPr id="562" name="Google Shape;562;p19"/>
          <p:cNvSpPr/>
          <p:nvPr/>
        </p:nvSpPr>
        <p:spPr>
          <a:xfrm rot="6312034">
            <a:off x="-1329483" y="3901418"/>
            <a:ext cx="2820265" cy="2443162"/>
          </a:xfrm>
          <a:custGeom>
            <a:avLst/>
            <a:gdLst/>
            <a:ahLst/>
            <a:cxnLst/>
            <a:rect l="l" t="t" r="r" b="b"/>
            <a:pathLst>
              <a:path w="664" h="575" extrusionOk="0">
                <a:moveTo>
                  <a:pt x="346" y="1"/>
                </a:moveTo>
                <a:cubicBezTo>
                  <a:pt x="302" y="1"/>
                  <a:pt x="257" y="12"/>
                  <a:pt x="215" y="36"/>
                </a:cubicBezTo>
                <a:cubicBezTo>
                  <a:pt x="57" y="93"/>
                  <a:pt x="0" y="276"/>
                  <a:pt x="82" y="409"/>
                </a:cubicBezTo>
                <a:cubicBezTo>
                  <a:pt x="134" y="517"/>
                  <a:pt x="238" y="575"/>
                  <a:pt x="340" y="575"/>
                </a:cubicBezTo>
                <a:cubicBezTo>
                  <a:pt x="387" y="575"/>
                  <a:pt x="434" y="562"/>
                  <a:pt x="474" y="536"/>
                </a:cubicBezTo>
                <a:cubicBezTo>
                  <a:pt x="607" y="460"/>
                  <a:pt x="664" y="276"/>
                  <a:pt x="582" y="144"/>
                </a:cubicBezTo>
                <a:cubicBezTo>
                  <a:pt x="530" y="53"/>
                  <a:pt x="440" y="1"/>
                  <a:pt x="346" y="1"/>
                </a:cubicBezTo>
                <a:close/>
              </a:path>
            </a:pathLst>
          </a:custGeom>
          <a:solidFill>
            <a:srgbClr val="F5AD9A">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3" name="Google Shape;563;p19"/>
          <p:cNvGrpSpPr/>
          <p:nvPr/>
        </p:nvGrpSpPr>
        <p:grpSpPr>
          <a:xfrm>
            <a:off x="261043" y="3154344"/>
            <a:ext cx="8622178" cy="1794688"/>
            <a:chOff x="916725" y="1747432"/>
            <a:chExt cx="699625" cy="145625"/>
          </a:xfrm>
        </p:grpSpPr>
        <p:sp>
          <p:nvSpPr>
            <p:cNvPr id="564" name="Google Shape;564;p19"/>
            <p:cNvSpPr/>
            <p:nvPr/>
          </p:nvSpPr>
          <p:spPr>
            <a:xfrm>
              <a:off x="929762" y="1747432"/>
              <a:ext cx="5800" cy="6275"/>
            </a:xfrm>
            <a:custGeom>
              <a:avLst/>
              <a:gdLst/>
              <a:ahLst/>
              <a:cxnLst/>
              <a:rect l="l" t="t" r="r" b="b"/>
              <a:pathLst>
                <a:path w="232" h="251" extrusionOk="0">
                  <a:moveTo>
                    <a:pt x="124" y="1"/>
                  </a:moveTo>
                  <a:cubicBezTo>
                    <a:pt x="45" y="1"/>
                    <a:pt x="1" y="64"/>
                    <a:pt x="1" y="128"/>
                  </a:cubicBezTo>
                  <a:cubicBezTo>
                    <a:pt x="1" y="188"/>
                    <a:pt x="45" y="251"/>
                    <a:pt x="124" y="251"/>
                  </a:cubicBezTo>
                  <a:cubicBezTo>
                    <a:pt x="187" y="251"/>
                    <a:pt x="232" y="188"/>
                    <a:pt x="232" y="128"/>
                  </a:cubicBezTo>
                  <a:cubicBezTo>
                    <a:pt x="232" y="64"/>
                    <a:pt x="187" y="1"/>
                    <a:pt x="124" y="1"/>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19"/>
            <p:cNvSpPr/>
            <p:nvPr/>
          </p:nvSpPr>
          <p:spPr>
            <a:xfrm>
              <a:off x="916725" y="1787725"/>
              <a:ext cx="5900" cy="6175"/>
            </a:xfrm>
            <a:custGeom>
              <a:avLst/>
              <a:gdLst/>
              <a:ahLst/>
              <a:cxnLst/>
              <a:rect l="l" t="t" r="r" b="b"/>
              <a:pathLst>
                <a:path w="236" h="247" extrusionOk="0">
                  <a:moveTo>
                    <a:pt x="109" y="0"/>
                  </a:moveTo>
                  <a:cubicBezTo>
                    <a:pt x="49" y="0"/>
                    <a:pt x="0" y="60"/>
                    <a:pt x="0" y="123"/>
                  </a:cubicBezTo>
                  <a:cubicBezTo>
                    <a:pt x="0" y="187"/>
                    <a:pt x="49" y="246"/>
                    <a:pt x="109" y="246"/>
                  </a:cubicBezTo>
                  <a:cubicBezTo>
                    <a:pt x="187" y="246"/>
                    <a:pt x="236" y="187"/>
                    <a:pt x="236" y="123"/>
                  </a:cubicBezTo>
                  <a:cubicBezTo>
                    <a:pt x="236" y="60"/>
                    <a:pt x="187" y="0"/>
                    <a:pt x="109" y="0"/>
                  </a:cubicBezTo>
                  <a:close/>
                </a:path>
              </a:pathLst>
            </a:custGeom>
            <a:solidFill>
              <a:srgbClr val="02AC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19"/>
            <p:cNvSpPr/>
            <p:nvPr/>
          </p:nvSpPr>
          <p:spPr>
            <a:xfrm>
              <a:off x="1536103" y="1865802"/>
              <a:ext cx="5800" cy="6200"/>
            </a:xfrm>
            <a:custGeom>
              <a:avLst/>
              <a:gdLst/>
              <a:ahLst/>
              <a:cxnLst/>
              <a:rect l="l" t="t" r="r" b="b"/>
              <a:pathLst>
                <a:path w="232" h="248" extrusionOk="0">
                  <a:moveTo>
                    <a:pt x="123" y="1"/>
                  </a:moveTo>
                  <a:cubicBezTo>
                    <a:pt x="45" y="1"/>
                    <a:pt x="0" y="61"/>
                    <a:pt x="0" y="124"/>
                  </a:cubicBezTo>
                  <a:cubicBezTo>
                    <a:pt x="0" y="187"/>
                    <a:pt x="45" y="247"/>
                    <a:pt x="123" y="247"/>
                  </a:cubicBezTo>
                  <a:cubicBezTo>
                    <a:pt x="187" y="247"/>
                    <a:pt x="232" y="187"/>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19"/>
            <p:cNvSpPr/>
            <p:nvPr/>
          </p:nvSpPr>
          <p:spPr>
            <a:xfrm>
              <a:off x="1425456" y="1882957"/>
              <a:ext cx="10450" cy="10100"/>
            </a:xfrm>
            <a:custGeom>
              <a:avLst/>
              <a:gdLst/>
              <a:ahLst/>
              <a:cxnLst/>
              <a:rect l="l" t="t" r="r" b="b"/>
              <a:pathLst>
                <a:path w="418" h="404" extrusionOk="0">
                  <a:moveTo>
                    <a:pt x="216" y="0"/>
                  </a:moveTo>
                  <a:cubicBezTo>
                    <a:pt x="93" y="0"/>
                    <a:pt x="0" y="94"/>
                    <a:pt x="0" y="202"/>
                  </a:cubicBezTo>
                  <a:cubicBezTo>
                    <a:pt x="0" y="325"/>
                    <a:pt x="93" y="403"/>
                    <a:pt x="216" y="403"/>
                  </a:cubicBezTo>
                  <a:cubicBezTo>
                    <a:pt x="325" y="403"/>
                    <a:pt x="418" y="325"/>
                    <a:pt x="418" y="202"/>
                  </a:cubicBezTo>
                  <a:cubicBezTo>
                    <a:pt x="418" y="94"/>
                    <a:pt x="325" y="0"/>
                    <a:pt x="216"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19"/>
            <p:cNvSpPr/>
            <p:nvPr/>
          </p:nvSpPr>
          <p:spPr>
            <a:xfrm>
              <a:off x="1610075" y="1787725"/>
              <a:ext cx="6275" cy="6175"/>
            </a:xfrm>
            <a:custGeom>
              <a:avLst/>
              <a:gdLst/>
              <a:ahLst/>
              <a:cxnLst/>
              <a:rect l="l" t="t" r="r" b="b"/>
              <a:pathLst>
                <a:path w="251" h="247" extrusionOk="0">
                  <a:moveTo>
                    <a:pt x="127" y="0"/>
                  </a:moveTo>
                  <a:cubicBezTo>
                    <a:pt x="64" y="0"/>
                    <a:pt x="0" y="60"/>
                    <a:pt x="0" y="123"/>
                  </a:cubicBezTo>
                  <a:cubicBezTo>
                    <a:pt x="0" y="187"/>
                    <a:pt x="64" y="246"/>
                    <a:pt x="127" y="246"/>
                  </a:cubicBezTo>
                  <a:cubicBezTo>
                    <a:pt x="187" y="246"/>
                    <a:pt x="250" y="187"/>
                    <a:pt x="250" y="123"/>
                  </a:cubicBezTo>
                  <a:cubicBezTo>
                    <a:pt x="250" y="60"/>
                    <a:pt x="187" y="0"/>
                    <a:pt x="127" y="0"/>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9" name="Google Shape;569;p19"/>
          <p:cNvGrpSpPr/>
          <p:nvPr/>
        </p:nvGrpSpPr>
        <p:grpSpPr>
          <a:xfrm>
            <a:off x="464074" y="4195749"/>
            <a:ext cx="511840" cy="585068"/>
            <a:chOff x="6144600" y="3520075"/>
            <a:chExt cx="29600" cy="33825"/>
          </a:xfrm>
        </p:grpSpPr>
        <p:sp>
          <p:nvSpPr>
            <p:cNvPr id="570" name="Google Shape;570;p19"/>
            <p:cNvSpPr/>
            <p:nvPr/>
          </p:nvSpPr>
          <p:spPr>
            <a:xfrm>
              <a:off x="6155050" y="3520075"/>
              <a:ext cx="5475" cy="4350"/>
            </a:xfrm>
            <a:custGeom>
              <a:avLst/>
              <a:gdLst/>
              <a:ahLst/>
              <a:cxnLst/>
              <a:rect l="l" t="t" r="r" b="b"/>
              <a:pathLst>
                <a:path w="219" h="174" extrusionOk="0">
                  <a:moveTo>
                    <a:pt x="128" y="0"/>
                  </a:moveTo>
                  <a:cubicBezTo>
                    <a:pt x="123" y="0"/>
                    <a:pt x="118" y="1"/>
                    <a:pt x="113" y="2"/>
                  </a:cubicBezTo>
                  <a:cubicBezTo>
                    <a:pt x="79" y="2"/>
                    <a:pt x="49" y="21"/>
                    <a:pt x="49" y="36"/>
                  </a:cubicBezTo>
                  <a:cubicBezTo>
                    <a:pt x="1" y="95"/>
                    <a:pt x="49" y="174"/>
                    <a:pt x="128" y="174"/>
                  </a:cubicBezTo>
                  <a:cubicBezTo>
                    <a:pt x="143" y="174"/>
                    <a:pt x="173" y="159"/>
                    <a:pt x="187" y="129"/>
                  </a:cubicBezTo>
                  <a:cubicBezTo>
                    <a:pt x="218" y="71"/>
                    <a:pt x="180" y="0"/>
                    <a:pt x="128"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19"/>
            <p:cNvSpPr/>
            <p:nvPr/>
          </p:nvSpPr>
          <p:spPr>
            <a:xfrm>
              <a:off x="6152350" y="3549675"/>
              <a:ext cx="4700" cy="4225"/>
            </a:xfrm>
            <a:custGeom>
              <a:avLst/>
              <a:gdLst/>
              <a:ahLst/>
              <a:cxnLst/>
              <a:rect l="l" t="t" r="r" b="b"/>
              <a:pathLst>
                <a:path w="188" h="169" extrusionOk="0">
                  <a:moveTo>
                    <a:pt x="64" y="1"/>
                  </a:moveTo>
                  <a:cubicBezTo>
                    <a:pt x="1" y="31"/>
                    <a:pt x="1" y="109"/>
                    <a:pt x="49" y="158"/>
                  </a:cubicBezTo>
                  <a:cubicBezTo>
                    <a:pt x="64" y="165"/>
                    <a:pt x="79" y="169"/>
                    <a:pt x="93" y="169"/>
                  </a:cubicBezTo>
                  <a:cubicBezTo>
                    <a:pt x="106" y="169"/>
                    <a:pt x="118" y="165"/>
                    <a:pt x="128" y="158"/>
                  </a:cubicBezTo>
                  <a:cubicBezTo>
                    <a:pt x="187" y="124"/>
                    <a:pt x="187" y="49"/>
                    <a:pt x="142" y="16"/>
                  </a:cubicBezTo>
                  <a:cubicBezTo>
                    <a:pt x="109" y="1"/>
                    <a:pt x="94" y="1"/>
                    <a:pt x="64"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19"/>
            <p:cNvSpPr/>
            <p:nvPr/>
          </p:nvSpPr>
          <p:spPr>
            <a:xfrm>
              <a:off x="6144975" y="3526050"/>
              <a:ext cx="5450" cy="5350"/>
            </a:xfrm>
            <a:custGeom>
              <a:avLst/>
              <a:gdLst/>
              <a:ahLst/>
              <a:cxnLst/>
              <a:rect l="l" t="t" r="r" b="b"/>
              <a:pathLst>
                <a:path w="218" h="214" extrusionOk="0">
                  <a:moveTo>
                    <a:pt x="116" y="1"/>
                  </a:moveTo>
                  <a:cubicBezTo>
                    <a:pt x="86" y="1"/>
                    <a:pt x="55" y="14"/>
                    <a:pt x="31" y="43"/>
                  </a:cubicBezTo>
                  <a:cubicBezTo>
                    <a:pt x="16" y="62"/>
                    <a:pt x="1" y="92"/>
                    <a:pt x="1" y="121"/>
                  </a:cubicBezTo>
                  <a:cubicBezTo>
                    <a:pt x="10" y="179"/>
                    <a:pt x="55" y="214"/>
                    <a:pt x="102" y="214"/>
                  </a:cubicBezTo>
                  <a:cubicBezTo>
                    <a:pt x="132" y="214"/>
                    <a:pt x="163" y="200"/>
                    <a:pt x="187" y="170"/>
                  </a:cubicBezTo>
                  <a:cubicBezTo>
                    <a:pt x="202" y="155"/>
                    <a:pt x="217" y="121"/>
                    <a:pt x="217" y="92"/>
                  </a:cubicBezTo>
                  <a:cubicBezTo>
                    <a:pt x="208" y="34"/>
                    <a:pt x="164" y="1"/>
                    <a:pt x="116"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19"/>
            <p:cNvSpPr/>
            <p:nvPr/>
          </p:nvSpPr>
          <p:spPr>
            <a:xfrm>
              <a:off x="6168025" y="3545825"/>
              <a:ext cx="5625" cy="5050"/>
            </a:xfrm>
            <a:custGeom>
              <a:avLst/>
              <a:gdLst/>
              <a:ahLst/>
              <a:cxnLst/>
              <a:rect l="l" t="t" r="r" b="b"/>
              <a:pathLst>
                <a:path w="225" h="202" extrusionOk="0">
                  <a:moveTo>
                    <a:pt x="115" y="0"/>
                  </a:moveTo>
                  <a:cubicBezTo>
                    <a:pt x="97" y="0"/>
                    <a:pt x="78" y="5"/>
                    <a:pt x="60" y="17"/>
                  </a:cubicBezTo>
                  <a:cubicBezTo>
                    <a:pt x="27" y="32"/>
                    <a:pt x="12" y="62"/>
                    <a:pt x="12" y="77"/>
                  </a:cubicBezTo>
                  <a:cubicBezTo>
                    <a:pt x="0" y="148"/>
                    <a:pt x="52" y="202"/>
                    <a:pt x="112" y="202"/>
                  </a:cubicBezTo>
                  <a:cubicBezTo>
                    <a:pt x="130" y="202"/>
                    <a:pt x="150" y="196"/>
                    <a:pt x="168" y="185"/>
                  </a:cubicBezTo>
                  <a:cubicBezTo>
                    <a:pt x="183" y="170"/>
                    <a:pt x="213" y="155"/>
                    <a:pt x="213" y="125"/>
                  </a:cubicBezTo>
                  <a:cubicBezTo>
                    <a:pt x="225" y="54"/>
                    <a:pt x="173" y="0"/>
                    <a:pt x="115"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19"/>
            <p:cNvSpPr/>
            <p:nvPr/>
          </p:nvSpPr>
          <p:spPr>
            <a:xfrm>
              <a:off x="6171000" y="3528325"/>
              <a:ext cx="3200" cy="2725"/>
            </a:xfrm>
            <a:custGeom>
              <a:avLst/>
              <a:gdLst/>
              <a:ahLst/>
              <a:cxnLst/>
              <a:rect l="l" t="t" r="r" b="b"/>
              <a:pathLst>
                <a:path w="128" h="109" extrusionOk="0">
                  <a:moveTo>
                    <a:pt x="79" y="1"/>
                  </a:moveTo>
                  <a:cubicBezTo>
                    <a:pt x="35" y="1"/>
                    <a:pt x="1" y="30"/>
                    <a:pt x="16" y="79"/>
                  </a:cubicBezTo>
                  <a:cubicBezTo>
                    <a:pt x="35" y="94"/>
                    <a:pt x="49" y="109"/>
                    <a:pt x="64" y="109"/>
                  </a:cubicBezTo>
                  <a:cubicBezTo>
                    <a:pt x="109" y="109"/>
                    <a:pt x="128" y="64"/>
                    <a:pt x="128" y="30"/>
                  </a:cubicBezTo>
                  <a:cubicBezTo>
                    <a:pt x="109" y="15"/>
                    <a:pt x="94" y="1"/>
                    <a:pt x="79"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19"/>
            <p:cNvSpPr/>
            <p:nvPr/>
          </p:nvSpPr>
          <p:spPr>
            <a:xfrm>
              <a:off x="6144600" y="3536050"/>
              <a:ext cx="2750" cy="2700"/>
            </a:xfrm>
            <a:custGeom>
              <a:avLst/>
              <a:gdLst/>
              <a:ahLst/>
              <a:cxnLst/>
              <a:rect l="l" t="t" r="r" b="b"/>
              <a:pathLst>
                <a:path w="110" h="108" extrusionOk="0">
                  <a:moveTo>
                    <a:pt x="55" y="1"/>
                  </a:moveTo>
                  <a:cubicBezTo>
                    <a:pt x="28" y="1"/>
                    <a:pt x="1" y="18"/>
                    <a:pt x="1" y="50"/>
                  </a:cubicBezTo>
                  <a:cubicBezTo>
                    <a:pt x="1" y="65"/>
                    <a:pt x="1" y="80"/>
                    <a:pt x="16" y="80"/>
                  </a:cubicBezTo>
                  <a:cubicBezTo>
                    <a:pt x="28" y="99"/>
                    <a:pt x="44" y="107"/>
                    <a:pt x="61" y="107"/>
                  </a:cubicBezTo>
                  <a:cubicBezTo>
                    <a:pt x="86" y="107"/>
                    <a:pt x="109" y="86"/>
                    <a:pt x="109" y="50"/>
                  </a:cubicBezTo>
                  <a:cubicBezTo>
                    <a:pt x="109" y="50"/>
                    <a:pt x="109" y="35"/>
                    <a:pt x="94" y="16"/>
                  </a:cubicBezTo>
                  <a:cubicBezTo>
                    <a:pt x="84" y="6"/>
                    <a:pt x="69" y="1"/>
                    <a:pt x="55"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19"/>
            <p:cNvSpPr/>
            <p:nvPr/>
          </p:nvSpPr>
          <p:spPr>
            <a:xfrm>
              <a:off x="6147700" y="3526375"/>
              <a:ext cx="25675" cy="21375"/>
            </a:xfrm>
            <a:custGeom>
              <a:avLst/>
              <a:gdLst/>
              <a:ahLst/>
              <a:cxnLst/>
              <a:rect l="l" t="t" r="r" b="b"/>
              <a:pathLst>
                <a:path w="1027" h="855" extrusionOk="0">
                  <a:moveTo>
                    <a:pt x="530" y="0"/>
                  </a:moveTo>
                  <a:cubicBezTo>
                    <a:pt x="358" y="0"/>
                    <a:pt x="202" y="93"/>
                    <a:pt x="127" y="250"/>
                  </a:cubicBezTo>
                  <a:cubicBezTo>
                    <a:pt x="0" y="530"/>
                    <a:pt x="187" y="840"/>
                    <a:pt x="500" y="855"/>
                  </a:cubicBezTo>
                  <a:cubicBezTo>
                    <a:pt x="668" y="855"/>
                    <a:pt x="825" y="761"/>
                    <a:pt x="903" y="608"/>
                  </a:cubicBezTo>
                  <a:cubicBezTo>
                    <a:pt x="1026" y="329"/>
                    <a:pt x="840" y="15"/>
                    <a:pt x="530"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19"/>
            <p:cNvSpPr/>
            <p:nvPr/>
          </p:nvSpPr>
          <p:spPr>
            <a:xfrm>
              <a:off x="6166350" y="3534100"/>
              <a:ext cx="3575" cy="3200"/>
            </a:xfrm>
            <a:custGeom>
              <a:avLst/>
              <a:gdLst/>
              <a:ahLst/>
              <a:cxnLst/>
              <a:rect l="l" t="t" r="r" b="b"/>
              <a:pathLst>
                <a:path w="143" h="128" extrusionOk="0">
                  <a:moveTo>
                    <a:pt x="79" y="1"/>
                  </a:moveTo>
                  <a:cubicBezTo>
                    <a:pt x="73" y="1"/>
                    <a:pt x="70" y="1"/>
                    <a:pt x="67" y="2"/>
                  </a:cubicBezTo>
                  <a:lnTo>
                    <a:pt x="67" y="2"/>
                  </a:lnTo>
                  <a:cubicBezTo>
                    <a:pt x="71" y="1"/>
                    <a:pt x="75" y="1"/>
                    <a:pt x="79" y="1"/>
                  </a:cubicBezTo>
                  <a:close/>
                  <a:moveTo>
                    <a:pt x="79" y="1"/>
                  </a:moveTo>
                  <a:cubicBezTo>
                    <a:pt x="109" y="1"/>
                    <a:pt x="127" y="34"/>
                    <a:pt x="109" y="64"/>
                  </a:cubicBezTo>
                  <a:lnTo>
                    <a:pt x="79" y="64"/>
                  </a:lnTo>
                  <a:cubicBezTo>
                    <a:pt x="49" y="64"/>
                    <a:pt x="34" y="34"/>
                    <a:pt x="49" y="20"/>
                  </a:cubicBezTo>
                  <a:cubicBezTo>
                    <a:pt x="58" y="8"/>
                    <a:pt x="62" y="3"/>
                    <a:pt x="67" y="2"/>
                  </a:cubicBezTo>
                  <a:lnTo>
                    <a:pt x="67" y="2"/>
                  </a:lnTo>
                  <a:cubicBezTo>
                    <a:pt x="41" y="6"/>
                    <a:pt x="15" y="24"/>
                    <a:pt x="15" y="49"/>
                  </a:cubicBezTo>
                  <a:cubicBezTo>
                    <a:pt x="0" y="79"/>
                    <a:pt x="15" y="113"/>
                    <a:pt x="64" y="128"/>
                  </a:cubicBezTo>
                  <a:lnTo>
                    <a:pt x="79" y="128"/>
                  </a:lnTo>
                  <a:cubicBezTo>
                    <a:pt x="109" y="128"/>
                    <a:pt x="127" y="113"/>
                    <a:pt x="142" y="79"/>
                  </a:cubicBezTo>
                  <a:cubicBezTo>
                    <a:pt x="142" y="49"/>
                    <a:pt x="127" y="1"/>
                    <a:pt x="9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19"/>
            <p:cNvSpPr/>
            <p:nvPr/>
          </p:nvSpPr>
          <p:spPr>
            <a:xfrm>
              <a:off x="6167175" y="3534100"/>
              <a:ext cx="2375" cy="1625"/>
            </a:xfrm>
            <a:custGeom>
              <a:avLst/>
              <a:gdLst/>
              <a:ahLst/>
              <a:cxnLst/>
              <a:rect l="l" t="t" r="r" b="b"/>
              <a:pathLst>
                <a:path w="95" h="65" extrusionOk="0">
                  <a:moveTo>
                    <a:pt x="46" y="1"/>
                  </a:moveTo>
                  <a:cubicBezTo>
                    <a:pt x="31" y="1"/>
                    <a:pt x="31" y="1"/>
                    <a:pt x="16" y="20"/>
                  </a:cubicBezTo>
                  <a:cubicBezTo>
                    <a:pt x="1" y="34"/>
                    <a:pt x="16" y="64"/>
                    <a:pt x="46" y="64"/>
                  </a:cubicBezTo>
                  <a:lnTo>
                    <a:pt x="76" y="64"/>
                  </a:lnTo>
                  <a:cubicBezTo>
                    <a:pt x="94" y="34"/>
                    <a:pt x="76" y="1"/>
                    <a:pt x="46"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9"/>
            <p:cNvSpPr/>
            <p:nvPr/>
          </p:nvSpPr>
          <p:spPr>
            <a:xfrm>
              <a:off x="6165975" y="3531400"/>
              <a:ext cx="2350" cy="2000"/>
            </a:xfrm>
            <a:custGeom>
              <a:avLst/>
              <a:gdLst/>
              <a:ahLst/>
              <a:cxnLst/>
              <a:rect l="l" t="t" r="r" b="b"/>
              <a:pathLst>
                <a:path w="94" h="80" extrusionOk="0">
                  <a:moveTo>
                    <a:pt x="30" y="1"/>
                  </a:moveTo>
                  <a:cubicBezTo>
                    <a:pt x="0" y="1"/>
                    <a:pt x="0" y="49"/>
                    <a:pt x="15" y="64"/>
                  </a:cubicBezTo>
                  <a:cubicBezTo>
                    <a:pt x="30" y="79"/>
                    <a:pt x="30" y="79"/>
                    <a:pt x="49" y="79"/>
                  </a:cubicBezTo>
                  <a:cubicBezTo>
                    <a:pt x="79" y="64"/>
                    <a:pt x="94" y="34"/>
                    <a:pt x="6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19"/>
            <p:cNvSpPr/>
            <p:nvPr/>
          </p:nvSpPr>
          <p:spPr>
            <a:xfrm>
              <a:off x="6161300" y="3534100"/>
              <a:ext cx="5075" cy="4325"/>
            </a:xfrm>
            <a:custGeom>
              <a:avLst/>
              <a:gdLst/>
              <a:ahLst/>
              <a:cxnLst/>
              <a:rect l="l" t="t" r="r" b="b"/>
              <a:pathLst>
                <a:path w="203" h="173" extrusionOk="0">
                  <a:moveTo>
                    <a:pt x="109" y="1"/>
                  </a:moveTo>
                  <a:cubicBezTo>
                    <a:pt x="64" y="1"/>
                    <a:pt x="31" y="34"/>
                    <a:pt x="16" y="64"/>
                  </a:cubicBezTo>
                  <a:cubicBezTo>
                    <a:pt x="1" y="113"/>
                    <a:pt x="31" y="158"/>
                    <a:pt x="79" y="173"/>
                  </a:cubicBezTo>
                  <a:lnTo>
                    <a:pt x="94" y="173"/>
                  </a:lnTo>
                  <a:cubicBezTo>
                    <a:pt x="143" y="173"/>
                    <a:pt x="173" y="143"/>
                    <a:pt x="187" y="113"/>
                  </a:cubicBezTo>
                  <a:cubicBezTo>
                    <a:pt x="202" y="64"/>
                    <a:pt x="173" y="20"/>
                    <a:pt x="12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19"/>
            <p:cNvSpPr/>
            <p:nvPr/>
          </p:nvSpPr>
          <p:spPr>
            <a:xfrm>
              <a:off x="6155350" y="3528325"/>
              <a:ext cx="6725" cy="5425"/>
            </a:xfrm>
            <a:custGeom>
              <a:avLst/>
              <a:gdLst/>
              <a:ahLst/>
              <a:cxnLst/>
              <a:rect l="l" t="t" r="r" b="b"/>
              <a:pathLst>
                <a:path w="269" h="217" extrusionOk="0">
                  <a:moveTo>
                    <a:pt x="8" y="79"/>
                  </a:moveTo>
                  <a:lnTo>
                    <a:pt x="8" y="79"/>
                  </a:lnTo>
                  <a:cubicBezTo>
                    <a:pt x="2" y="88"/>
                    <a:pt x="1" y="98"/>
                    <a:pt x="4" y="107"/>
                  </a:cubicBezTo>
                  <a:lnTo>
                    <a:pt x="4" y="107"/>
                  </a:lnTo>
                  <a:cubicBezTo>
                    <a:pt x="3" y="97"/>
                    <a:pt x="4" y="88"/>
                    <a:pt x="8" y="79"/>
                  </a:cubicBezTo>
                  <a:close/>
                  <a:moveTo>
                    <a:pt x="116" y="1"/>
                  </a:moveTo>
                  <a:cubicBezTo>
                    <a:pt x="52" y="1"/>
                    <a:pt x="8" y="30"/>
                    <a:pt x="8" y="79"/>
                  </a:cubicBezTo>
                  <a:cubicBezTo>
                    <a:pt x="8" y="45"/>
                    <a:pt x="37" y="30"/>
                    <a:pt x="67" y="30"/>
                  </a:cubicBezTo>
                  <a:lnTo>
                    <a:pt x="82" y="30"/>
                  </a:lnTo>
                  <a:cubicBezTo>
                    <a:pt x="116" y="45"/>
                    <a:pt x="146" y="79"/>
                    <a:pt x="131" y="109"/>
                  </a:cubicBezTo>
                  <a:cubicBezTo>
                    <a:pt x="131" y="139"/>
                    <a:pt x="101" y="157"/>
                    <a:pt x="67" y="157"/>
                  </a:cubicBezTo>
                  <a:lnTo>
                    <a:pt x="52" y="139"/>
                  </a:lnTo>
                  <a:cubicBezTo>
                    <a:pt x="32" y="139"/>
                    <a:pt x="10" y="125"/>
                    <a:pt x="4" y="107"/>
                  </a:cubicBezTo>
                  <a:lnTo>
                    <a:pt x="4" y="107"/>
                  </a:lnTo>
                  <a:cubicBezTo>
                    <a:pt x="8" y="147"/>
                    <a:pt x="50" y="193"/>
                    <a:pt x="101" y="217"/>
                  </a:cubicBezTo>
                  <a:lnTo>
                    <a:pt x="146" y="217"/>
                  </a:lnTo>
                  <a:cubicBezTo>
                    <a:pt x="194" y="217"/>
                    <a:pt x="254" y="187"/>
                    <a:pt x="254" y="139"/>
                  </a:cubicBezTo>
                  <a:cubicBezTo>
                    <a:pt x="269" y="79"/>
                    <a:pt x="224" y="15"/>
                    <a:pt x="161"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9"/>
            <p:cNvSpPr/>
            <p:nvPr/>
          </p:nvSpPr>
          <p:spPr>
            <a:xfrm>
              <a:off x="6155050" y="3529075"/>
              <a:ext cx="3950" cy="3200"/>
            </a:xfrm>
            <a:custGeom>
              <a:avLst/>
              <a:gdLst/>
              <a:ahLst/>
              <a:cxnLst/>
              <a:rect l="l" t="t" r="r" b="b"/>
              <a:pathLst>
                <a:path w="158" h="128" extrusionOk="0">
                  <a:moveTo>
                    <a:pt x="79" y="0"/>
                  </a:moveTo>
                  <a:cubicBezTo>
                    <a:pt x="49" y="0"/>
                    <a:pt x="20" y="15"/>
                    <a:pt x="20" y="49"/>
                  </a:cubicBezTo>
                  <a:cubicBezTo>
                    <a:pt x="1" y="79"/>
                    <a:pt x="34" y="109"/>
                    <a:pt x="64" y="109"/>
                  </a:cubicBezTo>
                  <a:lnTo>
                    <a:pt x="79" y="127"/>
                  </a:lnTo>
                  <a:cubicBezTo>
                    <a:pt x="113" y="127"/>
                    <a:pt x="143" y="109"/>
                    <a:pt x="143" y="79"/>
                  </a:cubicBezTo>
                  <a:cubicBezTo>
                    <a:pt x="158" y="49"/>
                    <a:pt x="128" y="15"/>
                    <a:pt x="94"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9"/>
            <p:cNvSpPr/>
            <p:nvPr/>
          </p:nvSpPr>
          <p:spPr>
            <a:xfrm>
              <a:off x="6165225" y="3539975"/>
              <a:ext cx="3475" cy="2750"/>
            </a:xfrm>
            <a:custGeom>
              <a:avLst/>
              <a:gdLst/>
              <a:ahLst/>
              <a:cxnLst/>
              <a:rect l="l" t="t" r="r" b="b"/>
              <a:pathLst>
                <a:path w="139" h="110" extrusionOk="0">
                  <a:moveTo>
                    <a:pt x="79" y="1"/>
                  </a:moveTo>
                  <a:cubicBezTo>
                    <a:pt x="45" y="1"/>
                    <a:pt x="16" y="16"/>
                    <a:pt x="16" y="46"/>
                  </a:cubicBezTo>
                  <a:cubicBezTo>
                    <a:pt x="1" y="64"/>
                    <a:pt x="30" y="94"/>
                    <a:pt x="60" y="109"/>
                  </a:cubicBezTo>
                  <a:lnTo>
                    <a:pt x="79" y="109"/>
                  </a:lnTo>
                  <a:cubicBezTo>
                    <a:pt x="109" y="109"/>
                    <a:pt x="124" y="94"/>
                    <a:pt x="139" y="64"/>
                  </a:cubicBezTo>
                  <a:cubicBezTo>
                    <a:pt x="139" y="46"/>
                    <a:pt x="124" y="16"/>
                    <a:pt x="9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9"/>
            <p:cNvSpPr/>
            <p:nvPr/>
          </p:nvSpPr>
          <p:spPr>
            <a:xfrm>
              <a:off x="6152350" y="3539975"/>
              <a:ext cx="2000" cy="1625"/>
            </a:xfrm>
            <a:custGeom>
              <a:avLst/>
              <a:gdLst/>
              <a:ahLst/>
              <a:cxnLst/>
              <a:rect l="l" t="t" r="r" b="b"/>
              <a:pathLst>
                <a:path w="80" h="65" extrusionOk="0">
                  <a:moveTo>
                    <a:pt x="34" y="1"/>
                  </a:moveTo>
                  <a:cubicBezTo>
                    <a:pt x="16" y="1"/>
                    <a:pt x="1" y="16"/>
                    <a:pt x="1" y="31"/>
                  </a:cubicBezTo>
                  <a:cubicBezTo>
                    <a:pt x="1" y="46"/>
                    <a:pt x="16" y="64"/>
                    <a:pt x="34" y="64"/>
                  </a:cubicBezTo>
                  <a:lnTo>
                    <a:pt x="49" y="64"/>
                  </a:lnTo>
                  <a:cubicBezTo>
                    <a:pt x="64" y="64"/>
                    <a:pt x="64" y="64"/>
                    <a:pt x="79" y="46"/>
                  </a:cubicBezTo>
                  <a:cubicBezTo>
                    <a:pt x="79" y="31"/>
                    <a:pt x="64" y="16"/>
                    <a:pt x="49"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9"/>
            <p:cNvSpPr/>
            <p:nvPr/>
          </p:nvSpPr>
          <p:spPr>
            <a:xfrm>
              <a:off x="6162525" y="3541950"/>
              <a:ext cx="1875" cy="1500"/>
            </a:xfrm>
            <a:custGeom>
              <a:avLst/>
              <a:gdLst/>
              <a:ahLst/>
              <a:cxnLst/>
              <a:rect l="l" t="t" r="r" b="b"/>
              <a:pathLst>
                <a:path w="75" h="60" extrusionOk="0">
                  <a:moveTo>
                    <a:pt x="30" y="0"/>
                  </a:moveTo>
                  <a:cubicBezTo>
                    <a:pt x="15" y="0"/>
                    <a:pt x="0" y="15"/>
                    <a:pt x="0" y="15"/>
                  </a:cubicBezTo>
                  <a:cubicBezTo>
                    <a:pt x="0" y="30"/>
                    <a:pt x="0" y="60"/>
                    <a:pt x="30" y="60"/>
                  </a:cubicBezTo>
                  <a:cubicBezTo>
                    <a:pt x="45" y="60"/>
                    <a:pt x="60" y="45"/>
                    <a:pt x="60" y="45"/>
                  </a:cubicBezTo>
                  <a:cubicBezTo>
                    <a:pt x="75" y="30"/>
                    <a:pt x="60" y="0"/>
                    <a:pt x="30"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6" name="Google Shape;586;p19"/>
          <p:cNvGrpSpPr/>
          <p:nvPr/>
        </p:nvGrpSpPr>
        <p:grpSpPr>
          <a:xfrm>
            <a:off x="123514" y="2742803"/>
            <a:ext cx="8772508" cy="2251174"/>
            <a:chOff x="904527" y="1714820"/>
            <a:chExt cx="711823" cy="182666"/>
          </a:xfrm>
        </p:grpSpPr>
        <p:sp>
          <p:nvSpPr>
            <p:cNvPr id="587" name="Google Shape;587;p19"/>
            <p:cNvSpPr/>
            <p:nvPr/>
          </p:nvSpPr>
          <p:spPr>
            <a:xfrm>
              <a:off x="924724" y="1743976"/>
              <a:ext cx="14025" cy="14400"/>
            </a:xfrm>
            <a:custGeom>
              <a:avLst/>
              <a:gdLst/>
              <a:ahLst/>
              <a:cxnLst/>
              <a:rect l="l" t="t" r="r" b="b"/>
              <a:pathLst>
                <a:path w="561" h="576" extrusionOk="0">
                  <a:moveTo>
                    <a:pt x="281" y="1"/>
                  </a:moveTo>
                  <a:cubicBezTo>
                    <a:pt x="124" y="1"/>
                    <a:pt x="1" y="124"/>
                    <a:pt x="1" y="296"/>
                  </a:cubicBezTo>
                  <a:cubicBezTo>
                    <a:pt x="1" y="452"/>
                    <a:pt x="124" y="576"/>
                    <a:pt x="281" y="576"/>
                  </a:cubicBezTo>
                  <a:cubicBezTo>
                    <a:pt x="434" y="576"/>
                    <a:pt x="560" y="452"/>
                    <a:pt x="560" y="296"/>
                  </a:cubicBezTo>
                  <a:cubicBezTo>
                    <a:pt x="560" y="124"/>
                    <a:pt x="434" y="1"/>
                    <a:pt x="281"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19"/>
            <p:cNvSpPr/>
            <p:nvPr/>
          </p:nvSpPr>
          <p:spPr>
            <a:xfrm>
              <a:off x="1603491" y="1764976"/>
              <a:ext cx="6275" cy="5800"/>
            </a:xfrm>
            <a:custGeom>
              <a:avLst/>
              <a:gdLst/>
              <a:ahLst/>
              <a:cxnLst/>
              <a:rect l="l" t="t" r="r" b="b"/>
              <a:pathLst>
                <a:path w="251" h="232" extrusionOk="0">
                  <a:moveTo>
                    <a:pt x="128" y="0"/>
                  </a:moveTo>
                  <a:cubicBezTo>
                    <a:pt x="64" y="0"/>
                    <a:pt x="1" y="45"/>
                    <a:pt x="1" y="109"/>
                  </a:cubicBezTo>
                  <a:cubicBezTo>
                    <a:pt x="1" y="187"/>
                    <a:pt x="64" y="232"/>
                    <a:pt x="128" y="232"/>
                  </a:cubicBezTo>
                  <a:cubicBezTo>
                    <a:pt x="187" y="232"/>
                    <a:pt x="251" y="187"/>
                    <a:pt x="251" y="109"/>
                  </a:cubicBezTo>
                  <a:cubicBezTo>
                    <a:pt x="251" y="45"/>
                    <a:pt x="187" y="0"/>
                    <a:pt x="128"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9"/>
            <p:cNvSpPr/>
            <p:nvPr/>
          </p:nvSpPr>
          <p:spPr>
            <a:xfrm>
              <a:off x="904527" y="1714820"/>
              <a:ext cx="10100" cy="10100"/>
            </a:xfrm>
            <a:custGeom>
              <a:avLst/>
              <a:gdLst/>
              <a:ahLst/>
              <a:cxnLst/>
              <a:rect l="l" t="t" r="r" b="b"/>
              <a:pathLst>
                <a:path w="404" h="404" extrusionOk="0">
                  <a:moveTo>
                    <a:pt x="202" y="0"/>
                  </a:moveTo>
                  <a:cubicBezTo>
                    <a:pt x="94" y="0"/>
                    <a:pt x="1" y="94"/>
                    <a:pt x="1" y="202"/>
                  </a:cubicBezTo>
                  <a:cubicBezTo>
                    <a:pt x="1" y="325"/>
                    <a:pt x="94" y="403"/>
                    <a:pt x="202" y="403"/>
                  </a:cubicBezTo>
                  <a:cubicBezTo>
                    <a:pt x="311" y="403"/>
                    <a:pt x="404" y="325"/>
                    <a:pt x="404" y="202"/>
                  </a:cubicBezTo>
                  <a:cubicBezTo>
                    <a:pt x="404" y="94"/>
                    <a:pt x="311" y="0"/>
                    <a:pt x="202"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9"/>
            <p:cNvSpPr/>
            <p:nvPr/>
          </p:nvSpPr>
          <p:spPr>
            <a:xfrm>
              <a:off x="916725" y="1787725"/>
              <a:ext cx="5900" cy="6175"/>
            </a:xfrm>
            <a:custGeom>
              <a:avLst/>
              <a:gdLst/>
              <a:ahLst/>
              <a:cxnLst/>
              <a:rect l="l" t="t" r="r" b="b"/>
              <a:pathLst>
                <a:path w="236" h="247" extrusionOk="0">
                  <a:moveTo>
                    <a:pt x="109" y="0"/>
                  </a:moveTo>
                  <a:cubicBezTo>
                    <a:pt x="49" y="0"/>
                    <a:pt x="0" y="60"/>
                    <a:pt x="0" y="123"/>
                  </a:cubicBezTo>
                  <a:cubicBezTo>
                    <a:pt x="0" y="187"/>
                    <a:pt x="49" y="246"/>
                    <a:pt x="109" y="246"/>
                  </a:cubicBezTo>
                  <a:cubicBezTo>
                    <a:pt x="187" y="246"/>
                    <a:pt x="236" y="187"/>
                    <a:pt x="236" y="123"/>
                  </a:cubicBezTo>
                  <a:cubicBezTo>
                    <a:pt x="236" y="60"/>
                    <a:pt x="187" y="0"/>
                    <a:pt x="109" y="0"/>
                  </a:cubicBezTo>
                  <a:close/>
                </a:path>
              </a:pathLst>
            </a:custGeom>
            <a:solidFill>
              <a:srgbClr val="02AC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9"/>
            <p:cNvSpPr/>
            <p:nvPr/>
          </p:nvSpPr>
          <p:spPr>
            <a:xfrm>
              <a:off x="1024177" y="1889473"/>
              <a:ext cx="5800" cy="6200"/>
            </a:xfrm>
            <a:custGeom>
              <a:avLst/>
              <a:gdLst/>
              <a:ahLst/>
              <a:cxnLst/>
              <a:rect l="l" t="t" r="r" b="b"/>
              <a:pathLst>
                <a:path w="232" h="248" extrusionOk="0">
                  <a:moveTo>
                    <a:pt x="123" y="1"/>
                  </a:moveTo>
                  <a:cubicBezTo>
                    <a:pt x="45" y="1"/>
                    <a:pt x="0" y="61"/>
                    <a:pt x="0" y="124"/>
                  </a:cubicBezTo>
                  <a:cubicBezTo>
                    <a:pt x="0" y="187"/>
                    <a:pt x="45" y="247"/>
                    <a:pt x="123" y="247"/>
                  </a:cubicBezTo>
                  <a:cubicBezTo>
                    <a:pt x="187" y="247"/>
                    <a:pt x="232" y="187"/>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19"/>
            <p:cNvSpPr/>
            <p:nvPr/>
          </p:nvSpPr>
          <p:spPr>
            <a:xfrm>
              <a:off x="1595351" y="1859991"/>
              <a:ext cx="5799" cy="5802"/>
            </a:xfrm>
            <a:custGeom>
              <a:avLst/>
              <a:gdLst/>
              <a:ahLst/>
              <a:cxnLst/>
              <a:rect l="l" t="t" r="r" b="b"/>
              <a:pathLst>
                <a:path w="232" h="248" extrusionOk="0">
                  <a:moveTo>
                    <a:pt x="123" y="1"/>
                  </a:moveTo>
                  <a:cubicBezTo>
                    <a:pt x="45" y="1"/>
                    <a:pt x="0" y="61"/>
                    <a:pt x="0" y="124"/>
                  </a:cubicBezTo>
                  <a:cubicBezTo>
                    <a:pt x="0" y="188"/>
                    <a:pt x="45" y="247"/>
                    <a:pt x="123" y="247"/>
                  </a:cubicBezTo>
                  <a:cubicBezTo>
                    <a:pt x="187" y="247"/>
                    <a:pt x="232" y="188"/>
                    <a:pt x="232" y="124"/>
                  </a:cubicBezTo>
                  <a:cubicBezTo>
                    <a:pt x="232" y="61"/>
                    <a:pt x="187" y="1"/>
                    <a:pt x="123" y="1"/>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19"/>
            <p:cNvSpPr/>
            <p:nvPr/>
          </p:nvSpPr>
          <p:spPr>
            <a:xfrm>
              <a:off x="1479076" y="1887661"/>
              <a:ext cx="9350" cy="9825"/>
            </a:xfrm>
            <a:custGeom>
              <a:avLst/>
              <a:gdLst/>
              <a:ahLst/>
              <a:cxnLst/>
              <a:rect l="l" t="t" r="r" b="b"/>
              <a:pathLst>
                <a:path w="374" h="393" extrusionOk="0">
                  <a:moveTo>
                    <a:pt x="187" y="1"/>
                  </a:moveTo>
                  <a:cubicBezTo>
                    <a:pt x="79" y="1"/>
                    <a:pt x="0" y="94"/>
                    <a:pt x="0" y="206"/>
                  </a:cubicBezTo>
                  <a:cubicBezTo>
                    <a:pt x="0" y="299"/>
                    <a:pt x="79" y="392"/>
                    <a:pt x="187" y="392"/>
                  </a:cubicBezTo>
                  <a:cubicBezTo>
                    <a:pt x="295" y="392"/>
                    <a:pt x="374" y="299"/>
                    <a:pt x="374" y="206"/>
                  </a:cubicBezTo>
                  <a:cubicBezTo>
                    <a:pt x="374" y="94"/>
                    <a:pt x="295" y="1"/>
                    <a:pt x="187"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9"/>
            <p:cNvSpPr/>
            <p:nvPr/>
          </p:nvSpPr>
          <p:spPr>
            <a:xfrm>
              <a:off x="1610075" y="1787725"/>
              <a:ext cx="6275" cy="6175"/>
            </a:xfrm>
            <a:custGeom>
              <a:avLst/>
              <a:gdLst/>
              <a:ahLst/>
              <a:cxnLst/>
              <a:rect l="l" t="t" r="r" b="b"/>
              <a:pathLst>
                <a:path w="251" h="247" extrusionOk="0">
                  <a:moveTo>
                    <a:pt x="127" y="0"/>
                  </a:moveTo>
                  <a:cubicBezTo>
                    <a:pt x="64" y="0"/>
                    <a:pt x="0" y="60"/>
                    <a:pt x="0" y="123"/>
                  </a:cubicBezTo>
                  <a:cubicBezTo>
                    <a:pt x="0" y="187"/>
                    <a:pt x="64" y="246"/>
                    <a:pt x="127" y="246"/>
                  </a:cubicBezTo>
                  <a:cubicBezTo>
                    <a:pt x="187" y="246"/>
                    <a:pt x="250" y="187"/>
                    <a:pt x="250" y="123"/>
                  </a:cubicBezTo>
                  <a:cubicBezTo>
                    <a:pt x="250" y="60"/>
                    <a:pt x="187" y="0"/>
                    <a:pt x="127" y="0"/>
                  </a:cubicBezTo>
                  <a:close/>
                </a:path>
              </a:pathLst>
            </a:custGeom>
            <a:solidFill>
              <a:srgbClr val="02ACD0">
                <a:alpha val="61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F3F3F3">
            <a:alpha val="47770"/>
          </a:srgb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540000"/>
            <a:ext cx="7704000" cy="4776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accent1"/>
              </a:buClr>
              <a:buSzPts val="2800"/>
              <a:buFont typeface="Mukta"/>
              <a:buNone/>
              <a:defRPr sz="2800" b="1">
                <a:solidFill>
                  <a:schemeClr val="accent1"/>
                </a:solidFill>
                <a:latin typeface="Mukta"/>
                <a:ea typeface="Mukta"/>
                <a:cs typeface="Mukta"/>
                <a:sym typeface="Mukta"/>
              </a:defRPr>
            </a:lvl1pPr>
            <a:lvl2pPr lvl="1" rtl="0">
              <a:spcBef>
                <a:spcPts val="0"/>
              </a:spcBef>
              <a:spcAft>
                <a:spcPts val="0"/>
              </a:spcAft>
              <a:buClr>
                <a:schemeClr val="dk1"/>
              </a:buClr>
              <a:buSzPts val="2800"/>
              <a:buFont typeface="Mukta"/>
              <a:buNone/>
              <a:defRPr sz="2800">
                <a:solidFill>
                  <a:schemeClr val="dk1"/>
                </a:solidFill>
                <a:latin typeface="Mukta"/>
                <a:ea typeface="Mukta"/>
                <a:cs typeface="Mukta"/>
                <a:sym typeface="Mukta"/>
              </a:defRPr>
            </a:lvl2pPr>
            <a:lvl3pPr lvl="2" rtl="0">
              <a:spcBef>
                <a:spcPts val="0"/>
              </a:spcBef>
              <a:spcAft>
                <a:spcPts val="0"/>
              </a:spcAft>
              <a:buClr>
                <a:schemeClr val="dk1"/>
              </a:buClr>
              <a:buSzPts val="2800"/>
              <a:buFont typeface="Mukta"/>
              <a:buNone/>
              <a:defRPr sz="2800">
                <a:solidFill>
                  <a:schemeClr val="dk1"/>
                </a:solidFill>
                <a:latin typeface="Mukta"/>
                <a:ea typeface="Mukta"/>
                <a:cs typeface="Mukta"/>
                <a:sym typeface="Mukta"/>
              </a:defRPr>
            </a:lvl3pPr>
            <a:lvl4pPr lvl="3" rtl="0">
              <a:spcBef>
                <a:spcPts val="0"/>
              </a:spcBef>
              <a:spcAft>
                <a:spcPts val="0"/>
              </a:spcAft>
              <a:buClr>
                <a:schemeClr val="dk1"/>
              </a:buClr>
              <a:buSzPts val="2800"/>
              <a:buFont typeface="Mukta"/>
              <a:buNone/>
              <a:defRPr sz="2800">
                <a:solidFill>
                  <a:schemeClr val="dk1"/>
                </a:solidFill>
                <a:latin typeface="Mukta"/>
                <a:ea typeface="Mukta"/>
                <a:cs typeface="Mukta"/>
                <a:sym typeface="Mukta"/>
              </a:defRPr>
            </a:lvl4pPr>
            <a:lvl5pPr lvl="4" rtl="0">
              <a:spcBef>
                <a:spcPts val="0"/>
              </a:spcBef>
              <a:spcAft>
                <a:spcPts val="0"/>
              </a:spcAft>
              <a:buClr>
                <a:schemeClr val="dk1"/>
              </a:buClr>
              <a:buSzPts val="2800"/>
              <a:buFont typeface="Mukta"/>
              <a:buNone/>
              <a:defRPr sz="2800">
                <a:solidFill>
                  <a:schemeClr val="dk1"/>
                </a:solidFill>
                <a:latin typeface="Mukta"/>
                <a:ea typeface="Mukta"/>
                <a:cs typeface="Mukta"/>
                <a:sym typeface="Mukta"/>
              </a:defRPr>
            </a:lvl5pPr>
            <a:lvl6pPr lvl="5" rtl="0">
              <a:spcBef>
                <a:spcPts val="0"/>
              </a:spcBef>
              <a:spcAft>
                <a:spcPts val="0"/>
              </a:spcAft>
              <a:buClr>
                <a:schemeClr val="dk1"/>
              </a:buClr>
              <a:buSzPts val="2800"/>
              <a:buFont typeface="Mukta"/>
              <a:buNone/>
              <a:defRPr sz="2800">
                <a:solidFill>
                  <a:schemeClr val="dk1"/>
                </a:solidFill>
                <a:latin typeface="Mukta"/>
                <a:ea typeface="Mukta"/>
                <a:cs typeface="Mukta"/>
                <a:sym typeface="Mukta"/>
              </a:defRPr>
            </a:lvl6pPr>
            <a:lvl7pPr lvl="6" rtl="0">
              <a:spcBef>
                <a:spcPts val="0"/>
              </a:spcBef>
              <a:spcAft>
                <a:spcPts val="0"/>
              </a:spcAft>
              <a:buClr>
                <a:schemeClr val="dk1"/>
              </a:buClr>
              <a:buSzPts val="2800"/>
              <a:buFont typeface="Mukta"/>
              <a:buNone/>
              <a:defRPr sz="2800">
                <a:solidFill>
                  <a:schemeClr val="dk1"/>
                </a:solidFill>
                <a:latin typeface="Mukta"/>
                <a:ea typeface="Mukta"/>
                <a:cs typeface="Mukta"/>
                <a:sym typeface="Mukta"/>
              </a:defRPr>
            </a:lvl7pPr>
            <a:lvl8pPr lvl="7" rtl="0">
              <a:spcBef>
                <a:spcPts val="0"/>
              </a:spcBef>
              <a:spcAft>
                <a:spcPts val="0"/>
              </a:spcAft>
              <a:buClr>
                <a:schemeClr val="dk1"/>
              </a:buClr>
              <a:buSzPts val="2800"/>
              <a:buFont typeface="Mukta"/>
              <a:buNone/>
              <a:defRPr sz="2800">
                <a:solidFill>
                  <a:schemeClr val="dk1"/>
                </a:solidFill>
                <a:latin typeface="Mukta"/>
                <a:ea typeface="Mukta"/>
                <a:cs typeface="Mukta"/>
                <a:sym typeface="Mukta"/>
              </a:defRPr>
            </a:lvl8pPr>
            <a:lvl9pPr lvl="8" rtl="0">
              <a:spcBef>
                <a:spcPts val="0"/>
              </a:spcBef>
              <a:spcAft>
                <a:spcPts val="0"/>
              </a:spcAft>
              <a:buClr>
                <a:schemeClr val="dk1"/>
              </a:buClr>
              <a:buSzPts val="2800"/>
              <a:buFont typeface="Mukta"/>
              <a:buNone/>
              <a:defRPr sz="2800">
                <a:solidFill>
                  <a:schemeClr val="dk1"/>
                </a:solidFill>
                <a:latin typeface="Mukta"/>
                <a:ea typeface="Mukta"/>
                <a:cs typeface="Mukta"/>
                <a:sym typeface="Mukta"/>
              </a:defRPr>
            </a:lvl9pPr>
          </a:lstStyle>
          <a:p>
            <a:endParaRPr/>
          </a:p>
        </p:txBody>
      </p:sp>
      <p:sp>
        <p:nvSpPr>
          <p:cNvPr id="7" name="Google Shape;7;p1"/>
          <p:cNvSpPr txBox="1">
            <a:spLocks noGrp="1"/>
          </p:cNvSpPr>
          <p:nvPr>
            <p:ph type="body" idx="1"/>
          </p:nvPr>
        </p:nvSpPr>
        <p:spPr>
          <a:xfrm>
            <a:off x="720000" y="1152475"/>
            <a:ext cx="7704000" cy="3450900"/>
          </a:xfrm>
          <a:prstGeom prst="rect">
            <a:avLst/>
          </a:prstGeom>
          <a:noFill/>
          <a:ln>
            <a:noFill/>
          </a:ln>
        </p:spPr>
        <p:txBody>
          <a:bodyPr spcFirstLastPara="1" wrap="square" lIns="91425" tIns="91425" rIns="91425" bIns="91425" anchor="t" anchorCtr="0">
            <a:noAutofit/>
          </a:bodyPr>
          <a:lstStyle>
            <a:lvl1pPr marL="457200" lvl="0" indent="-317500" rtl="0">
              <a:lnSpc>
                <a:spcPct val="100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1pPr>
            <a:lvl2pPr marL="914400" lvl="1" indent="-317500" rtl="0">
              <a:lnSpc>
                <a:spcPct val="100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2pPr>
            <a:lvl3pPr marL="1371600" lvl="2" indent="-317500" rtl="0">
              <a:lnSpc>
                <a:spcPct val="100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3pPr>
            <a:lvl4pPr marL="1828800" lvl="3" indent="-317500" rtl="0">
              <a:lnSpc>
                <a:spcPct val="100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4pPr>
            <a:lvl5pPr marL="2286000" lvl="4" indent="-317500" rtl="0">
              <a:lnSpc>
                <a:spcPct val="100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5pPr>
            <a:lvl6pPr marL="2743200" lvl="5" indent="-317500" rtl="0">
              <a:lnSpc>
                <a:spcPct val="100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6pPr>
            <a:lvl7pPr marL="3200400" lvl="6" indent="-317500" rtl="0">
              <a:lnSpc>
                <a:spcPct val="100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7pPr>
            <a:lvl8pPr marL="3657600" lvl="7" indent="-317500" rtl="0">
              <a:lnSpc>
                <a:spcPct val="100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8pPr>
            <a:lvl9pPr marL="4114800" lvl="8" indent="-317500" rtl="0">
              <a:lnSpc>
                <a:spcPct val="100000"/>
              </a:lnSpc>
              <a:spcBef>
                <a:spcPts val="1600"/>
              </a:spcBef>
              <a:spcAft>
                <a:spcPts val="1600"/>
              </a:spcAft>
              <a:buClr>
                <a:schemeClr val="dk2"/>
              </a:buClr>
              <a:buSzPts val="1400"/>
              <a:buFont typeface="Roboto"/>
              <a:buChar char="■"/>
              <a:defRPr>
                <a:solidFill>
                  <a:schemeClr val="dk2"/>
                </a:solidFill>
                <a:latin typeface="Roboto"/>
                <a:ea typeface="Roboto"/>
                <a:cs typeface="Roboto"/>
                <a:sym typeface="Robot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3" r:id="rId5"/>
    <p:sldLayoutId id="2147483655" r:id="rId6"/>
    <p:sldLayoutId id="2147483658" r:id="rId7"/>
    <p:sldLayoutId id="2147483662" r:id="rId8"/>
    <p:sldLayoutId id="2147483665" r:id="rId9"/>
    <p:sldLayoutId id="2147483669" r:id="rId10"/>
    <p:sldLayoutId id="2147483672" r:id="rId11"/>
    <p:sldLayoutId id="2147483673"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EEEEE">
            <a:alpha val="9820"/>
          </a:srgbClr>
        </a:solidFill>
        <a:effectLst/>
      </p:bgPr>
    </p:bg>
    <p:spTree>
      <p:nvGrpSpPr>
        <p:cNvPr id="1" name="Shape 871"/>
        <p:cNvGrpSpPr/>
        <p:nvPr/>
      </p:nvGrpSpPr>
      <p:grpSpPr>
        <a:xfrm>
          <a:off x="0" y="0"/>
          <a:ext cx="0" cy="0"/>
          <a:chOff x="0" y="0"/>
          <a:chExt cx="0" cy="0"/>
        </a:xfrm>
      </p:grpSpPr>
      <p:sp>
        <p:nvSpPr>
          <p:cNvPr id="872" name="Google Shape;872;p30"/>
          <p:cNvSpPr txBox="1">
            <a:spLocks noGrp="1"/>
          </p:cNvSpPr>
          <p:nvPr>
            <p:ph type="ctrTitle"/>
          </p:nvPr>
        </p:nvSpPr>
        <p:spPr>
          <a:xfrm>
            <a:off x="2514600" y="742950"/>
            <a:ext cx="6248400" cy="268735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id-ID" sz="6000" dirty="0" smtClean="0"/>
              <a:t>KARBOHIDRAT</a:t>
            </a:r>
            <a:br>
              <a:rPr lang="id-ID" sz="6000" dirty="0" smtClean="0"/>
            </a:br>
            <a:r>
              <a:rPr lang="id-ID" sz="5400" dirty="0" smtClean="0"/>
              <a:t>MONOSAKARIDA</a:t>
            </a:r>
            <a:r>
              <a:rPr lang="id-ID" sz="6800" dirty="0" smtClean="0"/>
              <a:t/>
            </a:r>
            <a:br>
              <a:rPr lang="id-ID" sz="6800" dirty="0" smtClean="0"/>
            </a:br>
            <a:endParaRPr sz="3000"/>
          </a:p>
        </p:txBody>
      </p:sp>
      <p:grpSp>
        <p:nvGrpSpPr>
          <p:cNvPr id="873" name="Google Shape;873;p30"/>
          <p:cNvGrpSpPr/>
          <p:nvPr/>
        </p:nvGrpSpPr>
        <p:grpSpPr>
          <a:xfrm flipH="1">
            <a:off x="1143000" y="0"/>
            <a:ext cx="1854572" cy="2108054"/>
            <a:chOff x="5912600" y="3521075"/>
            <a:chExt cx="50150" cy="57000"/>
          </a:xfrm>
        </p:grpSpPr>
        <p:sp>
          <p:nvSpPr>
            <p:cNvPr id="874" name="Google Shape;874;p30"/>
            <p:cNvSpPr/>
            <p:nvPr/>
          </p:nvSpPr>
          <p:spPr>
            <a:xfrm>
              <a:off x="5935850" y="3570675"/>
              <a:ext cx="8975" cy="7400"/>
            </a:xfrm>
            <a:custGeom>
              <a:avLst/>
              <a:gdLst/>
              <a:ahLst/>
              <a:cxnLst/>
              <a:rect l="l" t="t" r="r" b="b"/>
              <a:pathLst>
                <a:path w="359" h="296" extrusionOk="0">
                  <a:moveTo>
                    <a:pt x="187" y="0"/>
                  </a:moveTo>
                  <a:cubicBezTo>
                    <a:pt x="127" y="0"/>
                    <a:pt x="79" y="30"/>
                    <a:pt x="49" y="79"/>
                  </a:cubicBezTo>
                  <a:cubicBezTo>
                    <a:pt x="1" y="172"/>
                    <a:pt x="64" y="295"/>
                    <a:pt x="187" y="295"/>
                  </a:cubicBezTo>
                  <a:cubicBezTo>
                    <a:pt x="236" y="295"/>
                    <a:pt x="280" y="265"/>
                    <a:pt x="314" y="217"/>
                  </a:cubicBezTo>
                  <a:cubicBezTo>
                    <a:pt x="359" y="109"/>
                    <a:pt x="299" y="0"/>
                    <a:pt x="187"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0"/>
            <p:cNvSpPr/>
            <p:nvPr/>
          </p:nvSpPr>
          <p:spPr>
            <a:xfrm>
              <a:off x="5941725" y="3521075"/>
              <a:ext cx="8150" cy="7100"/>
            </a:xfrm>
            <a:custGeom>
              <a:avLst/>
              <a:gdLst/>
              <a:ahLst/>
              <a:cxnLst/>
              <a:rect l="l" t="t" r="r" b="b"/>
              <a:pathLst>
                <a:path w="326" h="284" extrusionOk="0">
                  <a:moveTo>
                    <a:pt x="155" y="1"/>
                  </a:moveTo>
                  <a:cubicBezTo>
                    <a:pt x="134" y="1"/>
                    <a:pt x="112" y="5"/>
                    <a:pt x="94" y="11"/>
                  </a:cubicBezTo>
                  <a:cubicBezTo>
                    <a:pt x="1" y="74"/>
                    <a:pt x="1" y="197"/>
                    <a:pt x="79" y="261"/>
                  </a:cubicBezTo>
                  <a:cubicBezTo>
                    <a:pt x="101" y="276"/>
                    <a:pt x="128" y="283"/>
                    <a:pt x="154" y="283"/>
                  </a:cubicBezTo>
                  <a:cubicBezTo>
                    <a:pt x="179" y="283"/>
                    <a:pt x="202" y="276"/>
                    <a:pt x="217" y="261"/>
                  </a:cubicBezTo>
                  <a:cubicBezTo>
                    <a:pt x="310" y="212"/>
                    <a:pt x="325" y="89"/>
                    <a:pt x="232" y="26"/>
                  </a:cubicBezTo>
                  <a:cubicBezTo>
                    <a:pt x="214" y="8"/>
                    <a:pt x="185" y="1"/>
                    <a:pt x="155"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30"/>
            <p:cNvSpPr/>
            <p:nvPr/>
          </p:nvSpPr>
          <p:spPr>
            <a:xfrm>
              <a:off x="5953025" y="3559150"/>
              <a:ext cx="9350" cy="8625"/>
            </a:xfrm>
            <a:custGeom>
              <a:avLst/>
              <a:gdLst/>
              <a:ahLst/>
              <a:cxnLst/>
              <a:rect l="l" t="t" r="r" b="b"/>
              <a:pathLst>
                <a:path w="374" h="345" extrusionOk="0">
                  <a:moveTo>
                    <a:pt x="194" y="0"/>
                  </a:moveTo>
                  <a:cubicBezTo>
                    <a:pt x="154" y="0"/>
                    <a:pt x="113" y="14"/>
                    <a:pt x="78" y="44"/>
                  </a:cubicBezTo>
                  <a:cubicBezTo>
                    <a:pt x="15" y="88"/>
                    <a:pt x="0" y="152"/>
                    <a:pt x="15" y="230"/>
                  </a:cubicBezTo>
                  <a:cubicBezTo>
                    <a:pt x="44" y="301"/>
                    <a:pt x="115" y="344"/>
                    <a:pt x="186" y="344"/>
                  </a:cubicBezTo>
                  <a:cubicBezTo>
                    <a:pt x="224" y="344"/>
                    <a:pt x="262" y="332"/>
                    <a:pt x="295" y="305"/>
                  </a:cubicBezTo>
                  <a:cubicBezTo>
                    <a:pt x="358" y="260"/>
                    <a:pt x="373" y="182"/>
                    <a:pt x="358" y="118"/>
                  </a:cubicBezTo>
                  <a:cubicBezTo>
                    <a:pt x="328" y="41"/>
                    <a:pt x="262" y="0"/>
                    <a:pt x="194"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30"/>
            <p:cNvSpPr/>
            <p:nvPr/>
          </p:nvSpPr>
          <p:spPr>
            <a:xfrm>
              <a:off x="5914125" y="3525675"/>
              <a:ext cx="8975" cy="8825"/>
            </a:xfrm>
            <a:custGeom>
              <a:avLst/>
              <a:gdLst/>
              <a:ahLst/>
              <a:cxnLst/>
              <a:rect l="l" t="t" r="r" b="b"/>
              <a:pathLst>
                <a:path w="359" h="353" extrusionOk="0">
                  <a:moveTo>
                    <a:pt x="177" y="0"/>
                  </a:moveTo>
                  <a:cubicBezTo>
                    <a:pt x="155" y="0"/>
                    <a:pt x="132" y="4"/>
                    <a:pt x="108" y="13"/>
                  </a:cubicBezTo>
                  <a:cubicBezTo>
                    <a:pt x="49" y="43"/>
                    <a:pt x="0" y="107"/>
                    <a:pt x="0" y="185"/>
                  </a:cubicBezTo>
                  <a:cubicBezTo>
                    <a:pt x="12" y="283"/>
                    <a:pt x="83" y="352"/>
                    <a:pt x="175" y="352"/>
                  </a:cubicBezTo>
                  <a:cubicBezTo>
                    <a:pt x="199" y="352"/>
                    <a:pt x="224" y="348"/>
                    <a:pt x="250" y="338"/>
                  </a:cubicBezTo>
                  <a:cubicBezTo>
                    <a:pt x="310" y="323"/>
                    <a:pt x="358" y="245"/>
                    <a:pt x="358" y="185"/>
                  </a:cubicBezTo>
                  <a:cubicBezTo>
                    <a:pt x="358" y="81"/>
                    <a:pt x="276" y="0"/>
                    <a:pt x="177"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0"/>
            <p:cNvSpPr/>
            <p:nvPr/>
          </p:nvSpPr>
          <p:spPr>
            <a:xfrm>
              <a:off x="5912600" y="3559725"/>
              <a:ext cx="5375" cy="4400"/>
            </a:xfrm>
            <a:custGeom>
              <a:avLst/>
              <a:gdLst/>
              <a:ahLst/>
              <a:cxnLst/>
              <a:rect l="l" t="t" r="r" b="b"/>
              <a:pathLst>
                <a:path w="215" h="176" extrusionOk="0">
                  <a:moveTo>
                    <a:pt x="106" y="0"/>
                  </a:moveTo>
                  <a:cubicBezTo>
                    <a:pt x="39" y="0"/>
                    <a:pt x="1" y="71"/>
                    <a:pt x="31" y="129"/>
                  </a:cubicBezTo>
                  <a:cubicBezTo>
                    <a:pt x="46" y="144"/>
                    <a:pt x="61" y="174"/>
                    <a:pt x="91" y="174"/>
                  </a:cubicBezTo>
                  <a:cubicBezTo>
                    <a:pt x="98" y="175"/>
                    <a:pt x="104" y="175"/>
                    <a:pt x="111" y="175"/>
                  </a:cubicBezTo>
                  <a:cubicBezTo>
                    <a:pt x="177" y="175"/>
                    <a:pt x="215" y="107"/>
                    <a:pt x="184" y="36"/>
                  </a:cubicBezTo>
                  <a:cubicBezTo>
                    <a:pt x="169" y="21"/>
                    <a:pt x="154" y="2"/>
                    <a:pt x="125" y="2"/>
                  </a:cubicBezTo>
                  <a:cubicBezTo>
                    <a:pt x="118" y="1"/>
                    <a:pt x="112" y="0"/>
                    <a:pt x="106"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30"/>
            <p:cNvSpPr/>
            <p:nvPr/>
          </p:nvSpPr>
          <p:spPr>
            <a:xfrm>
              <a:off x="5958425" y="3546425"/>
              <a:ext cx="4325" cy="4625"/>
            </a:xfrm>
            <a:custGeom>
              <a:avLst/>
              <a:gdLst/>
              <a:ahLst/>
              <a:cxnLst/>
              <a:rect l="l" t="t" r="r" b="b"/>
              <a:pathLst>
                <a:path w="173" h="185" extrusionOk="0">
                  <a:moveTo>
                    <a:pt x="87" y="0"/>
                  </a:moveTo>
                  <a:cubicBezTo>
                    <a:pt x="44" y="0"/>
                    <a:pt x="1" y="33"/>
                    <a:pt x="1" y="86"/>
                  </a:cubicBezTo>
                  <a:cubicBezTo>
                    <a:pt x="1" y="116"/>
                    <a:pt x="1" y="131"/>
                    <a:pt x="15" y="161"/>
                  </a:cubicBezTo>
                  <a:cubicBezTo>
                    <a:pt x="36" y="177"/>
                    <a:pt x="59" y="184"/>
                    <a:pt x="80" y="184"/>
                  </a:cubicBezTo>
                  <a:cubicBezTo>
                    <a:pt x="124" y="184"/>
                    <a:pt x="162" y="154"/>
                    <a:pt x="172" y="101"/>
                  </a:cubicBezTo>
                  <a:cubicBezTo>
                    <a:pt x="172" y="68"/>
                    <a:pt x="172" y="53"/>
                    <a:pt x="142" y="23"/>
                  </a:cubicBezTo>
                  <a:cubicBezTo>
                    <a:pt x="127" y="7"/>
                    <a:pt x="107" y="0"/>
                    <a:pt x="87"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0"/>
            <p:cNvSpPr/>
            <p:nvPr/>
          </p:nvSpPr>
          <p:spPr>
            <a:xfrm>
              <a:off x="5914875" y="3531375"/>
              <a:ext cx="42450" cy="35900"/>
            </a:xfrm>
            <a:custGeom>
              <a:avLst/>
              <a:gdLst/>
              <a:ahLst/>
              <a:cxnLst/>
              <a:rect l="l" t="t" r="r" b="b"/>
              <a:pathLst>
                <a:path w="1698" h="1436" extrusionOk="0">
                  <a:moveTo>
                    <a:pt x="866" y="1"/>
                  </a:moveTo>
                  <a:cubicBezTo>
                    <a:pt x="571" y="1"/>
                    <a:pt x="308" y="170"/>
                    <a:pt x="187" y="438"/>
                  </a:cubicBezTo>
                  <a:cubicBezTo>
                    <a:pt x="0" y="890"/>
                    <a:pt x="299" y="1386"/>
                    <a:pt x="795" y="1434"/>
                  </a:cubicBezTo>
                  <a:cubicBezTo>
                    <a:pt x="807" y="1435"/>
                    <a:pt x="819" y="1435"/>
                    <a:pt x="830" y="1435"/>
                  </a:cubicBezTo>
                  <a:cubicBezTo>
                    <a:pt x="1113" y="1435"/>
                    <a:pt x="1389" y="1266"/>
                    <a:pt x="1493" y="998"/>
                  </a:cubicBezTo>
                  <a:cubicBezTo>
                    <a:pt x="1698" y="546"/>
                    <a:pt x="1384" y="50"/>
                    <a:pt x="903" y="2"/>
                  </a:cubicBezTo>
                  <a:cubicBezTo>
                    <a:pt x="891" y="1"/>
                    <a:pt x="878" y="1"/>
                    <a:pt x="866"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30"/>
            <p:cNvSpPr/>
            <p:nvPr/>
          </p:nvSpPr>
          <p:spPr>
            <a:xfrm>
              <a:off x="5921125" y="3551275"/>
              <a:ext cx="3100" cy="3100"/>
            </a:xfrm>
            <a:custGeom>
              <a:avLst/>
              <a:gdLst/>
              <a:ahLst/>
              <a:cxnLst/>
              <a:rect l="l" t="t" r="r" b="b"/>
              <a:pathLst>
                <a:path w="124" h="124" extrusionOk="0">
                  <a:moveTo>
                    <a:pt x="63" y="0"/>
                  </a:moveTo>
                  <a:cubicBezTo>
                    <a:pt x="30" y="0"/>
                    <a:pt x="15" y="15"/>
                    <a:pt x="0" y="45"/>
                  </a:cubicBezTo>
                  <a:cubicBezTo>
                    <a:pt x="0" y="79"/>
                    <a:pt x="15" y="109"/>
                    <a:pt x="49" y="124"/>
                  </a:cubicBezTo>
                  <a:lnTo>
                    <a:pt x="63" y="124"/>
                  </a:lnTo>
                  <a:cubicBezTo>
                    <a:pt x="93" y="124"/>
                    <a:pt x="123" y="109"/>
                    <a:pt x="123" y="79"/>
                  </a:cubicBezTo>
                  <a:cubicBezTo>
                    <a:pt x="123" y="45"/>
                    <a:pt x="108" y="15"/>
                    <a:pt x="78"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30"/>
            <p:cNvSpPr/>
            <p:nvPr/>
          </p:nvSpPr>
          <p:spPr>
            <a:xfrm>
              <a:off x="5923075" y="3555925"/>
              <a:ext cx="3950" cy="3125"/>
            </a:xfrm>
            <a:custGeom>
              <a:avLst/>
              <a:gdLst/>
              <a:ahLst/>
              <a:cxnLst/>
              <a:rect l="l" t="t" r="r" b="b"/>
              <a:pathLst>
                <a:path w="158" h="125" extrusionOk="0">
                  <a:moveTo>
                    <a:pt x="64" y="1"/>
                  </a:moveTo>
                  <a:cubicBezTo>
                    <a:pt x="15" y="16"/>
                    <a:pt x="0" y="61"/>
                    <a:pt x="30" y="109"/>
                  </a:cubicBezTo>
                  <a:cubicBezTo>
                    <a:pt x="45" y="109"/>
                    <a:pt x="64" y="124"/>
                    <a:pt x="79" y="124"/>
                  </a:cubicBezTo>
                  <a:cubicBezTo>
                    <a:pt x="79" y="124"/>
                    <a:pt x="94" y="124"/>
                    <a:pt x="94" y="109"/>
                  </a:cubicBezTo>
                  <a:cubicBezTo>
                    <a:pt x="138" y="109"/>
                    <a:pt x="157" y="46"/>
                    <a:pt x="124" y="16"/>
                  </a:cubicBezTo>
                  <a:cubicBezTo>
                    <a:pt x="109" y="1"/>
                    <a:pt x="94" y="1"/>
                    <a:pt x="79"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30"/>
            <p:cNvSpPr/>
            <p:nvPr/>
          </p:nvSpPr>
          <p:spPr>
            <a:xfrm>
              <a:off x="5926525" y="3546975"/>
              <a:ext cx="7850" cy="7400"/>
            </a:xfrm>
            <a:custGeom>
              <a:avLst/>
              <a:gdLst/>
              <a:ahLst/>
              <a:cxnLst/>
              <a:rect l="l" t="t" r="r" b="b"/>
              <a:pathLst>
                <a:path w="314" h="296" extrusionOk="0">
                  <a:moveTo>
                    <a:pt x="157" y="1"/>
                  </a:moveTo>
                  <a:cubicBezTo>
                    <a:pt x="94" y="1"/>
                    <a:pt x="34" y="46"/>
                    <a:pt x="19" y="109"/>
                  </a:cubicBezTo>
                  <a:cubicBezTo>
                    <a:pt x="0" y="187"/>
                    <a:pt x="49" y="266"/>
                    <a:pt x="127" y="296"/>
                  </a:cubicBezTo>
                  <a:lnTo>
                    <a:pt x="157" y="296"/>
                  </a:lnTo>
                  <a:cubicBezTo>
                    <a:pt x="221" y="296"/>
                    <a:pt x="280" y="251"/>
                    <a:pt x="299" y="187"/>
                  </a:cubicBezTo>
                  <a:cubicBezTo>
                    <a:pt x="314" y="109"/>
                    <a:pt x="265" y="16"/>
                    <a:pt x="187"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30"/>
            <p:cNvSpPr/>
            <p:nvPr/>
          </p:nvSpPr>
          <p:spPr>
            <a:xfrm>
              <a:off x="5933150" y="3555100"/>
              <a:ext cx="12525" cy="8975"/>
            </a:xfrm>
            <a:custGeom>
              <a:avLst/>
              <a:gdLst/>
              <a:ahLst/>
              <a:cxnLst/>
              <a:rect l="l" t="t" r="r" b="b"/>
              <a:pathLst>
                <a:path w="501" h="359" extrusionOk="0">
                  <a:moveTo>
                    <a:pt x="221" y="0"/>
                  </a:moveTo>
                  <a:cubicBezTo>
                    <a:pt x="127" y="0"/>
                    <a:pt x="49" y="49"/>
                    <a:pt x="34" y="127"/>
                  </a:cubicBezTo>
                  <a:cubicBezTo>
                    <a:pt x="0" y="221"/>
                    <a:pt x="79" y="329"/>
                    <a:pt x="202" y="359"/>
                  </a:cubicBezTo>
                  <a:lnTo>
                    <a:pt x="265" y="359"/>
                  </a:lnTo>
                  <a:cubicBezTo>
                    <a:pt x="359" y="359"/>
                    <a:pt x="452" y="314"/>
                    <a:pt x="467" y="235"/>
                  </a:cubicBezTo>
                  <a:lnTo>
                    <a:pt x="467" y="235"/>
                  </a:lnTo>
                  <a:cubicBezTo>
                    <a:pt x="452" y="280"/>
                    <a:pt x="407" y="299"/>
                    <a:pt x="359" y="299"/>
                  </a:cubicBezTo>
                  <a:lnTo>
                    <a:pt x="329" y="299"/>
                  </a:lnTo>
                  <a:cubicBezTo>
                    <a:pt x="265" y="280"/>
                    <a:pt x="221" y="235"/>
                    <a:pt x="235" y="172"/>
                  </a:cubicBezTo>
                  <a:cubicBezTo>
                    <a:pt x="250" y="127"/>
                    <a:pt x="280" y="112"/>
                    <a:pt x="344" y="112"/>
                  </a:cubicBezTo>
                  <a:lnTo>
                    <a:pt x="373" y="112"/>
                  </a:lnTo>
                  <a:cubicBezTo>
                    <a:pt x="437" y="127"/>
                    <a:pt x="482" y="187"/>
                    <a:pt x="467" y="235"/>
                  </a:cubicBezTo>
                  <a:cubicBezTo>
                    <a:pt x="500" y="142"/>
                    <a:pt x="407" y="34"/>
                    <a:pt x="295"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30"/>
            <p:cNvSpPr/>
            <p:nvPr/>
          </p:nvSpPr>
          <p:spPr>
            <a:xfrm>
              <a:off x="5938650" y="3557900"/>
              <a:ext cx="6550" cy="4675"/>
            </a:xfrm>
            <a:custGeom>
              <a:avLst/>
              <a:gdLst/>
              <a:ahLst/>
              <a:cxnLst/>
              <a:rect l="l" t="t" r="r" b="b"/>
              <a:pathLst>
                <a:path w="262" h="187" extrusionOk="0">
                  <a:moveTo>
                    <a:pt x="124" y="0"/>
                  </a:moveTo>
                  <a:cubicBezTo>
                    <a:pt x="60" y="0"/>
                    <a:pt x="30" y="15"/>
                    <a:pt x="15" y="60"/>
                  </a:cubicBezTo>
                  <a:cubicBezTo>
                    <a:pt x="1" y="123"/>
                    <a:pt x="45" y="168"/>
                    <a:pt x="109" y="187"/>
                  </a:cubicBezTo>
                  <a:lnTo>
                    <a:pt x="139" y="187"/>
                  </a:lnTo>
                  <a:cubicBezTo>
                    <a:pt x="187" y="187"/>
                    <a:pt x="232" y="168"/>
                    <a:pt x="247" y="123"/>
                  </a:cubicBezTo>
                  <a:cubicBezTo>
                    <a:pt x="262" y="75"/>
                    <a:pt x="217" y="15"/>
                    <a:pt x="153"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30"/>
            <p:cNvSpPr/>
            <p:nvPr/>
          </p:nvSpPr>
          <p:spPr>
            <a:xfrm>
              <a:off x="5922325" y="3539975"/>
              <a:ext cx="5425" cy="4325"/>
            </a:xfrm>
            <a:custGeom>
              <a:avLst/>
              <a:gdLst/>
              <a:ahLst/>
              <a:cxnLst/>
              <a:rect l="l" t="t" r="r" b="b"/>
              <a:pathLst>
                <a:path w="217" h="173" extrusionOk="0">
                  <a:moveTo>
                    <a:pt x="109" y="1"/>
                  </a:moveTo>
                  <a:cubicBezTo>
                    <a:pt x="60" y="1"/>
                    <a:pt x="15" y="16"/>
                    <a:pt x="1" y="64"/>
                  </a:cubicBezTo>
                  <a:cubicBezTo>
                    <a:pt x="1" y="109"/>
                    <a:pt x="30" y="158"/>
                    <a:pt x="94" y="173"/>
                  </a:cubicBezTo>
                  <a:lnTo>
                    <a:pt x="109" y="173"/>
                  </a:lnTo>
                  <a:cubicBezTo>
                    <a:pt x="154" y="173"/>
                    <a:pt x="202" y="158"/>
                    <a:pt x="202" y="109"/>
                  </a:cubicBezTo>
                  <a:cubicBezTo>
                    <a:pt x="217" y="64"/>
                    <a:pt x="187" y="16"/>
                    <a:pt x="124"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30"/>
            <p:cNvSpPr/>
            <p:nvPr/>
          </p:nvSpPr>
          <p:spPr>
            <a:xfrm>
              <a:off x="5946400" y="3541575"/>
              <a:ext cx="3475" cy="2725"/>
            </a:xfrm>
            <a:custGeom>
              <a:avLst/>
              <a:gdLst/>
              <a:ahLst/>
              <a:cxnLst/>
              <a:rect l="l" t="t" r="r" b="b"/>
              <a:pathLst>
                <a:path w="139" h="109" extrusionOk="0">
                  <a:moveTo>
                    <a:pt x="64" y="0"/>
                  </a:moveTo>
                  <a:cubicBezTo>
                    <a:pt x="45" y="0"/>
                    <a:pt x="15" y="15"/>
                    <a:pt x="15" y="45"/>
                  </a:cubicBezTo>
                  <a:cubicBezTo>
                    <a:pt x="0" y="60"/>
                    <a:pt x="30" y="94"/>
                    <a:pt x="64" y="109"/>
                  </a:cubicBezTo>
                  <a:lnTo>
                    <a:pt x="79" y="109"/>
                  </a:lnTo>
                  <a:cubicBezTo>
                    <a:pt x="108" y="109"/>
                    <a:pt x="123" y="94"/>
                    <a:pt x="123" y="75"/>
                  </a:cubicBezTo>
                  <a:cubicBezTo>
                    <a:pt x="138" y="45"/>
                    <a:pt x="123" y="15"/>
                    <a:pt x="79" y="15"/>
                  </a:cubicBezTo>
                  <a:cubicBezTo>
                    <a:pt x="79" y="0"/>
                    <a:pt x="79" y="0"/>
                    <a:pt x="64" y="0"/>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30"/>
            <p:cNvSpPr/>
            <p:nvPr/>
          </p:nvSpPr>
          <p:spPr>
            <a:xfrm>
              <a:off x="5929700" y="3538400"/>
              <a:ext cx="3475" cy="2725"/>
            </a:xfrm>
            <a:custGeom>
              <a:avLst/>
              <a:gdLst/>
              <a:ahLst/>
              <a:cxnLst/>
              <a:rect l="l" t="t" r="r" b="b"/>
              <a:pathLst>
                <a:path w="139" h="109" extrusionOk="0">
                  <a:moveTo>
                    <a:pt x="60" y="1"/>
                  </a:moveTo>
                  <a:cubicBezTo>
                    <a:pt x="30" y="1"/>
                    <a:pt x="15" y="15"/>
                    <a:pt x="15" y="34"/>
                  </a:cubicBezTo>
                  <a:cubicBezTo>
                    <a:pt x="0" y="64"/>
                    <a:pt x="15" y="94"/>
                    <a:pt x="60" y="109"/>
                  </a:cubicBezTo>
                  <a:lnTo>
                    <a:pt x="79" y="109"/>
                  </a:lnTo>
                  <a:cubicBezTo>
                    <a:pt x="94" y="109"/>
                    <a:pt x="123" y="94"/>
                    <a:pt x="123" y="64"/>
                  </a:cubicBezTo>
                  <a:cubicBezTo>
                    <a:pt x="138" y="49"/>
                    <a:pt x="109" y="15"/>
                    <a:pt x="79" y="1"/>
                  </a:cubicBezTo>
                  <a:close/>
                </a:path>
              </a:pathLst>
            </a:custGeom>
            <a:solidFill>
              <a:srgbClr val="75C4E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9" name="Google Shape;889;p30"/>
          <p:cNvSpPr txBox="1">
            <a:spLocks noGrp="1"/>
          </p:cNvSpPr>
          <p:nvPr>
            <p:ph type="subTitle" idx="1"/>
          </p:nvPr>
        </p:nvSpPr>
        <p:spPr>
          <a:xfrm>
            <a:off x="2133600" y="3333750"/>
            <a:ext cx="6290150" cy="126975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id-ID" sz="2400" dirty="0" smtClean="0">
                <a:solidFill>
                  <a:schemeClr val="tx1"/>
                </a:solidFill>
              </a:rPr>
              <a:t>YASMEEN BASIR ALMADANIAH</a:t>
            </a:r>
          </a:p>
          <a:p>
            <a:pPr marL="0" lvl="0" indent="0" algn="ctr" rtl="0">
              <a:spcBef>
                <a:spcPts val="0"/>
              </a:spcBef>
              <a:spcAft>
                <a:spcPts val="0"/>
              </a:spcAft>
              <a:buClr>
                <a:schemeClr val="dk1"/>
              </a:buClr>
              <a:buSzPts val="1100"/>
              <a:buFont typeface="Arial"/>
              <a:buNone/>
            </a:pPr>
            <a:r>
              <a:rPr lang="id-ID" sz="2400" dirty="0" smtClean="0">
                <a:solidFill>
                  <a:schemeClr val="tx1"/>
                </a:solidFill>
              </a:rPr>
              <a:t>2154051004</a:t>
            </a:r>
          </a:p>
          <a:p>
            <a:pPr marL="0" lvl="0" indent="0" algn="ctr" rtl="0">
              <a:spcBef>
                <a:spcPts val="0"/>
              </a:spcBef>
              <a:spcAft>
                <a:spcPts val="0"/>
              </a:spcAft>
              <a:buClr>
                <a:schemeClr val="dk1"/>
              </a:buClr>
              <a:buSzPts val="1100"/>
              <a:buFont typeface="Arial"/>
              <a:buNone/>
            </a:pPr>
            <a:r>
              <a:rPr lang="id-ID" sz="2400" dirty="0" smtClean="0">
                <a:solidFill>
                  <a:schemeClr val="tx1"/>
                </a:solidFill>
              </a:rPr>
              <a:t>THP B</a:t>
            </a:r>
            <a:endParaRPr sz="2400">
              <a:solidFill>
                <a:schemeClr val="tx1"/>
              </a:solidFill>
            </a:endParaRPr>
          </a:p>
          <a:p>
            <a:pPr marL="0" lvl="0" indent="0" algn="ctr" rtl="0">
              <a:spcBef>
                <a:spcPts val="0"/>
              </a:spcBef>
              <a:spcAft>
                <a:spcPts val="0"/>
              </a:spcAft>
              <a:buNone/>
            </a:pPr>
            <a:endParaRPr/>
          </a:p>
        </p:txBody>
      </p:sp>
      <p:grpSp>
        <p:nvGrpSpPr>
          <p:cNvPr id="890" name="Google Shape;890;p30"/>
          <p:cNvGrpSpPr/>
          <p:nvPr/>
        </p:nvGrpSpPr>
        <p:grpSpPr>
          <a:xfrm>
            <a:off x="7861075" y="3503537"/>
            <a:ext cx="449351" cy="134550"/>
            <a:chOff x="826998" y="3699099"/>
            <a:chExt cx="449351" cy="134550"/>
          </a:xfrm>
        </p:grpSpPr>
        <p:sp>
          <p:nvSpPr>
            <p:cNvPr id="891" name="Google Shape;891;p30"/>
            <p:cNvSpPr/>
            <p:nvPr/>
          </p:nvSpPr>
          <p:spPr>
            <a:xfrm rot="6311946">
              <a:off x="834358" y="3715925"/>
              <a:ext cx="112017" cy="100898"/>
            </a:xfrm>
            <a:custGeom>
              <a:avLst/>
              <a:gdLst/>
              <a:ahLst/>
              <a:cxnLst/>
              <a:rect l="l" t="t" r="r" b="b"/>
              <a:pathLst>
                <a:path w="633" h="570" extrusionOk="0">
                  <a:moveTo>
                    <a:pt x="342" y="1"/>
                  </a:moveTo>
                  <a:cubicBezTo>
                    <a:pt x="315" y="1"/>
                    <a:pt x="287" y="5"/>
                    <a:pt x="259" y="14"/>
                  </a:cubicBezTo>
                  <a:cubicBezTo>
                    <a:pt x="101" y="39"/>
                    <a:pt x="0" y="172"/>
                    <a:pt x="25" y="330"/>
                  </a:cubicBezTo>
                  <a:cubicBezTo>
                    <a:pt x="70" y="469"/>
                    <a:pt x="178" y="569"/>
                    <a:pt x="312" y="569"/>
                  </a:cubicBezTo>
                  <a:cubicBezTo>
                    <a:pt x="330" y="569"/>
                    <a:pt x="348" y="567"/>
                    <a:pt x="367" y="564"/>
                  </a:cubicBezTo>
                  <a:cubicBezTo>
                    <a:pt x="525" y="538"/>
                    <a:pt x="632" y="380"/>
                    <a:pt x="607" y="222"/>
                  </a:cubicBezTo>
                  <a:cubicBezTo>
                    <a:pt x="581" y="92"/>
                    <a:pt x="469" y="1"/>
                    <a:pt x="3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30"/>
            <p:cNvSpPr/>
            <p:nvPr/>
          </p:nvSpPr>
          <p:spPr>
            <a:xfrm rot="6311946">
              <a:off x="1156972" y="3715925"/>
              <a:ext cx="112017" cy="100898"/>
            </a:xfrm>
            <a:custGeom>
              <a:avLst/>
              <a:gdLst/>
              <a:ahLst/>
              <a:cxnLst/>
              <a:rect l="l" t="t" r="r" b="b"/>
              <a:pathLst>
                <a:path w="633" h="570" extrusionOk="0">
                  <a:moveTo>
                    <a:pt x="342" y="1"/>
                  </a:moveTo>
                  <a:cubicBezTo>
                    <a:pt x="315" y="1"/>
                    <a:pt x="287" y="5"/>
                    <a:pt x="259" y="14"/>
                  </a:cubicBezTo>
                  <a:cubicBezTo>
                    <a:pt x="101" y="39"/>
                    <a:pt x="0" y="172"/>
                    <a:pt x="25" y="330"/>
                  </a:cubicBezTo>
                  <a:cubicBezTo>
                    <a:pt x="70" y="469"/>
                    <a:pt x="178" y="569"/>
                    <a:pt x="312" y="569"/>
                  </a:cubicBezTo>
                  <a:cubicBezTo>
                    <a:pt x="330" y="569"/>
                    <a:pt x="348" y="567"/>
                    <a:pt x="367" y="564"/>
                  </a:cubicBezTo>
                  <a:cubicBezTo>
                    <a:pt x="525" y="538"/>
                    <a:pt x="632" y="380"/>
                    <a:pt x="607" y="222"/>
                  </a:cubicBezTo>
                  <a:cubicBezTo>
                    <a:pt x="581" y="92"/>
                    <a:pt x="469" y="1"/>
                    <a:pt x="3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30"/>
            <p:cNvSpPr/>
            <p:nvPr/>
          </p:nvSpPr>
          <p:spPr>
            <a:xfrm rot="6311946">
              <a:off x="995665" y="3715925"/>
              <a:ext cx="112017" cy="100898"/>
            </a:xfrm>
            <a:custGeom>
              <a:avLst/>
              <a:gdLst/>
              <a:ahLst/>
              <a:cxnLst/>
              <a:rect l="l" t="t" r="r" b="b"/>
              <a:pathLst>
                <a:path w="633" h="570" extrusionOk="0">
                  <a:moveTo>
                    <a:pt x="342" y="1"/>
                  </a:moveTo>
                  <a:cubicBezTo>
                    <a:pt x="315" y="1"/>
                    <a:pt x="287" y="5"/>
                    <a:pt x="259" y="14"/>
                  </a:cubicBezTo>
                  <a:cubicBezTo>
                    <a:pt x="101" y="39"/>
                    <a:pt x="0" y="172"/>
                    <a:pt x="25" y="330"/>
                  </a:cubicBezTo>
                  <a:cubicBezTo>
                    <a:pt x="70" y="469"/>
                    <a:pt x="178" y="569"/>
                    <a:pt x="312" y="569"/>
                  </a:cubicBezTo>
                  <a:cubicBezTo>
                    <a:pt x="330" y="569"/>
                    <a:pt x="348" y="567"/>
                    <a:pt x="367" y="564"/>
                  </a:cubicBezTo>
                  <a:cubicBezTo>
                    <a:pt x="525" y="538"/>
                    <a:pt x="632" y="380"/>
                    <a:pt x="607" y="222"/>
                  </a:cubicBezTo>
                  <a:cubicBezTo>
                    <a:pt x="581" y="92"/>
                    <a:pt x="469" y="1"/>
                    <a:pt x="3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4" name="Google Shape;894;p30"/>
          <p:cNvGrpSpPr/>
          <p:nvPr/>
        </p:nvGrpSpPr>
        <p:grpSpPr>
          <a:xfrm rot="20994270">
            <a:off x="0" y="2038350"/>
            <a:ext cx="2256693" cy="2818052"/>
            <a:chOff x="336800" y="4151500"/>
            <a:chExt cx="292000" cy="364650"/>
          </a:xfrm>
        </p:grpSpPr>
        <p:sp>
          <p:nvSpPr>
            <p:cNvPr id="895" name="Google Shape;895;p30"/>
            <p:cNvSpPr/>
            <p:nvPr/>
          </p:nvSpPr>
          <p:spPr>
            <a:xfrm>
              <a:off x="396325" y="4168675"/>
              <a:ext cx="212600" cy="185375"/>
            </a:xfrm>
            <a:custGeom>
              <a:avLst/>
              <a:gdLst/>
              <a:ahLst/>
              <a:cxnLst/>
              <a:rect l="l" t="t" r="r" b="b"/>
              <a:pathLst>
                <a:path w="8504" h="7415" extrusionOk="0">
                  <a:moveTo>
                    <a:pt x="7261" y="0"/>
                  </a:moveTo>
                  <a:cubicBezTo>
                    <a:pt x="7011" y="0"/>
                    <a:pt x="6746" y="79"/>
                    <a:pt x="6545" y="265"/>
                  </a:cubicBezTo>
                  <a:lnTo>
                    <a:pt x="358" y="5548"/>
                  </a:lnTo>
                  <a:cubicBezTo>
                    <a:pt x="30" y="5813"/>
                    <a:pt x="0" y="6295"/>
                    <a:pt x="265" y="6623"/>
                  </a:cubicBezTo>
                  <a:lnTo>
                    <a:pt x="731" y="7149"/>
                  </a:lnTo>
                  <a:cubicBezTo>
                    <a:pt x="884" y="7321"/>
                    <a:pt x="1090" y="7414"/>
                    <a:pt x="1306" y="7414"/>
                  </a:cubicBezTo>
                  <a:cubicBezTo>
                    <a:pt x="1478" y="7414"/>
                    <a:pt x="1664" y="7354"/>
                    <a:pt x="1802" y="7242"/>
                  </a:cubicBezTo>
                  <a:lnTo>
                    <a:pt x="7992" y="1959"/>
                  </a:lnTo>
                  <a:cubicBezTo>
                    <a:pt x="8459" y="1552"/>
                    <a:pt x="8504" y="855"/>
                    <a:pt x="8101" y="388"/>
                  </a:cubicBezTo>
                  <a:cubicBezTo>
                    <a:pt x="7880" y="123"/>
                    <a:pt x="7571" y="0"/>
                    <a:pt x="7261" y="0"/>
                  </a:cubicBezTo>
                  <a:close/>
                </a:path>
              </a:pathLst>
            </a:custGeom>
            <a:solidFill>
              <a:srgbClr val="FDF2E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30"/>
            <p:cNvSpPr/>
            <p:nvPr/>
          </p:nvSpPr>
          <p:spPr>
            <a:xfrm>
              <a:off x="396325" y="4168550"/>
              <a:ext cx="212600" cy="185650"/>
            </a:xfrm>
            <a:custGeom>
              <a:avLst/>
              <a:gdLst/>
              <a:ahLst/>
              <a:cxnLst/>
              <a:rect l="l" t="t" r="r" b="b"/>
              <a:pathLst>
                <a:path w="8504" h="7426" extrusionOk="0">
                  <a:moveTo>
                    <a:pt x="7262" y="1"/>
                  </a:moveTo>
                  <a:cubicBezTo>
                    <a:pt x="7008" y="1"/>
                    <a:pt x="6753" y="88"/>
                    <a:pt x="6545" y="270"/>
                  </a:cubicBezTo>
                  <a:lnTo>
                    <a:pt x="358" y="5553"/>
                  </a:lnTo>
                  <a:cubicBezTo>
                    <a:pt x="30" y="5818"/>
                    <a:pt x="0" y="6300"/>
                    <a:pt x="265" y="6628"/>
                  </a:cubicBezTo>
                  <a:lnTo>
                    <a:pt x="731" y="7154"/>
                  </a:lnTo>
                  <a:cubicBezTo>
                    <a:pt x="878" y="7335"/>
                    <a:pt x="1090" y="7426"/>
                    <a:pt x="1305" y="7426"/>
                  </a:cubicBezTo>
                  <a:cubicBezTo>
                    <a:pt x="1480" y="7426"/>
                    <a:pt x="1657" y="7366"/>
                    <a:pt x="1802" y="7247"/>
                  </a:cubicBezTo>
                  <a:lnTo>
                    <a:pt x="7992" y="1964"/>
                  </a:lnTo>
                  <a:cubicBezTo>
                    <a:pt x="8459" y="1557"/>
                    <a:pt x="8504" y="860"/>
                    <a:pt x="8101" y="393"/>
                  </a:cubicBezTo>
                  <a:cubicBezTo>
                    <a:pt x="7886" y="135"/>
                    <a:pt x="7575" y="1"/>
                    <a:pt x="7262" y="1"/>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30"/>
            <p:cNvSpPr/>
            <p:nvPr/>
          </p:nvSpPr>
          <p:spPr>
            <a:xfrm>
              <a:off x="400225" y="4180325"/>
              <a:ext cx="197775" cy="172600"/>
            </a:xfrm>
            <a:custGeom>
              <a:avLst/>
              <a:gdLst/>
              <a:ahLst/>
              <a:cxnLst/>
              <a:rect l="l" t="t" r="r" b="b"/>
              <a:pathLst>
                <a:path w="7911" h="6904" extrusionOk="0">
                  <a:moveTo>
                    <a:pt x="7110" y="1"/>
                  </a:moveTo>
                  <a:cubicBezTo>
                    <a:pt x="6849" y="1"/>
                    <a:pt x="6554" y="110"/>
                    <a:pt x="6295" y="325"/>
                  </a:cubicBezTo>
                  <a:lnTo>
                    <a:pt x="1" y="5720"/>
                  </a:lnTo>
                  <a:lnTo>
                    <a:pt x="1008" y="6903"/>
                  </a:lnTo>
                  <a:lnTo>
                    <a:pt x="7307" y="1523"/>
                  </a:lnTo>
                  <a:cubicBezTo>
                    <a:pt x="7773" y="1120"/>
                    <a:pt x="7911" y="545"/>
                    <a:pt x="7631" y="217"/>
                  </a:cubicBezTo>
                  <a:cubicBezTo>
                    <a:pt x="7506" y="72"/>
                    <a:pt x="7320" y="1"/>
                    <a:pt x="7110" y="1"/>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30"/>
            <p:cNvSpPr/>
            <p:nvPr/>
          </p:nvSpPr>
          <p:spPr>
            <a:xfrm>
              <a:off x="469350" y="4180700"/>
              <a:ext cx="127175" cy="112325"/>
            </a:xfrm>
            <a:custGeom>
              <a:avLst/>
              <a:gdLst/>
              <a:ahLst/>
              <a:cxnLst/>
              <a:rect l="l" t="t" r="r" b="b"/>
              <a:pathLst>
                <a:path w="5087" h="4493" extrusionOk="0">
                  <a:moveTo>
                    <a:pt x="4300" y="1"/>
                  </a:moveTo>
                  <a:cubicBezTo>
                    <a:pt x="4040" y="1"/>
                    <a:pt x="3744" y="110"/>
                    <a:pt x="3486" y="325"/>
                  </a:cubicBezTo>
                  <a:lnTo>
                    <a:pt x="1" y="3310"/>
                  </a:lnTo>
                  <a:lnTo>
                    <a:pt x="1012" y="4493"/>
                  </a:lnTo>
                  <a:lnTo>
                    <a:pt x="4493" y="1508"/>
                  </a:lnTo>
                  <a:cubicBezTo>
                    <a:pt x="4944" y="1120"/>
                    <a:pt x="5086" y="545"/>
                    <a:pt x="4821" y="217"/>
                  </a:cubicBezTo>
                  <a:cubicBezTo>
                    <a:pt x="4696" y="72"/>
                    <a:pt x="4510" y="1"/>
                    <a:pt x="4300" y="1"/>
                  </a:cubicBezTo>
                  <a:close/>
                </a:path>
              </a:pathLst>
            </a:custGeom>
            <a:solidFill>
              <a:srgbClr val="ED69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30"/>
            <p:cNvSpPr/>
            <p:nvPr/>
          </p:nvSpPr>
          <p:spPr>
            <a:xfrm>
              <a:off x="601900" y="4151500"/>
              <a:ext cx="26900" cy="23825"/>
            </a:xfrm>
            <a:custGeom>
              <a:avLst/>
              <a:gdLst/>
              <a:ahLst/>
              <a:cxnLst/>
              <a:rect l="l" t="t" r="r" b="b"/>
              <a:pathLst>
                <a:path w="1076" h="953" extrusionOk="0">
                  <a:moveTo>
                    <a:pt x="1027" y="1"/>
                  </a:moveTo>
                  <a:lnTo>
                    <a:pt x="1" y="904"/>
                  </a:lnTo>
                  <a:lnTo>
                    <a:pt x="49" y="952"/>
                  </a:lnTo>
                  <a:lnTo>
                    <a:pt x="1075" y="49"/>
                  </a:lnTo>
                  <a:lnTo>
                    <a:pt x="1027" y="1"/>
                  </a:lnTo>
                  <a:close/>
                </a:path>
              </a:pathLst>
            </a:custGeom>
            <a:solidFill>
              <a:srgbClr val="0E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30"/>
            <p:cNvSpPr/>
            <p:nvPr/>
          </p:nvSpPr>
          <p:spPr>
            <a:xfrm>
              <a:off x="589875" y="4166050"/>
              <a:ext cx="19800" cy="20000"/>
            </a:xfrm>
            <a:custGeom>
              <a:avLst/>
              <a:gdLst/>
              <a:ahLst/>
              <a:cxnLst/>
              <a:rect l="l" t="t" r="r" b="b"/>
              <a:pathLst>
                <a:path w="792" h="800" extrusionOk="0">
                  <a:moveTo>
                    <a:pt x="366" y="1"/>
                  </a:moveTo>
                  <a:cubicBezTo>
                    <a:pt x="359" y="1"/>
                    <a:pt x="351" y="4"/>
                    <a:pt x="344" y="12"/>
                  </a:cubicBezTo>
                  <a:lnTo>
                    <a:pt x="15" y="277"/>
                  </a:lnTo>
                  <a:cubicBezTo>
                    <a:pt x="0" y="292"/>
                    <a:pt x="0" y="307"/>
                    <a:pt x="15" y="322"/>
                  </a:cubicBezTo>
                  <a:lnTo>
                    <a:pt x="403" y="788"/>
                  </a:lnTo>
                  <a:cubicBezTo>
                    <a:pt x="411" y="795"/>
                    <a:pt x="419" y="799"/>
                    <a:pt x="428" y="799"/>
                  </a:cubicBezTo>
                  <a:cubicBezTo>
                    <a:pt x="436" y="799"/>
                    <a:pt x="444" y="795"/>
                    <a:pt x="452" y="788"/>
                  </a:cubicBezTo>
                  <a:lnTo>
                    <a:pt x="776" y="523"/>
                  </a:lnTo>
                  <a:cubicBezTo>
                    <a:pt x="791" y="508"/>
                    <a:pt x="791" y="478"/>
                    <a:pt x="776" y="478"/>
                  </a:cubicBezTo>
                  <a:lnTo>
                    <a:pt x="388" y="12"/>
                  </a:lnTo>
                  <a:cubicBezTo>
                    <a:pt x="381" y="4"/>
                    <a:pt x="373" y="1"/>
                    <a:pt x="366" y="1"/>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30"/>
            <p:cNvSpPr/>
            <p:nvPr/>
          </p:nvSpPr>
          <p:spPr>
            <a:xfrm>
              <a:off x="448750" y="4258025"/>
              <a:ext cx="51325" cy="55250"/>
            </a:xfrm>
            <a:custGeom>
              <a:avLst/>
              <a:gdLst/>
              <a:ahLst/>
              <a:cxnLst/>
              <a:rect l="l" t="t" r="r" b="b"/>
              <a:pathLst>
                <a:path w="2053" h="2210" extrusionOk="0">
                  <a:moveTo>
                    <a:pt x="638" y="1"/>
                  </a:moveTo>
                  <a:lnTo>
                    <a:pt x="0" y="545"/>
                  </a:lnTo>
                  <a:lnTo>
                    <a:pt x="1418" y="2210"/>
                  </a:lnTo>
                  <a:lnTo>
                    <a:pt x="2052" y="1665"/>
                  </a:lnTo>
                  <a:lnTo>
                    <a:pt x="638" y="1"/>
                  </a:lnTo>
                  <a:close/>
                </a:path>
              </a:pathLst>
            </a:custGeom>
            <a:solidFill>
              <a:srgbClr val="0E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0"/>
            <p:cNvSpPr/>
            <p:nvPr/>
          </p:nvSpPr>
          <p:spPr>
            <a:xfrm>
              <a:off x="352375" y="4282100"/>
              <a:ext cx="122050" cy="109625"/>
            </a:xfrm>
            <a:custGeom>
              <a:avLst/>
              <a:gdLst/>
              <a:ahLst/>
              <a:cxnLst/>
              <a:rect l="l" t="t" r="r" b="b"/>
              <a:pathLst>
                <a:path w="4882" h="4385" extrusionOk="0">
                  <a:moveTo>
                    <a:pt x="4183" y="0"/>
                  </a:moveTo>
                  <a:lnTo>
                    <a:pt x="1" y="3578"/>
                  </a:lnTo>
                  <a:lnTo>
                    <a:pt x="702" y="4384"/>
                  </a:lnTo>
                  <a:lnTo>
                    <a:pt x="4881" y="825"/>
                  </a:lnTo>
                  <a:lnTo>
                    <a:pt x="4183" y="0"/>
                  </a:lnTo>
                  <a:close/>
                </a:path>
              </a:pathLst>
            </a:custGeom>
            <a:solidFill>
              <a:srgbClr val="0E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0"/>
            <p:cNvSpPr/>
            <p:nvPr/>
          </p:nvSpPr>
          <p:spPr>
            <a:xfrm>
              <a:off x="576250" y="4204025"/>
              <a:ext cx="16350" cy="18200"/>
            </a:xfrm>
            <a:custGeom>
              <a:avLst/>
              <a:gdLst/>
              <a:ahLst/>
              <a:cxnLst/>
              <a:rect l="l" t="t" r="r" b="b"/>
              <a:pathLst>
                <a:path w="654" h="728" extrusionOk="0">
                  <a:moveTo>
                    <a:pt x="79" y="0"/>
                  </a:moveTo>
                  <a:lnTo>
                    <a:pt x="16" y="64"/>
                  </a:lnTo>
                  <a:cubicBezTo>
                    <a:pt x="1" y="64"/>
                    <a:pt x="1" y="79"/>
                    <a:pt x="16" y="94"/>
                  </a:cubicBezTo>
                  <a:lnTo>
                    <a:pt x="545" y="717"/>
                  </a:lnTo>
                  <a:cubicBezTo>
                    <a:pt x="553" y="724"/>
                    <a:pt x="557" y="728"/>
                    <a:pt x="560" y="728"/>
                  </a:cubicBezTo>
                  <a:cubicBezTo>
                    <a:pt x="564" y="728"/>
                    <a:pt x="568" y="724"/>
                    <a:pt x="575" y="717"/>
                  </a:cubicBezTo>
                  <a:lnTo>
                    <a:pt x="639" y="668"/>
                  </a:lnTo>
                  <a:cubicBezTo>
                    <a:pt x="654" y="653"/>
                    <a:pt x="654" y="638"/>
                    <a:pt x="639" y="638"/>
                  </a:cubicBezTo>
                  <a:lnTo>
                    <a:pt x="109" y="0"/>
                  </a:lnTo>
                  <a:close/>
                </a:path>
              </a:pathLst>
            </a:custGeom>
            <a:solidFill>
              <a:srgbClr val="0E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30"/>
            <p:cNvSpPr/>
            <p:nvPr/>
          </p:nvSpPr>
          <p:spPr>
            <a:xfrm>
              <a:off x="561150" y="4216925"/>
              <a:ext cx="16350" cy="18100"/>
            </a:xfrm>
            <a:custGeom>
              <a:avLst/>
              <a:gdLst/>
              <a:ahLst/>
              <a:cxnLst/>
              <a:rect l="l" t="t" r="r" b="b"/>
              <a:pathLst>
                <a:path w="654" h="724" extrusionOk="0">
                  <a:moveTo>
                    <a:pt x="99" y="0"/>
                  </a:moveTo>
                  <a:cubicBezTo>
                    <a:pt x="92" y="0"/>
                    <a:pt x="84" y="5"/>
                    <a:pt x="75" y="14"/>
                  </a:cubicBezTo>
                  <a:lnTo>
                    <a:pt x="15" y="59"/>
                  </a:lnTo>
                  <a:cubicBezTo>
                    <a:pt x="0" y="74"/>
                    <a:pt x="0" y="89"/>
                    <a:pt x="15" y="89"/>
                  </a:cubicBezTo>
                  <a:lnTo>
                    <a:pt x="541" y="712"/>
                  </a:lnTo>
                  <a:cubicBezTo>
                    <a:pt x="550" y="719"/>
                    <a:pt x="559" y="723"/>
                    <a:pt x="565" y="723"/>
                  </a:cubicBezTo>
                  <a:cubicBezTo>
                    <a:pt x="571" y="723"/>
                    <a:pt x="575" y="719"/>
                    <a:pt x="575" y="712"/>
                  </a:cubicBezTo>
                  <a:lnTo>
                    <a:pt x="634" y="667"/>
                  </a:lnTo>
                  <a:cubicBezTo>
                    <a:pt x="653" y="648"/>
                    <a:pt x="653" y="648"/>
                    <a:pt x="653" y="634"/>
                  </a:cubicBezTo>
                  <a:lnTo>
                    <a:pt x="108" y="14"/>
                  </a:lnTo>
                  <a:cubicBezTo>
                    <a:pt x="108" y="5"/>
                    <a:pt x="105" y="0"/>
                    <a:pt x="99" y="0"/>
                  </a:cubicBezTo>
                  <a:close/>
                </a:path>
              </a:pathLst>
            </a:custGeom>
            <a:solidFill>
              <a:srgbClr val="0E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30"/>
            <p:cNvSpPr/>
            <p:nvPr/>
          </p:nvSpPr>
          <p:spPr>
            <a:xfrm>
              <a:off x="542475" y="4233125"/>
              <a:ext cx="15900" cy="17925"/>
            </a:xfrm>
            <a:custGeom>
              <a:avLst/>
              <a:gdLst/>
              <a:ahLst/>
              <a:cxnLst/>
              <a:rect l="l" t="t" r="r" b="b"/>
              <a:pathLst>
                <a:path w="636" h="717" extrusionOk="0">
                  <a:moveTo>
                    <a:pt x="76" y="0"/>
                  </a:moveTo>
                  <a:lnTo>
                    <a:pt x="1" y="64"/>
                  </a:lnTo>
                  <a:lnTo>
                    <a:pt x="1" y="94"/>
                  </a:lnTo>
                  <a:lnTo>
                    <a:pt x="542" y="717"/>
                  </a:lnTo>
                  <a:lnTo>
                    <a:pt x="576" y="717"/>
                  </a:lnTo>
                  <a:lnTo>
                    <a:pt x="635" y="653"/>
                  </a:lnTo>
                  <a:lnTo>
                    <a:pt x="635" y="624"/>
                  </a:lnTo>
                  <a:lnTo>
                    <a:pt x="109" y="0"/>
                  </a:lnTo>
                  <a:close/>
                </a:path>
              </a:pathLst>
            </a:custGeom>
            <a:solidFill>
              <a:srgbClr val="0E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30"/>
            <p:cNvSpPr/>
            <p:nvPr/>
          </p:nvSpPr>
          <p:spPr>
            <a:xfrm>
              <a:off x="527275" y="4246000"/>
              <a:ext cx="16350" cy="18200"/>
            </a:xfrm>
            <a:custGeom>
              <a:avLst/>
              <a:gdLst/>
              <a:ahLst/>
              <a:cxnLst/>
              <a:rect l="l" t="t" r="r" b="b"/>
              <a:pathLst>
                <a:path w="654" h="728" extrusionOk="0">
                  <a:moveTo>
                    <a:pt x="79" y="0"/>
                  </a:moveTo>
                  <a:lnTo>
                    <a:pt x="16" y="64"/>
                  </a:lnTo>
                  <a:cubicBezTo>
                    <a:pt x="1" y="64"/>
                    <a:pt x="1" y="79"/>
                    <a:pt x="1" y="94"/>
                  </a:cubicBezTo>
                  <a:lnTo>
                    <a:pt x="545" y="717"/>
                  </a:lnTo>
                  <a:cubicBezTo>
                    <a:pt x="545" y="724"/>
                    <a:pt x="549" y="728"/>
                    <a:pt x="555" y="728"/>
                  </a:cubicBezTo>
                  <a:cubicBezTo>
                    <a:pt x="560" y="728"/>
                    <a:pt x="568" y="724"/>
                    <a:pt x="575" y="717"/>
                  </a:cubicBezTo>
                  <a:lnTo>
                    <a:pt x="639" y="668"/>
                  </a:lnTo>
                  <a:cubicBezTo>
                    <a:pt x="654" y="653"/>
                    <a:pt x="654" y="638"/>
                    <a:pt x="639" y="638"/>
                  </a:cubicBezTo>
                  <a:lnTo>
                    <a:pt x="109" y="0"/>
                  </a:lnTo>
                  <a:close/>
                </a:path>
              </a:pathLst>
            </a:custGeom>
            <a:solidFill>
              <a:srgbClr val="0E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0"/>
            <p:cNvSpPr/>
            <p:nvPr/>
          </p:nvSpPr>
          <p:spPr>
            <a:xfrm>
              <a:off x="371400" y="4304050"/>
              <a:ext cx="70825" cy="79375"/>
            </a:xfrm>
            <a:custGeom>
              <a:avLst/>
              <a:gdLst/>
              <a:ahLst/>
              <a:cxnLst/>
              <a:rect l="l" t="t" r="r" b="b"/>
              <a:pathLst>
                <a:path w="2833" h="3175" extrusionOk="0">
                  <a:moveTo>
                    <a:pt x="325" y="1"/>
                  </a:moveTo>
                  <a:cubicBezTo>
                    <a:pt x="310" y="1"/>
                    <a:pt x="295" y="4"/>
                    <a:pt x="281" y="10"/>
                  </a:cubicBezTo>
                  <a:lnTo>
                    <a:pt x="49" y="212"/>
                  </a:lnTo>
                  <a:cubicBezTo>
                    <a:pt x="16" y="242"/>
                    <a:pt x="1" y="290"/>
                    <a:pt x="34" y="320"/>
                  </a:cubicBezTo>
                  <a:lnTo>
                    <a:pt x="2460" y="3152"/>
                  </a:lnTo>
                  <a:cubicBezTo>
                    <a:pt x="2467" y="3167"/>
                    <a:pt x="2482" y="3174"/>
                    <a:pt x="2499" y="3174"/>
                  </a:cubicBezTo>
                  <a:cubicBezTo>
                    <a:pt x="2517" y="3174"/>
                    <a:pt x="2536" y="3167"/>
                    <a:pt x="2553" y="3152"/>
                  </a:cubicBezTo>
                  <a:lnTo>
                    <a:pt x="2784" y="2947"/>
                  </a:lnTo>
                  <a:cubicBezTo>
                    <a:pt x="2814" y="2932"/>
                    <a:pt x="2833" y="2887"/>
                    <a:pt x="2799" y="2853"/>
                  </a:cubicBezTo>
                  <a:lnTo>
                    <a:pt x="374" y="25"/>
                  </a:lnTo>
                  <a:cubicBezTo>
                    <a:pt x="365" y="8"/>
                    <a:pt x="346" y="1"/>
                    <a:pt x="325" y="1"/>
                  </a:cubicBezTo>
                  <a:close/>
                </a:path>
              </a:pathLst>
            </a:custGeom>
            <a:solidFill>
              <a:srgbClr val="0E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0"/>
            <p:cNvSpPr/>
            <p:nvPr/>
          </p:nvSpPr>
          <p:spPr>
            <a:xfrm>
              <a:off x="336800" y="4363550"/>
              <a:ext cx="43950" cy="48475"/>
            </a:xfrm>
            <a:custGeom>
              <a:avLst/>
              <a:gdLst/>
              <a:ahLst/>
              <a:cxnLst/>
              <a:rect l="l" t="t" r="r" b="b"/>
              <a:pathLst>
                <a:path w="1758" h="1939" extrusionOk="0">
                  <a:moveTo>
                    <a:pt x="321" y="1"/>
                  </a:moveTo>
                  <a:cubicBezTo>
                    <a:pt x="302" y="1"/>
                    <a:pt x="282" y="9"/>
                    <a:pt x="266" y="26"/>
                  </a:cubicBezTo>
                  <a:lnTo>
                    <a:pt x="34" y="227"/>
                  </a:lnTo>
                  <a:cubicBezTo>
                    <a:pt x="1" y="257"/>
                    <a:pt x="1" y="306"/>
                    <a:pt x="19" y="320"/>
                  </a:cubicBezTo>
                  <a:lnTo>
                    <a:pt x="1385" y="1921"/>
                  </a:lnTo>
                  <a:cubicBezTo>
                    <a:pt x="1393" y="1930"/>
                    <a:pt x="1413" y="1938"/>
                    <a:pt x="1434" y="1938"/>
                  </a:cubicBezTo>
                  <a:cubicBezTo>
                    <a:pt x="1450" y="1938"/>
                    <a:pt x="1466" y="1934"/>
                    <a:pt x="1478" y="1921"/>
                  </a:cubicBezTo>
                  <a:lnTo>
                    <a:pt x="1713" y="1720"/>
                  </a:lnTo>
                  <a:cubicBezTo>
                    <a:pt x="1743" y="1686"/>
                    <a:pt x="1758" y="1641"/>
                    <a:pt x="1728" y="1611"/>
                  </a:cubicBezTo>
                  <a:lnTo>
                    <a:pt x="374" y="26"/>
                  </a:lnTo>
                  <a:cubicBezTo>
                    <a:pt x="359" y="9"/>
                    <a:pt x="340" y="1"/>
                    <a:pt x="321" y="1"/>
                  </a:cubicBezTo>
                  <a:close/>
                </a:path>
              </a:pathLst>
            </a:custGeom>
            <a:solidFill>
              <a:srgbClr val="0E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0"/>
            <p:cNvSpPr/>
            <p:nvPr/>
          </p:nvSpPr>
          <p:spPr>
            <a:xfrm>
              <a:off x="404050" y="4177800"/>
              <a:ext cx="63375" cy="60000"/>
            </a:xfrm>
            <a:custGeom>
              <a:avLst/>
              <a:gdLst/>
              <a:ahLst/>
              <a:cxnLst/>
              <a:rect l="l" t="t" r="r" b="b"/>
              <a:pathLst>
                <a:path w="2535" h="2400" extrusionOk="0">
                  <a:moveTo>
                    <a:pt x="1735" y="0"/>
                  </a:moveTo>
                  <a:cubicBezTo>
                    <a:pt x="1707" y="0"/>
                    <a:pt x="1679" y="3"/>
                    <a:pt x="1650" y="8"/>
                  </a:cubicBezTo>
                  <a:lnTo>
                    <a:pt x="1307" y="68"/>
                  </a:lnTo>
                  <a:cubicBezTo>
                    <a:pt x="1231" y="44"/>
                    <a:pt x="1144" y="19"/>
                    <a:pt x="1057" y="19"/>
                  </a:cubicBezTo>
                  <a:cubicBezTo>
                    <a:pt x="1037" y="19"/>
                    <a:pt x="1017" y="20"/>
                    <a:pt x="997" y="23"/>
                  </a:cubicBezTo>
                  <a:cubicBezTo>
                    <a:pt x="904" y="23"/>
                    <a:pt x="796" y="53"/>
                    <a:pt x="717" y="131"/>
                  </a:cubicBezTo>
                  <a:cubicBezTo>
                    <a:pt x="624" y="195"/>
                    <a:pt x="560" y="318"/>
                    <a:pt x="531" y="426"/>
                  </a:cubicBezTo>
                  <a:cubicBezTo>
                    <a:pt x="482" y="534"/>
                    <a:pt x="516" y="848"/>
                    <a:pt x="296" y="956"/>
                  </a:cubicBezTo>
                  <a:cubicBezTo>
                    <a:pt x="172" y="1019"/>
                    <a:pt x="94" y="1158"/>
                    <a:pt x="49" y="1299"/>
                  </a:cubicBezTo>
                  <a:cubicBezTo>
                    <a:pt x="1" y="1437"/>
                    <a:pt x="1" y="1594"/>
                    <a:pt x="49" y="1717"/>
                  </a:cubicBezTo>
                  <a:cubicBezTo>
                    <a:pt x="94" y="1810"/>
                    <a:pt x="158" y="1904"/>
                    <a:pt x="143" y="1997"/>
                  </a:cubicBezTo>
                  <a:cubicBezTo>
                    <a:pt x="143" y="2060"/>
                    <a:pt x="109" y="2105"/>
                    <a:pt x="79" y="2154"/>
                  </a:cubicBezTo>
                  <a:cubicBezTo>
                    <a:pt x="64" y="2213"/>
                    <a:pt x="49" y="2277"/>
                    <a:pt x="64" y="2325"/>
                  </a:cubicBezTo>
                  <a:cubicBezTo>
                    <a:pt x="94" y="2385"/>
                    <a:pt x="172" y="2400"/>
                    <a:pt x="251" y="2400"/>
                  </a:cubicBezTo>
                  <a:cubicBezTo>
                    <a:pt x="344" y="2400"/>
                    <a:pt x="452" y="2385"/>
                    <a:pt x="546" y="2370"/>
                  </a:cubicBezTo>
                  <a:cubicBezTo>
                    <a:pt x="1184" y="2292"/>
                    <a:pt x="1807" y="2213"/>
                    <a:pt x="2426" y="2075"/>
                  </a:cubicBezTo>
                  <a:cubicBezTo>
                    <a:pt x="2460" y="2075"/>
                    <a:pt x="2475" y="2075"/>
                    <a:pt x="2504" y="2060"/>
                  </a:cubicBezTo>
                  <a:cubicBezTo>
                    <a:pt x="2534" y="2012"/>
                    <a:pt x="2534" y="1952"/>
                    <a:pt x="2519" y="1889"/>
                  </a:cubicBezTo>
                  <a:cubicBezTo>
                    <a:pt x="2460" y="1717"/>
                    <a:pt x="2303" y="1624"/>
                    <a:pt x="2195" y="1486"/>
                  </a:cubicBezTo>
                  <a:cubicBezTo>
                    <a:pt x="2068" y="1314"/>
                    <a:pt x="2101" y="1079"/>
                    <a:pt x="2053" y="878"/>
                  </a:cubicBezTo>
                  <a:cubicBezTo>
                    <a:pt x="2038" y="784"/>
                    <a:pt x="2008" y="706"/>
                    <a:pt x="1975" y="628"/>
                  </a:cubicBezTo>
                  <a:lnTo>
                    <a:pt x="2131" y="598"/>
                  </a:lnTo>
                  <a:cubicBezTo>
                    <a:pt x="2195" y="598"/>
                    <a:pt x="2225" y="534"/>
                    <a:pt x="2225" y="490"/>
                  </a:cubicBezTo>
                  <a:lnTo>
                    <a:pt x="2195" y="381"/>
                  </a:lnTo>
                  <a:cubicBezTo>
                    <a:pt x="2152" y="160"/>
                    <a:pt x="1954" y="0"/>
                    <a:pt x="1735" y="0"/>
                  </a:cubicBezTo>
                  <a:close/>
                </a:path>
              </a:pathLst>
            </a:custGeom>
            <a:solidFill>
              <a:srgbClr val="0E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0"/>
            <p:cNvSpPr/>
            <p:nvPr/>
          </p:nvSpPr>
          <p:spPr>
            <a:xfrm>
              <a:off x="430075" y="4187700"/>
              <a:ext cx="33525" cy="59100"/>
            </a:xfrm>
            <a:custGeom>
              <a:avLst/>
              <a:gdLst/>
              <a:ahLst/>
              <a:cxnLst/>
              <a:rect l="l" t="t" r="r" b="b"/>
              <a:pathLst>
                <a:path w="1341" h="2364" extrusionOk="0">
                  <a:moveTo>
                    <a:pt x="1012" y="0"/>
                  </a:moveTo>
                  <a:cubicBezTo>
                    <a:pt x="1012" y="0"/>
                    <a:pt x="1045" y="280"/>
                    <a:pt x="546" y="344"/>
                  </a:cubicBezTo>
                  <a:lnTo>
                    <a:pt x="422" y="590"/>
                  </a:lnTo>
                  <a:lnTo>
                    <a:pt x="393" y="590"/>
                  </a:lnTo>
                  <a:lnTo>
                    <a:pt x="206" y="605"/>
                  </a:lnTo>
                  <a:cubicBezTo>
                    <a:pt x="94" y="623"/>
                    <a:pt x="1" y="717"/>
                    <a:pt x="19" y="825"/>
                  </a:cubicBezTo>
                  <a:lnTo>
                    <a:pt x="19" y="840"/>
                  </a:lnTo>
                  <a:lnTo>
                    <a:pt x="19" y="855"/>
                  </a:lnTo>
                  <a:lnTo>
                    <a:pt x="19" y="885"/>
                  </a:lnTo>
                  <a:cubicBezTo>
                    <a:pt x="19" y="903"/>
                    <a:pt x="34" y="903"/>
                    <a:pt x="34" y="918"/>
                  </a:cubicBezTo>
                  <a:cubicBezTo>
                    <a:pt x="61" y="988"/>
                    <a:pt x="139" y="1044"/>
                    <a:pt x="222" y="1044"/>
                  </a:cubicBezTo>
                  <a:cubicBezTo>
                    <a:pt x="231" y="1044"/>
                    <a:pt x="241" y="1043"/>
                    <a:pt x="251" y="1041"/>
                  </a:cubicBezTo>
                  <a:lnTo>
                    <a:pt x="281" y="1041"/>
                  </a:lnTo>
                  <a:cubicBezTo>
                    <a:pt x="281" y="1056"/>
                    <a:pt x="281" y="1071"/>
                    <a:pt x="266" y="1090"/>
                  </a:cubicBezTo>
                  <a:lnTo>
                    <a:pt x="113" y="1508"/>
                  </a:lnTo>
                  <a:lnTo>
                    <a:pt x="143" y="2146"/>
                  </a:lnTo>
                  <a:cubicBezTo>
                    <a:pt x="157" y="2261"/>
                    <a:pt x="253" y="2364"/>
                    <a:pt x="381" y="2364"/>
                  </a:cubicBezTo>
                  <a:cubicBezTo>
                    <a:pt x="390" y="2364"/>
                    <a:pt x="399" y="2363"/>
                    <a:pt x="408" y="2362"/>
                  </a:cubicBezTo>
                  <a:lnTo>
                    <a:pt x="766" y="2347"/>
                  </a:lnTo>
                  <a:cubicBezTo>
                    <a:pt x="904" y="2332"/>
                    <a:pt x="1012" y="2239"/>
                    <a:pt x="997" y="2097"/>
                  </a:cubicBezTo>
                  <a:lnTo>
                    <a:pt x="967" y="1616"/>
                  </a:lnTo>
                  <a:cubicBezTo>
                    <a:pt x="982" y="1601"/>
                    <a:pt x="997" y="1601"/>
                    <a:pt x="997" y="1601"/>
                  </a:cubicBezTo>
                  <a:cubicBezTo>
                    <a:pt x="1232" y="1508"/>
                    <a:pt x="1340" y="1258"/>
                    <a:pt x="1232" y="1056"/>
                  </a:cubicBezTo>
                  <a:lnTo>
                    <a:pt x="1139" y="325"/>
                  </a:lnTo>
                  <a:lnTo>
                    <a:pt x="1120" y="138"/>
                  </a:lnTo>
                  <a:cubicBezTo>
                    <a:pt x="1060" y="109"/>
                    <a:pt x="1027" y="79"/>
                    <a:pt x="1012" y="0"/>
                  </a:cubicBezTo>
                  <a:close/>
                </a:path>
              </a:pathLst>
            </a:custGeom>
            <a:solidFill>
              <a:srgbClr val="F6AE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0"/>
            <p:cNvSpPr/>
            <p:nvPr/>
          </p:nvSpPr>
          <p:spPr>
            <a:xfrm>
              <a:off x="459650" y="4203650"/>
              <a:ext cx="400" cy="3475"/>
            </a:xfrm>
            <a:custGeom>
              <a:avLst/>
              <a:gdLst/>
              <a:ahLst/>
              <a:cxnLst/>
              <a:rect l="l" t="t" r="r" b="b"/>
              <a:pathLst>
                <a:path w="16" h="139" extrusionOk="0">
                  <a:moveTo>
                    <a:pt x="1" y="0"/>
                  </a:moveTo>
                  <a:lnTo>
                    <a:pt x="16" y="138"/>
                  </a:lnTo>
                  <a:close/>
                </a:path>
              </a:pathLst>
            </a:custGeom>
            <a:solidFill>
              <a:srgbClr val="F6AE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30"/>
            <p:cNvSpPr/>
            <p:nvPr/>
          </p:nvSpPr>
          <p:spPr>
            <a:xfrm>
              <a:off x="459275" y="4203275"/>
              <a:ext cx="1150" cy="4225"/>
            </a:xfrm>
            <a:custGeom>
              <a:avLst/>
              <a:gdLst/>
              <a:ahLst/>
              <a:cxnLst/>
              <a:rect l="l" t="t" r="r" b="b"/>
              <a:pathLst>
                <a:path w="46" h="169" extrusionOk="0">
                  <a:moveTo>
                    <a:pt x="16" y="0"/>
                  </a:moveTo>
                  <a:cubicBezTo>
                    <a:pt x="1" y="0"/>
                    <a:pt x="1" y="0"/>
                    <a:pt x="1" y="15"/>
                  </a:cubicBezTo>
                  <a:lnTo>
                    <a:pt x="16" y="153"/>
                  </a:lnTo>
                  <a:cubicBezTo>
                    <a:pt x="16" y="168"/>
                    <a:pt x="16" y="168"/>
                    <a:pt x="31" y="168"/>
                  </a:cubicBezTo>
                  <a:cubicBezTo>
                    <a:pt x="45" y="168"/>
                    <a:pt x="45" y="153"/>
                    <a:pt x="45" y="153"/>
                  </a:cubicBezTo>
                  <a:lnTo>
                    <a:pt x="31" y="15"/>
                  </a:lnTo>
                  <a:cubicBezTo>
                    <a:pt x="31" y="0"/>
                    <a:pt x="16" y="0"/>
                    <a:pt x="16" y="0"/>
                  </a:cubicBezTo>
                  <a:close/>
                </a:path>
              </a:pathLst>
            </a:custGeom>
            <a:solidFill>
              <a:srgbClr val="EE74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0"/>
            <p:cNvSpPr/>
            <p:nvPr/>
          </p:nvSpPr>
          <p:spPr>
            <a:xfrm>
              <a:off x="447625" y="4198400"/>
              <a:ext cx="7750" cy="3075"/>
            </a:xfrm>
            <a:custGeom>
              <a:avLst/>
              <a:gdLst/>
              <a:ahLst/>
              <a:cxnLst/>
              <a:rect l="l" t="t" r="r" b="b"/>
              <a:pathLst>
                <a:path w="310" h="123" extrusionOk="0">
                  <a:moveTo>
                    <a:pt x="50" y="1"/>
                  </a:moveTo>
                  <a:cubicBezTo>
                    <a:pt x="42" y="1"/>
                    <a:pt x="35" y="3"/>
                    <a:pt x="30" y="9"/>
                  </a:cubicBezTo>
                  <a:cubicBezTo>
                    <a:pt x="15" y="9"/>
                    <a:pt x="0" y="24"/>
                    <a:pt x="15" y="54"/>
                  </a:cubicBezTo>
                  <a:cubicBezTo>
                    <a:pt x="45" y="84"/>
                    <a:pt x="94" y="117"/>
                    <a:pt x="157" y="117"/>
                  </a:cubicBezTo>
                  <a:cubicBezTo>
                    <a:pt x="173" y="121"/>
                    <a:pt x="188" y="123"/>
                    <a:pt x="202" y="123"/>
                  </a:cubicBezTo>
                  <a:cubicBezTo>
                    <a:pt x="241" y="123"/>
                    <a:pt x="273" y="108"/>
                    <a:pt x="295" y="84"/>
                  </a:cubicBezTo>
                  <a:cubicBezTo>
                    <a:pt x="310" y="69"/>
                    <a:pt x="310" y="39"/>
                    <a:pt x="295" y="39"/>
                  </a:cubicBezTo>
                  <a:cubicBezTo>
                    <a:pt x="280" y="24"/>
                    <a:pt x="250" y="24"/>
                    <a:pt x="232" y="24"/>
                  </a:cubicBezTo>
                  <a:lnTo>
                    <a:pt x="157" y="24"/>
                  </a:lnTo>
                  <a:cubicBezTo>
                    <a:pt x="138" y="9"/>
                    <a:pt x="123" y="9"/>
                    <a:pt x="94" y="9"/>
                  </a:cubicBezTo>
                  <a:cubicBezTo>
                    <a:pt x="84" y="9"/>
                    <a:pt x="65" y="1"/>
                    <a:pt x="50" y="1"/>
                  </a:cubicBezTo>
                  <a:close/>
                </a:path>
              </a:pathLst>
            </a:custGeom>
            <a:solidFill>
              <a:srgbClr val="0E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30"/>
            <p:cNvSpPr/>
            <p:nvPr/>
          </p:nvSpPr>
          <p:spPr>
            <a:xfrm>
              <a:off x="434375" y="4206350"/>
              <a:ext cx="1600" cy="3950"/>
            </a:xfrm>
            <a:custGeom>
              <a:avLst/>
              <a:gdLst/>
              <a:ahLst/>
              <a:cxnLst/>
              <a:rect l="l" t="t" r="r" b="b"/>
              <a:pathLst>
                <a:path w="64" h="158" extrusionOk="0">
                  <a:moveTo>
                    <a:pt x="0" y="1"/>
                  </a:moveTo>
                  <a:lnTo>
                    <a:pt x="0" y="157"/>
                  </a:lnTo>
                  <a:lnTo>
                    <a:pt x="64" y="109"/>
                  </a:lnTo>
                  <a:lnTo>
                    <a:pt x="0" y="1"/>
                  </a:lnTo>
                  <a:close/>
                </a:path>
              </a:pathLst>
            </a:custGeom>
            <a:solidFill>
              <a:srgbClr val="F6AE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30"/>
            <p:cNvSpPr/>
            <p:nvPr/>
          </p:nvSpPr>
          <p:spPr>
            <a:xfrm>
              <a:off x="433625" y="4205975"/>
              <a:ext cx="3100" cy="4700"/>
            </a:xfrm>
            <a:custGeom>
              <a:avLst/>
              <a:gdLst/>
              <a:ahLst/>
              <a:cxnLst/>
              <a:rect l="l" t="t" r="r" b="b"/>
              <a:pathLst>
                <a:path w="124" h="188" extrusionOk="0">
                  <a:moveTo>
                    <a:pt x="16" y="1"/>
                  </a:moveTo>
                  <a:lnTo>
                    <a:pt x="16" y="16"/>
                  </a:lnTo>
                  <a:lnTo>
                    <a:pt x="79" y="124"/>
                  </a:lnTo>
                  <a:lnTo>
                    <a:pt x="16" y="154"/>
                  </a:lnTo>
                  <a:cubicBezTo>
                    <a:pt x="16" y="154"/>
                    <a:pt x="1" y="172"/>
                    <a:pt x="16" y="172"/>
                  </a:cubicBezTo>
                  <a:lnTo>
                    <a:pt x="30" y="187"/>
                  </a:lnTo>
                  <a:lnTo>
                    <a:pt x="30" y="172"/>
                  </a:lnTo>
                  <a:lnTo>
                    <a:pt x="124" y="124"/>
                  </a:lnTo>
                  <a:lnTo>
                    <a:pt x="45" y="1"/>
                  </a:lnTo>
                  <a:close/>
                </a:path>
              </a:pathLst>
            </a:custGeom>
            <a:solidFill>
              <a:srgbClr val="EE74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30"/>
            <p:cNvSpPr/>
            <p:nvPr/>
          </p:nvSpPr>
          <p:spPr>
            <a:xfrm>
              <a:off x="442200" y="4225750"/>
              <a:ext cx="12450" cy="7400"/>
            </a:xfrm>
            <a:custGeom>
              <a:avLst/>
              <a:gdLst/>
              <a:ahLst/>
              <a:cxnLst/>
              <a:rect l="l" t="t" r="r" b="b"/>
              <a:pathLst>
                <a:path w="498" h="296" extrusionOk="0">
                  <a:moveTo>
                    <a:pt x="1" y="1"/>
                  </a:moveTo>
                  <a:lnTo>
                    <a:pt x="1" y="295"/>
                  </a:lnTo>
                  <a:lnTo>
                    <a:pt x="497" y="295"/>
                  </a:lnTo>
                  <a:lnTo>
                    <a:pt x="497" y="1"/>
                  </a:lnTo>
                  <a:close/>
                </a:path>
              </a:pathLst>
            </a:custGeom>
            <a:solidFill>
              <a:srgbClr val="F3978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30"/>
            <p:cNvSpPr/>
            <p:nvPr/>
          </p:nvSpPr>
          <p:spPr>
            <a:xfrm>
              <a:off x="447250" y="4203275"/>
              <a:ext cx="8975" cy="6175"/>
            </a:xfrm>
            <a:custGeom>
              <a:avLst/>
              <a:gdLst/>
              <a:ahLst/>
              <a:cxnLst/>
              <a:rect l="l" t="t" r="r" b="b"/>
              <a:pathLst>
                <a:path w="359" h="247" extrusionOk="0">
                  <a:moveTo>
                    <a:pt x="340" y="153"/>
                  </a:moveTo>
                  <a:cubicBezTo>
                    <a:pt x="332" y="159"/>
                    <a:pt x="322" y="165"/>
                    <a:pt x="311" y="172"/>
                  </a:cubicBezTo>
                  <a:lnTo>
                    <a:pt x="311" y="172"/>
                  </a:lnTo>
                  <a:cubicBezTo>
                    <a:pt x="316" y="171"/>
                    <a:pt x="320" y="170"/>
                    <a:pt x="325" y="168"/>
                  </a:cubicBezTo>
                  <a:cubicBezTo>
                    <a:pt x="325" y="168"/>
                    <a:pt x="340" y="153"/>
                    <a:pt x="359" y="153"/>
                  </a:cubicBezTo>
                  <a:close/>
                  <a:moveTo>
                    <a:pt x="172" y="0"/>
                  </a:moveTo>
                  <a:cubicBezTo>
                    <a:pt x="153" y="15"/>
                    <a:pt x="138" y="15"/>
                    <a:pt x="123" y="15"/>
                  </a:cubicBezTo>
                  <a:cubicBezTo>
                    <a:pt x="60" y="45"/>
                    <a:pt x="30" y="124"/>
                    <a:pt x="15" y="168"/>
                  </a:cubicBezTo>
                  <a:cubicBezTo>
                    <a:pt x="0" y="217"/>
                    <a:pt x="45" y="247"/>
                    <a:pt x="79" y="247"/>
                  </a:cubicBezTo>
                  <a:cubicBezTo>
                    <a:pt x="168" y="234"/>
                    <a:pt x="257" y="202"/>
                    <a:pt x="311" y="172"/>
                  </a:cubicBezTo>
                  <a:lnTo>
                    <a:pt x="311" y="172"/>
                  </a:lnTo>
                  <a:cubicBezTo>
                    <a:pt x="304" y="173"/>
                    <a:pt x="297" y="174"/>
                    <a:pt x="290" y="174"/>
                  </a:cubicBezTo>
                  <a:cubicBezTo>
                    <a:pt x="242" y="174"/>
                    <a:pt x="196" y="145"/>
                    <a:pt x="172" y="109"/>
                  </a:cubicBezTo>
                  <a:cubicBezTo>
                    <a:pt x="172" y="75"/>
                    <a:pt x="172" y="30"/>
                    <a:pt x="202"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30"/>
            <p:cNvSpPr/>
            <p:nvPr/>
          </p:nvSpPr>
          <p:spPr>
            <a:xfrm>
              <a:off x="451525" y="4203275"/>
              <a:ext cx="5075" cy="4350"/>
            </a:xfrm>
            <a:custGeom>
              <a:avLst/>
              <a:gdLst/>
              <a:ahLst/>
              <a:cxnLst/>
              <a:rect l="l" t="t" r="r" b="b"/>
              <a:pathLst>
                <a:path w="203" h="174" extrusionOk="0">
                  <a:moveTo>
                    <a:pt x="31" y="0"/>
                  </a:moveTo>
                  <a:cubicBezTo>
                    <a:pt x="1" y="30"/>
                    <a:pt x="1" y="75"/>
                    <a:pt x="1" y="109"/>
                  </a:cubicBezTo>
                  <a:cubicBezTo>
                    <a:pt x="25" y="145"/>
                    <a:pt x="71" y="174"/>
                    <a:pt x="119" y="174"/>
                  </a:cubicBezTo>
                  <a:cubicBezTo>
                    <a:pt x="131" y="174"/>
                    <a:pt x="142" y="172"/>
                    <a:pt x="154" y="168"/>
                  </a:cubicBezTo>
                  <a:cubicBezTo>
                    <a:pt x="154" y="168"/>
                    <a:pt x="169" y="153"/>
                    <a:pt x="188" y="153"/>
                  </a:cubicBezTo>
                  <a:cubicBezTo>
                    <a:pt x="188" y="139"/>
                    <a:pt x="202" y="124"/>
                    <a:pt x="188" y="109"/>
                  </a:cubicBezTo>
                  <a:lnTo>
                    <a:pt x="188" y="94"/>
                  </a:lnTo>
                  <a:cubicBezTo>
                    <a:pt x="154" y="60"/>
                    <a:pt x="124" y="0"/>
                    <a:pt x="31" y="0"/>
                  </a:cubicBezTo>
                  <a:close/>
                </a:path>
              </a:pathLst>
            </a:custGeom>
            <a:solidFill>
              <a:srgbClr val="0E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30"/>
            <p:cNvSpPr/>
            <p:nvPr/>
          </p:nvSpPr>
          <p:spPr>
            <a:xfrm>
              <a:off x="437075" y="4207100"/>
              <a:ext cx="30800" cy="21800"/>
            </a:xfrm>
            <a:custGeom>
              <a:avLst/>
              <a:gdLst/>
              <a:ahLst/>
              <a:cxnLst/>
              <a:rect l="l" t="t" r="r" b="b"/>
              <a:pathLst>
                <a:path w="1232" h="872" extrusionOk="0">
                  <a:moveTo>
                    <a:pt x="933" y="0"/>
                  </a:moveTo>
                  <a:lnTo>
                    <a:pt x="933" y="0"/>
                  </a:lnTo>
                  <a:cubicBezTo>
                    <a:pt x="933" y="0"/>
                    <a:pt x="678" y="159"/>
                    <a:pt x="361" y="159"/>
                  </a:cubicBezTo>
                  <a:cubicBezTo>
                    <a:pt x="305" y="159"/>
                    <a:pt x="246" y="154"/>
                    <a:pt x="187" y="142"/>
                  </a:cubicBezTo>
                  <a:cubicBezTo>
                    <a:pt x="175" y="140"/>
                    <a:pt x="162" y="139"/>
                    <a:pt x="150" y="139"/>
                  </a:cubicBezTo>
                  <a:cubicBezTo>
                    <a:pt x="88" y="139"/>
                    <a:pt x="29" y="170"/>
                    <a:pt x="1" y="236"/>
                  </a:cubicBezTo>
                  <a:lnTo>
                    <a:pt x="1" y="250"/>
                  </a:lnTo>
                  <a:lnTo>
                    <a:pt x="34" y="638"/>
                  </a:lnTo>
                  <a:cubicBezTo>
                    <a:pt x="34" y="717"/>
                    <a:pt x="94" y="810"/>
                    <a:pt x="187" y="825"/>
                  </a:cubicBezTo>
                  <a:cubicBezTo>
                    <a:pt x="258" y="851"/>
                    <a:pt x="355" y="871"/>
                    <a:pt x="459" y="871"/>
                  </a:cubicBezTo>
                  <a:cubicBezTo>
                    <a:pt x="610" y="871"/>
                    <a:pt x="776" y="829"/>
                    <a:pt x="904" y="702"/>
                  </a:cubicBezTo>
                  <a:cubicBezTo>
                    <a:pt x="1232" y="388"/>
                    <a:pt x="933" y="0"/>
                    <a:pt x="933" y="0"/>
                  </a:cubicBez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30"/>
            <p:cNvSpPr/>
            <p:nvPr/>
          </p:nvSpPr>
          <p:spPr>
            <a:xfrm>
              <a:off x="456200" y="4211400"/>
              <a:ext cx="7025" cy="3100"/>
            </a:xfrm>
            <a:custGeom>
              <a:avLst/>
              <a:gdLst/>
              <a:ahLst/>
              <a:cxnLst/>
              <a:rect l="l" t="t" r="r" b="b"/>
              <a:pathLst>
                <a:path w="281" h="124" extrusionOk="0">
                  <a:moveTo>
                    <a:pt x="247" y="0"/>
                  </a:moveTo>
                  <a:lnTo>
                    <a:pt x="15" y="93"/>
                  </a:lnTo>
                  <a:cubicBezTo>
                    <a:pt x="1" y="108"/>
                    <a:pt x="1" y="108"/>
                    <a:pt x="1" y="123"/>
                  </a:cubicBezTo>
                  <a:lnTo>
                    <a:pt x="30" y="123"/>
                  </a:lnTo>
                  <a:lnTo>
                    <a:pt x="262" y="30"/>
                  </a:lnTo>
                  <a:cubicBezTo>
                    <a:pt x="262" y="30"/>
                    <a:pt x="280" y="15"/>
                    <a:pt x="262" y="15"/>
                  </a:cubicBezTo>
                  <a:cubicBezTo>
                    <a:pt x="262" y="0"/>
                    <a:pt x="262" y="0"/>
                    <a:pt x="247"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30"/>
            <p:cNvSpPr/>
            <p:nvPr/>
          </p:nvSpPr>
          <p:spPr>
            <a:xfrm>
              <a:off x="460025" y="4215675"/>
              <a:ext cx="4325" cy="2000"/>
            </a:xfrm>
            <a:custGeom>
              <a:avLst/>
              <a:gdLst/>
              <a:ahLst/>
              <a:cxnLst/>
              <a:rect l="l" t="t" r="r" b="b"/>
              <a:pathLst>
                <a:path w="173" h="80" extrusionOk="0">
                  <a:moveTo>
                    <a:pt x="142" y="1"/>
                  </a:moveTo>
                  <a:lnTo>
                    <a:pt x="15" y="64"/>
                  </a:lnTo>
                  <a:cubicBezTo>
                    <a:pt x="15" y="64"/>
                    <a:pt x="1" y="64"/>
                    <a:pt x="1" y="79"/>
                  </a:cubicBezTo>
                  <a:lnTo>
                    <a:pt x="34" y="79"/>
                  </a:lnTo>
                  <a:lnTo>
                    <a:pt x="157" y="31"/>
                  </a:lnTo>
                  <a:cubicBezTo>
                    <a:pt x="157" y="31"/>
                    <a:pt x="172" y="16"/>
                    <a:pt x="157" y="16"/>
                  </a:cubicBezTo>
                  <a:cubicBezTo>
                    <a:pt x="157" y="1"/>
                    <a:pt x="157" y="1"/>
                    <a:pt x="142"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30"/>
            <p:cNvSpPr/>
            <p:nvPr/>
          </p:nvSpPr>
          <p:spPr>
            <a:xfrm>
              <a:off x="464700" y="4348600"/>
              <a:ext cx="1225" cy="400"/>
            </a:xfrm>
            <a:custGeom>
              <a:avLst/>
              <a:gdLst/>
              <a:ahLst/>
              <a:cxnLst/>
              <a:rect l="l" t="t" r="r" b="b"/>
              <a:pathLst>
                <a:path w="49" h="16" extrusionOk="0">
                  <a:moveTo>
                    <a:pt x="0" y="1"/>
                  </a:moveTo>
                  <a:lnTo>
                    <a:pt x="49" y="16"/>
                  </a:lnTo>
                  <a:close/>
                </a:path>
              </a:pathLst>
            </a:custGeom>
            <a:solidFill>
              <a:srgbClr val="02AC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30"/>
            <p:cNvSpPr/>
            <p:nvPr/>
          </p:nvSpPr>
          <p:spPr>
            <a:xfrm>
              <a:off x="461975" y="4490100"/>
              <a:ext cx="40900" cy="24850"/>
            </a:xfrm>
            <a:custGeom>
              <a:avLst/>
              <a:gdLst/>
              <a:ahLst/>
              <a:cxnLst/>
              <a:rect l="l" t="t" r="r" b="b"/>
              <a:pathLst>
                <a:path w="1636" h="994" extrusionOk="0">
                  <a:moveTo>
                    <a:pt x="16" y="1"/>
                  </a:moveTo>
                  <a:lnTo>
                    <a:pt x="1" y="840"/>
                  </a:lnTo>
                  <a:cubicBezTo>
                    <a:pt x="1" y="915"/>
                    <a:pt x="64" y="978"/>
                    <a:pt x="143" y="978"/>
                  </a:cubicBezTo>
                  <a:lnTo>
                    <a:pt x="796" y="978"/>
                  </a:lnTo>
                  <a:lnTo>
                    <a:pt x="1616" y="993"/>
                  </a:lnTo>
                  <a:lnTo>
                    <a:pt x="1616" y="855"/>
                  </a:lnTo>
                  <a:cubicBezTo>
                    <a:pt x="1635" y="605"/>
                    <a:pt x="1430" y="404"/>
                    <a:pt x="1199" y="404"/>
                  </a:cubicBezTo>
                  <a:lnTo>
                    <a:pt x="796" y="404"/>
                  </a:lnTo>
                  <a:lnTo>
                    <a:pt x="811" y="16"/>
                  </a:lnTo>
                  <a:lnTo>
                    <a:pt x="16" y="1"/>
                  </a:lnTo>
                  <a:close/>
                </a:path>
              </a:pathLst>
            </a:custGeom>
            <a:solidFill>
              <a:srgbClr val="ED69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30"/>
            <p:cNvSpPr/>
            <p:nvPr/>
          </p:nvSpPr>
          <p:spPr>
            <a:xfrm>
              <a:off x="461975" y="4511850"/>
              <a:ext cx="40425" cy="3475"/>
            </a:xfrm>
            <a:custGeom>
              <a:avLst/>
              <a:gdLst/>
              <a:ahLst/>
              <a:cxnLst/>
              <a:rect l="l" t="t" r="r" b="b"/>
              <a:pathLst>
                <a:path w="1617" h="139" extrusionOk="0">
                  <a:moveTo>
                    <a:pt x="1" y="0"/>
                  </a:moveTo>
                  <a:lnTo>
                    <a:pt x="1" y="138"/>
                  </a:lnTo>
                  <a:lnTo>
                    <a:pt x="1616" y="138"/>
                  </a:lnTo>
                  <a:lnTo>
                    <a:pt x="1616" y="0"/>
                  </a:lnTo>
                  <a:close/>
                </a:path>
              </a:pathLst>
            </a:custGeom>
            <a:solidFill>
              <a:srgbClr val="0E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30"/>
            <p:cNvSpPr/>
            <p:nvPr/>
          </p:nvSpPr>
          <p:spPr>
            <a:xfrm>
              <a:off x="406775" y="4491600"/>
              <a:ext cx="23325" cy="23350"/>
            </a:xfrm>
            <a:custGeom>
              <a:avLst/>
              <a:gdLst/>
              <a:ahLst/>
              <a:cxnLst/>
              <a:rect l="l" t="t" r="r" b="b"/>
              <a:pathLst>
                <a:path w="933" h="934" extrusionOk="0">
                  <a:moveTo>
                    <a:pt x="78" y="1"/>
                  </a:moveTo>
                  <a:lnTo>
                    <a:pt x="78" y="530"/>
                  </a:lnTo>
                  <a:cubicBezTo>
                    <a:pt x="34" y="594"/>
                    <a:pt x="0" y="687"/>
                    <a:pt x="0" y="780"/>
                  </a:cubicBezTo>
                  <a:lnTo>
                    <a:pt x="0" y="933"/>
                  </a:lnTo>
                  <a:lnTo>
                    <a:pt x="933" y="933"/>
                  </a:lnTo>
                  <a:lnTo>
                    <a:pt x="933" y="780"/>
                  </a:lnTo>
                  <a:cubicBezTo>
                    <a:pt x="933" y="687"/>
                    <a:pt x="918" y="609"/>
                    <a:pt x="873" y="530"/>
                  </a:cubicBezTo>
                  <a:lnTo>
                    <a:pt x="873" y="1"/>
                  </a:lnTo>
                  <a:close/>
                </a:path>
              </a:pathLst>
            </a:custGeom>
            <a:solidFill>
              <a:srgbClr val="ED696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30"/>
            <p:cNvSpPr/>
            <p:nvPr/>
          </p:nvSpPr>
          <p:spPr>
            <a:xfrm>
              <a:off x="406775" y="4512225"/>
              <a:ext cx="23325" cy="3925"/>
            </a:xfrm>
            <a:custGeom>
              <a:avLst/>
              <a:gdLst/>
              <a:ahLst/>
              <a:cxnLst/>
              <a:rect l="l" t="t" r="r" b="b"/>
              <a:pathLst>
                <a:path w="933" h="157" extrusionOk="0">
                  <a:moveTo>
                    <a:pt x="49" y="0"/>
                  </a:moveTo>
                  <a:cubicBezTo>
                    <a:pt x="19" y="0"/>
                    <a:pt x="0" y="15"/>
                    <a:pt x="0" y="30"/>
                  </a:cubicBezTo>
                  <a:lnTo>
                    <a:pt x="0" y="108"/>
                  </a:lnTo>
                  <a:cubicBezTo>
                    <a:pt x="0" y="123"/>
                    <a:pt x="19" y="142"/>
                    <a:pt x="34" y="142"/>
                  </a:cubicBezTo>
                  <a:lnTo>
                    <a:pt x="903" y="157"/>
                  </a:lnTo>
                  <a:cubicBezTo>
                    <a:pt x="918" y="157"/>
                    <a:pt x="933" y="142"/>
                    <a:pt x="933" y="123"/>
                  </a:cubicBezTo>
                  <a:lnTo>
                    <a:pt x="933" y="49"/>
                  </a:lnTo>
                  <a:cubicBezTo>
                    <a:pt x="933" y="30"/>
                    <a:pt x="918" y="15"/>
                    <a:pt x="903" y="15"/>
                  </a:cubicBezTo>
                  <a:lnTo>
                    <a:pt x="49" y="0"/>
                  </a:lnTo>
                  <a:close/>
                </a:path>
              </a:pathLst>
            </a:custGeom>
            <a:solidFill>
              <a:srgbClr val="0E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30"/>
            <p:cNvSpPr/>
            <p:nvPr/>
          </p:nvSpPr>
          <p:spPr>
            <a:xfrm>
              <a:off x="406400" y="4346275"/>
              <a:ext cx="79675" cy="150025"/>
            </a:xfrm>
            <a:custGeom>
              <a:avLst/>
              <a:gdLst/>
              <a:ahLst/>
              <a:cxnLst/>
              <a:rect l="l" t="t" r="r" b="b"/>
              <a:pathLst>
                <a:path w="3187" h="6001" extrusionOk="0">
                  <a:moveTo>
                    <a:pt x="0" y="0"/>
                  </a:moveTo>
                  <a:lnTo>
                    <a:pt x="15" y="5922"/>
                  </a:lnTo>
                  <a:lnTo>
                    <a:pt x="996" y="5940"/>
                  </a:lnTo>
                  <a:lnTo>
                    <a:pt x="1414" y="1478"/>
                  </a:lnTo>
                  <a:lnTo>
                    <a:pt x="2086" y="6000"/>
                  </a:lnTo>
                  <a:lnTo>
                    <a:pt x="3187" y="6000"/>
                  </a:lnTo>
                  <a:lnTo>
                    <a:pt x="2690" y="0"/>
                  </a:lnTo>
                  <a:close/>
                </a:path>
              </a:pathLst>
            </a:custGeom>
            <a:solidFill>
              <a:srgbClr val="0E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30"/>
            <p:cNvSpPr/>
            <p:nvPr/>
          </p:nvSpPr>
          <p:spPr>
            <a:xfrm>
              <a:off x="511325" y="4187700"/>
              <a:ext cx="23350" cy="27250"/>
            </a:xfrm>
            <a:custGeom>
              <a:avLst/>
              <a:gdLst/>
              <a:ahLst/>
              <a:cxnLst/>
              <a:rect l="l" t="t" r="r" b="b"/>
              <a:pathLst>
                <a:path w="934" h="1090" extrusionOk="0">
                  <a:moveTo>
                    <a:pt x="516" y="0"/>
                  </a:moveTo>
                  <a:cubicBezTo>
                    <a:pt x="437" y="0"/>
                    <a:pt x="344" y="30"/>
                    <a:pt x="295" y="79"/>
                  </a:cubicBezTo>
                  <a:lnTo>
                    <a:pt x="157" y="250"/>
                  </a:lnTo>
                  <a:cubicBezTo>
                    <a:pt x="94" y="310"/>
                    <a:pt x="79" y="403"/>
                    <a:pt x="109" y="482"/>
                  </a:cubicBezTo>
                  <a:lnTo>
                    <a:pt x="34" y="653"/>
                  </a:lnTo>
                  <a:cubicBezTo>
                    <a:pt x="1" y="717"/>
                    <a:pt x="16" y="717"/>
                    <a:pt x="94" y="732"/>
                  </a:cubicBezTo>
                  <a:lnTo>
                    <a:pt x="609" y="1090"/>
                  </a:lnTo>
                  <a:cubicBezTo>
                    <a:pt x="575" y="978"/>
                    <a:pt x="874" y="638"/>
                    <a:pt x="889" y="545"/>
                  </a:cubicBezTo>
                  <a:cubicBezTo>
                    <a:pt x="904" y="512"/>
                    <a:pt x="904" y="482"/>
                    <a:pt x="904" y="467"/>
                  </a:cubicBezTo>
                  <a:cubicBezTo>
                    <a:pt x="933" y="295"/>
                    <a:pt x="855" y="123"/>
                    <a:pt x="717" y="30"/>
                  </a:cubicBezTo>
                  <a:cubicBezTo>
                    <a:pt x="702" y="30"/>
                    <a:pt x="687" y="15"/>
                    <a:pt x="669" y="15"/>
                  </a:cubicBezTo>
                  <a:lnTo>
                    <a:pt x="516" y="0"/>
                  </a:lnTo>
                  <a:close/>
                </a:path>
              </a:pathLst>
            </a:custGeom>
            <a:solidFill>
              <a:srgbClr val="F6AE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30"/>
            <p:cNvSpPr/>
            <p:nvPr/>
          </p:nvSpPr>
          <p:spPr>
            <a:xfrm>
              <a:off x="528875" y="4192350"/>
              <a:ext cx="3475" cy="3475"/>
            </a:xfrm>
            <a:custGeom>
              <a:avLst/>
              <a:gdLst/>
              <a:ahLst/>
              <a:cxnLst/>
              <a:rect l="l" t="t" r="r" b="b"/>
              <a:pathLst>
                <a:path w="139" h="139" extrusionOk="0">
                  <a:moveTo>
                    <a:pt x="138" y="1"/>
                  </a:moveTo>
                  <a:cubicBezTo>
                    <a:pt x="138" y="1"/>
                    <a:pt x="30" y="31"/>
                    <a:pt x="0" y="139"/>
                  </a:cubicBezTo>
                  <a:lnTo>
                    <a:pt x="138" y="1"/>
                  </a:lnTo>
                  <a:close/>
                </a:path>
              </a:pathLst>
            </a:custGeom>
            <a:solidFill>
              <a:srgbClr val="F6AE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30"/>
            <p:cNvSpPr/>
            <p:nvPr/>
          </p:nvSpPr>
          <p:spPr>
            <a:xfrm>
              <a:off x="528500" y="4191975"/>
              <a:ext cx="4225" cy="4325"/>
            </a:xfrm>
            <a:custGeom>
              <a:avLst/>
              <a:gdLst/>
              <a:ahLst/>
              <a:cxnLst/>
              <a:rect l="l" t="t" r="r" b="b"/>
              <a:pathLst>
                <a:path w="169" h="173" extrusionOk="0">
                  <a:moveTo>
                    <a:pt x="153" y="1"/>
                  </a:moveTo>
                  <a:cubicBezTo>
                    <a:pt x="138" y="1"/>
                    <a:pt x="30" y="46"/>
                    <a:pt x="0" y="154"/>
                  </a:cubicBezTo>
                  <a:cubicBezTo>
                    <a:pt x="0" y="173"/>
                    <a:pt x="15" y="173"/>
                    <a:pt x="15" y="173"/>
                  </a:cubicBezTo>
                  <a:lnTo>
                    <a:pt x="30" y="173"/>
                  </a:lnTo>
                  <a:cubicBezTo>
                    <a:pt x="60" y="61"/>
                    <a:pt x="153" y="31"/>
                    <a:pt x="153" y="31"/>
                  </a:cubicBezTo>
                  <a:cubicBezTo>
                    <a:pt x="168" y="31"/>
                    <a:pt x="168" y="16"/>
                    <a:pt x="168" y="16"/>
                  </a:cubicBezTo>
                  <a:cubicBezTo>
                    <a:pt x="168" y="1"/>
                    <a:pt x="153" y="1"/>
                    <a:pt x="153" y="1"/>
                  </a:cubicBezTo>
                  <a:close/>
                </a:path>
              </a:pathLst>
            </a:custGeom>
            <a:solidFill>
              <a:srgbClr val="EE74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30"/>
            <p:cNvSpPr/>
            <p:nvPr/>
          </p:nvSpPr>
          <p:spPr>
            <a:xfrm>
              <a:off x="524575" y="4188075"/>
              <a:ext cx="3475" cy="3575"/>
            </a:xfrm>
            <a:custGeom>
              <a:avLst/>
              <a:gdLst/>
              <a:ahLst/>
              <a:cxnLst/>
              <a:rect l="l" t="t" r="r" b="b"/>
              <a:pathLst>
                <a:path w="139" h="143" extrusionOk="0">
                  <a:moveTo>
                    <a:pt x="139" y="0"/>
                  </a:moveTo>
                  <a:cubicBezTo>
                    <a:pt x="139" y="0"/>
                    <a:pt x="30" y="30"/>
                    <a:pt x="1" y="142"/>
                  </a:cubicBezTo>
                  <a:lnTo>
                    <a:pt x="139" y="0"/>
                  </a:lnTo>
                  <a:close/>
                </a:path>
              </a:pathLst>
            </a:custGeom>
            <a:solidFill>
              <a:srgbClr val="F6AE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30"/>
            <p:cNvSpPr/>
            <p:nvPr/>
          </p:nvSpPr>
          <p:spPr>
            <a:xfrm>
              <a:off x="524200" y="4187700"/>
              <a:ext cx="4325" cy="4300"/>
            </a:xfrm>
            <a:custGeom>
              <a:avLst/>
              <a:gdLst/>
              <a:ahLst/>
              <a:cxnLst/>
              <a:rect l="l" t="t" r="r" b="b"/>
              <a:pathLst>
                <a:path w="173" h="172" extrusionOk="0">
                  <a:moveTo>
                    <a:pt x="154" y="0"/>
                  </a:moveTo>
                  <a:cubicBezTo>
                    <a:pt x="139" y="0"/>
                    <a:pt x="30" y="30"/>
                    <a:pt x="1" y="157"/>
                  </a:cubicBezTo>
                  <a:cubicBezTo>
                    <a:pt x="1" y="157"/>
                    <a:pt x="1" y="172"/>
                    <a:pt x="16" y="172"/>
                  </a:cubicBezTo>
                  <a:cubicBezTo>
                    <a:pt x="30" y="172"/>
                    <a:pt x="30" y="172"/>
                    <a:pt x="30" y="157"/>
                  </a:cubicBezTo>
                  <a:cubicBezTo>
                    <a:pt x="60" y="64"/>
                    <a:pt x="154" y="30"/>
                    <a:pt x="154" y="30"/>
                  </a:cubicBezTo>
                  <a:cubicBezTo>
                    <a:pt x="172" y="15"/>
                    <a:pt x="172" y="15"/>
                    <a:pt x="172" y="0"/>
                  </a:cubicBezTo>
                  <a:close/>
                </a:path>
              </a:pathLst>
            </a:custGeom>
            <a:solidFill>
              <a:srgbClr val="EE74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0"/>
            <p:cNvSpPr/>
            <p:nvPr/>
          </p:nvSpPr>
          <p:spPr>
            <a:xfrm>
              <a:off x="359750" y="4203275"/>
              <a:ext cx="167550" cy="145350"/>
            </a:xfrm>
            <a:custGeom>
              <a:avLst/>
              <a:gdLst/>
              <a:ahLst/>
              <a:cxnLst/>
              <a:rect l="l" t="t" r="r" b="b"/>
              <a:pathLst>
                <a:path w="6702" h="5814" extrusionOk="0">
                  <a:moveTo>
                    <a:pt x="6112" y="0"/>
                  </a:moveTo>
                  <a:lnTo>
                    <a:pt x="5661" y="933"/>
                  </a:lnTo>
                  <a:lnTo>
                    <a:pt x="4232" y="1444"/>
                  </a:lnTo>
                  <a:cubicBezTo>
                    <a:pt x="4213" y="1429"/>
                    <a:pt x="4183" y="1429"/>
                    <a:pt x="4168" y="1415"/>
                  </a:cubicBezTo>
                  <a:cubicBezTo>
                    <a:pt x="4059" y="1378"/>
                    <a:pt x="3939" y="1368"/>
                    <a:pt x="3819" y="1368"/>
                  </a:cubicBezTo>
                  <a:cubicBezTo>
                    <a:pt x="3683" y="1368"/>
                    <a:pt x="3545" y="1381"/>
                    <a:pt x="3422" y="1381"/>
                  </a:cubicBezTo>
                  <a:cubicBezTo>
                    <a:pt x="3142" y="1400"/>
                    <a:pt x="2847" y="1366"/>
                    <a:pt x="2568" y="1429"/>
                  </a:cubicBezTo>
                  <a:cubicBezTo>
                    <a:pt x="2396" y="1474"/>
                    <a:pt x="2209" y="1568"/>
                    <a:pt x="2086" y="1724"/>
                  </a:cubicBezTo>
                  <a:lnTo>
                    <a:pt x="2086" y="1709"/>
                  </a:lnTo>
                  <a:lnTo>
                    <a:pt x="780" y="3030"/>
                  </a:lnTo>
                  <a:lnTo>
                    <a:pt x="202" y="3638"/>
                  </a:lnTo>
                  <a:cubicBezTo>
                    <a:pt x="0" y="3870"/>
                    <a:pt x="49" y="4228"/>
                    <a:pt x="295" y="4444"/>
                  </a:cubicBezTo>
                  <a:cubicBezTo>
                    <a:pt x="399" y="4532"/>
                    <a:pt x="523" y="4575"/>
                    <a:pt x="642" y="4575"/>
                  </a:cubicBezTo>
                  <a:cubicBezTo>
                    <a:pt x="777" y="4575"/>
                    <a:pt x="906" y="4521"/>
                    <a:pt x="997" y="4414"/>
                  </a:cubicBezTo>
                  <a:lnTo>
                    <a:pt x="1620" y="3683"/>
                  </a:lnTo>
                  <a:lnTo>
                    <a:pt x="1620" y="3698"/>
                  </a:lnTo>
                  <a:lnTo>
                    <a:pt x="1851" y="3452"/>
                  </a:lnTo>
                  <a:lnTo>
                    <a:pt x="1851" y="3605"/>
                  </a:lnTo>
                  <a:cubicBezTo>
                    <a:pt x="1851" y="4164"/>
                    <a:pt x="1836" y="4739"/>
                    <a:pt x="1851" y="5317"/>
                  </a:cubicBezTo>
                  <a:lnTo>
                    <a:pt x="1851" y="5814"/>
                  </a:lnTo>
                  <a:lnTo>
                    <a:pt x="4526" y="5784"/>
                  </a:lnTo>
                  <a:lnTo>
                    <a:pt x="4571" y="5784"/>
                  </a:lnTo>
                  <a:cubicBezTo>
                    <a:pt x="4571" y="4866"/>
                    <a:pt x="4556" y="3933"/>
                    <a:pt x="4556" y="3015"/>
                  </a:cubicBezTo>
                  <a:lnTo>
                    <a:pt x="6064" y="1959"/>
                  </a:lnTo>
                  <a:cubicBezTo>
                    <a:pt x="6157" y="1896"/>
                    <a:pt x="6220" y="1803"/>
                    <a:pt x="6250" y="1694"/>
                  </a:cubicBezTo>
                  <a:lnTo>
                    <a:pt x="6702" y="325"/>
                  </a:lnTo>
                  <a:lnTo>
                    <a:pt x="6112" y="0"/>
                  </a:lnTo>
                  <a:close/>
                </a:path>
              </a:pathLst>
            </a:custGeom>
            <a:solidFill>
              <a:srgbClr val="ED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30"/>
            <p:cNvSpPr/>
            <p:nvPr/>
          </p:nvSpPr>
          <p:spPr>
            <a:xfrm>
              <a:off x="406025" y="4272775"/>
              <a:ext cx="775" cy="36950"/>
            </a:xfrm>
            <a:custGeom>
              <a:avLst/>
              <a:gdLst/>
              <a:ahLst/>
              <a:cxnLst/>
              <a:rect l="l" t="t" r="r" b="b"/>
              <a:pathLst>
                <a:path w="31" h="1478" extrusionOk="0">
                  <a:moveTo>
                    <a:pt x="15" y="0"/>
                  </a:moveTo>
                  <a:cubicBezTo>
                    <a:pt x="0" y="0"/>
                    <a:pt x="0" y="19"/>
                    <a:pt x="0" y="19"/>
                  </a:cubicBezTo>
                  <a:lnTo>
                    <a:pt x="0" y="1463"/>
                  </a:lnTo>
                  <a:cubicBezTo>
                    <a:pt x="0" y="1478"/>
                    <a:pt x="0" y="1478"/>
                    <a:pt x="15" y="1478"/>
                  </a:cubicBezTo>
                  <a:cubicBezTo>
                    <a:pt x="30" y="1478"/>
                    <a:pt x="30" y="1478"/>
                    <a:pt x="30" y="1463"/>
                  </a:cubicBezTo>
                  <a:lnTo>
                    <a:pt x="30" y="19"/>
                  </a:lnTo>
                  <a:cubicBezTo>
                    <a:pt x="30" y="19"/>
                    <a:pt x="30" y="0"/>
                    <a:pt x="15"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30"/>
            <p:cNvSpPr/>
            <p:nvPr/>
          </p:nvSpPr>
          <p:spPr>
            <a:xfrm>
              <a:off x="473275" y="4256900"/>
              <a:ext cx="775" cy="38100"/>
            </a:xfrm>
            <a:custGeom>
              <a:avLst/>
              <a:gdLst/>
              <a:ahLst/>
              <a:cxnLst/>
              <a:rect l="l" t="t" r="r" b="b"/>
              <a:pathLst>
                <a:path w="31" h="1524" extrusionOk="0">
                  <a:moveTo>
                    <a:pt x="15" y="1"/>
                  </a:moveTo>
                  <a:cubicBezTo>
                    <a:pt x="0" y="1"/>
                    <a:pt x="0" y="16"/>
                    <a:pt x="0" y="16"/>
                  </a:cubicBezTo>
                  <a:lnTo>
                    <a:pt x="0" y="1508"/>
                  </a:lnTo>
                  <a:cubicBezTo>
                    <a:pt x="0" y="1508"/>
                    <a:pt x="0" y="1523"/>
                    <a:pt x="15" y="1523"/>
                  </a:cubicBezTo>
                  <a:lnTo>
                    <a:pt x="30" y="1508"/>
                  </a:lnTo>
                  <a:lnTo>
                    <a:pt x="30" y="16"/>
                  </a:lnTo>
                  <a:lnTo>
                    <a:pt x="15" y="1"/>
                  </a:ln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30"/>
            <p:cNvSpPr/>
            <p:nvPr/>
          </p:nvSpPr>
          <p:spPr>
            <a:xfrm>
              <a:off x="430550" y="4232750"/>
              <a:ext cx="27550" cy="10200"/>
            </a:xfrm>
            <a:custGeom>
              <a:avLst/>
              <a:gdLst/>
              <a:ahLst/>
              <a:cxnLst/>
              <a:rect l="l" t="t" r="r" b="b"/>
              <a:pathLst>
                <a:path w="1102" h="408" extrusionOk="0">
                  <a:moveTo>
                    <a:pt x="75" y="1"/>
                  </a:moveTo>
                  <a:cubicBezTo>
                    <a:pt x="30" y="1"/>
                    <a:pt x="0" y="49"/>
                    <a:pt x="0" y="79"/>
                  </a:cubicBezTo>
                  <a:lnTo>
                    <a:pt x="0" y="329"/>
                  </a:lnTo>
                  <a:cubicBezTo>
                    <a:pt x="0" y="359"/>
                    <a:pt x="30" y="407"/>
                    <a:pt x="75" y="407"/>
                  </a:cubicBezTo>
                  <a:lnTo>
                    <a:pt x="1027" y="407"/>
                  </a:lnTo>
                  <a:cubicBezTo>
                    <a:pt x="1071" y="407"/>
                    <a:pt x="1101" y="359"/>
                    <a:pt x="1101" y="329"/>
                  </a:cubicBezTo>
                  <a:lnTo>
                    <a:pt x="1101" y="79"/>
                  </a:lnTo>
                  <a:cubicBezTo>
                    <a:pt x="1101" y="49"/>
                    <a:pt x="1071" y="1"/>
                    <a:pt x="1027" y="1"/>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30"/>
            <p:cNvSpPr/>
            <p:nvPr/>
          </p:nvSpPr>
          <p:spPr>
            <a:xfrm>
              <a:off x="497700" y="4223425"/>
              <a:ext cx="5175" cy="10550"/>
            </a:xfrm>
            <a:custGeom>
              <a:avLst/>
              <a:gdLst/>
              <a:ahLst/>
              <a:cxnLst/>
              <a:rect l="l" t="t" r="r" b="b"/>
              <a:pathLst>
                <a:path w="207" h="422" extrusionOk="0">
                  <a:moveTo>
                    <a:pt x="187" y="0"/>
                  </a:moveTo>
                  <a:cubicBezTo>
                    <a:pt x="187" y="0"/>
                    <a:pt x="173" y="0"/>
                    <a:pt x="173" y="15"/>
                  </a:cubicBezTo>
                  <a:lnTo>
                    <a:pt x="1" y="407"/>
                  </a:lnTo>
                  <a:cubicBezTo>
                    <a:pt x="1" y="422"/>
                    <a:pt x="1" y="422"/>
                    <a:pt x="20" y="422"/>
                  </a:cubicBezTo>
                  <a:lnTo>
                    <a:pt x="35" y="422"/>
                  </a:lnTo>
                  <a:lnTo>
                    <a:pt x="206" y="15"/>
                  </a:lnTo>
                  <a:cubicBezTo>
                    <a:pt x="206" y="15"/>
                    <a:pt x="206" y="0"/>
                    <a:pt x="187"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30"/>
            <p:cNvSpPr/>
            <p:nvPr/>
          </p:nvSpPr>
          <p:spPr>
            <a:xfrm>
              <a:off x="491550" y="4226600"/>
              <a:ext cx="10100" cy="3850"/>
            </a:xfrm>
            <a:custGeom>
              <a:avLst/>
              <a:gdLst/>
              <a:ahLst/>
              <a:cxnLst/>
              <a:rect l="l" t="t" r="r" b="b"/>
              <a:pathLst>
                <a:path w="404" h="154" extrusionOk="0">
                  <a:moveTo>
                    <a:pt x="374" y="0"/>
                  </a:moveTo>
                  <a:lnTo>
                    <a:pt x="1" y="123"/>
                  </a:lnTo>
                  <a:lnTo>
                    <a:pt x="1" y="138"/>
                  </a:lnTo>
                  <a:cubicBezTo>
                    <a:pt x="1" y="138"/>
                    <a:pt x="1" y="153"/>
                    <a:pt x="16" y="153"/>
                  </a:cubicBezTo>
                  <a:lnTo>
                    <a:pt x="389" y="30"/>
                  </a:lnTo>
                  <a:cubicBezTo>
                    <a:pt x="389" y="30"/>
                    <a:pt x="404" y="30"/>
                    <a:pt x="389" y="15"/>
                  </a:cubicBezTo>
                  <a:cubicBezTo>
                    <a:pt x="389" y="15"/>
                    <a:pt x="389" y="0"/>
                    <a:pt x="374" y="0"/>
                  </a:cubicBezTo>
                  <a:close/>
                </a:path>
              </a:pathLst>
            </a:custGeom>
            <a:solidFill>
              <a:srgbClr val="AADCE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2"/>
        <p:cNvGrpSpPr/>
        <p:nvPr/>
      </p:nvGrpSpPr>
      <p:grpSpPr>
        <a:xfrm>
          <a:off x="0" y="0"/>
          <a:ext cx="0" cy="0"/>
          <a:chOff x="0" y="0"/>
          <a:chExt cx="0" cy="0"/>
        </a:xfrm>
      </p:grpSpPr>
      <p:sp>
        <p:nvSpPr>
          <p:cNvPr id="944" name="Google Shape;944;p31"/>
          <p:cNvSpPr txBox="1">
            <a:spLocks noGrp="1"/>
          </p:cNvSpPr>
          <p:nvPr>
            <p:ph type="body" idx="1"/>
          </p:nvPr>
        </p:nvSpPr>
        <p:spPr>
          <a:xfrm>
            <a:off x="720000" y="1733551"/>
            <a:ext cx="7704000" cy="2869824"/>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sz="1600" smtClean="0"/>
              <a:t>.</a:t>
            </a:r>
          </a:p>
          <a:p>
            <a:pPr marL="0" lvl="0" indent="0" algn="l" rtl="0">
              <a:lnSpc>
                <a:spcPct val="100000"/>
              </a:lnSpc>
              <a:spcBef>
                <a:spcPts val="0"/>
              </a:spcBef>
              <a:spcAft>
                <a:spcPts val="0"/>
              </a:spcAft>
              <a:buClr>
                <a:schemeClr val="dk1"/>
              </a:buClr>
              <a:buSzPts val="1100"/>
              <a:buFont typeface="Arial"/>
              <a:buNone/>
            </a:pPr>
            <a:endParaRPr lang="x-none" sz="1200" smtClean="0"/>
          </a:p>
          <a:p>
            <a:pPr marL="0" lvl="0" indent="0" algn="l" rtl="0">
              <a:lnSpc>
                <a:spcPct val="100000"/>
              </a:lnSpc>
              <a:spcBef>
                <a:spcPts val="0"/>
              </a:spcBef>
              <a:spcAft>
                <a:spcPts val="0"/>
              </a:spcAft>
              <a:buClr>
                <a:schemeClr val="dk1"/>
              </a:buClr>
              <a:buSzPts val="1100"/>
              <a:buFont typeface="Arial"/>
              <a:buNone/>
            </a:pPr>
            <a:r>
              <a:rPr lang="x-none" sz="1600" smtClean="0"/>
              <a:t>Contoh Pada Gugus Aldehid		Contoh Pada Gugus Keton</a:t>
            </a:r>
            <a:endParaRPr sz="1600"/>
          </a:p>
        </p:txBody>
      </p:sp>
      <p:grpSp>
        <p:nvGrpSpPr>
          <p:cNvPr id="945" name="Google Shape;945;p31"/>
          <p:cNvGrpSpPr/>
          <p:nvPr/>
        </p:nvGrpSpPr>
        <p:grpSpPr>
          <a:xfrm>
            <a:off x="6629400" y="4705350"/>
            <a:ext cx="449351" cy="134550"/>
            <a:chOff x="826998" y="3699099"/>
            <a:chExt cx="449351" cy="134550"/>
          </a:xfrm>
        </p:grpSpPr>
        <p:sp>
          <p:nvSpPr>
            <p:cNvPr id="946" name="Google Shape;946;p31"/>
            <p:cNvSpPr/>
            <p:nvPr/>
          </p:nvSpPr>
          <p:spPr>
            <a:xfrm rot="6311946">
              <a:off x="834358" y="3715925"/>
              <a:ext cx="112017" cy="100898"/>
            </a:xfrm>
            <a:custGeom>
              <a:avLst/>
              <a:gdLst/>
              <a:ahLst/>
              <a:cxnLst/>
              <a:rect l="l" t="t" r="r" b="b"/>
              <a:pathLst>
                <a:path w="633" h="570" extrusionOk="0">
                  <a:moveTo>
                    <a:pt x="342" y="1"/>
                  </a:moveTo>
                  <a:cubicBezTo>
                    <a:pt x="315" y="1"/>
                    <a:pt x="287" y="5"/>
                    <a:pt x="259" y="14"/>
                  </a:cubicBezTo>
                  <a:cubicBezTo>
                    <a:pt x="101" y="39"/>
                    <a:pt x="0" y="172"/>
                    <a:pt x="25" y="330"/>
                  </a:cubicBezTo>
                  <a:cubicBezTo>
                    <a:pt x="70" y="469"/>
                    <a:pt x="178" y="569"/>
                    <a:pt x="312" y="569"/>
                  </a:cubicBezTo>
                  <a:cubicBezTo>
                    <a:pt x="330" y="569"/>
                    <a:pt x="348" y="567"/>
                    <a:pt x="367" y="564"/>
                  </a:cubicBezTo>
                  <a:cubicBezTo>
                    <a:pt x="525" y="538"/>
                    <a:pt x="632" y="380"/>
                    <a:pt x="607" y="222"/>
                  </a:cubicBezTo>
                  <a:cubicBezTo>
                    <a:pt x="581" y="92"/>
                    <a:pt x="469" y="1"/>
                    <a:pt x="3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31"/>
            <p:cNvSpPr/>
            <p:nvPr/>
          </p:nvSpPr>
          <p:spPr>
            <a:xfrm rot="6311946">
              <a:off x="1156972" y="3715925"/>
              <a:ext cx="112017" cy="100898"/>
            </a:xfrm>
            <a:custGeom>
              <a:avLst/>
              <a:gdLst/>
              <a:ahLst/>
              <a:cxnLst/>
              <a:rect l="l" t="t" r="r" b="b"/>
              <a:pathLst>
                <a:path w="633" h="570" extrusionOk="0">
                  <a:moveTo>
                    <a:pt x="342" y="1"/>
                  </a:moveTo>
                  <a:cubicBezTo>
                    <a:pt x="315" y="1"/>
                    <a:pt x="287" y="5"/>
                    <a:pt x="259" y="14"/>
                  </a:cubicBezTo>
                  <a:cubicBezTo>
                    <a:pt x="101" y="39"/>
                    <a:pt x="0" y="172"/>
                    <a:pt x="25" y="330"/>
                  </a:cubicBezTo>
                  <a:cubicBezTo>
                    <a:pt x="70" y="469"/>
                    <a:pt x="178" y="569"/>
                    <a:pt x="312" y="569"/>
                  </a:cubicBezTo>
                  <a:cubicBezTo>
                    <a:pt x="330" y="569"/>
                    <a:pt x="348" y="567"/>
                    <a:pt x="367" y="564"/>
                  </a:cubicBezTo>
                  <a:cubicBezTo>
                    <a:pt x="525" y="538"/>
                    <a:pt x="632" y="380"/>
                    <a:pt x="607" y="222"/>
                  </a:cubicBezTo>
                  <a:cubicBezTo>
                    <a:pt x="581" y="92"/>
                    <a:pt x="469" y="1"/>
                    <a:pt x="3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31"/>
            <p:cNvSpPr/>
            <p:nvPr/>
          </p:nvSpPr>
          <p:spPr>
            <a:xfrm rot="6311946">
              <a:off x="995665" y="3715925"/>
              <a:ext cx="112017" cy="100898"/>
            </a:xfrm>
            <a:custGeom>
              <a:avLst/>
              <a:gdLst/>
              <a:ahLst/>
              <a:cxnLst/>
              <a:rect l="l" t="t" r="r" b="b"/>
              <a:pathLst>
                <a:path w="633" h="570" extrusionOk="0">
                  <a:moveTo>
                    <a:pt x="342" y="1"/>
                  </a:moveTo>
                  <a:cubicBezTo>
                    <a:pt x="315" y="1"/>
                    <a:pt x="287" y="5"/>
                    <a:pt x="259" y="14"/>
                  </a:cubicBezTo>
                  <a:cubicBezTo>
                    <a:pt x="101" y="39"/>
                    <a:pt x="0" y="172"/>
                    <a:pt x="25" y="330"/>
                  </a:cubicBezTo>
                  <a:cubicBezTo>
                    <a:pt x="70" y="469"/>
                    <a:pt x="178" y="569"/>
                    <a:pt x="312" y="569"/>
                  </a:cubicBezTo>
                  <a:cubicBezTo>
                    <a:pt x="330" y="569"/>
                    <a:pt x="348" y="567"/>
                    <a:pt x="367" y="564"/>
                  </a:cubicBezTo>
                  <a:cubicBezTo>
                    <a:pt x="525" y="538"/>
                    <a:pt x="632" y="380"/>
                    <a:pt x="607" y="222"/>
                  </a:cubicBezTo>
                  <a:cubicBezTo>
                    <a:pt x="581" y="92"/>
                    <a:pt x="469" y="1"/>
                    <a:pt x="3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 name="Title 7"/>
          <p:cNvSpPr>
            <a:spLocks noGrp="1"/>
          </p:cNvSpPr>
          <p:nvPr>
            <p:ph type="title"/>
          </p:nvPr>
        </p:nvSpPr>
        <p:spPr>
          <a:xfrm>
            <a:off x="762000" y="819150"/>
            <a:ext cx="7704000" cy="1041150"/>
          </a:xfrm>
        </p:spPr>
        <p:txBody>
          <a:bodyPr/>
          <a:lstStyle/>
          <a:p>
            <a:pPr lvl="0"/>
            <a:r>
              <a:rPr lang="en-US" sz="1600" b="0" dirty="0" err="1" smtClean="0"/>
              <a:t>Monosakarida</a:t>
            </a:r>
            <a:r>
              <a:rPr lang="en-US" sz="1600" b="0" dirty="0" smtClean="0"/>
              <a:t> </a:t>
            </a:r>
            <a:r>
              <a:rPr lang="en-US" sz="1600" b="0" dirty="0" err="1" smtClean="0"/>
              <a:t>merupakan</a:t>
            </a:r>
            <a:r>
              <a:rPr lang="en-US" sz="1600" b="0" dirty="0" smtClean="0"/>
              <a:t> unit </a:t>
            </a:r>
            <a:r>
              <a:rPr lang="en-US" sz="1600" b="0" dirty="0" err="1" smtClean="0"/>
              <a:t>terkecil</a:t>
            </a:r>
            <a:r>
              <a:rPr lang="en-US" sz="1600" b="0" dirty="0" smtClean="0"/>
              <a:t>. Mono </a:t>
            </a:r>
            <a:r>
              <a:rPr lang="en-US" sz="1600" b="0" dirty="0" err="1" smtClean="0"/>
              <a:t>artinya</a:t>
            </a:r>
            <a:r>
              <a:rPr lang="en-US" sz="1600" b="0" dirty="0" smtClean="0"/>
              <a:t> </a:t>
            </a:r>
            <a:r>
              <a:rPr lang="en-US" sz="1600" b="0" dirty="0" err="1" smtClean="0"/>
              <a:t>satu</a:t>
            </a:r>
            <a:r>
              <a:rPr lang="en-US" sz="1600" b="0" dirty="0" smtClean="0"/>
              <a:t> </a:t>
            </a:r>
            <a:r>
              <a:rPr lang="en-US" sz="1600" b="0" dirty="0" err="1" smtClean="0"/>
              <a:t>sedangkan</a:t>
            </a:r>
            <a:r>
              <a:rPr lang="en-US" sz="1600" b="0" dirty="0" smtClean="0"/>
              <a:t> </a:t>
            </a:r>
            <a:r>
              <a:rPr lang="en-US" sz="1600" b="0" dirty="0" err="1" smtClean="0"/>
              <a:t>sakkarida</a:t>
            </a:r>
            <a:r>
              <a:rPr lang="en-US" sz="1600" b="0" dirty="0" smtClean="0"/>
              <a:t> </a:t>
            </a:r>
            <a:r>
              <a:rPr lang="en-US" sz="1600" b="0" dirty="0" err="1" smtClean="0"/>
              <a:t>artinya</a:t>
            </a:r>
            <a:r>
              <a:rPr lang="en-US" sz="1600" b="0" dirty="0" smtClean="0"/>
              <a:t> </a:t>
            </a:r>
            <a:r>
              <a:rPr lang="en-US" sz="1600" b="0" dirty="0" err="1" smtClean="0"/>
              <a:t>gula</a:t>
            </a:r>
            <a:r>
              <a:rPr lang="en-US" sz="1600" b="0" dirty="0" smtClean="0"/>
              <a:t>. </a:t>
            </a:r>
            <a:r>
              <a:rPr lang="en-US" sz="1600" b="0" dirty="0" err="1" smtClean="0"/>
              <a:t>Monosakarida</a:t>
            </a:r>
            <a:r>
              <a:rPr lang="en-US" sz="1600" b="0" dirty="0" smtClean="0"/>
              <a:t> </a:t>
            </a:r>
            <a:r>
              <a:rPr lang="en-US" sz="1600" b="0" dirty="0" err="1" smtClean="0"/>
              <a:t>tersusun</a:t>
            </a:r>
            <a:r>
              <a:rPr lang="en-US" sz="1600" b="0" dirty="0" smtClean="0"/>
              <a:t>  </a:t>
            </a:r>
            <a:r>
              <a:rPr lang="en-US" sz="1600" b="0" dirty="0" err="1" smtClean="0"/>
              <a:t>atas</a:t>
            </a:r>
            <a:r>
              <a:rPr lang="en-US" sz="1600" b="0" dirty="0" smtClean="0"/>
              <a:t> </a:t>
            </a:r>
            <a:r>
              <a:rPr lang="en-US" sz="1600" b="0" dirty="0" err="1" smtClean="0"/>
              <a:t>satu</a:t>
            </a:r>
            <a:r>
              <a:rPr lang="en-US" sz="1600" b="0" dirty="0" smtClean="0"/>
              <a:t> </a:t>
            </a:r>
            <a:r>
              <a:rPr lang="en-US" sz="1600" b="0" dirty="0" err="1" smtClean="0"/>
              <a:t>gugus</a:t>
            </a:r>
            <a:r>
              <a:rPr lang="en-US" sz="1600" b="0" dirty="0" smtClean="0"/>
              <a:t> </a:t>
            </a:r>
            <a:r>
              <a:rPr lang="en-US" sz="1600" b="0" dirty="0" err="1" smtClean="0"/>
              <a:t>aldehid</a:t>
            </a:r>
            <a:r>
              <a:rPr lang="en-US" sz="1600" b="0" dirty="0" smtClean="0"/>
              <a:t> </a:t>
            </a:r>
            <a:r>
              <a:rPr lang="en-US" sz="1600" b="0" dirty="0" err="1" smtClean="0"/>
              <a:t>dan</a:t>
            </a:r>
            <a:r>
              <a:rPr lang="en-US" sz="1600" b="0" dirty="0" smtClean="0"/>
              <a:t> </a:t>
            </a:r>
            <a:r>
              <a:rPr lang="en-US" sz="1600" b="0" dirty="0" err="1" smtClean="0"/>
              <a:t>satu</a:t>
            </a:r>
            <a:r>
              <a:rPr lang="en-US" sz="1600" b="0" dirty="0" smtClean="0"/>
              <a:t> </a:t>
            </a:r>
            <a:r>
              <a:rPr lang="en-US" sz="1600" b="0" dirty="0" err="1" smtClean="0"/>
              <a:t>gugus</a:t>
            </a:r>
            <a:r>
              <a:rPr lang="en-US" sz="1600" b="0" dirty="0" smtClean="0"/>
              <a:t> </a:t>
            </a:r>
            <a:r>
              <a:rPr lang="en-US" sz="1600" b="0" dirty="0" err="1" smtClean="0"/>
              <a:t>keton</a:t>
            </a:r>
            <a:r>
              <a:rPr lang="en-US" sz="1600" b="0" dirty="0" smtClean="0"/>
              <a:t> yang </a:t>
            </a:r>
            <a:r>
              <a:rPr lang="en-US" sz="1600" b="0" dirty="0" err="1" smtClean="0"/>
              <a:t>pada</a:t>
            </a:r>
            <a:r>
              <a:rPr lang="en-US" sz="1600" b="0" dirty="0" smtClean="0"/>
              <a:t> </a:t>
            </a:r>
            <a:r>
              <a:rPr lang="en-US" sz="1600" b="0" dirty="0" err="1" smtClean="0"/>
              <a:t>rantainya</a:t>
            </a:r>
            <a:r>
              <a:rPr lang="en-US" sz="1600" b="0" dirty="0" smtClean="0"/>
              <a:t> </a:t>
            </a:r>
            <a:r>
              <a:rPr lang="en-US" sz="1600" b="0" dirty="0" err="1" smtClean="0"/>
              <a:t>terikat</a:t>
            </a:r>
            <a:r>
              <a:rPr lang="en-US" sz="1600" b="0" dirty="0" smtClean="0"/>
              <a:t> 2 </a:t>
            </a:r>
            <a:r>
              <a:rPr lang="en-US" sz="1600" b="0" dirty="0" err="1" smtClean="0"/>
              <a:t>dua</a:t>
            </a:r>
            <a:r>
              <a:rPr lang="en-US" sz="1600" b="0" dirty="0" smtClean="0"/>
              <a:t> </a:t>
            </a:r>
            <a:r>
              <a:rPr lang="en-US" sz="1600" b="0" dirty="0" err="1" smtClean="0"/>
              <a:t>atau</a:t>
            </a:r>
            <a:r>
              <a:rPr lang="en-US" sz="1600" b="0" dirty="0" smtClean="0"/>
              <a:t> </a:t>
            </a:r>
            <a:r>
              <a:rPr lang="en-US" sz="1600" b="0" dirty="0" err="1" smtClean="0"/>
              <a:t>lebih</a:t>
            </a:r>
            <a:r>
              <a:rPr lang="en-US" sz="1600" b="0" dirty="0" smtClean="0"/>
              <a:t> </a:t>
            </a:r>
            <a:r>
              <a:rPr lang="en-US" sz="1600" b="0" dirty="0" err="1" smtClean="0"/>
              <a:t>gugus</a:t>
            </a:r>
            <a:r>
              <a:rPr lang="en-US" sz="1600" b="0" dirty="0" smtClean="0"/>
              <a:t> </a:t>
            </a:r>
            <a:r>
              <a:rPr lang="en-US" sz="1600" b="0" dirty="0" err="1" smtClean="0"/>
              <a:t>hidroksil</a:t>
            </a:r>
            <a:r>
              <a:rPr lang="en-US" sz="1600" b="0" dirty="0" smtClean="0"/>
              <a:t>.</a:t>
            </a:r>
            <a:r>
              <a:rPr lang="en-US" b="0" dirty="0" smtClean="0"/>
              <a:t/>
            </a:r>
            <a:br>
              <a:rPr lang="en-US" b="0" dirty="0" smtClean="0"/>
            </a:br>
            <a:endParaRPr lang="en-US" b="0" dirty="0"/>
          </a:p>
        </p:txBody>
      </p:sp>
      <p:pic>
        <p:nvPicPr>
          <p:cNvPr id="9" name="Picture 8" descr="gambar 1.jpg"/>
          <p:cNvPicPr>
            <a:picLocks noChangeAspect="1"/>
          </p:cNvPicPr>
          <p:nvPr/>
        </p:nvPicPr>
        <p:blipFill>
          <a:blip r:embed="rId3"/>
          <a:stretch>
            <a:fillRect/>
          </a:stretch>
        </p:blipFill>
        <p:spPr>
          <a:xfrm>
            <a:off x="1219200" y="2571750"/>
            <a:ext cx="1371600" cy="2188721"/>
          </a:xfrm>
          <a:prstGeom prst="rect">
            <a:avLst/>
          </a:prstGeom>
        </p:spPr>
      </p:pic>
      <p:pic>
        <p:nvPicPr>
          <p:cNvPr id="10" name="Picture 9" descr="gambar 2.jpg"/>
          <p:cNvPicPr>
            <a:picLocks noChangeAspect="1"/>
          </p:cNvPicPr>
          <p:nvPr/>
        </p:nvPicPr>
        <p:blipFill>
          <a:blip r:embed="rId4"/>
          <a:stretch>
            <a:fillRect/>
          </a:stretch>
        </p:blipFill>
        <p:spPr>
          <a:xfrm>
            <a:off x="4953000" y="2495550"/>
            <a:ext cx="1371600" cy="230094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3"/>
        <p:cNvGrpSpPr/>
        <p:nvPr/>
      </p:nvGrpSpPr>
      <p:grpSpPr>
        <a:xfrm>
          <a:off x="0" y="0"/>
          <a:ext cx="0" cy="0"/>
          <a:chOff x="0" y="0"/>
          <a:chExt cx="0" cy="0"/>
        </a:xfrm>
      </p:grpSpPr>
      <p:sp>
        <p:nvSpPr>
          <p:cNvPr id="975" name="Google Shape;975;p33"/>
          <p:cNvSpPr txBox="1">
            <a:spLocks noGrp="1"/>
          </p:cNvSpPr>
          <p:nvPr>
            <p:ph type="subTitle" idx="1"/>
          </p:nvPr>
        </p:nvSpPr>
        <p:spPr>
          <a:xfrm>
            <a:off x="685800" y="742950"/>
            <a:ext cx="7848600" cy="914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ID" dirty="0" smtClean="0"/>
              <a:t>Monosakarida memiliki atom karbon yang mengikat empat gugus yang berbeda pada keempat tangannya. Atom karbon ini dinamakan asimetrik.</a:t>
            </a:r>
          </a:p>
          <a:p>
            <a:pPr marL="0" lvl="0" indent="0" algn="l" rtl="0">
              <a:spcBef>
                <a:spcPts val="0"/>
              </a:spcBef>
              <a:spcAft>
                <a:spcPts val="0"/>
              </a:spcAft>
              <a:buNone/>
            </a:pPr>
            <a:endParaRPr/>
          </a:p>
        </p:txBody>
      </p:sp>
      <p:grpSp>
        <p:nvGrpSpPr>
          <p:cNvPr id="976" name="Google Shape;976;p33"/>
          <p:cNvGrpSpPr/>
          <p:nvPr/>
        </p:nvGrpSpPr>
        <p:grpSpPr>
          <a:xfrm>
            <a:off x="8001000" y="4400550"/>
            <a:ext cx="449351" cy="134550"/>
            <a:chOff x="826998" y="3699099"/>
            <a:chExt cx="449351" cy="134550"/>
          </a:xfrm>
        </p:grpSpPr>
        <p:sp>
          <p:nvSpPr>
            <p:cNvPr id="977" name="Google Shape;977;p33"/>
            <p:cNvSpPr/>
            <p:nvPr/>
          </p:nvSpPr>
          <p:spPr>
            <a:xfrm rot="6311946">
              <a:off x="834358" y="3715925"/>
              <a:ext cx="112017" cy="100898"/>
            </a:xfrm>
            <a:custGeom>
              <a:avLst/>
              <a:gdLst/>
              <a:ahLst/>
              <a:cxnLst/>
              <a:rect l="l" t="t" r="r" b="b"/>
              <a:pathLst>
                <a:path w="633" h="570" extrusionOk="0">
                  <a:moveTo>
                    <a:pt x="342" y="1"/>
                  </a:moveTo>
                  <a:cubicBezTo>
                    <a:pt x="315" y="1"/>
                    <a:pt x="287" y="5"/>
                    <a:pt x="259" y="14"/>
                  </a:cubicBezTo>
                  <a:cubicBezTo>
                    <a:pt x="101" y="39"/>
                    <a:pt x="0" y="172"/>
                    <a:pt x="25" y="330"/>
                  </a:cubicBezTo>
                  <a:cubicBezTo>
                    <a:pt x="70" y="469"/>
                    <a:pt x="178" y="569"/>
                    <a:pt x="312" y="569"/>
                  </a:cubicBezTo>
                  <a:cubicBezTo>
                    <a:pt x="330" y="569"/>
                    <a:pt x="348" y="567"/>
                    <a:pt x="367" y="564"/>
                  </a:cubicBezTo>
                  <a:cubicBezTo>
                    <a:pt x="525" y="538"/>
                    <a:pt x="632" y="380"/>
                    <a:pt x="607" y="222"/>
                  </a:cubicBezTo>
                  <a:cubicBezTo>
                    <a:pt x="581" y="92"/>
                    <a:pt x="469" y="1"/>
                    <a:pt x="3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33"/>
            <p:cNvSpPr/>
            <p:nvPr/>
          </p:nvSpPr>
          <p:spPr>
            <a:xfrm rot="6311946">
              <a:off x="1156972" y="3715925"/>
              <a:ext cx="112017" cy="100898"/>
            </a:xfrm>
            <a:custGeom>
              <a:avLst/>
              <a:gdLst/>
              <a:ahLst/>
              <a:cxnLst/>
              <a:rect l="l" t="t" r="r" b="b"/>
              <a:pathLst>
                <a:path w="633" h="570" extrusionOk="0">
                  <a:moveTo>
                    <a:pt x="342" y="1"/>
                  </a:moveTo>
                  <a:cubicBezTo>
                    <a:pt x="315" y="1"/>
                    <a:pt x="287" y="5"/>
                    <a:pt x="259" y="14"/>
                  </a:cubicBezTo>
                  <a:cubicBezTo>
                    <a:pt x="101" y="39"/>
                    <a:pt x="0" y="172"/>
                    <a:pt x="25" y="330"/>
                  </a:cubicBezTo>
                  <a:cubicBezTo>
                    <a:pt x="70" y="469"/>
                    <a:pt x="178" y="569"/>
                    <a:pt x="312" y="569"/>
                  </a:cubicBezTo>
                  <a:cubicBezTo>
                    <a:pt x="330" y="569"/>
                    <a:pt x="348" y="567"/>
                    <a:pt x="367" y="564"/>
                  </a:cubicBezTo>
                  <a:cubicBezTo>
                    <a:pt x="525" y="538"/>
                    <a:pt x="632" y="380"/>
                    <a:pt x="607" y="222"/>
                  </a:cubicBezTo>
                  <a:cubicBezTo>
                    <a:pt x="581" y="92"/>
                    <a:pt x="469" y="1"/>
                    <a:pt x="3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33"/>
            <p:cNvSpPr/>
            <p:nvPr/>
          </p:nvSpPr>
          <p:spPr>
            <a:xfrm rot="6311946">
              <a:off x="995665" y="3715925"/>
              <a:ext cx="112017" cy="100898"/>
            </a:xfrm>
            <a:custGeom>
              <a:avLst/>
              <a:gdLst/>
              <a:ahLst/>
              <a:cxnLst/>
              <a:rect l="l" t="t" r="r" b="b"/>
              <a:pathLst>
                <a:path w="633" h="570" extrusionOk="0">
                  <a:moveTo>
                    <a:pt x="342" y="1"/>
                  </a:moveTo>
                  <a:cubicBezTo>
                    <a:pt x="315" y="1"/>
                    <a:pt x="287" y="5"/>
                    <a:pt x="259" y="14"/>
                  </a:cubicBezTo>
                  <a:cubicBezTo>
                    <a:pt x="101" y="39"/>
                    <a:pt x="0" y="172"/>
                    <a:pt x="25" y="330"/>
                  </a:cubicBezTo>
                  <a:cubicBezTo>
                    <a:pt x="70" y="469"/>
                    <a:pt x="178" y="569"/>
                    <a:pt x="312" y="569"/>
                  </a:cubicBezTo>
                  <a:cubicBezTo>
                    <a:pt x="330" y="569"/>
                    <a:pt x="348" y="567"/>
                    <a:pt x="367" y="564"/>
                  </a:cubicBezTo>
                  <a:cubicBezTo>
                    <a:pt x="525" y="538"/>
                    <a:pt x="632" y="380"/>
                    <a:pt x="607" y="222"/>
                  </a:cubicBezTo>
                  <a:cubicBezTo>
                    <a:pt x="581" y="92"/>
                    <a:pt x="469" y="1"/>
                    <a:pt x="3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 name="Google Shape;943;p31"/>
          <p:cNvSpPr txBox="1">
            <a:spLocks noGrp="1"/>
          </p:cNvSpPr>
          <p:nvPr>
            <p:ph type="title"/>
          </p:nvPr>
        </p:nvSpPr>
        <p:spPr>
          <a:xfrm>
            <a:off x="533400" y="3943350"/>
            <a:ext cx="7932600" cy="914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ID" sz="1600" dirty="0" smtClean="0"/>
              <a:t>Atom karbon yang ditandai bintang pada kedua molekul diatas mengikat empat gugus yang berbeda yaitu aldehid, metanol, hidrogen, dan hidroksil.</a:t>
            </a:r>
            <a:endParaRPr sz="1600"/>
          </a:p>
        </p:txBody>
      </p:sp>
      <p:pic>
        <p:nvPicPr>
          <p:cNvPr id="66" name="Picture 65" descr="gambar 3.jpg"/>
          <p:cNvPicPr>
            <a:picLocks noChangeAspect="1"/>
          </p:cNvPicPr>
          <p:nvPr/>
        </p:nvPicPr>
        <p:blipFill>
          <a:blip r:embed="rId3"/>
          <a:stretch>
            <a:fillRect/>
          </a:stretch>
        </p:blipFill>
        <p:spPr>
          <a:xfrm>
            <a:off x="1828800" y="1809750"/>
            <a:ext cx="1737360" cy="2171700"/>
          </a:xfrm>
          <a:prstGeom prst="rect">
            <a:avLst/>
          </a:prstGeom>
        </p:spPr>
      </p:pic>
      <p:pic>
        <p:nvPicPr>
          <p:cNvPr id="68" name="Picture 67" descr="gambar 4.jpg"/>
          <p:cNvPicPr>
            <a:picLocks noChangeAspect="1"/>
          </p:cNvPicPr>
          <p:nvPr/>
        </p:nvPicPr>
        <p:blipFill>
          <a:blip r:embed="rId4"/>
          <a:stretch>
            <a:fillRect/>
          </a:stretch>
        </p:blipFill>
        <p:spPr>
          <a:xfrm>
            <a:off x="4572000" y="1885950"/>
            <a:ext cx="2011680" cy="182264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9"/>
        <p:cNvGrpSpPr/>
        <p:nvPr/>
      </p:nvGrpSpPr>
      <p:grpSpPr>
        <a:xfrm>
          <a:off x="0" y="0"/>
          <a:ext cx="0" cy="0"/>
          <a:chOff x="0" y="0"/>
          <a:chExt cx="0" cy="0"/>
        </a:xfrm>
      </p:grpSpPr>
      <p:sp>
        <p:nvSpPr>
          <p:cNvPr id="1040" name="Google Shape;1040;p34"/>
          <p:cNvSpPr txBox="1">
            <a:spLocks noGrp="1"/>
          </p:cNvSpPr>
          <p:nvPr>
            <p:ph type="title"/>
          </p:nvPr>
        </p:nvSpPr>
        <p:spPr>
          <a:xfrm>
            <a:off x="685800" y="285750"/>
            <a:ext cx="8153400" cy="1143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sz="1600" b="0" smtClean="0"/>
              <a:t>Karena monosakarida memiliki atom c asimetrik, maka secara fisika monosakarida memiliki sifat sebagai senyawa yang dapat memutar polarisasi cahaya atau dengan kata lain monosakarida bersifat optik aktif.</a:t>
            </a:r>
            <a:endParaRPr sz="1600" b="0"/>
          </a:p>
        </p:txBody>
      </p:sp>
      <p:sp>
        <p:nvSpPr>
          <p:cNvPr id="1041" name="Google Shape;1041;p34"/>
          <p:cNvSpPr txBox="1">
            <a:spLocks noGrp="1"/>
          </p:cNvSpPr>
          <p:nvPr>
            <p:ph type="body" idx="1"/>
          </p:nvPr>
        </p:nvSpPr>
        <p:spPr>
          <a:xfrm>
            <a:off x="5486400" y="1790701"/>
            <a:ext cx="3429000" cy="3067049"/>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id-ID" sz="1600" dirty="0" smtClean="0"/>
              <a:t>D merupakan dextro yang berarti kanan. L merupakan levo yang berarti kiri.</a:t>
            </a:r>
            <a:endParaRPr sz="1600"/>
          </a:p>
        </p:txBody>
      </p:sp>
      <p:pic>
        <p:nvPicPr>
          <p:cNvPr id="33" name="Picture 32" descr="gambar 5.jpg"/>
          <p:cNvPicPr>
            <a:picLocks noChangeAspect="1"/>
          </p:cNvPicPr>
          <p:nvPr/>
        </p:nvPicPr>
        <p:blipFill>
          <a:blip r:embed="rId3"/>
          <a:stretch>
            <a:fillRect/>
          </a:stretch>
        </p:blipFill>
        <p:spPr>
          <a:xfrm>
            <a:off x="685800" y="1809750"/>
            <a:ext cx="2103120" cy="1660359"/>
          </a:xfrm>
          <a:prstGeom prst="rect">
            <a:avLst/>
          </a:prstGeom>
        </p:spPr>
      </p:pic>
      <p:pic>
        <p:nvPicPr>
          <p:cNvPr id="34" name="Picture 33" descr="gambar 6.jpg"/>
          <p:cNvPicPr>
            <a:picLocks noChangeAspect="1"/>
          </p:cNvPicPr>
          <p:nvPr/>
        </p:nvPicPr>
        <p:blipFill>
          <a:blip r:embed="rId4"/>
          <a:stretch>
            <a:fillRect/>
          </a:stretch>
        </p:blipFill>
        <p:spPr>
          <a:xfrm>
            <a:off x="3352800" y="1809750"/>
            <a:ext cx="2011680" cy="175141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01"/>
        <p:cNvGrpSpPr/>
        <p:nvPr/>
      </p:nvGrpSpPr>
      <p:grpSpPr>
        <a:xfrm>
          <a:off x="0" y="0"/>
          <a:ext cx="0" cy="0"/>
          <a:chOff x="0" y="0"/>
          <a:chExt cx="0" cy="0"/>
        </a:xfrm>
      </p:grpSpPr>
      <p:sp>
        <p:nvSpPr>
          <p:cNvPr id="1107" name="Google Shape;1107;p36"/>
          <p:cNvSpPr txBox="1">
            <a:spLocks noGrp="1"/>
          </p:cNvSpPr>
          <p:nvPr>
            <p:ph type="subTitle" idx="1"/>
          </p:nvPr>
        </p:nvSpPr>
        <p:spPr>
          <a:xfrm>
            <a:off x="1447800" y="1123950"/>
            <a:ext cx="6172200" cy="2408825"/>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d-ID" sz="1600" dirty="0" smtClean="0"/>
              <a:t>Glukosa memiliki gugus aldehid dengan rantai saming R1 dan alkohol dengan rantai samping R2. Interaksi ini akan berada pada keseimbangan untuk membentuk hermiacetal. Oksigen akan terikat pada atom karbon aldehid sehingga terbentuk struktur siklik. Atom C merupakan Hemiasetal dengan R1 yang dibawa oleh aldehid dan R2 yang dibawa oleh alkohol.</a:t>
            </a:r>
            <a:endParaRPr sz="1600"/>
          </a:p>
        </p:txBody>
      </p:sp>
      <p:sp>
        <p:nvSpPr>
          <p:cNvPr id="1110" name="Google Shape;1110;p36"/>
          <p:cNvSpPr/>
          <p:nvPr/>
        </p:nvSpPr>
        <p:spPr>
          <a:xfrm>
            <a:off x="-2476925" y="2879113"/>
            <a:ext cx="3944570" cy="2572478"/>
          </a:xfrm>
          <a:custGeom>
            <a:avLst/>
            <a:gdLst/>
            <a:ahLst/>
            <a:cxnLst/>
            <a:rect l="l" t="t" r="r" b="b"/>
            <a:pathLst>
              <a:path w="7650" h="4989" extrusionOk="0">
                <a:moveTo>
                  <a:pt x="5888" y="1"/>
                </a:moveTo>
                <a:cubicBezTo>
                  <a:pt x="5262" y="1"/>
                  <a:pt x="4587" y="369"/>
                  <a:pt x="4011" y="417"/>
                </a:cubicBezTo>
                <a:cubicBezTo>
                  <a:pt x="3960" y="420"/>
                  <a:pt x="3907" y="422"/>
                  <a:pt x="3853" y="422"/>
                </a:cubicBezTo>
                <a:cubicBezTo>
                  <a:pt x="3575" y="422"/>
                  <a:pt x="3266" y="387"/>
                  <a:pt x="2964" y="387"/>
                </a:cubicBezTo>
                <a:cubicBezTo>
                  <a:pt x="2490" y="387"/>
                  <a:pt x="2033" y="473"/>
                  <a:pt x="1743" y="914"/>
                </a:cubicBezTo>
                <a:cubicBezTo>
                  <a:pt x="1135" y="1846"/>
                  <a:pt x="0" y="1783"/>
                  <a:pt x="0" y="2622"/>
                </a:cubicBezTo>
                <a:cubicBezTo>
                  <a:pt x="0" y="3354"/>
                  <a:pt x="933" y="3570"/>
                  <a:pt x="933" y="4988"/>
                </a:cubicBezTo>
                <a:lnTo>
                  <a:pt x="6392" y="4988"/>
                </a:lnTo>
                <a:cubicBezTo>
                  <a:pt x="7198" y="4988"/>
                  <a:pt x="7590" y="4723"/>
                  <a:pt x="7619" y="4272"/>
                </a:cubicBezTo>
                <a:cubicBezTo>
                  <a:pt x="7649" y="3899"/>
                  <a:pt x="7384" y="3589"/>
                  <a:pt x="6937" y="3510"/>
                </a:cubicBezTo>
                <a:cubicBezTo>
                  <a:pt x="6672" y="3462"/>
                  <a:pt x="6299" y="3339"/>
                  <a:pt x="6220" y="3059"/>
                </a:cubicBezTo>
                <a:cubicBezTo>
                  <a:pt x="6112" y="2671"/>
                  <a:pt x="6530" y="2406"/>
                  <a:pt x="6687" y="2126"/>
                </a:cubicBezTo>
                <a:cubicBezTo>
                  <a:pt x="7075" y="1458"/>
                  <a:pt x="7104" y="462"/>
                  <a:pt x="6470" y="138"/>
                </a:cubicBezTo>
                <a:cubicBezTo>
                  <a:pt x="6284" y="39"/>
                  <a:pt x="6088" y="1"/>
                  <a:pt x="5888" y="1"/>
                </a:cubicBezTo>
                <a:close/>
              </a:path>
            </a:pathLst>
          </a:custGeom>
          <a:solidFill>
            <a:srgbClr val="AADBEE">
              <a:alpha val="571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11" name="Google Shape;1111;p36"/>
          <p:cNvGrpSpPr/>
          <p:nvPr/>
        </p:nvGrpSpPr>
        <p:grpSpPr>
          <a:xfrm>
            <a:off x="8305800" y="361950"/>
            <a:ext cx="449351" cy="134550"/>
            <a:chOff x="826998" y="3699099"/>
            <a:chExt cx="449351" cy="134550"/>
          </a:xfrm>
        </p:grpSpPr>
        <p:sp>
          <p:nvSpPr>
            <p:cNvPr id="1112" name="Google Shape;1112;p36"/>
            <p:cNvSpPr/>
            <p:nvPr/>
          </p:nvSpPr>
          <p:spPr>
            <a:xfrm rot="6311946">
              <a:off x="834358" y="3715925"/>
              <a:ext cx="112017" cy="100898"/>
            </a:xfrm>
            <a:custGeom>
              <a:avLst/>
              <a:gdLst/>
              <a:ahLst/>
              <a:cxnLst/>
              <a:rect l="l" t="t" r="r" b="b"/>
              <a:pathLst>
                <a:path w="633" h="570" extrusionOk="0">
                  <a:moveTo>
                    <a:pt x="342" y="1"/>
                  </a:moveTo>
                  <a:cubicBezTo>
                    <a:pt x="315" y="1"/>
                    <a:pt x="287" y="5"/>
                    <a:pt x="259" y="14"/>
                  </a:cubicBezTo>
                  <a:cubicBezTo>
                    <a:pt x="101" y="39"/>
                    <a:pt x="0" y="172"/>
                    <a:pt x="25" y="330"/>
                  </a:cubicBezTo>
                  <a:cubicBezTo>
                    <a:pt x="70" y="469"/>
                    <a:pt x="178" y="569"/>
                    <a:pt x="312" y="569"/>
                  </a:cubicBezTo>
                  <a:cubicBezTo>
                    <a:pt x="330" y="569"/>
                    <a:pt x="348" y="567"/>
                    <a:pt x="367" y="564"/>
                  </a:cubicBezTo>
                  <a:cubicBezTo>
                    <a:pt x="525" y="538"/>
                    <a:pt x="632" y="380"/>
                    <a:pt x="607" y="222"/>
                  </a:cubicBezTo>
                  <a:cubicBezTo>
                    <a:pt x="581" y="92"/>
                    <a:pt x="469" y="1"/>
                    <a:pt x="3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36"/>
            <p:cNvSpPr/>
            <p:nvPr/>
          </p:nvSpPr>
          <p:spPr>
            <a:xfrm rot="6311946">
              <a:off x="1156972" y="3715925"/>
              <a:ext cx="112017" cy="100898"/>
            </a:xfrm>
            <a:custGeom>
              <a:avLst/>
              <a:gdLst/>
              <a:ahLst/>
              <a:cxnLst/>
              <a:rect l="l" t="t" r="r" b="b"/>
              <a:pathLst>
                <a:path w="633" h="570" extrusionOk="0">
                  <a:moveTo>
                    <a:pt x="342" y="1"/>
                  </a:moveTo>
                  <a:cubicBezTo>
                    <a:pt x="315" y="1"/>
                    <a:pt x="287" y="5"/>
                    <a:pt x="259" y="14"/>
                  </a:cubicBezTo>
                  <a:cubicBezTo>
                    <a:pt x="101" y="39"/>
                    <a:pt x="0" y="172"/>
                    <a:pt x="25" y="330"/>
                  </a:cubicBezTo>
                  <a:cubicBezTo>
                    <a:pt x="70" y="469"/>
                    <a:pt x="178" y="569"/>
                    <a:pt x="312" y="569"/>
                  </a:cubicBezTo>
                  <a:cubicBezTo>
                    <a:pt x="330" y="569"/>
                    <a:pt x="348" y="567"/>
                    <a:pt x="367" y="564"/>
                  </a:cubicBezTo>
                  <a:cubicBezTo>
                    <a:pt x="525" y="538"/>
                    <a:pt x="632" y="380"/>
                    <a:pt x="607" y="222"/>
                  </a:cubicBezTo>
                  <a:cubicBezTo>
                    <a:pt x="581" y="92"/>
                    <a:pt x="469" y="1"/>
                    <a:pt x="3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36"/>
            <p:cNvSpPr/>
            <p:nvPr/>
          </p:nvSpPr>
          <p:spPr>
            <a:xfrm rot="6311946">
              <a:off x="995665" y="3715925"/>
              <a:ext cx="112017" cy="100898"/>
            </a:xfrm>
            <a:custGeom>
              <a:avLst/>
              <a:gdLst/>
              <a:ahLst/>
              <a:cxnLst/>
              <a:rect l="l" t="t" r="r" b="b"/>
              <a:pathLst>
                <a:path w="633" h="570" extrusionOk="0">
                  <a:moveTo>
                    <a:pt x="342" y="1"/>
                  </a:moveTo>
                  <a:cubicBezTo>
                    <a:pt x="315" y="1"/>
                    <a:pt x="287" y="5"/>
                    <a:pt x="259" y="14"/>
                  </a:cubicBezTo>
                  <a:cubicBezTo>
                    <a:pt x="101" y="39"/>
                    <a:pt x="0" y="172"/>
                    <a:pt x="25" y="330"/>
                  </a:cubicBezTo>
                  <a:cubicBezTo>
                    <a:pt x="70" y="469"/>
                    <a:pt x="178" y="569"/>
                    <a:pt x="312" y="569"/>
                  </a:cubicBezTo>
                  <a:cubicBezTo>
                    <a:pt x="330" y="569"/>
                    <a:pt x="348" y="567"/>
                    <a:pt x="367" y="564"/>
                  </a:cubicBezTo>
                  <a:cubicBezTo>
                    <a:pt x="525" y="538"/>
                    <a:pt x="632" y="380"/>
                    <a:pt x="607" y="222"/>
                  </a:cubicBezTo>
                  <a:cubicBezTo>
                    <a:pt x="581" y="92"/>
                    <a:pt x="469" y="1"/>
                    <a:pt x="3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theme/theme1.xml><?xml version="1.0" encoding="utf-8"?>
<a:theme xmlns:a="http://schemas.openxmlformats.org/drawingml/2006/main" name="Curie Breakthrough by Slidesgo">
  <a:themeElements>
    <a:clrScheme name="Simple Light">
      <a:dk1>
        <a:srgbClr val="000000"/>
      </a:dk1>
      <a:lt1>
        <a:srgbClr val="FFFFFF"/>
      </a:lt1>
      <a:dk2>
        <a:srgbClr val="595959"/>
      </a:dk2>
      <a:lt2>
        <a:srgbClr val="EEEEEE"/>
      </a:lt2>
      <a:accent1>
        <a:srgbClr val="0E4776"/>
      </a:accent1>
      <a:accent2>
        <a:srgbClr val="02ACD0"/>
      </a:accent2>
      <a:accent3>
        <a:srgbClr val="AADBEE"/>
      </a:accent3>
      <a:accent4>
        <a:srgbClr val="F5AD9A"/>
      </a:accent4>
      <a:accent5>
        <a:srgbClr val="ED8984"/>
      </a:accent5>
      <a:accent6>
        <a:srgbClr val="EC686A"/>
      </a:accent6>
      <a:hlink>
        <a:srgbClr val="02ACD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187</Words>
  <PresentationFormat>On-screen Show (16:9)</PresentationFormat>
  <Paragraphs>13</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Curie Breakthrough by Slidesgo</vt:lpstr>
      <vt:lpstr>KARBOHIDRAT MONOSAKARIDA </vt:lpstr>
      <vt:lpstr>Monosakarida merupakan unit terkecil. Mono artinya satu sedangkan sakkarida artinya gula. Monosakarida tersusun  atas satu gugus aldehid dan satu gugus keton yang pada rantainya terikat 2 dua atau lebih gugus hidroksil. </vt:lpstr>
      <vt:lpstr>Atom karbon yang ditandai bintang pada kedua molekul diatas mengikat empat gugus yang berbeda yaitu aldehid, metanol, hidrogen, dan hidroksil.</vt:lpstr>
      <vt:lpstr>Karena monosakarida memiliki atom c asimetrik, maka secara fisika monosakarida memiliki sifat sebagai senyawa yang dapat memutar polarisasi cahaya atau dengan kata lain monosakarida bersifat optik aktif.</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CURIE BREAKTHROUGH</dc:title>
  <dc:creator>abc</dc:creator>
  <cp:lastModifiedBy>abc</cp:lastModifiedBy>
  <cp:revision>7</cp:revision>
  <dcterms:modified xsi:type="dcterms:W3CDTF">2022-03-04T07:43:41Z</dcterms:modified>
</cp:coreProperties>
</file>