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8"/>
  </p:notesMasterIdLst>
  <p:sldIdLst>
    <p:sldId id="256" r:id="rId2"/>
    <p:sldId id="257" r:id="rId3"/>
    <p:sldId id="298" r:id="rId4"/>
    <p:sldId id="299" r:id="rId5"/>
    <p:sldId id="300" r:id="rId6"/>
    <p:sldId id="267" r:id="rId7"/>
  </p:sldIdLst>
  <p:sldSz cx="9144000" cy="5143500" type="screen16x9"/>
  <p:notesSz cx="6858000" cy="9144000"/>
  <p:embeddedFontLst>
    <p:embeddedFont>
      <p:font typeface="Barlow" charset="0"/>
      <p:regular r:id="rId9"/>
      <p:bold r:id="rId10"/>
      <p:italic r:id="rId11"/>
      <p:boldItalic r:id="rId12"/>
    </p:embeddedFont>
    <p:embeddedFont>
      <p:font typeface="Asap" charset="0"/>
      <p:regular r:id="rId13"/>
      <p:bold r:id="rId14"/>
      <p:italic r:id="rId15"/>
      <p:boldItalic r:id="rId16"/>
    </p:embeddedFont>
    <p:embeddedFont>
      <p:font typeface="Proxima Nova" charset="0"/>
      <p:regular r:id="rId17"/>
      <p:bold r:id="rId18"/>
      <p:italic r:id="rId19"/>
      <p:boldItalic r:id="rId20"/>
    </p:embeddedFont>
    <p:embeddedFont>
      <p:font typeface="Comic Sans MS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96BC0E5-B3DE-4D9C-8395-B3A2F8F19344}">
  <a:tblStyle styleId="{296BC0E5-B3DE-4D9C-8395-B3A2F8F19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4" autoAdjust="0"/>
  </p:normalViewPr>
  <p:slideViewPr>
    <p:cSldViewPr>
      <p:cViewPr varScale="1">
        <p:scale>
          <a:sx n="87" d="100"/>
          <a:sy n="87" d="100"/>
        </p:scale>
        <p:origin x="-56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gfc3ad892b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1" name="Google Shape;3431;gfc3ad892b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gfa905f6157_3_19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9" name="Google Shape;4469;gfa905f6157_3_19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gfa905f6157_3_19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9" name="Google Shape;4469;gfa905f6157_3_19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gfa905f6157_3_19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9" name="Google Shape;4469;gfa905f6157_3_19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101b1dd17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101b1dd17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35650" y="2232667"/>
            <a:ext cx="5672700" cy="13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77300" y="3875923"/>
            <a:ext cx="5189400" cy="2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2457875" y="1043535"/>
            <a:ext cx="42123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100" b="1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978837">
            <a:off x="7220" y="-417915"/>
            <a:ext cx="6276394" cy="7609712"/>
            <a:chOff x="257300" y="1291250"/>
            <a:chExt cx="2449350" cy="2969675"/>
          </a:xfrm>
        </p:grpSpPr>
        <p:sp>
          <p:nvSpPr>
            <p:cNvPr id="13" name="Google Shape;13;p2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3705226" y="-278936"/>
            <a:ext cx="5672644" cy="6157978"/>
            <a:chOff x="970725" y="-433325"/>
            <a:chExt cx="3282590" cy="3563439"/>
          </a:xfrm>
        </p:grpSpPr>
        <p:sp>
          <p:nvSpPr>
            <p:cNvPr id="42" name="Google Shape;42;p2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7540031" y="3274946"/>
            <a:ext cx="1897188" cy="2085247"/>
            <a:chOff x="7540031" y="3274946"/>
            <a:chExt cx="1897188" cy="2085247"/>
          </a:xfrm>
        </p:grpSpPr>
        <p:sp>
          <p:nvSpPr>
            <p:cNvPr id="54" name="Google Shape;54;p2"/>
            <p:cNvSpPr/>
            <p:nvPr/>
          </p:nvSpPr>
          <p:spPr>
            <a:xfrm>
              <a:off x="7888401" y="3373649"/>
              <a:ext cx="1548818" cy="1986544"/>
            </a:xfrm>
            <a:custGeom>
              <a:avLst/>
              <a:gdLst/>
              <a:ahLst/>
              <a:cxnLst/>
              <a:rect l="l" t="t" r="r" b="b"/>
              <a:pathLst>
                <a:path w="22302" h="28606" extrusionOk="0">
                  <a:moveTo>
                    <a:pt x="16527" y="0"/>
                  </a:moveTo>
                  <a:cubicBezTo>
                    <a:pt x="16103" y="0"/>
                    <a:pt x="15691" y="37"/>
                    <a:pt x="15359" y="63"/>
                  </a:cubicBezTo>
                  <a:cubicBezTo>
                    <a:pt x="13103" y="242"/>
                    <a:pt x="12443" y="1920"/>
                    <a:pt x="10570" y="2769"/>
                  </a:cubicBezTo>
                  <a:cubicBezTo>
                    <a:pt x="10146" y="2961"/>
                    <a:pt x="9711" y="3028"/>
                    <a:pt x="9270" y="3028"/>
                  </a:cubicBezTo>
                  <a:cubicBezTo>
                    <a:pt x="8246" y="3028"/>
                    <a:pt x="7192" y="2666"/>
                    <a:pt x="6180" y="2666"/>
                  </a:cubicBezTo>
                  <a:cubicBezTo>
                    <a:pt x="6151" y="2666"/>
                    <a:pt x="6122" y="2666"/>
                    <a:pt x="6094" y="2667"/>
                  </a:cubicBezTo>
                  <a:cubicBezTo>
                    <a:pt x="4641" y="2697"/>
                    <a:pt x="3234" y="3598"/>
                    <a:pt x="2415" y="4810"/>
                  </a:cubicBezTo>
                  <a:cubicBezTo>
                    <a:pt x="1443" y="6243"/>
                    <a:pt x="1054" y="8412"/>
                    <a:pt x="1510" y="10085"/>
                  </a:cubicBezTo>
                  <a:cubicBezTo>
                    <a:pt x="2057" y="12096"/>
                    <a:pt x="3735" y="13712"/>
                    <a:pt x="2876" y="15958"/>
                  </a:cubicBezTo>
                  <a:cubicBezTo>
                    <a:pt x="2062" y="18087"/>
                    <a:pt x="0" y="19110"/>
                    <a:pt x="31" y="21734"/>
                  </a:cubicBezTo>
                  <a:cubicBezTo>
                    <a:pt x="67" y="24205"/>
                    <a:pt x="3142" y="26400"/>
                    <a:pt x="5449" y="26641"/>
                  </a:cubicBezTo>
                  <a:lnTo>
                    <a:pt x="15538" y="27904"/>
                  </a:lnTo>
                  <a:cubicBezTo>
                    <a:pt x="15492" y="28201"/>
                    <a:pt x="15579" y="28431"/>
                    <a:pt x="15794" y="28605"/>
                  </a:cubicBezTo>
                  <a:cubicBezTo>
                    <a:pt x="17631" y="28237"/>
                    <a:pt x="21012" y="26861"/>
                    <a:pt x="21749" y="24932"/>
                  </a:cubicBezTo>
                  <a:cubicBezTo>
                    <a:pt x="22302" y="23489"/>
                    <a:pt x="21360" y="21105"/>
                    <a:pt x="21299" y="19601"/>
                  </a:cubicBezTo>
                  <a:cubicBezTo>
                    <a:pt x="21196" y="17176"/>
                    <a:pt x="21063" y="14838"/>
                    <a:pt x="20352" y="12490"/>
                  </a:cubicBezTo>
                  <a:cubicBezTo>
                    <a:pt x="19626" y="10075"/>
                    <a:pt x="18874" y="7808"/>
                    <a:pt x="18746" y="5266"/>
                  </a:cubicBezTo>
                  <a:cubicBezTo>
                    <a:pt x="18679" y="3961"/>
                    <a:pt x="19436" y="1638"/>
                    <a:pt x="18505" y="605"/>
                  </a:cubicBezTo>
                  <a:cubicBezTo>
                    <a:pt x="18061" y="115"/>
                    <a:pt x="17276" y="0"/>
                    <a:pt x="16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2"/>
            <p:cNvGrpSpPr/>
            <p:nvPr/>
          </p:nvGrpSpPr>
          <p:grpSpPr>
            <a:xfrm>
              <a:off x="8324375" y="4102075"/>
              <a:ext cx="676875" cy="664099"/>
              <a:chOff x="6631525" y="3649550"/>
              <a:chExt cx="676875" cy="664099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008172" y="3649550"/>
                <a:ext cx="107251" cy="8253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8" extrusionOk="0">
                    <a:moveTo>
                      <a:pt x="726" y="1"/>
                    </a:moveTo>
                    <a:cubicBezTo>
                      <a:pt x="406" y="1"/>
                      <a:pt x="0" y="254"/>
                      <a:pt x="102" y="573"/>
                    </a:cubicBezTo>
                    <a:cubicBezTo>
                      <a:pt x="169" y="787"/>
                      <a:pt x="334" y="878"/>
                      <a:pt x="509" y="878"/>
                    </a:cubicBezTo>
                    <a:cubicBezTo>
                      <a:pt x="747" y="878"/>
                      <a:pt x="1005" y="711"/>
                      <a:pt x="1064" y="460"/>
                    </a:cubicBezTo>
                    <a:cubicBezTo>
                      <a:pt x="1140" y="131"/>
                      <a:pt x="955" y="1"/>
                      <a:pt x="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834559" y="4000635"/>
                <a:ext cx="107251" cy="8243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7" extrusionOk="0">
                    <a:moveTo>
                      <a:pt x="726" y="1"/>
                    </a:moveTo>
                    <a:cubicBezTo>
                      <a:pt x="406" y="1"/>
                      <a:pt x="0" y="254"/>
                      <a:pt x="102" y="572"/>
                    </a:cubicBezTo>
                    <a:cubicBezTo>
                      <a:pt x="169" y="786"/>
                      <a:pt x="332" y="876"/>
                      <a:pt x="507" y="876"/>
                    </a:cubicBezTo>
                    <a:cubicBezTo>
                      <a:pt x="746" y="876"/>
                      <a:pt x="1005" y="708"/>
                      <a:pt x="1064" y="460"/>
                    </a:cubicBezTo>
                    <a:cubicBezTo>
                      <a:pt x="1141" y="131"/>
                      <a:pt x="955" y="1"/>
                      <a:pt x="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187049" y="3883512"/>
                <a:ext cx="121351" cy="8281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881" extrusionOk="0">
                    <a:moveTo>
                      <a:pt x="595" y="0"/>
                    </a:moveTo>
                    <a:cubicBezTo>
                      <a:pt x="349" y="0"/>
                      <a:pt x="92" y="124"/>
                      <a:pt x="51" y="401"/>
                    </a:cubicBezTo>
                    <a:cubicBezTo>
                      <a:pt x="1" y="722"/>
                      <a:pt x="232" y="880"/>
                      <a:pt x="483" y="880"/>
                    </a:cubicBezTo>
                    <a:cubicBezTo>
                      <a:pt x="644" y="880"/>
                      <a:pt x="813" y="815"/>
                      <a:pt x="920" y="688"/>
                    </a:cubicBezTo>
                    <a:cubicBezTo>
                      <a:pt x="1290" y="260"/>
                      <a:pt x="953" y="0"/>
                      <a:pt x="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900357" y="3826643"/>
                <a:ext cx="160078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046" extrusionOk="0">
                    <a:moveTo>
                      <a:pt x="989" y="1"/>
                    </a:moveTo>
                    <a:cubicBezTo>
                      <a:pt x="894" y="1"/>
                      <a:pt x="793" y="21"/>
                      <a:pt x="691" y="65"/>
                    </a:cubicBezTo>
                    <a:cubicBezTo>
                      <a:pt x="302" y="234"/>
                      <a:pt x="0" y="684"/>
                      <a:pt x="481" y="955"/>
                    </a:cubicBezTo>
                    <a:cubicBezTo>
                      <a:pt x="593" y="1017"/>
                      <a:pt x="702" y="1046"/>
                      <a:pt x="806" y="1046"/>
                    </a:cubicBezTo>
                    <a:cubicBezTo>
                      <a:pt x="979" y="1046"/>
                      <a:pt x="1141" y="966"/>
                      <a:pt x="1285" y="822"/>
                    </a:cubicBezTo>
                    <a:cubicBezTo>
                      <a:pt x="1702" y="396"/>
                      <a:pt x="1411" y="1"/>
                      <a:pt x="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631525" y="3884640"/>
                <a:ext cx="159984" cy="98133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044" extrusionOk="0">
                    <a:moveTo>
                      <a:pt x="996" y="1"/>
                    </a:moveTo>
                    <a:cubicBezTo>
                      <a:pt x="901" y="1"/>
                      <a:pt x="799" y="21"/>
                      <a:pt x="696" y="67"/>
                    </a:cubicBezTo>
                    <a:cubicBezTo>
                      <a:pt x="302" y="236"/>
                      <a:pt x="0" y="686"/>
                      <a:pt x="487" y="952"/>
                    </a:cubicBezTo>
                    <a:cubicBezTo>
                      <a:pt x="599" y="1014"/>
                      <a:pt x="708" y="1044"/>
                      <a:pt x="813" y="1044"/>
                    </a:cubicBezTo>
                    <a:cubicBezTo>
                      <a:pt x="983" y="1044"/>
                      <a:pt x="1142" y="965"/>
                      <a:pt x="1285" y="819"/>
                    </a:cubicBezTo>
                    <a:cubicBezTo>
                      <a:pt x="1701" y="398"/>
                      <a:pt x="1415" y="1"/>
                      <a:pt x="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006104" y="3967735"/>
                <a:ext cx="132724" cy="104149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08" extrusionOk="0">
                    <a:moveTo>
                      <a:pt x="750" y="1"/>
                    </a:moveTo>
                    <a:cubicBezTo>
                      <a:pt x="741" y="1"/>
                      <a:pt x="732" y="1"/>
                      <a:pt x="722" y="1"/>
                    </a:cubicBezTo>
                    <a:cubicBezTo>
                      <a:pt x="298" y="22"/>
                      <a:pt x="1" y="380"/>
                      <a:pt x="170" y="779"/>
                    </a:cubicBezTo>
                    <a:cubicBezTo>
                      <a:pt x="265" y="1003"/>
                      <a:pt x="446" y="1108"/>
                      <a:pt x="637" y="1108"/>
                    </a:cubicBezTo>
                    <a:cubicBezTo>
                      <a:pt x="796" y="1108"/>
                      <a:pt x="961" y="1036"/>
                      <a:pt x="1091" y="902"/>
                    </a:cubicBezTo>
                    <a:cubicBezTo>
                      <a:pt x="1411" y="566"/>
                      <a:pt x="1173" y="1"/>
                      <a:pt x="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956098" y="4209688"/>
                <a:ext cx="132818" cy="103961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106" extrusionOk="0">
                    <a:moveTo>
                      <a:pt x="745" y="0"/>
                    </a:moveTo>
                    <a:cubicBezTo>
                      <a:pt x="737" y="0"/>
                      <a:pt x="730" y="0"/>
                      <a:pt x="722" y="1"/>
                    </a:cubicBezTo>
                    <a:cubicBezTo>
                      <a:pt x="298" y="21"/>
                      <a:pt x="1" y="379"/>
                      <a:pt x="170" y="784"/>
                    </a:cubicBezTo>
                    <a:cubicBezTo>
                      <a:pt x="265" y="1002"/>
                      <a:pt x="446" y="1106"/>
                      <a:pt x="638" y="1106"/>
                    </a:cubicBezTo>
                    <a:cubicBezTo>
                      <a:pt x="796" y="1106"/>
                      <a:pt x="961" y="1035"/>
                      <a:pt x="1091" y="901"/>
                    </a:cubicBezTo>
                    <a:cubicBezTo>
                      <a:pt x="1412" y="569"/>
                      <a:pt x="1171" y="0"/>
                      <a:pt x="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7540031" y="3274946"/>
              <a:ext cx="825540" cy="664086"/>
              <a:chOff x="7507699" y="3284526"/>
              <a:chExt cx="750354" cy="603604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7507699" y="3284526"/>
                <a:ext cx="750354" cy="603604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5598" extrusionOk="0">
                    <a:moveTo>
                      <a:pt x="2958" y="0"/>
                    </a:moveTo>
                    <a:cubicBezTo>
                      <a:pt x="2852" y="0"/>
                      <a:pt x="2755" y="10"/>
                      <a:pt x="2672" y="32"/>
                    </a:cubicBezTo>
                    <a:cubicBezTo>
                      <a:pt x="1285" y="211"/>
                      <a:pt x="1" y="1235"/>
                      <a:pt x="666" y="2677"/>
                    </a:cubicBezTo>
                    <a:cubicBezTo>
                      <a:pt x="1091" y="3603"/>
                      <a:pt x="1485" y="4652"/>
                      <a:pt x="2426" y="5133"/>
                    </a:cubicBezTo>
                    <a:cubicBezTo>
                      <a:pt x="2955" y="5405"/>
                      <a:pt x="3719" y="5598"/>
                      <a:pt x="4463" y="5598"/>
                    </a:cubicBezTo>
                    <a:cubicBezTo>
                      <a:pt x="5526" y="5598"/>
                      <a:pt x="6546" y="5204"/>
                      <a:pt x="6775" y="4084"/>
                    </a:cubicBezTo>
                    <a:cubicBezTo>
                      <a:pt x="6959" y="3174"/>
                      <a:pt x="5977" y="1434"/>
                      <a:pt x="5276" y="825"/>
                    </a:cubicBezTo>
                    <a:cubicBezTo>
                      <a:pt x="4883" y="477"/>
                      <a:pt x="3691" y="0"/>
                      <a:pt x="2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730028" y="3479579"/>
                <a:ext cx="379867" cy="228912"/>
              </a:xfrm>
              <a:custGeom>
                <a:avLst/>
                <a:gdLst/>
                <a:ahLst/>
                <a:cxnLst/>
                <a:rect l="l" t="t" r="r" b="b"/>
                <a:pathLst>
                  <a:path w="3523" h="2123" extrusionOk="0">
                    <a:moveTo>
                      <a:pt x="1901" y="0"/>
                    </a:moveTo>
                    <a:cubicBezTo>
                      <a:pt x="1175" y="0"/>
                      <a:pt x="297" y="308"/>
                      <a:pt x="159" y="812"/>
                    </a:cubicBezTo>
                    <a:cubicBezTo>
                      <a:pt x="1" y="1411"/>
                      <a:pt x="784" y="1963"/>
                      <a:pt x="1264" y="2091"/>
                    </a:cubicBezTo>
                    <a:cubicBezTo>
                      <a:pt x="1343" y="2112"/>
                      <a:pt x="1424" y="2122"/>
                      <a:pt x="1507" y="2122"/>
                    </a:cubicBezTo>
                    <a:cubicBezTo>
                      <a:pt x="2421" y="2122"/>
                      <a:pt x="3522" y="909"/>
                      <a:pt x="2748" y="229"/>
                    </a:cubicBezTo>
                    <a:cubicBezTo>
                      <a:pt x="2568" y="72"/>
                      <a:pt x="2252" y="0"/>
                      <a:pt x="1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" name="Google Shape;66;p2"/>
          <p:cNvGrpSpPr/>
          <p:nvPr/>
        </p:nvGrpSpPr>
        <p:grpSpPr>
          <a:xfrm>
            <a:off x="-154807" y="-245661"/>
            <a:ext cx="1679121" cy="2257042"/>
            <a:chOff x="-154807" y="-245661"/>
            <a:chExt cx="1679121" cy="2257042"/>
          </a:xfrm>
        </p:grpSpPr>
        <p:sp>
          <p:nvSpPr>
            <p:cNvPr id="67" name="Google Shape;67;p2"/>
            <p:cNvSpPr/>
            <p:nvPr/>
          </p:nvSpPr>
          <p:spPr>
            <a:xfrm rot="138342">
              <a:off x="-111302" y="-214524"/>
              <a:ext cx="1592112" cy="2194766"/>
            </a:xfrm>
            <a:custGeom>
              <a:avLst/>
              <a:gdLst/>
              <a:ahLst/>
              <a:cxnLst/>
              <a:rect l="l" t="t" r="r" b="b"/>
              <a:pathLst>
                <a:path w="23441" h="32314" extrusionOk="0">
                  <a:moveTo>
                    <a:pt x="17956" y="1"/>
                  </a:moveTo>
                  <a:cubicBezTo>
                    <a:pt x="17736" y="1"/>
                    <a:pt x="17506" y="13"/>
                    <a:pt x="17267" y="36"/>
                  </a:cubicBezTo>
                  <a:cubicBezTo>
                    <a:pt x="13491" y="415"/>
                    <a:pt x="9920" y="1663"/>
                    <a:pt x="6283" y="2610"/>
                  </a:cubicBezTo>
                  <a:cubicBezTo>
                    <a:pt x="4671" y="3029"/>
                    <a:pt x="660" y="2385"/>
                    <a:pt x="0" y="3822"/>
                  </a:cubicBezTo>
                  <a:lnTo>
                    <a:pt x="1711" y="30216"/>
                  </a:lnTo>
                  <a:lnTo>
                    <a:pt x="1711" y="30216"/>
                  </a:lnTo>
                  <a:cubicBezTo>
                    <a:pt x="2105" y="27452"/>
                    <a:pt x="4421" y="24348"/>
                    <a:pt x="6708" y="23698"/>
                  </a:cubicBezTo>
                  <a:cubicBezTo>
                    <a:pt x="7215" y="23555"/>
                    <a:pt x="7728" y="23498"/>
                    <a:pt x="8244" y="23498"/>
                  </a:cubicBezTo>
                  <a:cubicBezTo>
                    <a:pt x="10231" y="23498"/>
                    <a:pt x="12267" y="24341"/>
                    <a:pt x="14207" y="24341"/>
                  </a:cubicBezTo>
                  <a:cubicBezTo>
                    <a:pt x="14423" y="24341"/>
                    <a:pt x="14639" y="24330"/>
                    <a:pt x="14852" y="24307"/>
                  </a:cubicBezTo>
                  <a:cubicBezTo>
                    <a:pt x="17369" y="24031"/>
                    <a:pt x="19789" y="21749"/>
                    <a:pt x="20470" y="19401"/>
                  </a:cubicBezTo>
                  <a:cubicBezTo>
                    <a:pt x="21222" y="16812"/>
                    <a:pt x="22189" y="14029"/>
                    <a:pt x="22654" y="11363"/>
                  </a:cubicBezTo>
                  <a:cubicBezTo>
                    <a:pt x="23402" y="7134"/>
                    <a:pt x="23440" y="1"/>
                    <a:pt x="17956" y="1"/>
                  </a:cubicBezTo>
                  <a:close/>
                  <a:moveTo>
                    <a:pt x="1711" y="30216"/>
                  </a:moveTo>
                  <a:cubicBezTo>
                    <a:pt x="1606" y="30957"/>
                    <a:pt x="1638" y="31675"/>
                    <a:pt x="1847" y="32314"/>
                  </a:cubicBezTo>
                  <a:lnTo>
                    <a:pt x="1711" y="30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68;p2"/>
            <p:cNvGrpSpPr/>
            <p:nvPr/>
          </p:nvGrpSpPr>
          <p:grpSpPr>
            <a:xfrm>
              <a:off x="150103" y="336261"/>
              <a:ext cx="933258" cy="807896"/>
              <a:chOff x="120150" y="273150"/>
              <a:chExt cx="826331" cy="715332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120150" y="273150"/>
                <a:ext cx="826331" cy="715332"/>
              </a:xfrm>
              <a:custGeom>
                <a:avLst/>
                <a:gdLst/>
                <a:ahLst/>
                <a:cxnLst/>
                <a:rect l="l" t="t" r="r" b="b"/>
                <a:pathLst>
                  <a:path w="11968" h="10360" extrusionOk="0">
                    <a:moveTo>
                      <a:pt x="6410" y="0"/>
                    </a:moveTo>
                    <a:cubicBezTo>
                      <a:pt x="5158" y="0"/>
                      <a:pt x="3941" y="382"/>
                      <a:pt x="3065" y="1217"/>
                    </a:cubicBezTo>
                    <a:cubicBezTo>
                      <a:pt x="2870" y="1402"/>
                      <a:pt x="2686" y="1606"/>
                      <a:pt x="2517" y="1821"/>
                    </a:cubicBezTo>
                    <a:cubicBezTo>
                      <a:pt x="0" y="5044"/>
                      <a:pt x="2159" y="9899"/>
                      <a:pt x="6329" y="10339"/>
                    </a:cubicBezTo>
                    <a:cubicBezTo>
                      <a:pt x="6455" y="10353"/>
                      <a:pt x="6581" y="10359"/>
                      <a:pt x="6707" y="10359"/>
                    </a:cubicBezTo>
                    <a:cubicBezTo>
                      <a:pt x="9459" y="10359"/>
                      <a:pt x="11927" y="7221"/>
                      <a:pt x="11946" y="4589"/>
                    </a:cubicBezTo>
                    <a:cubicBezTo>
                      <a:pt x="11967" y="1770"/>
                      <a:pt x="9106" y="0"/>
                      <a:pt x="64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79786" y="414283"/>
                <a:ext cx="519149" cy="431271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246" extrusionOk="0">
                    <a:moveTo>
                      <a:pt x="4112" y="0"/>
                    </a:moveTo>
                    <a:cubicBezTo>
                      <a:pt x="3208" y="0"/>
                      <a:pt x="2350" y="346"/>
                      <a:pt x="1868" y="1138"/>
                    </a:cubicBezTo>
                    <a:cubicBezTo>
                      <a:pt x="0" y="3103"/>
                      <a:pt x="1704" y="5978"/>
                      <a:pt x="4124" y="6234"/>
                    </a:cubicBezTo>
                    <a:cubicBezTo>
                      <a:pt x="4200" y="6242"/>
                      <a:pt x="4276" y="6246"/>
                      <a:pt x="4351" y="6246"/>
                    </a:cubicBezTo>
                    <a:cubicBezTo>
                      <a:pt x="6007" y="6246"/>
                      <a:pt x="7496" y="4361"/>
                      <a:pt x="7506" y="2775"/>
                    </a:cubicBezTo>
                    <a:cubicBezTo>
                      <a:pt x="7519" y="1123"/>
                      <a:pt x="5741" y="0"/>
                      <a:pt x="4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>
            <a:off x="4306421" y="4523700"/>
            <a:ext cx="1016282" cy="1150146"/>
            <a:chOff x="4306421" y="4523700"/>
            <a:chExt cx="1016282" cy="1150146"/>
          </a:xfrm>
        </p:grpSpPr>
        <p:sp>
          <p:nvSpPr>
            <p:cNvPr id="72" name="Google Shape;72;p2"/>
            <p:cNvSpPr/>
            <p:nvPr/>
          </p:nvSpPr>
          <p:spPr>
            <a:xfrm rot="-4481542">
              <a:off x="4325919" y="4705691"/>
              <a:ext cx="977286" cy="786164"/>
            </a:xfrm>
            <a:custGeom>
              <a:avLst/>
              <a:gdLst/>
              <a:ahLst/>
              <a:cxnLst/>
              <a:rect l="l" t="t" r="r" b="b"/>
              <a:pathLst>
                <a:path w="6959" h="5598" extrusionOk="0">
                  <a:moveTo>
                    <a:pt x="2958" y="0"/>
                  </a:moveTo>
                  <a:cubicBezTo>
                    <a:pt x="2852" y="0"/>
                    <a:pt x="2755" y="10"/>
                    <a:pt x="2672" y="32"/>
                  </a:cubicBezTo>
                  <a:cubicBezTo>
                    <a:pt x="1285" y="211"/>
                    <a:pt x="1" y="1235"/>
                    <a:pt x="666" y="2677"/>
                  </a:cubicBezTo>
                  <a:cubicBezTo>
                    <a:pt x="1091" y="3603"/>
                    <a:pt x="1485" y="4652"/>
                    <a:pt x="2426" y="5133"/>
                  </a:cubicBezTo>
                  <a:cubicBezTo>
                    <a:pt x="2955" y="5405"/>
                    <a:pt x="3719" y="5598"/>
                    <a:pt x="4463" y="5598"/>
                  </a:cubicBezTo>
                  <a:cubicBezTo>
                    <a:pt x="5526" y="5598"/>
                    <a:pt x="6546" y="5204"/>
                    <a:pt x="6775" y="4084"/>
                  </a:cubicBezTo>
                  <a:cubicBezTo>
                    <a:pt x="6959" y="3174"/>
                    <a:pt x="5977" y="1434"/>
                    <a:pt x="5276" y="825"/>
                  </a:cubicBezTo>
                  <a:cubicBezTo>
                    <a:pt x="4883" y="477"/>
                    <a:pt x="3691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-4481542">
              <a:off x="4589617" y="4905762"/>
              <a:ext cx="494752" cy="298147"/>
            </a:xfrm>
            <a:custGeom>
              <a:avLst/>
              <a:gdLst/>
              <a:ahLst/>
              <a:cxnLst/>
              <a:rect l="l" t="t" r="r" b="b"/>
              <a:pathLst>
                <a:path w="3523" h="2123" extrusionOk="0">
                  <a:moveTo>
                    <a:pt x="1901" y="0"/>
                  </a:moveTo>
                  <a:cubicBezTo>
                    <a:pt x="1175" y="0"/>
                    <a:pt x="297" y="308"/>
                    <a:pt x="159" y="812"/>
                  </a:cubicBezTo>
                  <a:cubicBezTo>
                    <a:pt x="1" y="1411"/>
                    <a:pt x="784" y="1963"/>
                    <a:pt x="1264" y="2091"/>
                  </a:cubicBezTo>
                  <a:cubicBezTo>
                    <a:pt x="1343" y="2112"/>
                    <a:pt x="1424" y="2122"/>
                    <a:pt x="1507" y="2122"/>
                  </a:cubicBezTo>
                  <a:cubicBezTo>
                    <a:pt x="2421" y="2122"/>
                    <a:pt x="3522" y="909"/>
                    <a:pt x="2748" y="229"/>
                  </a:cubicBezTo>
                  <a:cubicBezTo>
                    <a:pt x="2568" y="72"/>
                    <a:pt x="2252" y="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2700000" flipH="1">
            <a:off x="473577" y="1818518"/>
            <a:ext cx="915893" cy="898605"/>
            <a:chOff x="6631525" y="3649550"/>
            <a:chExt cx="676875" cy="664099"/>
          </a:xfrm>
        </p:grpSpPr>
        <p:sp>
          <p:nvSpPr>
            <p:cNvPr id="75" name="Google Shape;75;p2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-263608" y="3479679"/>
            <a:ext cx="2390256" cy="1956366"/>
            <a:chOff x="-2265849" y="3055278"/>
            <a:chExt cx="2154548" cy="1763445"/>
          </a:xfrm>
        </p:grpSpPr>
        <p:sp>
          <p:nvSpPr>
            <p:cNvPr id="83" name="Google Shape;83;p2"/>
            <p:cNvSpPr/>
            <p:nvPr/>
          </p:nvSpPr>
          <p:spPr>
            <a:xfrm>
              <a:off x="-1115470" y="4141798"/>
              <a:ext cx="496489" cy="512235"/>
            </a:xfrm>
            <a:custGeom>
              <a:avLst/>
              <a:gdLst/>
              <a:ahLst/>
              <a:cxnLst/>
              <a:rect l="l" t="t" r="r" b="b"/>
              <a:pathLst>
                <a:path w="5644" h="5823" extrusionOk="0">
                  <a:moveTo>
                    <a:pt x="3776" y="0"/>
                  </a:moveTo>
                  <a:lnTo>
                    <a:pt x="1228" y="486"/>
                  </a:lnTo>
                  <a:cubicBezTo>
                    <a:pt x="1228" y="486"/>
                    <a:pt x="98" y="3249"/>
                    <a:pt x="1" y="3750"/>
                  </a:cubicBezTo>
                  <a:lnTo>
                    <a:pt x="2405" y="5822"/>
                  </a:lnTo>
                  <a:lnTo>
                    <a:pt x="5644" y="3796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751803" y="3990577"/>
              <a:ext cx="459102" cy="461390"/>
            </a:xfrm>
            <a:custGeom>
              <a:avLst/>
              <a:gdLst/>
              <a:ahLst/>
              <a:cxnLst/>
              <a:rect l="l" t="t" r="r" b="b"/>
              <a:pathLst>
                <a:path w="5219" h="5245" extrusionOk="0">
                  <a:moveTo>
                    <a:pt x="2876" y="0"/>
                  </a:moveTo>
                  <a:lnTo>
                    <a:pt x="0" y="2456"/>
                  </a:lnTo>
                  <a:lnTo>
                    <a:pt x="1377" y="5244"/>
                  </a:lnTo>
                  <a:lnTo>
                    <a:pt x="4257" y="5014"/>
                  </a:lnTo>
                  <a:lnTo>
                    <a:pt x="5219" y="1816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1253330" y="4469481"/>
              <a:ext cx="137845" cy="89639"/>
            </a:xfrm>
            <a:custGeom>
              <a:avLst/>
              <a:gdLst/>
              <a:ahLst/>
              <a:cxnLst/>
              <a:rect l="l" t="t" r="r" b="b"/>
              <a:pathLst>
                <a:path w="1567" h="1019" fill="none" extrusionOk="0">
                  <a:moveTo>
                    <a:pt x="0" y="1019"/>
                  </a:moveTo>
                  <a:lnTo>
                    <a:pt x="156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944457" y="4653960"/>
              <a:ext cx="40641" cy="164763"/>
            </a:xfrm>
            <a:custGeom>
              <a:avLst/>
              <a:gdLst/>
              <a:ahLst/>
              <a:cxnLst/>
              <a:rect l="l" t="t" r="r" b="b"/>
              <a:pathLst>
                <a:path w="462" h="1873" fill="none" extrusionOk="0">
                  <a:moveTo>
                    <a:pt x="461" y="0"/>
                  </a:moveTo>
                  <a:lnTo>
                    <a:pt x="1" y="18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77317" y="4431572"/>
              <a:ext cx="161596" cy="206284"/>
            </a:xfrm>
            <a:custGeom>
              <a:avLst/>
              <a:gdLst/>
              <a:ahLst/>
              <a:cxnLst/>
              <a:rect l="l" t="t" r="r" b="b"/>
              <a:pathLst>
                <a:path w="1837" h="2345" fill="none" extrusionOk="0">
                  <a:moveTo>
                    <a:pt x="0" y="1"/>
                  </a:moveTo>
                  <a:lnTo>
                    <a:pt x="1837" y="2344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292778" y="4041424"/>
              <a:ext cx="181477" cy="108992"/>
            </a:xfrm>
            <a:custGeom>
              <a:avLst/>
              <a:gdLst/>
              <a:ahLst/>
              <a:cxnLst/>
              <a:rect l="l" t="t" r="r" b="b"/>
              <a:pathLst>
                <a:path w="2063" h="1239" fill="none" extrusionOk="0">
                  <a:moveTo>
                    <a:pt x="1" y="1238"/>
                  </a:moveTo>
                  <a:lnTo>
                    <a:pt x="206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499330" y="3842963"/>
              <a:ext cx="528" cy="147697"/>
            </a:xfrm>
            <a:custGeom>
              <a:avLst/>
              <a:gdLst/>
              <a:ahLst/>
              <a:cxnLst/>
              <a:rect l="l" t="t" r="r" b="b"/>
              <a:pathLst>
                <a:path w="6" h="1679" fill="none" extrusionOk="0">
                  <a:moveTo>
                    <a:pt x="6" y="1678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375156" y="3297460"/>
              <a:ext cx="607240" cy="600906"/>
            </a:xfrm>
            <a:custGeom>
              <a:avLst/>
              <a:gdLst/>
              <a:ahLst/>
              <a:cxnLst/>
              <a:rect l="l" t="t" r="r" b="b"/>
              <a:pathLst>
                <a:path w="6903" h="6831" extrusionOk="0">
                  <a:moveTo>
                    <a:pt x="2042" y="0"/>
                  </a:moveTo>
                  <a:cubicBezTo>
                    <a:pt x="2042" y="0"/>
                    <a:pt x="1" y="3592"/>
                    <a:pt x="21" y="3930"/>
                  </a:cubicBezTo>
                  <a:lnTo>
                    <a:pt x="3121" y="6830"/>
                  </a:lnTo>
                  <a:lnTo>
                    <a:pt x="6902" y="4656"/>
                  </a:lnTo>
                  <a:lnTo>
                    <a:pt x="5710" y="476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356683" y="3055278"/>
              <a:ext cx="161156" cy="242262"/>
            </a:xfrm>
            <a:custGeom>
              <a:avLst/>
              <a:gdLst/>
              <a:ahLst/>
              <a:cxnLst/>
              <a:rect l="l" t="t" r="r" b="b"/>
              <a:pathLst>
                <a:path w="1832" h="2754" fill="none" extrusionOk="0">
                  <a:moveTo>
                    <a:pt x="0" y="1"/>
                  </a:moveTo>
                  <a:lnTo>
                    <a:pt x="1832" y="2753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873289" y="3085452"/>
              <a:ext cx="170657" cy="253962"/>
            </a:xfrm>
            <a:custGeom>
              <a:avLst/>
              <a:gdLst/>
              <a:ahLst/>
              <a:cxnLst/>
              <a:rect l="l" t="t" r="r" b="b"/>
              <a:pathLst>
                <a:path w="1940" h="2887" fill="none" extrusionOk="0">
                  <a:moveTo>
                    <a:pt x="0" y="2886"/>
                  </a:moveTo>
                  <a:lnTo>
                    <a:pt x="1939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791750" y="3693107"/>
              <a:ext cx="315627" cy="97292"/>
            </a:xfrm>
            <a:custGeom>
              <a:avLst/>
              <a:gdLst/>
              <a:ahLst/>
              <a:cxnLst/>
              <a:rect l="l" t="t" r="r" b="b"/>
              <a:pathLst>
                <a:path w="3588" h="1106" fill="none" extrusionOk="0">
                  <a:moveTo>
                    <a:pt x="1" y="0"/>
                  </a:moveTo>
                  <a:lnTo>
                    <a:pt x="3587" y="1106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530423" y="3978437"/>
              <a:ext cx="399284" cy="410984"/>
            </a:xfrm>
            <a:custGeom>
              <a:avLst/>
              <a:gdLst/>
              <a:ahLst/>
              <a:cxnLst/>
              <a:rect l="l" t="t" r="r" b="b"/>
              <a:pathLst>
                <a:path w="4539" h="4672" extrusionOk="0">
                  <a:moveTo>
                    <a:pt x="1351" y="0"/>
                  </a:moveTo>
                  <a:lnTo>
                    <a:pt x="1" y="2701"/>
                  </a:lnTo>
                  <a:lnTo>
                    <a:pt x="1658" y="4671"/>
                  </a:lnTo>
                  <a:cubicBezTo>
                    <a:pt x="1658" y="4671"/>
                    <a:pt x="4390" y="3786"/>
                    <a:pt x="4539" y="3607"/>
                  </a:cubicBezTo>
                  <a:lnTo>
                    <a:pt x="4313" y="660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1416062" y="4389346"/>
              <a:ext cx="31580" cy="199862"/>
            </a:xfrm>
            <a:custGeom>
              <a:avLst/>
              <a:gdLst/>
              <a:ahLst/>
              <a:cxnLst/>
              <a:rect l="l" t="t" r="r" b="b"/>
              <a:pathLst>
                <a:path w="359" h="2272" fill="none" extrusionOk="0">
                  <a:moveTo>
                    <a:pt x="0" y="2272"/>
                  </a:moveTo>
                  <a:lnTo>
                    <a:pt x="358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1737415" y="4216045"/>
              <a:ext cx="207075" cy="50493"/>
            </a:xfrm>
            <a:custGeom>
              <a:avLst/>
              <a:gdLst/>
              <a:ahLst/>
              <a:cxnLst/>
              <a:rect l="l" t="t" r="r" b="b"/>
              <a:pathLst>
                <a:path w="2354" h="574" fill="none" extrusionOk="0">
                  <a:moveTo>
                    <a:pt x="2354" y="0"/>
                  </a:moveTo>
                  <a:lnTo>
                    <a:pt x="0" y="573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520095" y="3790412"/>
              <a:ext cx="116205" cy="198103"/>
            </a:xfrm>
            <a:custGeom>
              <a:avLst/>
              <a:gdLst/>
              <a:ahLst/>
              <a:cxnLst/>
              <a:rect l="l" t="t" r="r" b="b"/>
              <a:pathLst>
                <a:path w="1321" h="2252" fill="none" extrusionOk="0">
                  <a:moveTo>
                    <a:pt x="1321" y="225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2070029" y="3672389"/>
              <a:ext cx="416790" cy="397877"/>
            </a:xfrm>
            <a:custGeom>
              <a:avLst/>
              <a:gdLst/>
              <a:ahLst/>
              <a:cxnLst/>
              <a:rect l="l" t="t" r="r" b="b"/>
              <a:pathLst>
                <a:path w="4738" h="4523" extrusionOk="0">
                  <a:moveTo>
                    <a:pt x="1152" y="0"/>
                  </a:moveTo>
                  <a:lnTo>
                    <a:pt x="0" y="2302"/>
                  </a:lnTo>
                  <a:cubicBezTo>
                    <a:pt x="0" y="2302"/>
                    <a:pt x="1898" y="4461"/>
                    <a:pt x="2124" y="4523"/>
                  </a:cubicBezTo>
                  <a:lnTo>
                    <a:pt x="4738" y="3152"/>
                  </a:lnTo>
                  <a:lnTo>
                    <a:pt x="4170" y="169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2265849" y="3874896"/>
              <a:ext cx="195904" cy="50493"/>
            </a:xfrm>
            <a:custGeom>
              <a:avLst/>
              <a:gdLst/>
              <a:ahLst/>
              <a:cxnLst/>
              <a:rect l="l" t="t" r="r" b="b"/>
              <a:pathLst>
                <a:path w="2227" h="574" fill="none" extrusionOk="0">
                  <a:moveTo>
                    <a:pt x="1" y="573"/>
                  </a:moveTo>
                  <a:lnTo>
                    <a:pt x="2226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2097035" y="3502694"/>
              <a:ext cx="128345" cy="169777"/>
            </a:xfrm>
            <a:custGeom>
              <a:avLst/>
              <a:gdLst/>
              <a:ahLst/>
              <a:cxnLst/>
              <a:rect l="l" t="t" r="r" b="b"/>
              <a:pathLst>
                <a:path w="1459" h="1930" fill="none" extrusionOk="0">
                  <a:moveTo>
                    <a:pt x="1459" y="192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1713763" y="3524207"/>
              <a:ext cx="135558" cy="185523"/>
            </a:xfrm>
            <a:custGeom>
              <a:avLst/>
              <a:gdLst/>
              <a:ahLst/>
              <a:cxnLst/>
              <a:rect l="l" t="t" r="r" b="b"/>
              <a:pathLst>
                <a:path w="1541" h="2109" fill="none" extrusionOk="0">
                  <a:moveTo>
                    <a:pt x="0" y="2108"/>
                  </a:moveTo>
                  <a:lnTo>
                    <a:pt x="1540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1163589" y="3484572"/>
              <a:ext cx="159397" cy="141100"/>
            </a:xfrm>
            <a:custGeom>
              <a:avLst/>
              <a:gdLst/>
              <a:ahLst/>
              <a:cxnLst/>
              <a:rect l="l" t="t" r="r" b="b"/>
              <a:pathLst>
                <a:path w="1812" h="1604" extrusionOk="0">
                  <a:moveTo>
                    <a:pt x="846" y="1"/>
                  </a:moveTo>
                  <a:cubicBezTo>
                    <a:pt x="426" y="1"/>
                    <a:pt x="0" y="696"/>
                    <a:pt x="287" y="1168"/>
                  </a:cubicBezTo>
                  <a:cubicBezTo>
                    <a:pt x="475" y="1484"/>
                    <a:pt x="863" y="1603"/>
                    <a:pt x="1139" y="1603"/>
                  </a:cubicBezTo>
                  <a:cubicBezTo>
                    <a:pt x="1215" y="1603"/>
                    <a:pt x="1283" y="1594"/>
                    <a:pt x="1336" y="1577"/>
                  </a:cubicBezTo>
                  <a:cubicBezTo>
                    <a:pt x="1811" y="1434"/>
                    <a:pt x="1627" y="186"/>
                    <a:pt x="936" y="12"/>
                  </a:cubicBezTo>
                  <a:cubicBezTo>
                    <a:pt x="907" y="4"/>
                    <a:pt x="876" y="1"/>
                    <a:pt x="846" y="1"/>
                  </a:cubicBezTo>
                  <a:close/>
                </a:path>
              </a:pathLst>
            </a:custGeom>
            <a:solidFill>
              <a:srgbClr val="506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369174" y="4167397"/>
              <a:ext cx="100811" cy="85241"/>
            </a:xfrm>
            <a:custGeom>
              <a:avLst/>
              <a:gdLst/>
              <a:ahLst/>
              <a:cxnLst/>
              <a:rect l="l" t="t" r="r" b="b"/>
              <a:pathLst>
                <a:path w="1146" h="969" extrusionOk="0">
                  <a:moveTo>
                    <a:pt x="708" y="1"/>
                  </a:moveTo>
                  <a:cubicBezTo>
                    <a:pt x="431" y="1"/>
                    <a:pt x="0" y="530"/>
                    <a:pt x="132" y="799"/>
                  </a:cubicBezTo>
                  <a:cubicBezTo>
                    <a:pt x="191" y="925"/>
                    <a:pt x="335" y="969"/>
                    <a:pt x="479" y="969"/>
                  </a:cubicBezTo>
                  <a:cubicBezTo>
                    <a:pt x="587" y="969"/>
                    <a:pt x="694" y="944"/>
                    <a:pt x="767" y="911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919562" y="4369465"/>
              <a:ext cx="100811" cy="85504"/>
            </a:xfrm>
            <a:custGeom>
              <a:avLst/>
              <a:gdLst/>
              <a:ahLst/>
              <a:cxnLst/>
              <a:rect l="l" t="t" r="r" b="b"/>
              <a:pathLst>
                <a:path w="1146" h="972" extrusionOk="0">
                  <a:moveTo>
                    <a:pt x="708" y="1"/>
                  </a:moveTo>
                  <a:cubicBezTo>
                    <a:pt x="431" y="1"/>
                    <a:pt x="0" y="536"/>
                    <a:pt x="132" y="804"/>
                  </a:cubicBezTo>
                  <a:cubicBezTo>
                    <a:pt x="191" y="927"/>
                    <a:pt x="335" y="971"/>
                    <a:pt x="479" y="971"/>
                  </a:cubicBezTo>
                  <a:cubicBezTo>
                    <a:pt x="587" y="971"/>
                    <a:pt x="694" y="947"/>
                    <a:pt x="767" y="912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571641" y="4193964"/>
              <a:ext cx="100723" cy="85065"/>
            </a:xfrm>
            <a:custGeom>
              <a:avLst/>
              <a:gdLst/>
              <a:ahLst/>
              <a:cxnLst/>
              <a:rect l="l" t="t" r="r" b="b"/>
              <a:pathLst>
                <a:path w="1145" h="967" extrusionOk="0">
                  <a:moveTo>
                    <a:pt x="712" y="0"/>
                  </a:moveTo>
                  <a:cubicBezTo>
                    <a:pt x="431" y="0"/>
                    <a:pt x="0" y="530"/>
                    <a:pt x="132" y="799"/>
                  </a:cubicBezTo>
                  <a:cubicBezTo>
                    <a:pt x="194" y="923"/>
                    <a:pt x="340" y="967"/>
                    <a:pt x="485" y="967"/>
                  </a:cubicBezTo>
                  <a:cubicBezTo>
                    <a:pt x="590" y="967"/>
                    <a:pt x="695" y="944"/>
                    <a:pt x="766" y="911"/>
                  </a:cubicBezTo>
                  <a:cubicBezTo>
                    <a:pt x="1099" y="758"/>
                    <a:pt x="1145" y="16"/>
                    <a:pt x="720" y="1"/>
                  </a:cubicBezTo>
                  <a:cubicBezTo>
                    <a:pt x="718" y="1"/>
                    <a:pt x="715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891274" y="3802849"/>
              <a:ext cx="100811" cy="85065"/>
            </a:xfrm>
            <a:custGeom>
              <a:avLst/>
              <a:gdLst/>
              <a:ahLst/>
              <a:cxnLst/>
              <a:rect l="l" t="t" r="r" b="b"/>
              <a:pathLst>
                <a:path w="1146" h="967" extrusionOk="0">
                  <a:moveTo>
                    <a:pt x="713" y="1"/>
                  </a:moveTo>
                  <a:cubicBezTo>
                    <a:pt x="431" y="1"/>
                    <a:pt x="1" y="530"/>
                    <a:pt x="133" y="799"/>
                  </a:cubicBezTo>
                  <a:cubicBezTo>
                    <a:pt x="192" y="923"/>
                    <a:pt x="338" y="967"/>
                    <a:pt x="484" y="967"/>
                  </a:cubicBezTo>
                  <a:cubicBezTo>
                    <a:pt x="590" y="967"/>
                    <a:pt x="696" y="944"/>
                    <a:pt x="767" y="911"/>
                  </a:cubicBezTo>
                  <a:cubicBezTo>
                    <a:pt x="1099" y="758"/>
                    <a:pt x="1145" y="16"/>
                    <a:pt x="721" y="1"/>
                  </a:cubicBezTo>
                  <a:cubicBezTo>
                    <a:pt x="718" y="1"/>
                    <a:pt x="716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 rot="5641868" flipH="1">
            <a:off x="7639627" y="1281686"/>
            <a:ext cx="2327036" cy="1471555"/>
            <a:chOff x="-1737415" y="3790412"/>
            <a:chExt cx="1626115" cy="1028311"/>
          </a:xfrm>
        </p:grpSpPr>
        <p:sp>
          <p:nvSpPr>
            <p:cNvPr id="108" name="Google Shape;108;p2"/>
            <p:cNvSpPr/>
            <p:nvPr/>
          </p:nvSpPr>
          <p:spPr>
            <a:xfrm>
              <a:off x="-1115470" y="4141798"/>
              <a:ext cx="496489" cy="512235"/>
            </a:xfrm>
            <a:custGeom>
              <a:avLst/>
              <a:gdLst/>
              <a:ahLst/>
              <a:cxnLst/>
              <a:rect l="l" t="t" r="r" b="b"/>
              <a:pathLst>
                <a:path w="5644" h="5823" extrusionOk="0">
                  <a:moveTo>
                    <a:pt x="3776" y="0"/>
                  </a:moveTo>
                  <a:lnTo>
                    <a:pt x="1228" y="486"/>
                  </a:lnTo>
                  <a:cubicBezTo>
                    <a:pt x="1228" y="486"/>
                    <a:pt x="98" y="3249"/>
                    <a:pt x="1" y="3750"/>
                  </a:cubicBezTo>
                  <a:lnTo>
                    <a:pt x="2405" y="5822"/>
                  </a:lnTo>
                  <a:lnTo>
                    <a:pt x="5644" y="3796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751803" y="3990577"/>
              <a:ext cx="459102" cy="461390"/>
            </a:xfrm>
            <a:custGeom>
              <a:avLst/>
              <a:gdLst/>
              <a:ahLst/>
              <a:cxnLst/>
              <a:rect l="l" t="t" r="r" b="b"/>
              <a:pathLst>
                <a:path w="5219" h="5245" extrusionOk="0">
                  <a:moveTo>
                    <a:pt x="2876" y="0"/>
                  </a:moveTo>
                  <a:lnTo>
                    <a:pt x="0" y="2456"/>
                  </a:lnTo>
                  <a:lnTo>
                    <a:pt x="1377" y="5244"/>
                  </a:lnTo>
                  <a:lnTo>
                    <a:pt x="4257" y="5014"/>
                  </a:lnTo>
                  <a:lnTo>
                    <a:pt x="5219" y="1816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253330" y="4469481"/>
              <a:ext cx="137845" cy="89639"/>
            </a:xfrm>
            <a:custGeom>
              <a:avLst/>
              <a:gdLst/>
              <a:ahLst/>
              <a:cxnLst/>
              <a:rect l="l" t="t" r="r" b="b"/>
              <a:pathLst>
                <a:path w="1567" h="1019" fill="none" extrusionOk="0">
                  <a:moveTo>
                    <a:pt x="0" y="1019"/>
                  </a:moveTo>
                  <a:lnTo>
                    <a:pt x="156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944457" y="4653960"/>
              <a:ext cx="40641" cy="164763"/>
            </a:xfrm>
            <a:custGeom>
              <a:avLst/>
              <a:gdLst/>
              <a:ahLst/>
              <a:cxnLst/>
              <a:rect l="l" t="t" r="r" b="b"/>
              <a:pathLst>
                <a:path w="462" h="1873" fill="none" extrusionOk="0">
                  <a:moveTo>
                    <a:pt x="461" y="0"/>
                  </a:moveTo>
                  <a:lnTo>
                    <a:pt x="1" y="18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77317" y="4431572"/>
              <a:ext cx="161596" cy="206284"/>
            </a:xfrm>
            <a:custGeom>
              <a:avLst/>
              <a:gdLst/>
              <a:ahLst/>
              <a:cxnLst/>
              <a:rect l="l" t="t" r="r" b="b"/>
              <a:pathLst>
                <a:path w="1837" h="2345" fill="none" extrusionOk="0">
                  <a:moveTo>
                    <a:pt x="0" y="1"/>
                  </a:moveTo>
                  <a:lnTo>
                    <a:pt x="1837" y="2344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292778" y="4041424"/>
              <a:ext cx="181477" cy="108992"/>
            </a:xfrm>
            <a:custGeom>
              <a:avLst/>
              <a:gdLst/>
              <a:ahLst/>
              <a:cxnLst/>
              <a:rect l="l" t="t" r="r" b="b"/>
              <a:pathLst>
                <a:path w="2063" h="1239" fill="none" extrusionOk="0">
                  <a:moveTo>
                    <a:pt x="1" y="1238"/>
                  </a:moveTo>
                  <a:lnTo>
                    <a:pt x="206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499330" y="3842963"/>
              <a:ext cx="528" cy="147697"/>
            </a:xfrm>
            <a:custGeom>
              <a:avLst/>
              <a:gdLst/>
              <a:ahLst/>
              <a:cxnLst/>
              <a:rect l="l" t="t" r="r" b="b"/>
              <a:pathLst>
                <a:path w="6" h="1679" fill="none" extrusionOk="0">
                  <a:moveTo>
                    <a:pt x="6" y="1678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530423" y="3978437"/>
              <a:ext cx="399284" cy="410984"/>
            </a:xfrm>
            <a:custGeom>
              <a:avLst/>
              <a:gdLst/>
              <a:ahLst/>
              <a:cxnLst/>
              <a:rect l="l" t="t" r="r" b="b"/>
              <a:pathLst>
                <a:path w="4539" h="4672" extrusionOk="0">
                  <a:moveTo>
                    <a:pt x="1351" y="0"/>
                  </a:moveTo>
                  <a:lnTo>
                    <a:pt x="1" y="2701"/>
                  </a:lnTo>
                  <a:lnTo>
                    <a:pt x="1658" y="4671"/>
                  </a:lnTo>
                  <a:cubicBezTo>
                    <a:pt x="1658" y="4671"/>
                    <a:pt x="4390" y="3786"/>
                    <a:pt x="4539" y="3607"/>
                  </a:cubicBezTo>
                  <a:lnTo>
                    <a:pt x="4313" y="660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416062" y="4389346"/>
              <a:ext cx="31580" cy="199862"/>
            </a:xfrm>
            <a:custGeom>
              <a:avLst/>
              <a:gdLst/>
              <a:ahLst/>
              <a:cxnLst/>
              <a:rect l="l" t="t" r="r" b="b"/>
              <a:pathLst>
                <a:path w="359" h="2272" fill="none" extrusionOk="0">
                  <a:moveTo>
                    <a:pt x="0" y="2272"/>
                  </a:moveTo>
                  <a:lnTo>
                    <a:pt x="358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1737415" y="4216045"/>
              <a:ext cx="207075" cy="50493"/>
            </a:xfrm>
            <a:custGeom>
              <a:avLst/>
              <a:gdLst/>
              <a:ahLst/>
              <a:cxnLst/>
              <a:rect l="l" t="t" r="r" b="b"/>
              <a:pathLst>
                <a:path w="2354" h="574" fill="none" extrusionOk="0">
                  <a:moveTo>
                    <a:pt x="2354" y="0"/>
                  </a:moveTo>
                  <a:lnTo>
                    <a:pt x="0" y="573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520095" y="3790412"/>
              <a:ext cx="116205" cy="198103"/>
            </a:xfrm>
            <a:custGeom>
              <a:avLst/>
              <a:gdLst/>
              <a:ahLst/>
              <a:cxnLst/>
              <a:rect l="l" t="t" r="r" b="b"/>
              <a:pathLst>
                <a:path w="1321" h="2252" fill="none" extrusionOk="0">
                  <a:moveTo>
                    <a:pt x="1321" y="225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369174" y="4167397"/>
              <a:ext cx="100811" cy="85241"/>
            </a:xfrm>
            <a:custGeom>
              <a:avLst/>
              <a:gdLst/>
              <a:ahLst/>
              <a:cxnLst/>
              <a:rect l="l" t="t" r="r" b="b"/>
              <a:pathLst>
                <a:path w="1146" h="969" extrusionOk="0">
                  <a:moveTo>
                    <a:pt x="708" y="1"/>
                  </a:moveTo>
                  <a:cubicBezTo>
                    <a:pt x="431" y="1"/>
                    <a:pt x="0" y="530"/>
                    <a:pt x="132" y="799"/>
                  </a:cubicBezTo>
                  <a:cubicBezTo>
                    <a:pt x="191" y="925"/>
                    <a:pt x="335" y="969"/>
                    <a:pt x="479" y="969"/>
                  </a:cubicBezTo>
                  <a:cubicBezTo>
                    <a:pt x="587" y="969"/>
                    <a:pt x="694" y="944"/>
                    <a:pt x="767" y="911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919562" y="4369465"/>
              <a:ext cx="100811" cy="85504"/>
            </a:xfrm>
            <a:custGeom>
              <a:avLst/>
              <a:gdLst/>
              <a:ahLst/>
              <a:cxnLst/>
              <a:rect l="l" t="t" r="r" b="b"/>
              <a:pathLst>
                <a:path w="1146" h="972" extrusionOk="0">
                  <a:moveTo>
                    <a:pt x="708" y="1"/>
                  </a:moveTo>
                  <a:cubicBezTo>
                    <a:pt x="431" y="1"/>
                    <a:pt x="0" y="536"/>
                    <a:pt x="132" y="804"/>
                  </a:cubicBezTo>
                  <a:cubicBezTo>
                    <a:pt x="191" y="927"/>
                    <a:pt x="335" y="971"/>
                    <a:pt x="479" y="971"/>
                  </a:cubicBezTo>
                  <a:cubicBezTo>
                    <a:pt x="587" y="971"/>
                    <a:pt x="694" y="947"/>
                    <a:pt x="767" y="912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571641" y="4193964"/>
              <a:ext cx="100723" cy="85065"/>
            </a:xfrm>
            <a:custGeom>
              <a:avLst/>
              <a:gdLst/>
              <a:ahLst/>
              <a:cxnLst/>
              <a:rect l="l" t="t" r="r" b="b"/>
              <a:pathLst>
                <a:path w="1145" h="967" extrusionOk="0">
                  <a:moveTo>
                    <a:pt x="712" y="0"/>
                  </a:moveTo>
                  <a:cubicBezTo>
                    <a:pt x="431" y="0"/>
                    <a:pt x="0" y="530"/>
                    <a:pt x="132" y="799"/>
                  </a:cubicBezTo>
                  <a:cubicBezTo>
                    <a:pt x="194" y="923"/>
                    <a:pt x="340" y="967"/>
                    <a:pt x="485" y="967"/>
                  </a:cubicBezTo>
                  <a:cubicBezTo>
                    <a:pt x="590" y="967"/>
                    <a:pt x="695" y="944"/>
                    <a:pt x="766" y="911"/>
                  </a:cubicBezTo>
                  <a:cubicBezTo>
                    <a:pt x="1099" y="758"/>
                    <a:pt x="1145" y="16"/>
                    <a:pt x="720" y="1"/>
                  </a:cubicBezTo>
                  <a:cubicBezTo>
                    <a:pt x="718" y="1"/>
                    <a:pt x="715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4021387" y="-420126"/>
            <a:ext cx="1085273" cy="957875"/>
            <a:chOff x="4021387" y="-420126"/>
            <a:chExt cx="1085273" cy="957875"/>
          </a:xfrm>
        </p:grpSpPr>
        <p:sp>
          <p:nvSpPr>
            <p:cNvPr id="123" name="Google Shape;123;p2"/>
            <p:cNvSpPr/>
            <p:nvPr/>
          </p:nvSpPr>
          <p:spPr>
            <a:xfrm>
              <a:off x="4342491" y="-106145"/>
              <a:ext cx="373813" cy="329701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124;p2"/>
            <p:cNvGrpSpPr/>
            <p:nvPr/>
          </p:nvGrpSpPr>
          <p:grpSpPr>
            <a:xfrm>
              <a:off x="4021387" y="-420126"/>
              <a:ext cx="1085273" cy="957875"/>
              <a:chOff x="808959" y="805090"/>
              <a:chExt cx="715030" cy="631094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808959" y="805090"/>
                <a:ext cx="715030" cy="631094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9140" extrusionOk="0">
                    <a:moveTo>
                      <a:pt x="4778" y="0"/>
                    </a:moveTo>
                    <a:cubicBezTo>
                      <a:pt x="4035" y="0"/>
                      <a:pt x="3260" y="213"/>
                      <a:pt x="2558" y="579"/>
                    </a:cubicBezTo>
                    <a:cubicBezTo>
                      <a:pt x="1126" y="1331"/>
                      <a:pt x="0" y="2728"/>
                      <a:pt x="92" y="4298"/>
                    </a:cubicBezTo>
                    <a:cubicBezTo>
                      <a:pt x="169" y="5741"/>
                      <a:pt x="988" y="7782"/>
                      <a:pt x="2251" y="8570"/>
                    </a:cubicBezTo>
                    <a:cubicBezTo>
                      <a:pt x="2890" y="8965"/>
                      <a:pt x="3583" y="9139"/>
                      <a:pt x="4279" y="9139"/>
                    </a:cubicBezTo>
                    <a:cubicBezTo>
                      <a:pt x="5937" y="9139"/>
                      <a:pt x="7604" y="8149"/>
                      <a:pt x="8544" y="6790"/>
                    </a:cubicBezTo>
                    <a:cubicBezTo>
                      <a:pt x="10355" y="4170"/>
                      <a:pt x="8503" y="727"/>
                      <a:pt x="5526" y="77"/>
                    </a:cubicBezTo>
                    <a:cubicBezTo>
                      <a:pt x="5283" y="25"/>
                      <a:pt x="5032" y="0"/>
                      <a:pt x="4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1020517" y="1011956"/>
                <a:ext cx="246284" cy="21722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3146" extrusionOk="0">
                    <a:moveTo>
                      <a:pt x="1640" y="1"/>
                    </a:moveTo>
                    <a:cubicBezTo>
                      <a:pt x="1385" y="1"/>
                      <a:pt x="1119" y="72"/>
                      <a:pt x="881" y="197"/>
                    </a:cubicBezTo>
                    <a:cubicBezTo>
                      <a:pt x="390" y="453"/>
                      <a:pt x="1" y="939"/>
                      <a:pt x="32" y="1476"/>
                    </a:cubicBezTo>
                    <a:cubicBezTo>
                      <a:pt x="57" y="1972"/>
                      <a:pt x="339" y="2678"/>
                      <a:pt x="773" y="2950"/>
                    </a:cubicBezTo>
                    <a:cubicBezTo>
                      <a:pt x="994" y="3086"/>
                      <a:pt x="1234" y="3146"/>
                      <a:pt x="1474" y="3146"/>
                    </a:cubicBezTo>
                    <a:cubicBezTo>
                      <a:pt x="2045" y="3146"/>
                      <a:pt x="2618" y="2804"/>
                      <a:pt x="2943" y="2336"/>
                    </a:cubicBezTo>
                    <a:cubicBezTo>
                      <a:pt x="3567" y="1435"/>
                      <a:pt x="2927" y="248"/>
                      <a:pt x="1904" y="28"/>
                    </a:cubicBezTo>
                    <a:cubicBezTo>
                      <a:pt x="1819" y="10"/>
                      <a:pt x="1730" y="1"/>
                      <a:pt x="1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4"/>
          <p:cNvGrpSpPr/>
          <p:nvPr/>
        </p:nvGrpSpPr>
        <p:grpSpPr>
          <a:xfrm rot="-978837" flipH="1">
            <a:off x="3244969" y="-424290"/>
            <a:ext cx="6276394" cy="7609712"/>
            <a:chOff x="257300" y="1291250"/>
            <a:chExt cx="2449350" cy="2969675"/>
          </a:xfrm>
        </p:grpSpPr>
        <p:sp>
          <p:nvSpPr>
            <p:cNvPr id="229" name="Google Shape;229;p4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4"/>
          <p:cNvGrpSpPr/>
          <p:nvPr/>
        </p:nvGrpSpPr>
        <p:grpSpPr>
          <a:xfrm flipH="1">
            <a:off x="131588" y="-278936"/>
            <a:ext cx="5672644" cy="6157978"/>
            <a:chOff x="970725" y="-433325"/>
            <a:chExt cx="3282590" cy="3563439"/>
          </a:xfrm>
        </p:grpSpPr>
        <p:sp>
          <p:nvSpPr>
            <p:cNvPr id="258" name="Google Shape;258;p4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4"/>
          <p:cNvGrpSpPr/>
          <p:nvPr/>
        </p:nvGrpSpPr>
        <p:grpSpPr>
          <a:xfrm rot="2577701">
            <a:off x="7241201" y="2317243"/>
            <a:ext cx="676866" cy="664090"/>
            <a:chOff x="6631525" y="3649550"/>
            <a:chExt cx="676875" cy="664099"/>
          </a:xfrm>
        </p:grpSpPr>
        <p:sp>
          <p:nvSpPr>
            <p:cNvPr id="270" name="Google Shape;270;p4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4"/>
          <p:cNvSpPr/>
          <p:nvPr/>
        </p:nvSpPr>
        <p:spPr>
          <a:xfrm rot="-1116640">
            <a:off x="7729062" y="4096618"/>
            <a:ext cx="2075680" cy="1579553"/>
          </a:xfrm>
          <a:custGeom>
            <a:avLst/>
            <a:gdLst/>
            <a:ahLst/>
            <a:cxnLst/>
            <a:rect l="l" t="t" r="r" b="b"/>
            <a:pathLst>
              <a:path w="13287" h="10111" extrusionOk="0">
                <a:moveTo>
                  <a:pt x="10086" y="1"/>
                </a:moveTo>
                <a:cubicBezTo>
                  <a:pt x="8895" y="1"/>
                  <a:pt x="8424" y="940"/>
                  <a:pt x="7444" y="1316"/>
                </a:cubicBezTo>
                <a:cubicBezTo>
                  <a:pt x="7241" y="1393"/>
                  <a:pt x="7049" y="1425"/>
                  <a:pt x="6864" y="1425"/>
                </a:cubicBezTo>
                <a:cubicBezTo>
                  <a:pt x="6110" y="1425"/>
                  <a:pt x="5481" y="887"/>
                  <a:pt x="4733" y="681"/>
                </a:cubicBezTo>
                <a:cubicBezTo>
                  <a:pt x="4515" y="622"/>
                  <a:pt x="4279" y="594"/>
                  <a:pt x="4038" y="594"/>
                </a:cubicBezTo>
                <a:cubicBezTo>
                  <a:pt x="3422" y="594"/>
                  <a:pt x="2772" y="777"/>
                  <a:pt x="2297" y="1101"/>
                </a:cubicBezTo>
                <a:cubicBezTo>
                  <a:pt x="1740" y="1479"/>
                  <a:pt x="1320" y="2129"/>
                  <a:pt x="1310" y="2799"/>
                </a:cubicBezTo>
                <a:cubicBezTo>
                  <a:pt x="1295" y="3480"/>
                  <a:pt x="1653" y="4206"/>
                  <a:pt x="1356" y="4866"/>
                </a:cubicBezTo>
                <a:cubicBezTo>
                  <a:pt x="962" y="5731"/>
                  <a:pt x="185" y="6033"/>
                  <a:pt x="103" y="7081"/>
                </a:cubicBezTo>
                <a:cubicBezTo>
                  <a:pt x="72" y="7506"/>
                  <a:pt x="0" y="8212"/>
                  <a:pt x="353" y="8534"/>
                </a:cubicBezTo>
                <a:cubicBezTo>
                  <a:pt x="537" y="8700"/>
                  <a:pt x="808" y="8749"/>
                  <a:pt x="1108" y="8749"/>
                </a:cubicBezTo>
                <a:cubicBezTo>
                  <a:pt x="1553" y="8749"/>
                  <a:pt x="2060" y="8640"/>
                  <a:pt x="2427" y="8640"/>
                </a:cubicBezTo>
                <a:cubicBezTo>
                  <a:pt x="2455" y="8640"/>
                  <a:pt x="2481" y="8641"/>
                  <a:pt x="2507" y="8642"/>
                </a:cubicBezTo>
                <a:cubicBezTo>
                  <a:pt x="3684" y="8703"/>
                  <a:pt x="4733" y="9046"/>
                  <a:pt x="5848" y="9384"/>
                </a:cubicBezTo>
                <a:cubicBezTo>
                  <a:pt x="6933" y="9716"/>
                  <a:pt x="8012" y="9778"/>
                  <a:pt x="9133" y="9824"/>
                </a:cubicBezTo>
                <a:cubicBezTo>
                  <a:pt x="9674" y="9844"/>
                  <a:pt x="10459" y="10111"/>
                  <a:pt x="11095" y="10111"/>
                </a:cubicBezTo>
                <a:cubicBezTo>
                  <a:pt x="11276" y="10111"/>
                  <a:pt x="11446" y="10089"/>
                  <a:pt x="11593" y="10033"/>
                </a:cubicBezTo>
                <a:cubicBezTo>
                  <a:pt x="12489" y="9691"/>
                  <a:pt x="13118" y="8130"/>
                  <a:pt x="13287" y="7281"/>
                </a:cubicBezTo>
                <a:cubicBezTo>
                  <a:pt x="13228" y="7202"/>
                  <a:pt x="13132" y="7156"/>
                  <a:pt x="13035" y="7156"/>
                </a:cubicBezTo>
                <a:cubicBezTo>
                  <a:pt x="13013" y="7156"/>
                  <a:pt x="12991" y="7159"/>
                  <a:pt x="12970" y="7163"/>
                </a:cubicBezTo>
                <a:lnTo>
                  <a:pt x="12381" y="2503"/>
                </a:lnTo>
                <a:cubicBezTo>
                  <a:pt x="12274" y="1433"/>
                  <a:pt x="11256" y="16"/>
                  <a:pt x="10115" y="1"/>
                </a:cubicBezTo>
                <a:cubicBezTo>
                  <a:pt x="10105" y="1"/>
                  <a:pt x="10096" y="1"/>
                  <a:pt x="100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4"/>
          <p:cNvGrpSpPr/>
          <p:nvPr/>
        </p:nvGrpSpPr>
        <p:grpSpPr>
          <a:xfrm rot="796065">
            <a:off x="-250621" y="3026136"/>
            <a:ext cx="1221612" cy="1382514"/>
            <a:chOff x="-269825" y="2981551"/>
            <a:chExt cx="1221622" cy="1382525"/>
          </a:xfrm>
        </p:grpSpPr>
        <p:sp>
          <p:nvSpPr>
            <p:cNvPr id="279" name="Google Shape;279;p4"/>
            <p:cNvSpPr/>
            <p:nvPr/>
          </p:nvSpPr>
          <p:spPr>
            <a:xfrm rot="-4481558">
              <a:off x="-246384" y="3200306"/>
              <a:ext cx="1174740" cy="945015"/>
            </a:xfrm>
            <a:custGeom>
              <a:avLst/>
              <a:gdLst/>
              <a:ahLst/>
              <a:cxnLst/>
              <a:rect l="l" t="t" r="r" b="b"/>
              <a:pathLst>
                <a:path w="6959" h="5598" extrusionOk="0">
                  <a:moveTo>
                    <a:pt x="2958" y="0"/>
                  </a:moveTo>
                  <a:cubicBezTo>
                    <a:pt x="2852" y="0"/>
                    <a:pt x="2755" y="10"/>
                    <a:pt x="2672" y="32"/>
                  </a:cubicBezTo>
                  <a:cubicBezTo>
                    <a:pt x="1285" y="211"/>
                    <a:pt x="1" y="1235"/>
                    <a:pt x="666" y="2677"/>
                  </a:cubicBezTo>
                  <a:cubicBezTo>
                    <a:pt x="1091" y="3603"/>
                    <a:pt x="1485" y="4652"/>
                    <a:pt x="2426" y="5133"/>
                  </a:cubicBezTo>
                  <a:cubicBezTo>
                    <a:pt x="2955" y="5405"/>
                    <a:pt x="3719" y="5598"/>
                    <a:pt x="4463" y="5598"/>
                  </a:cubicBezTo>
                  <a:cubicBezTo>
                    <a:pt x="5526" y="5598"/>
                    <a:pt x="6546" y="5204"/>
                    <a:pt x="6775" y="4084"/>
                  </a:cubicBezTo>
                  <a:cubicBezTo>
                    <a:pt x="6959" y="3174"/>
                    <a:pt x="5977" y="1434"/>
                    <a:pt x="5276" y="825"/>
                  </a:cubicBezTo>
                  <a:cubicBezTo>
                    <a:pt x="4883" y="477"/>
                    <a:pt x="3691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 rot="-4481558">
              <a:off x="70595" y="3440803"/>
              <a:ext cx="594713" cy="358390"/>
            </a:xfrm>
            <a:custGeom>
              <a:avLst/>
              <a:gdLst/>
              <a:ahLst/>
              <a:cxnLst/>
              <a:rect l="l" t="t" r="r" b="b"/>
              <a:pathLst>
                <a:path w="3523" h="2123" extrusionOk="0">
                  <a:moveTo>
                    <a:pt x="1901" y="0"/>
                  </a:moveTo>
                  <a:cubicBezTo>
                    <a:pt x="1175" y="0"/>
                    <a:pt x="297" y="308"/>
                    <a:pt x="159" y="812"/>
                  </a:cubicBezTo>
                  <a:cubicBezTo>
                    <a:pt x="1" y="1411"/>
                    <a:pt x="784" y="1963"/>
                    <a:pt x="1264" y="2091"/>
                  </a:cubicBezTo>
                  <a:cubicBezTo>
                    <a:pt x="1343" y="2112"/>
                    <a:pt x="1424" y="2122"/>
                    <a:pt x="1507" y="2122"/>
                  </a:cubicBezTo>
                  <a:cubicBezTo>
                    <a:pt x="2421" y="2122"/>
                    <a:pt x="3522" y="909"/>
                    <a:pt x="2748" y="229"/>
                  </a:cubicBezTo>
                  <a:cubicBezTo>
                    <a:pt x="2568" y="72"/>
                    <a:pt x="2252" y="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4"/>
          <p:cNvGrpSpPr/>
          <p:nvPr/>
        </p:nvGrpSpPr>
        <p:grpSpPr>
          <a:xfrm>
            <a:off x="7240988" y="-128508"/>
            <a:ext cx="1219342" cy="980870"/>
            <a:chOff x="7361126" y="3166575"/>
            <a:chExt cx="1085500" cy="873204"/>
          </a:xfrm>
        </p:grpSpPr>
        <p:sp>
          <p:nvSpPr>
            <p:cNvPr id="282" name="Google Shape;282;p4"/>
            <p:cNvSpPr/>
            <p:nvPr/>
          </p:nvSpPr>
          <p:spPr>
            <a:xfrm>
              <a:off x="7361126" y="3166575"/>
              <a:ext cx="1085500" cy="873204"/>
            </a:xfrm>
            <a:custGeom>
              <a:avLst/>
              <a:gdLst/>
              <a:ahLst/>
              <a:cxnLst/>
              <a:rect l="l" t="t" r="r" b="b"/>
              <a:pathLst>
                <a:path w="6959" h="5598" extrusionOk="0">
                  <a:moveTo>
                    <a:pt x="2958" y="0"/>
                  </a:moveTo>
                  <a:cubicBezTo>
                    <a:pt x="2852" y="0"/>
                    <a:pt x="2755" y="10"/>
                    <a:pt x="2672" y="32"/>
                  </a:cubicBezTo>
                  <a:cubicBezTo>
                    <a:pt x="1285" y="211"/>
                    <a:pt x="1" y="1235"/>
                    <a:pt x="666" y="2677"/>
                  </a:cubicBezTo>
                  <a:cubicBezTo>
                    <a:pt x="1091" y="3603"/>
                    <a:pt x="1485" y="4652"/>
                    <a:pt x="2426" y="5133"/>
                  </a:cubicBezTo>
                  <a:cubicBezTo>
                    <a:pt x="2955" y="5405"/>
                    <a:pt x="3719" y="5598"/>
                    <a:pt x="4463" y="5598"/>
                  </a:cubicBezTo>
                  <a:cubicBezTo>
                    <a:pt x="5526" y="5598"/>
                    <a:pt x="6546" y="5204"/>
                    <a:pt x="6775" y="4084"/>
                  </a:cubicBezTo>
                  <a:cubicBezTo>
                    <a:pt x="6959" y="3174"/>
                    <a:pt x="5977" y="1434"/>
                    <a:pt x="5276" y="825"/>
                  </a:cubicBezTo>
                  <a:cubicBezTo>
                    <a:pt x="4883" y="477"/>
                    <a:pt x="3691" y="0"/>
                    <a:pt x="2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682758" y="3448747"/>
              <a:ext cx="549535" cy="331156"/>
            </a:xfrm>
            <a:custGeom>
              <a:avLst/>
              <a:gdLst/>
              <a:ahLst/>
              <a:cxnLst/>
              <a:rect l="l" t="t" r="r" b="b"/>
              <a:pathLst>
                <a:path w="3523" h="2123" extrusionOk="0">
                  <a:moveTo>
                    <a:pt x="1901" y="0"/>
                  </a:moveTo>
                  <a:cubicBezTo>
                    <a:pt x="1175" y="0"/>
                    <a:pt x="297" y="308"/>
                    <a:pt x="159" y="812"/>
                  </a:cubicBezTo>
                  <a:cubicBezTo>
                    <a:pt x="1" y="1411"/>
                    <a:pt x="784" y="1963"/>
                    <a:pt x="1264" y="2091"/>
                  </a:cubicBezTo>
                  <a:cubicBezTo>
                    <a:pt x="1343" y="2112"/>
                    <a:pt x="1424" y="2122"/>
                    <a:pt x="1507" y="2122"/>
                  </a:cubicBezTo>
                  <a:cubicBezTo>
                    <a:pt x="2421" y="2122"/>
                    <a:pt x="3522" y="909"/>
                    <a:pt x="2748" y="229"/>
                  </a:cubicBezTo>
                  <a:cubicBezTo>
                    <a:pt x="2568" y="72"/>
                    <a:pt x="2252" y="0"/>
                    <a:pt x="1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4"/>
          <p:cNvGrpSpPr/>
          <p:nvPr/>
        </p:nvGrpSpPr>
        <p:grpSpPr>
          <a:xfrm rot="3117943" flipH="1">
            <a:off x="8518342" y="1419450"/>
            <a:ext cx="835372" cy="894592"/>
            <a:chOff x="10473122" y="2117063"/>
            <a:chExt cx="835417" cy="894640"/>
          </a:xfrm>
        </p:grpSpPr>
        <p:sp>
          <p:nvSpPr>
            <p:cNvPr id="285" name="Google Shape;285;p4"/>
            <p:cNvSpPr/>
            <p:nvPr/>
          </p:nvSpPr>
          <p:spPr>
            <a:xfrm rot="5585368">
              <a:off x="10484865" y="2135650"/>
              <a:ext cx="581863" cy="574825"/>
            </a:xfrm>
            <a:custGeom>
              <a:avLst/>
              <a:gdLst/>
              <a:ahLst/>
              <a:cxnLst/>
              <a:rect l="l" t="t" r="r" b="b"/>
              <a:pathLst>
                <a:path w="3720" h="3675" extrusionOk="0">
                  <a:moveTo>
                    <a:pt x="1090" y="1"/>
                  </a:moveTo>
                  <a:cubicBezTo>
                    <a:pt x="1090" y="1"/>
                    <a:pt x="0" y="1945"/>
                    <a:pt x="16" y="2124"/>
                  </a:cubicBezTo>
                  <a:lnTo>
                    <a:pt x="1694" y="3674"/>
                  </a:lnTo>
                  <a:lnTo>
                    <a:pt x="3720" y="2492"/>
                  </a:lnTo>
                  <a:lnTo>
                    <a:pt x="3065" y="246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 rot="5585368">
              <a:off x="11110698" y="2130984"/>
              <a:ext cx="156258" cy="231338"/>
            </a:xfrm>
            <a:custGeom>
              <a:avLst/>
              <a:gdLst/>
              <a:ahLst/>
              <a:cxnLst/>
              <a:rect l="l" t="t" r="r" b="b"/>
              <a:pathLst>
                <a:path w="999" h="1479" fill="none" extrusionOk="0">
                  <a:moveTo>
                    <a:pt x="1" y="0"/>
                  </a:moveTo>
                  <a:lnTo>
                    <a:pt x="998" y="1479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 rot="5585368">
              <a:off x="11051203" y="2589475"/>
              <a:ext cx="161733" cy="245102"/>
            </a:xfrm>
            <a:custGeom>
              <a:avLst/>
              <a:gdLst/>
              <a:ahLst/>
              <a:cxnLst/>
              <a:rect l="l" t="t" r="r" b="b"/>
              <a:pathLst>
                <a:path w="1034" h="1567" fill="none" extrusionOk="0">
                  <a:moveTo>
                    <a:pt x="0" y="1566"/>
                  </a:moveTo>
                  <a:lnTo>
                    <a:pt x="1033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5585368">
              <a:off x="10450299" y="2812457"/>
              <a:ext cx="302663" cy="91346"/>
            </a:xfrm>
            <a:custGeom>
              <a:avLst/>
              <a:gdLst/>
              <a:ahLst/>
              <a:cxnLst/>
              <a:rect l="l" t="t" r="r" b="b"/>
              <a:pathLst>
                <a:path w="1935" h="584" fill="none" extrusionOk="0">
                  <a:moveTo>
                    <a:pt x="1" y="0"/>
                  </a:moveTo>
                  <a:lnTo>
                    <a:pt x="1935" y="584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5585368">
              <a:off x="10608482" y="2325576"/>
              <a:ext cx="349431" cy="237125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742" y="0"/>
                  </a:moveTo>
                  <a:cubicBezTo>
                    <a:pt x="561" y="0"/>
                    <a:pt x="403" y="43"/>
                    <a:pt x="302" y="142"/>
                  </a:cubicBezTo>
                  <a:cubicBezTo>
                    <a:pt x="0" y="444"/>
                    <a:pt x="277" y="1048"/>
                    <a:pt x="522" y="1294"/>
                  </a:cubicBezTo>
                  <a:cubicBezTo>
                    <a:pt x="675" y="1446"/>
                    <a:pt x="910" y="1515"/>
                    <a:pt x="1153" y="1515"/>
                  </a:cubicBezTo>
                  <a:cubicBezTo>
                    <a:pt x="1676" y="1515"/>
                    <a:pt x="2233" y="1193"/>
                    <a:pt x="2062" y="690"/>
                  </a:cubicBezTo>
                  <a:cubicBezTo>
                    <a:pt x="1941" y="335"/>
                    <a:pt x="125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4"/>
          <p:cNvGrpSpPr/>
          <p:nvPr/>
        </p:nvGrpSpPr>
        <p:grpSpPr>
          <a:xfrm rot="-2509624" flipH="1">
            <a:off x="8305643" y="2124140"/>
            <a:ext cx="999907" cy="1224959"/>
            <a:chOff x="10464968" y="2943501"/>
            <a:chExt cx="830001" cy="1016812"/>
          </a:xfrm>
        </p:grpSpPr>
        <p:sp>
          <p:nvSpPr>
            <p:cNvPr id="291" name="Google Shape;291;p4"/>
            <p:cNvSpPr/>
            <p:nvPr/>
          </p:nvSpPr>
          <p:spPr>
            <a:xfrm rot="5585368">
              <a:off x="10474262" y="3224231"/>
              <a:ext cx="565909" cy="554803"/>
            </a:xfrm>
            <a:custGeom>
              <a:avLst/>
              <a:gdLst/>
              <a:ahLst/>
              <a:cxnLst/>
              <a:rect l="l" t="t" r="r" b="b"/>
              <a:pathLst>
                <a:path w="3618" h="3547" extrusionOk="0">
                  <a:moveTo>
                    <a:pt x="1008" y="1"/>
                  </a:moveTo>
                  <a:lnTo>
                    <a:pt x="0" y="1720"/>
                  </a:lnTo>
                  <a:cubicBezTo>
                    <a:pt x="0" y="1720"/>
                    <a:pt x="1351" y="3485"/>
                    <a:pt x="1525" y="3546"/>
                  </a:cubicBezTo>
                  <a:lnTo>
                    <a:pt x="3617" y="2620"/>
                  </a:lnTo>
                  <a:lnTo>
                    <a:pt x="3331" y="287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5585368">
              <a:off x="10626268" y="3056265"/>
              <a:ext cx="273726" cy="50522"/>
            </a:xfrm>
            <a:custGeom>
              <a:avLst/>
              <a:gdLst/>
              <a:ahLst/>
              <a:cxnLst/>
              <a:rect l="l" t="t" r="r" b="b"/>
              <a:pathLst>
                <a:path w="1750" h="323" fill="none" extrusionOk="0">
                  <a:moveTo>
                    <a:pt x="0" y="323"/>
                  </a:moveTo>
                  <a:lnTo>
                    <a:pt x="1750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5585368">
              <a:off x="11087805" y="3195183"/>
              <a:ext cx="160169" cy="245884"/>
            </a:xfrm>
            <a:custGeom>
              <a:avLst/>
              <a:gdLst/>
              <a:ahLst/>
              <a:cxnLst/>
              <a:rect l="l" t="t" r="r" b="b"/>
              <a:pathLst>
                <a:path w="1024" h="1572" fill="none" extrusionOk="0">
                  <a:moveTo>
                    <a:pt x="1024" y="157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5585368">
              <a:off x="10981345" y="3730975"/>
              <a:ext cx="204121" cy="241817"/>
            </a:xfrm>
            <a:custGeom>
              <a:avLst/>
              <a:gdLst/>
              <a:ahLst/>
              <a:cxnLst/>
              <a:rect l="l" t="t" r="r" b="b"/>
              <a:pathLst>
                <a:path w="1305" h="1546" fill="none" extrusionOk="0">
                  <a:moveTo>
                    <a:pt x="0" y="1546"/>
                  </a:moveTo>
                  <a:lnTo>
                    <a:pt x="1305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5585368">
              <a:off x="10713171" y="3470268"/>
              <a:ext cx="159543" cy="100105"/>
            </a:xfrm>
            <a:custGeom>
              <a:avLst/>
              <a:gdLst/>
              <a:ahLst/>
              <a:cxnLst/>
              <a:rect l="l" t="t" r="r" b="b"/>
              <a:pathLst>
                <a:path w="1020" h="640" extrusionOk="0">
                  <a:moveTo>
                    <a:pt x="586" y="0"/>
                  </a:moveTo>
                  <a:cubicBezTo>
                    <a:pt x="322" y="0"/>
                    <a:pt x="1" y="366"/>
                    <a:pt x="226" y="572"/>
                  </a:cubicBezTo>
                  <a:cubicBezTo>
                    <a:pt x="277" y="618"/>
                    <a:pt x="367" y="640"/>
                    <a:pt x="467" y="640"/>
                  </a:cubicBezTo>
                  <a:cubicBezTo>
                    <a:pt x="678" y="640"/>
                    <a:pt x="935" y="546"/>
                    <a:pt x="973" y="393"/>
                  </a:cubicBezTo>
                  <a:cubicBezTo>
                    <a:pt x="1019" y="214"/>
                    <a:pt x="799" y="50"/>
                    <a:pt x="656" y="9"/>
                  </a:cubicBezTo>
                  <a:cubicBezTo>
                    <a:pt x="633" y="3"/>
                    <a:pt x="610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 rot="-385407" flipH="1">
            <a:off x="5388772" y="4511120"/>
            <a:ext cx="1222655" cy="1079130"/>
            <a:chOff x="808959" y="805090"/>
            <a:chExt cx="715030" cy="631094"/>
          </a:xfrm>
        </p:grpSpPr>
        <p:sp>
          <p:nvSpPr>
            <p:cNvPr id="297" name="Google Shape;297;p4"/>
            <p:cNvSpPr/>
            <p:nvPr/>
          </p:nvSpPr>
          <p:spPr>
            <a:xfrm>
              <a:off x="808959" y="805090"/>
              <a:ext cx="715030" cy="631094"/>
            </a:xfrm>
            <a:custGeom>
              <a:avLst/>
              <a:gdLst/>
              <a:ahLst/>
              <a:cxnLst/>
              <a:rect l="l" t="t" r="r" b="b"/>
              <a:pathLst>
                <a:path w="10356" h="9140" extrusionOk="0">
                  <a:moveTo>
                    <a:pt x="4778" y="0"/>
                  </a:moveTo>
                  <a:cubicBezTo>
                    <a:pt x="4035" y="0"/>
                    <a:pt x="3260" y="213"/>
                    <a:pt x="2558" y="579"/>
                  </a:cubicBezTo>
                  <a:cubicBezTo>
                    <a:pt x="1126" y="1331"/>
                    <a:pt x="0" y="2728"/>
                    <a:pt x="92" y="4298"/>
                  </a:cubicBezTo>
                  <a:cubicBezTo>
                    <a:pt x="169" y="5741"/>
                    <a:pt x="988" y="7782"/>
                    <a:pt x="2251" y="8570"/>
                  </a:cubicBezTo>
                  <a:cubicBezTo>
                    <a:pt x="2890" y="8965"/>
                    <a:pt x="3583" y="9139"/>
                    <a:pt x="4279" y="9139"/>
                  </a:cubicBezTo>
                  <a:cubicBezTo>
                    <a:pt x="5937" y="9139"/>
                    <a:pt x="7604" y="8149"/>
                    <a:pt x="8544" y="6790"/>
                  </a:cubicBezTo>
                  <a:cubicBezTo>
                    <a:pt x="10355" y="4170"/>
                    <a:pt x="8503" y="727"/>
                    <a:pt x="5526" y="77"/>
                  </a:cubicBezTo>
                  <a:cubicBezTo>
                    <a:pt x="5283" y="25"/>
                    <a:pt x="5032" y="0"/>
                    <a:pt x="4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20517" y="1011956"/>
              <a:ext cx="246284" cy="217223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4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772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pilogue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0" name="Google Shape;300;p4"/>
          <p:cNvSpPr txBox="1">
            <a:spLocks noGrp="1"/>
          </p:cNvSpPr>
          <p:nvPr>
            <p:ph type="title"/>
          </p:nvPr>
        </p:nvSpPr>
        <p:spPr>
          <a:xfrm>
            <a:off x="711725" y="483267"/>
            <a:ext cx="7720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6"/>
          <p:cNvGrpSpPr/>
          <p:nvPr/>
        </p:nvGrpSpPr>
        <p:grpSpPr>
          <a:xfrm rot="-978837" flipH="1">
            <a:off x="3225844" y="-417915"/>
            <a:ext cx="6276394" cy="7609712"/>
            <a:chOff x="257300" y="1291250"/>
            <a:chExt cx="2449350" cy="2969675"/>
          </a:xfrm>
        </p:grpSpPr>
        <p:sp>
          <p:nvSpPr>
            <p:cNvPr id="391" name="Google Shape;391;p6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6"/>
          <p:cNvGrpSpPr/>
          <p:nvPr/>
        </p:nvGrpSpPr>
        <p:grpSpPr>
          <a:xfrm flipH="1">
            <a:off x="131588" y="-278936"/>
            <a:ext cx="5672644" cy="6157978"/>
            <a:chOff x="970725" y="-433325"/>
            <a:chExt cx="3282590" cy="3563439"/>
          </a:xfrm>
        </p:grpSpPr>
        <p:sp>
          <p:nvSpPr>
            <p:cNvPr id="420" name="Google Shape;420;p6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6"/>
          <p:cNvSpPr txBox="1">
            <a:spLocks noGrp="1"/>
          </p:cNvSpPr>
          <p:nvPr>
            <p:ph type="title"/>
          </p:nvPr>
        </p:nvSpPr>
        <p:spPr>
          <a:xfrm>
            <a:off x="711725" y="483267"/>
            <a:ext cx="7720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"/>
          <p:cNvSpPr/>
          <p:nvPr/>
        </p:nvSpPr>
        <p:spPr>
          <a:xfrm rot="-8711214">
            <a:off x="8085163" y="3495325"/>
            <a:ext cx="1640537" cy="2103694"/>
          </a:xfrm>
          <a:custGeom>
            <a:avLst/>
            <a:gdLst/>
            <a:ahLst/>
            <a:cxnLst/>
            <a:rect l="l" t="t" r="r" b="b"/>
            <a:pathLst>
              <a:path w="7240" h="9284" extrusionOk="0">
                <a:moveTo>
                  <a:pt x="1866" y="1"/>
                </a:moveTo>
                <a:cubicBezTo>
                  <a:pt x="1625" y="1"/>
                  <a:pt x="1374" y="39"/>
                  <a:pt x="1228" y="197"/>
                </a:cubicBezTo>
                <a:cubicBezTo>
                  <a:pt x="926" y="535"/>
                  <a:pt x="1172" y="1287"/>
                  <a:pt x="1151" y="1711"/>
                </a:cubicBezTo>
                <a:cubicBezTo>
                  <a:pt x="1111" y="2540"/>
                  <a:pt x="870" y="3272"/>
                  <a:pt x="630" y="4060"/>
                </a:cubicBezTo>
                <a:cubicBezTo>
                  <a:pt x="399" y="4822"/>
                  <a:pt x="358" y="5579"/>
                  <a:pt x="323" y="6367"/>
                </a:cubicBezTo>
                <a:cubicBezTo>
                  <a:pt x="302" y="6853"/>
                  <a:pt x="0" y="7631"/>
                  <a:pt x="179" y="8091"/>
                </a:cubicBezTo>
                <a:cubicBezTo>
                  <a:pt x="415" y="8720"/>
                  <a:pt x="1515" y="9165"/>
                  <a:pt x="2108" y="9283"/>
                </a:cubicBezTo>
                <a:cubicBezTo>
                  <a:pt x="2180" y="9232"/>
                  <a:pt x="2210" y="9145"/>
                  <a:pt x="2195" y="9058"/>
                </a:cubicBezTo>
                <a:lnTo>
                  <a:pt x="5469" y="8649"/>
                </a:lnTo>
                <a:cubicBezTo>
                  <a:pt x="6221" y="8572"/>
                  <a:pt x="7219" y="7861"/>
                  <a:pt x="7229" y="7058"/>
                </a:cubicBezTo>
                <a:cubicBezTo>
                  <a:pt x="7240" y="6203"/>
                  <a:pt x="6569" y="5876"/>
                  <a:pt x="6303" y="5180"/>
                </a:cubicBezTo>
                <a:cubicBezTo>
                  <a:pt x="6027" y="4454"/>
                  <a:pt x="6569" y="3927"/>
                  <a:pt x="6748" y="3277"/>
                </a:cubicBezTo>
                <a:cubicBezTo>
                  <a:pt x="6897" y="2735"/>
                  <a:pt x="6774" y="2029"/>
                  <a:pt x="6457" y="1563"/>
                </a:cubicBezTo>
                <a:cubicBezTo>
                  <a:pt x="6191" y="1169"/>
                  <a:pt x="5735" y="877"/>
                  <a:pt x="5260" y="867"/>
                </a:cubicBezTo>
                <a:cubicBezTo>
                  <a:pt x="5250" y="867"/>
                  <a:pt x="5241" y="867"/>
                  <a:pt x="5232" y="867"/>
                </a:cubicBezTo>
                <a:cubicBezTo>
                  <a:pt x="4907" y="867"/>
                  <a:pt x="4564" y="986"/>
                  <a:pt x="4228" y="986"/>
                </a:cubicBezTo>
                <a:cubicBezTo>
                  <a:pt x="4086" y="986"/>
                  <a:pt x="3944" y="964"/>
                  <a:pt x="3807" y="903"/>
                </a:cubicBezTo>
                <a:cubicBezTo>
                  <a:pt x="3203" y="627"/>
                  <a:pt x="2988" y="79"/>
                  <a:pt x="2251" y="23"/>
                </a:cubicBezTo>
                <a:cubicBezTo>
                  <a:pt x="2142" y="14"/>
                  <a:pt x="2006" y="1"/>
                  <a:pt x="18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6"/>
          <p:cNvGrpSpPr/>
          <p:nvPr/>
        </p:nvGrpSpPr>
        <p:grpSpPr>
          <a:xfrm>
            <a:off x="7829052" y="3356417"/>
            <a:ext cx="1283516" cy="1118608"/>
            <a:chOff x="4718425" y="-209776"/>
            <a:chExt cx="1540096" cy="1342223"/>
          </a:xfrm>
        </p:grpSpPr>
        <p:sp>
          <p:nvSpPr>
            <p:cNvPr id="434" name="Google Shape;434;p6"/>
            <p:cNvSpPr/>
            <p:nvPr/>
          </p:nvSpPr>
          <p:spPr>
            <a:xfrm>
              <a:off x="4718425" y="-209776"/>
              <a:ext cx="1540096" cy="1342223"/>
            </a:xfrm>
            <a:custGeom>
              <a:avLst/>
              <a:gdLst/>
              <a:ahLst/>
              <a:cxnLst/>
              <a:rect l="l" t="t" r="r" b="b"/>
              <a:pathLst>
                <a:path w="8546" h="7448" extrusionOk="0">
                  <a:moveTo>
                    <a:pt x="4052" y="0"/>
                  </a:moveTo>
                  <a:cubicBezTo>
                    <a:pt x="2220" y="0"/>
                    <a:pt x="441" y="1374"/>
                    <a:pt x="221" y="3462"/>
                  </a:cubicBezTo>
                  <a:cubicBezTo>
                    <a:pt x="1" y="5519"/>
                    <a:pt x="2344" y="7433"/>
                    <a:pt x="4293" y="7448"/>
                  </a:cubicBezTo>
                  <a:cubicBezTo>
                    <a:pt x="4300" y="7448"/>
                    <a:pt x="4307" y="7448"/>
                    <a:pt x="4314" y="7448"/>
                  </a:cubicBezTo>
                  <a:cubicBezTo>
                    <a:pt x="7226" y="7448"/>
                    <a:pt x="8545" y="3100"/>
                    <a:pt x="6687" y="1150"/>
                  </a:cubicBezTo>
                  <a:cubicBezTo>
                    <a:pt x="6554" y="1012"/>
                    <a:pt x="6411" y="879"/>
                    <a:pt x="6258" y="761"/>
                  </a:cubicBezTo>
                  <a:cubicBezTo>
                    <a:pt x="5586" y="238"/>
                    <a:pt x="4814" y="0"/>
                    <a:pt x="4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997754" y="38737"/>
              <a:ext cx="957649" cy="821769"/>
            </a:xfrm>
            <a:custGeom>
              <a:avLst/>
              <a:gdLst/>
              <a:ahLst/>
              <a:cxnLst/>
              <a:rect l="l" t="t" r="r" b="b"/>
              <a:pathLst>
                <a:path w="5314" h="4560" extrusionOk="0">
                  <a:moveTo>
                    <a:pt x="2395" y="0"/>
                  </a:moveTo>
                  <a:cubicBezTo>
                    <a:pt x="1301" y="0"/>
                    <a:pt x="255" y="955"/>
                    <a:pt x="129" y="2160"/>
                  </a:cubicBezTo>
                  <a:cubicBezTo>
                    <a:pt x="1" y="3398"/>
                    <a:pt x="1408" y="4549"/>
                    <a:pt x="2579" y="4560"/>
                  </a:cubicBezTo>
                  <a:cubicBezTo>
                    <a:pt x="2582" y="4560"/>
                    <a:pt x="2585" y="4560"/>
                    <a:pt x="2588" y="4560"/>
                  </a:cubicBezTo>
                  <a:cubicBezTo>
                    <a:pt x="4404" y="4560"/>
                    <a:pt x="5314" y="1519"/>
                    <a:pt x="3741" y="564"/>
                  </a:cubicBezTo>
                  <a:cubicBezTo>
                    <a:pt x="3328" y="171"/>
                    <a:pt x="2857" y="0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6"/>
          <p:cNvGrpSpPr/>
          <p:nvPr/>
        </p:nvGrpSpPr>
        <p:grpSpPr>
          <a:xfrm rot="-385557" flipH="1">
            <a:off x="-613983" y="4466554"/>
            <a:ext cx="1329514" cy="1173445"/>
            <a:chOff x="808959" y="805090"/>
            <a:chExt cx="715030" cy="631094"/>
          </a:xfrm>
        </p:grpSpPr>
        <p:sp>
          <p:nvSpPr>
            <p:cNvPr id="437" name="Google Shape;437;p6"/>
            <p:cNvSpPr/>
            <p:nvPr/>
          </p:nvSpPr>
          <p:spPr>
            <a:xfrm>
              <a:off x="808959" y="805090"/>
              <a:ext cx="715030" cy="631094"/>
            </a:xfrm>
            <a:custGeom>
              <a:avLst/>
              <a:gdLst/>
              <a:ahLst/>
              <a:cxnLst/>
              <a:rect l="l" t="t" r="r" b="b"/>
              <a:pathLst>
                <a:path w="10356" h="9140" extrusionOk="0">
                  <a:moveTo>
                    <a:pt x="4778" y="0"/>
                  </a:moveTo>
                  <a:cubicBezTo>
                    <a:pt x="4035" y="0"/>
                    <a:pt x="3260" y="213"/>
                    <a:pt x="2558" y="579"/>
                  </a:cubicBezTo>
                  <a:cubicBezTo>
                    <a:pt x="1126" y="1331"/>
                    <a:pt x="0" y="2728"/>
                    <a:pt x="92" y="4298"/>
                  </a:cubicBezTo>
                  <a:cubicBezTo>
                    <a:pt x="169" y="5741"/>
                    <a:pt x="988" y="7782"/>
                    <a:pt x="2251" y="8570"/>
                  </a:cubicBezTo>
                  <a:cubicBezTo>
                    <a:pt x="2890" y="8965"/>
                    <a:pt x="3583" y="9139"/>
                    <a:pt x="4279" y="9139"/>
                  </a:cubicBezTo>
                  <a:cubicBezTo>
                    <a:pt x="5937" y="9139"/>
                    <a:pt x="7604" y="8149"/>
                    <a:pt x="8544" y="6790"/>
                  </a:cubicBezTo>
                  <a:cubicBezTo>
                    <a:pt x="10355" y="4170"/>
                    <a:pt x="8503" y="727"/>
                    <a:pt x="5526" y="77"/>
                  </a:cubicBezTo>
                  <a:cubicBezTo>
                    <a:pt x="5283" y="25"/>
                    <a:pt x="5032" y="0"/>
                    <a:pt x="4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1020517" y="1011956"/>
              <a:ext cx="246284" cy="217223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6"/>
          <p:cNvGrpSpPr/>
          <p:nvPr/>
        </p:nvGrpSpPr>
        <p:grpSpPr>
          <a:xfrm rot="-3101511">
            <a:off x="7847460" y="-468866"/>
            <a:ext cx="1904156" cy="2012737"/>
            <a:chOff x="7681720" y="-284529"/>
            <a:chExt cx="1904127" cy="2012706"/>
          </a:xfrm>
        </p:grpSpPr>
        <p:sp>
          <p:nvSpPr>
            <p:cNvPr id="440" name="Google Shape;440;p6"/>
            <p:cNvSpPr/>
            <p:nvPr/>
          </p:nvSpPr>
          <p:spPr>
            <a:xfrm rot="-5592040" flipH="1">
              <a:off x="7997944" y="621013"/>
              <a:ext cx="755729" cy="747846"/>
            </a:xfrm>
            <a:custGeom>
              <a:avLst/>
              <a:gdLst/>
              <a:ahLst/>
              <a:cxnLst/>
              <a:rect l="l" t="t" r="r" b="b"/>
              <a:pathLst>
                <a:path w="6903" h="6831" extrusionOk="0">
                  <a:moveTo>
                    <a:pt x="2042" y="0"/>
                  </a:moveTo>
                  <a:cubicBezTo>
                    <a:pt x="2042" y="0"/>
                    <a:pt x="1" y="3592"/>
                    <a:pt x="21" y="3930"/>
                  </a:cubicBezTo>
                  <a:lnTo>
                    <a:pt x="3121" y="6830"/>
                  </a:lnTo>
                  <a:lnTo>
                    <a:pt x="6902" y="4656"/>
                  </a:lnTo>
                  <a:lnTo>
                    <a:pt x="5710" y="476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 rot="-5592040" flipH="1">
              <a:off x="7737553" y="619283"/>
              <a:ext cx="200564" cy="301503"/>
            </a:xfrm>
            <a:custGeom>
              <a:avLst/>
              <a:gdLst/>
              <a:ahLst/>
              <a:cxnLst/>
              <a:rect l="l" t="t" r="r" b="b"/>
              <a:pathLst>
                <a:path w="1832" h="2754" fill="none" extrusionOk="0">
                  <a:moveTo>
                    <a:pt x="0" y="1"/>
                  </a:moveTo>
                  <a:lnTo>
                    <a:pt x="1832" y="2753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 rot="-5592040" flipH="1">
              <a:off x="7810330" y="1216066"/>
              <a:ext cx="212388" cy="316064"/>
            </a:xfrm>
            <a:custGeom>
              <a:avLst/>
              <a:gdLst/>
              <a:ahLst/>
              <a:cxnLst/>
              <a:rect l="l" t="t" r="r" b="b"/>
              <a:pathLst>
                <a:path w="1940" h="2887" fill="none" extrusionOk="0">
                  <a:moveTo>
                    <a:pt x="0" y="2886"/>
                  </a:moveTo>
                  <a:lnTo>
                    <a:pt x="1939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 rot="-5592040" flipH="1">
              <a:off x="8388558" y="1468158"/>
              <a:ext cx="392808" cy="121083"/>
            </a:xfrm>
            <a:custGeom>
              <a:avLst/>
              <a:gdLst/>
              <a:ahLst/>
              <a:cxnLst/>
              <a:rect l="l" t="t" r="r" b="b"/>
              <a:pathLst>
                <a:path w="3588" h="1106" fill="none" extrusionOk="0">
                  <a:moveTo>
                    <a:pt x="1" y="0"/>
                  </a:moveTo>
                  <a:lnTo>
                    <a:pt x="3587" y="1106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 rot="-5592040" flipH="1">
              <a:off x="8837516" y="376330"/>
              <a:ext cx="496922" cy="511482"/>
            </a:xfrm>
            <a:custGeom>
              <a:avLst/>
              <a:gdLst/>
              <a:ahLst/>
              <a:cxnLst/>
              <a:rect l="l" t="t" r="r" b="b"/>
              <a:pathLst>
                <a:path w="4539" h="4672" extrusionOk="0">
                  <a:moveTo>
                    <a:pt x="1351" y="0"/>
                  </a:moveTo>
                  <a:lnTo>
                    <a:pt x="1" y="2701"/>
                  </a:lnTo>
                  <a:lnTo>
                    <a:pt x="1658" y="4671"/>
                  </a:lnTo>
                  <a:cubicBezTo>
                    <a:pt x="1658" y="4671"/>
                    <a:pt x="4390" y="3786"/>
                    <a:pt x="4539" y="3607"/>
                  </a:cubicBezTo>
                  <a:lnTo>
                    <a:pt x="4313" y="660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 rot="-5592040" flipH="1">
              <a:off x="9440925" y="400133"/>
              <a:ext cx="39303" cy="248735"/>
            </a:xfrm>
            <a:custGeom>
              <a:avLst/>
              <a:gdLst/>
              <a:ahLst/>
              <a:cxnLst/>
              <a:rect l="l" t="t" r="r" b="b"/>
              <a:pathLst>
                <a:path w="359" h="2272" fill="none" extrusionOk="0">
                  <a:moveTo>
                    <a:pt x="0" y="2272"/>
                  </a:moveTo>
                  <a:lnTo>
                    <a:pt x="358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 rot="-5592040" flipH="1">
              <a:off x="9007337" y="220034"/>
              <a:ext cx="257712" cy="62841"/>
            </a:xfrm>
            <a:custGeom>
              <a:avLst/>
              <a:gdLst/>
              <a:ahLst/>
              <a:cxnLst/>
              <a:rect l="l" t="t" r="r" b="b"/>
              <a:pathLst>
                <a:path w="2354" h="574" fill="none" extrusionOk="0">
                  <a:moveTo>
                    <a:pt x="2354" y="0"/>
                  </a:moveTo>
                  <a:lnTo>
                    <a:pt x="0" y="573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 rot="-5592040" flipH="1">
              <a:off x="8638647" y="366221"/>
              <a:ext cx="144621" cy="246545"/>
            </a:xfrm>
            <a:custGeom>
              <a:avLst/>
              <a:gdLst/>
              <a:ahLst/>
              <a:cxnLst/>
              <a:rect l="l" t="t" r="r" b="b"/>
              <a:pathLst>
                <a:path w="1321" h="2252" fill="none" extrusionOk="0">
                  <a:moveTo>
                    <a:pt x="1321" y="225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 rot="-5592040" flipH="1">
              <a:off x="8401290" y="-253426"/>
              <a:ext cx="518708" cy="495170"/>
            </a:xfrm>
            <a:custGeom>
              <a:avLst/>
              <a:gdLst/>
              <a:ahLst/>
              <a:cxnLst/>
              <a:rect l="l" t="t" r="r" b="b"/>
              <a:pathLst>
                <a:path w="4738" h="4523" extrusionOk="0">
                  <a:moveTo>
                    <a:pt x="1152" y="0"/>
                  </a:moveTo>
                  <a:lnTo>
                    <a:pt x="0" y="2302"/>
                  </a:lnTo>
                  <a:cubicBezTo>
                    <a:pt x="0" y="2302"/>
                    <a:pt x="1898" y="4461"/>
                    <a:pt x="2124" y="4523"/>
                  </a:cubicBezTo>
                  <a:lnTo>
                    <a:pt x="4738" y="3152"/>
                  </a:lnTo>
                  <a:lnTo>
                    <a:pt x="4170" y="169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 rot="-5592040" flipH="1">
              <a:off x="8216301" y="-304537"/>
              <a:ext cx="159729" cy="211293"/>
            </a:xfrm>
            <a:custGeom>
              <a:avLst/>
              <a:gdLst/>
              <a:ahLst/>
              <a:cxnLst/>
              <a:rect l="l" t="t" r="r" b="b"/>
              <a:pathLst>
                <a:path w="1459" h="1930" fill="none" extrusionOk="0">
                  <a:moveTo>
                    <a:pt x="1459" y="192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 rot="-5592040" flipH="1">
              <a:off x="8275216" y="164358"/>
              <a:ext cx="168706" cy="230890"/>
            </a:xfrm>
            <a:custGeom>
              <a:avLst/>
              <a:gdLst/>
              <a:ahLst/>
              <a:cxnLst/>
              <a:rect l="l" t="t" r="r" b="b"/>
              <a:pathLst>
                <a:path w="1541" h="2109" fill="none" extrusionOk="0">
                  <a:moveTo>
                    <a:pt x="0" y="2108"/>
                  </a:moveTo>
                  <a:lnTo>
                    <a:pt x="1540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 rot="-5592040" flipH="1">
              <a:off x="8222596" y="894756"/>
              <a:ext cx="198375" cy="175603"/>
            </a:xfrm>
            <a:custGeom>
              <a:avLst/>
              <a:gdLst/>
              <a:ahLst/>
              <a:cxnLst/>
              <a:rect l="l" t="t" r="r" b="b"/>
              <a:pathLst>
                <a:path w="1812" h="1604" extrusionOk="0">
                  <a:moveTo>
                    <a:pt x="846" y="1"/>
                  </a:moveTo>
                  <a:cubicBezTo>
                    <a:pt x="426" y="1"/>
                    <a:pt x="0" y="696"/>
                    <a:pt x="287" y="1168"/>
                  </a:cubicBezTo>
                  <a:cubicBezTo>
                    <a:pt x="475" y="1484"/>
                    <a:pt x="863" y="1603"/>
                    <a:pt x="1139" y="1603"/>
                  </a:cubicBezTo>
                  <a:cubicBezTo>
                    <a:pt x="1215" y="1603"/>
                    <a:pt x="1283" y="1594"/>
                    <a:pt x="1336" y="1577"/>
                  </a:cubicBezTo>
                  <a:cubicBezTo>
                    <a:pt x="1811" y="1434"/>
                    <a:pt x="1627" y="186"/>
                    <a:pt x="936" y="12"/>
                  </a:cubicBezTo>
                  <a:cubicBezTo>
                    <a:pt x="907" y="4"/>
                    <a:pt x="876" y="1"/>
                    <a:pt x="846" y="1"/>
                  </a:cubicBezTo>
                  <a:close/>
                </a:path>
              </a:pathLst>
            </a:custGeom>
            <a:solidFill>
              <a:srgbClr val="506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 rot="-5592040" flipH="1">
              <a:off x="9056502" y="592141"/>
              <a:ext cx="125462" cy="106084"/>
            </a:xfrm>
            <a:custGeom>
              <a:avLst/>
              <a:gdLst/>
              <a:ahLst/>
              <a:cxnLst/>
              <a:rect l="l" t="t" r="r" b="b"/>
              <a:pathLst>
                <a:path w="1146" h="969" extrusionOk="0">
                  <a:moveTo>
                    <a:pt x="708" y="1"/>
                  </a:moveTo>
                  <a:cubicBezTo>
                    <a:pt x="431" y="1"/>
                    <a:pt x="0" y="530"/>
                    <a:pt x="132" y="799"/>
                  </a:cubicBezTo>
                  <a:cubicBezTo>
                    <a:pt x="191" y="925"/>
                    <a:pt x="335" y="969"/>
                    <a:pt x="479" y="969"/>
                  </a:cubicBezTo>
                  <a:cubicBezTo>
                    <a:pt x="587" y="969"/>
                    <a:pt x="694" y="944"/>
                    <a:pt x="767" y="911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 rot="-5592040" flipH="1">
              <a:off x="8567118" y="-31169"/>
              <a:ext cx="125462" cy="105865"/>
            </a:xfrm>
            <a:custGeom>
              <a:avLst/>
              <a:gdLst/>
              <a:ahLst/>
              <a:cxnLst/>
              <a:rect l="l" t="t" r="r" b="b"/>
              <a:pathLst>
                <a:path w="1146" h="967" extrusionOk="0">
                  <a:moveTo>
                    <a:pt x="713" y="1"/>
                  </a:moveTo>
                  <a:cubicBezTo>
                    <a:pt x="431" y="1"/>
                    <a:pt x="1" y="530"/>
                    <a:pt x="133" y="799"/>
                  </a:cubicBezTo>
                  <a:cubicBezTo>
                    <a:pt x="192" y="923"/>
                    <a:pt x="338" y="967"/>
                    <a:pt x="484" y="967"/>
                  </a:cubicBezTo>
                  <a:cubicBezTo>
                    <a:pt x="590" y="967"/>
                    <a:pt x="696" y="944"/>
                    <a:pt x="767" y="911"/>
                  </a:cubicBezTo>
                  <a:cubicBezTo>
                    <a:pt x="1099" y="758"/>
                    <a:pt x="1145" y="16"/>
                    <a:pt x="721" y="1"/>
                  </a:cubicBezTo>
                  <a:cubicBezTo>
                    <a:pt x="718" y="1"/>
                    <a:pt x="716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"/>
          <p:cNvSpPr txBox="1">
            <a:spLocks noGrp="1"/>
          </p:cNvSpPr>
          <p:nvPr>
            <p:ph type="title"/>
          </p:nvPr>
        </p:nvSpPr>
        <p:spPr>
          <a:xfrm>
            <a:off x="1949100" y="1382379"/>
            <a:ext cx="5245800" cy="25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 rot="978837">
            <a:off x="-145180" y="-417915"/>
            <a:ext cx="6276394" cy="7609712"/>
            <a:chOff x="257300" y="1291250"/>
            <a:chExt cx="2449350" cy="2969675"/>
          </a:xfrm>
        </p:grpSpPr>
        <p:sp>
          <p:nvSpPr>
            <p:cNvPr id="539" name="Google Shape;539;p8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8"/>
          <p:cNvGrpSpPr/>
          <p:nvPr/>
        </p:nvGrpSpPr>
        <p:grpSpPr>
          <a:xfrm>
            <a:off x="3552826" y="-278936"/>
            <a:ext cx="5672644" cy="6157978"/>
            <a:chOff x="970725" y="-433325"/>
            <a:chExt cx="3282590" cy="3563439"/>
          </a:xfrm>
        </p:grpSpPr>
        <p:sp>
          <p:nvSpPr>
            <p:cNvPr id="568" name="Google Shape;568;p8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8"/>
          <p:cNvGrpSpPr/>
          <p:nvPr/>
        </p:nvGrpSpPr>
        <p:grpSpPr>
          <a:xfrm>
            <a:off x="-239925" y="752788"/>
            <a:ext cx="1389207" cy="1118497"/>
            <a:chOff x="174375" y="598288"/>
            <a:chExt cx="1389207" cy="1118497"/>
          </a:xfrm>
        </p:grpSpPr>
        <p:sp>
          <p:nvSpPr>
            <p:cNvPr id="580" name="Google Shape;580;p8"/>
            <p:cNvSpPr/>
            <p:nvPr/>
          </p:nvSpPr>
          <p:spPr>
            <a:xfrm>
              <a:off x="174375" y="598288"/>
              <a:ext cx="1389207" cy="1118497"/>
            </a:xfrm>
            <a:custGeom>
              <a:avLst/>
              <a:gdLst/>
              <a:ahLst/>
              <a:cxnLst/>
              <a:rect l="l" t="t" r="r" b="b"/>
              <a:pathLst>
                <a:path w="6805" h="5479" extrusionOk="0">
                  <a:moveTo>
                    <a:pt x="2436" y="1"/>
                  </a:moveTo>
                  <a:cubicBezTo>
                    <a:pt x="1397" y="1"/>
                    <a:pt x="402" y="386"/>
                    <a:pt x="179" y="1481"/>
                  </a:cubicBezTo>
                  <a:cubicBezTo>
                    <a:pt x="0" y="2371"/>
                    <a:pt x="957" y="4075"/>
                    <a:pt x="1642" y="4679"/>
                  </a:cubicBezTo>
                  <a:cubicBezTo>
                    <a:pt x="2026" y="5013"/>
                    <a:pt x="3188" y="5479"/>
                    <a:pt x="3908" y="5479"/>
                  </a:cubicBezTo>
                  <a:cubicBezTo>
                    <a:pt x="4015" y="5479"/>
                    <a:pt x="4112" y="5469"/>
                    <a:pt x="4195" y="5446"/>
                  </a:cubicBezTo>
                  <a:cubicBezTo>
                    <a:pt x="5546" y="5272"/>
                    <a:pt x="6805" y="4274"/>
                    <a:pt x="6155" y="2857"/>
                  </a:cubicBezTo>
                  <a:cubicBezTo>
                    <a:pt x="5740" y="1952"/>
                    <a:pt x="5352" y="923"/>
                    <a:pt x="4436" y="458"/>
                  </a:cubicBezTo>
                  <a:cubicBezTo>
                    <a:pt x="3915" y="190"/>
                    <a:pt x="3165" y="1"/>
                    <a:pt x="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447522" y="930838"/>
              <a:ext cx="703484" cy="424208"/>
            </a:xfrm>
            <a:custGeom>
              <a:avLst/>
              <a:gdLst/>
              <a:ahLst/>
              <a:cxnLst/>
              <a:rect l="l" t="t" r="r" b="b"/>
              <a:pathLst>
                <a:path w="3446" h="2078" extrusionOk="0">
                  <a:moveTo>
                    <a:pt x="1974" y="0"/>
                  </a:moveTo>
                  <a:cubicBezTo>
                    <a:pt x="1076" y="0"/>
                    <a:pt x="0" y="1187"/>
                    <a:pt x="760" y="1852"/>
                  </a:cubicBezTo>
                  <a:cubicBezTo>
                    <a:pt x="935" y="2006"/>
                    <a:pt x="1245" y="2077"/>
                    <a:pt x="1590" y="2077"/>
                  </a:cubicBezTo>
                  <a:cubicBezTo>
                    <a:pt x="2300" y="2077"/>
                    <a:pt x="3158" y="1777"/>
                    <a:pt x="3292" y="1285"/>
                  </a:cubicBezTo>
                  <a:cubicBezTo>
                    <a:pt x="3446" y="696"/>
                    <a:pt x="2689" y="159"/>
                    <a:pt x="2213" y="31"/>
                  </a:cubicBezTo>
                  <a:cubicBezTo>
                    <a:pt x="2136" y="10"/>
                    <a:pt x="2055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8"/>
          <p:cNvGrpSpPr/>
          <p:nvPr/>
        </p:nvGrpSpPr>
        <p:grpSpPr>
          <a:xfrm rot="1764312">
            <a:off x="6025584" y="3913839"/>
            <a:ext cx="676899" cy="664122"/>
            <a:chOff x="6631525" y="3649550"/>
            <a:chExt cx="676875" cy="664099"/>
          </a:xfrm>
        </p:grpSpPr>
        <p:sp>
          <p:nvSpPr>
            <p:cNvPr id="583" name="Google Shape;583;p8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8"/>
          <p:cNvGrpSpPr/>
          <p:nvPr/>
        </p:nvGrpSpPr>
        <p:grpSpPr>
          <a:xfrm rot="-5668223">
            <a:off x="7052694" y="2896559"/>
            <a:ext cx="2681305" cy="2194583"/>
            <a:chOff x="-2265849" y="3055278"/>
            <a:chExt cx="2154548" cy="1763445"/>
          </a:xfrm>
        </p:grpSpPr>
        <p:sp>
          <p:nvSpPr>
            <p:cNvPr id="591" name="Google Shape;591;p8"/>
            <p:cNvSpPr/>
            <p:nvPr/>
          </p:nvSpPr>
          <p:spPr>
            <a:xfrm>
              <a:off x="-1115470" y="4141798"/>
              <a:ext cx="496489" cy="512235"/>
            </a:xfrm>
            <a:custGeom>
              <a:avLst/>
              <a:gdLst/>
              <a:ahLst/>
              <a:cxnLst/>
              <a:rect l="l" t="t" r="r" b="b"/>
              <a:pathLst>
                <a:path w="5644" h="5823" extrusionOk="0">
                  <a:moveTo>
                    <a:pt x="3776" y="0"/>
                  </a:moveTo>
                  <a:lnTo>
                    <a:pt x="1228" y="486"/>
                  </a:lnTo>
                  <a:cubicBezTo>
                    <a:pt x="1228" y="486"/>
                    <a:pt x="98" y="3249"/>
                    <a:pt x="1" y="3750"/>
                  </a:cubicBezTo>
                  <a:lnTo>
                    <a:pt x="2405" y="5822"/>
                  </a:lnTo>
                  <a:lnTo>
                    <a:pt x="5644" y="3796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-751803" y="3990577"/>
              <a:ext cx="459102" cy="461390"/>
            </a:xfrm>
            <a:custGeom>
              <a:avLst/>
              <a:gdLst/>
              <a:ahLst/>
              <a:cxnLst/>
              <a:rect l="l" t="t" r="r" b="b"/>
              <a:pathLst>
                <a:path w="5219" h="5245" extrusionOk="0">
                  <a:moveTo>
                    <a:pt x="2876" y="0"/>
                  </a:moveTo>
                  <a:lnTo>
                    <a:pt x="0" y="2456"/>
                  </a:lnTo>
                  <a:lnTo>
                    <a:pt x="1377" y="5244"/>
                  </a:lnTo>
                  <a:lnTo>
                    <a:pt x="4257" y="5014"/>
                  </a:lnTo>
                  <a:lnTo>
                    <a:pt x="5219" y="1816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-1253330" y="4469481"/>
              <a:ext cx="137845" cy="89639"/>
            </a:xfrm>
            <a:custGeom>
              <a:avLst/>
              <a:gdLst/>
              <a:ahLst/>
              <a:cxnLst/>
              <a:rect l="l" t="t" r="r" b="b"/>
              <a:pathLst>
                <a:path w="1567" h="1019" fill="none" extrusionOk="0">
                  <a:moveTo>
                    <a:pt x="0" y="1019"/>
                  </a:moveTo>
                  <a:lnTo>
                    <a:pt x="156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-944457" y="4653960"/>
              <a:ext cx="40641" cy="164763"/>
            </a:xfrm>
            <a:custGeom>
              <a:avLst/>
              <a:gdLst/>
              <a:ahLst/>
              <a:cxnLst/>
              <a:rect l="l" t="t" r="r" b="b"/>
              <a:pathLst>
                <a:path w="462" h="1873" fill="none" extrusionOk="0">
                  <a:moveTo>
                    <a:pt x="461" y="0"/>
                  </a:moveTo>
                  <a:lnTo>
                    <a:pt x="1" y="18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-377317" y="4431572"/>
              <a:ext cx="161596" cy="206284"/>
            </a:xfrm>
            <a:custGeom>
              <a:avLst/>
              <a:gdLst/>
              <a:ahLst/>
              <a:cxnLst/>
              <a:rect l="l" t="t" r="r" b="b"/>
              <a:pathLst>
                <a:path w="1837" h="2345" fill="none" extrusionOk="0">
                  <a:moveTo>
                    <a:pt x="0" y="1"/>
                  </a:moveTo>
                  <a:lnTo>
                    <a:pt x="1837" y="2344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-292778" y="4041424"/>
              <a:ext cx="181477" cy="108992"/>
            </a:xfrm>
            <a:custGeom>
              <a:avLst/>
              <a:gdLst/>
              <a:ahLst/>
              <a:cxnLst/>
              <a:rect l="l" t="t" r="r" b="b"/>
              <a:pathLst>
                <a:path w="2063" h="1239" fill="none" extrusionOk="0">
                  <a:moveTo>
                    <a:pt x="1" y="1238"/>
                  </a:moveTo>
                  <a:lnTo>
                    <a:pt x="206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-499330" y="3842963"/>
              <a:ext cx="528" cy="147697"/>
            </a:xfrm>
            <a:custGeom>
              <a:avLst/>
              <a:gdLst/>
              <a:ahLst/>
              <a:cxnLst/>
              <a:rect l="l" t="t" r="r" b="b"/>
              <a:pathLst>
                <a:path w="6" h="1679" fill="none" extrusionOk="0">
                  <a:moveTo>
                    <a:pt x="6" y="1678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-1375156" y="3297460"/>
              <a:ext cx="607240" cy="600906"/>
            </a:xfrm>
            <a:custGeom>
              <a:avLst/>
              <a:gdLst/>
              <a:ahLst/>
              <a:cxnLst/>
              <a:rect l="l" t="t" r="r" b="b"/>
              <a:pathLst>
                <a:path w="6903" h="6831" extrusionOk="0">
                  <a:moveTo>
                    <a:pt x="2042" y="0"/>
                  </a:moveTo>
                  <a:cubicBezTo>
                    <a:pt x="2042" y="0"/>
                    <a:pt x="1" y="3592"/>
                    <a:pt x="21" y="3930"/>
                  </a:cubicBezTo>
                  <a:lnTo>
                    <a:pt x="3121" y="6830"/>
                  </a:lnTo>
                  <a:lnTo>
                    <a:pt x="6902" y="4656"/>
                  </a:lnTo>
                  <a:lnTo>
                    <a:pt x="5710" y="476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-1356683" y="3055278"/>
              <a:ext cx="161156" cy="242262"/>
            </a:xfrm>
            <a:custGeom>
              <a:avLst/>
              <a:gdLst/>
              <a:ahLst/>
              <a:cxnLst/>
              <a:rect l="l" t="t" r="r" b="b"/>
              <a:pathLst>
                <a:path w="1832" h="2754" fill="none" extrusionOk="0">
                  <a:moveTo>
                    <a:pt x="0" y="1"/>
                  </a:moveTo>
                  <a:lnTo>
                    <a:pt x="1832" y="2753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-873289" y="3085452"/>
              <a:ext cx="170657" cy="253962"/>
            </a:xfrm>
            <a:custGeom>
              <a:avLst/>
              <a:gdLst/>
              <a:ahLst/>
              <a:cxnLst/>
              <a:rect l="l" t="t" r="r" b="b"/>
              <a:pathLst>
                <a:path w="1940" h="2887" fill="none" extrusionOk="0">
                  <a:moveTo>
                    <a:pt x="0" y="2886"/>
                  </a:moveTo>
                  <a:lnTo>
                    <a:pt x="1939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-791750" y="3693107"/>
              <a:ext cx="315627" cy="97292"/>
            </a:xfrm>
            <a:custGeom>
              <a:avLst/>
              <a:gdLst/>
              <a:ahLst/>
              <a:cxnLst/>
              <a:rect l="l" t="t" r="r" b="b"/>
              <a:pathLst>
                <a:path w="3588" h="1106" fill="none" extrusionOk="0">
                  <a:moveTo>
                    <a:pt x="1" y="0"/>
                  </a:moveTo>
                  <a:lnTo>
                    <a:pt x="3587" y="1106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-1530423" y="3978437"/>
              <a:ext cx="399284" cy="410984"/>
            </a:xfrm>
            <a:custGeom>
              <a:avLst/>
              <a:gdLst/>
              <a:ahLst/>
              <a:cxnLst/>
              <a:rect l="l" t="t" r="r" b="b"/>
              <a:pathLst>
                <a:path w="4539" h="4672" extrusionOk="0">
                  <a:moveTo>
                    <a:pt x="1351" y="0"/>
                  </a:moveTo>
                  <a:lnTo>
                    <a:pt x="1" y="2701"/>
                  </a:lnTo>
                  <a:lnTo>
                    <a:pt x="1658" y="4671"/>
                  </a:lnTo>
                  <a:cubicBezTo>
                    <a:pt x="1658" y="4671"/>
                    <a:pt x="4390" y="3786"/>
                    <a:pt x="4539" y="3607"/>
                  </a:cubicBezTo>
                  <a:lnTo>
                    <a:pt x="4313" y="660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-1416062" y="4389346"/>
              <a:ext cx="31580" cy="199862"/>
            </a:xfrm>
            <a:custGeom>
              <a:avLst/>
              <a:gdLst/>
              <a:ahLst/>
              <a:cxnLst/>
              <a:rect l="l" t="t" r="r" b="b"/>
              <a:pathLst>
                <a:path w="359" h="2272" fill="none" extrusionOk="0">
                  <a:moveTo>
                    <a:pt x="0" y="2272"/>
                  </a:moveTo>
                  <a:lnTo>
                    <a:pt x="358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-1737415" y="4216045"/>
              <a:ext cx="207075" cy="50493"/>
            </a:xfrm>
            <a:custGeom>
              <a:avLst/>
              <a:gdLst/>
              <a:ahLst/>
              <a:cxnLst/>
              <a:rect l="l" t="t" r="r" b="b"/>
              <a:pathLst>
                <a:path w="2354" h="574" fill="none" extrusionOk="0">
                  <a:moveTo>
                    <a:pt x="2354" y="0"/>
                  </a:moveTo>
                  <a:lnTo>
                    <a:pt x="0" y="573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-1520095" y="3790412"/>
              <a:ext cx="116205" cy="198103"/>
            </a:xfrm>
            <a:custGeom>
              <a:avLst/>
              <a:gdLst/>
              <a:ahLst/>
              <a:cxnLst/>
              <a:rect l="l" t="t" r="r" b="b"/>
              <a:pathLst>
                <a:path w="1321" h="2252" fill="none" extrusionOk="0">
                  <a:moveTo>
                    <a:pt x="1321" y="225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-2070029" y="3672389"/>
              <a:ext cx="416790" cy="397877"/>
            </a:xfrm>
            <a:custGeom>
              <a:avLst/>
              <a:gdLst/>
              <a:ahLst/>
              <a:cxnLst/>
              <a:rect l="l" t="t" r="r" b="b"/>
              <a:pathLst>
                <a:path w="4738" h="4523" extrusionOk="0">
                  <a:moveTo>
                    <a:pt x="1152" y="0"/>
                  </a:moveTo>
                  <a:lnTo>
                    <a:pt x="0" y="2302"/>
                  </a:lnTo>
                  <a:cubicBezTo>
                    <a:pt x="0" y="2302"/>
                    <a:pt x="1898" y="4461"/>
                    <a:pt x="2124" y="4523"/>
                  </a:cubicBezTo>
                  <a:lnTo>
                    <a:pt x="4738" y="3152"/>
                  </a:lnTo>
                  <a:lnTo>
                    <a:pt x="4170" y="169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-2265849" y="3874896"/>
              <a:ext cx="195904" cy="50493"/>
            </a:xfrm>
            <a:custGeom>
              <a:avLst/>
              <a:gdLst/>
              <a:ahLst/>
              <a:cxnLst/>
              <a:rect l="l" t="t" r="r" b="b"/>
              <a:pathLst>
                <a:path w="2227" h="574" fill="none" extrusionOk="0">
                  <a:moveTo>
                    <a:pt x="1" y="573"/>
                  </a:moveTo>
                  <a:lnTo>
                    <a:pt x="2226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-2097035" y="3502694"/>
              <a:ext cx="128345" cy="169777"/>
            </a:xfrm>
            <a:custGeom>
              <a:avLst/>
              <a:gdLst/>
              <a:ahLst/>
              <a:cxnLst/>
              <a:rect l="l" t="t" r="r" b="b"/>
              <a:pathLst>
                <a:path w="1459" h="1930" fill="none" extrusionOk="0">
                  <a:moveTo>
                    <a:pt x="1459" y="192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-1713763" y="3524207"/>
              <a:ext cx="135558" cy="185523"/>
            </a:xfrm>
            <a:custGeom>
              <a:avLst/>
              <a:gdLst/>
              <a:ahLst/>
              <a:cxnLst/>
              <a:rect l="l" t="t" r="r" b="b"/>
              <a:pathLst>
                <a:path w="1541" h="2109" fill="none" extrusionOk="0">
                  <a:moveTo>
                    <a:pt x="0" y="2108"/>
                  </a:moveTo>
                  <a:lnTo>
                    <a:pt x="1540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-1163589" y="3484572"/>
              <a:ext cx="159397" cy="141100"/>
            </a:xfrm>
            <a:custGeom>
              <a:avLst/>
              <a:gdLst/>
              <a:ahLst/>
              <a:cxnLst/>
              <a:rect l="l" t="t" r="r" b="b"/>
              <a:pathLst>
                <a:path w="1812" h="1604" extrusionOk="0">
                  <a:moveTo>
                    <a:pt x="846" y="1"/>
                  </a:moveTo>
                  <a:cubicBezTo>
                    <a:pt x="426" y="1"/>
                    <a:pt x="0" y="696"/>
                    <a:pt x="287" y="1168"/>
                  </a:cubicBezTo>
                  <a:cubicBezTo>
                    <a:pt x="475" y="1484"/>
                    <a:pt x="863" y="1603"/>
                    <a:pt x="1139" y="1603"/>
                  </a:cubicBezTo>
                  <a:cubicBezTo>
                    <a:pt x="1215" y="1603"/>
                    <a:pt x="1283" y="1594"/>
                    <a:pt x="1336" y="1577"/>
                  </a:cubicBezTo>
                  <a:cubicBezTo>
                    <a:pt x="1811" y="1434"/>
                    <a:pt x="1627" y="186"/>
                    <a:pt x="936" y="12"/>
                  </a:cubicBezTo>
                  <a:cubicBezTo>
                    <a:pt x="907" y="4"/>
                    <a:pt x="876" y="1"/>
                    <a:pt x="846" y="1"/>
                  </a:cubicBezTo>
                  <a:close/>
                </a:path>
              </a:pathLst>
            </a:custGeom>
            <a:solidFill>
              <a:srgbClr val="506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-1369174" y="4167397"/>
              <a:ext cx="100811" cy="85241"/>
            </a:xfrm>
            <a:custGeom>
              <a:avLst/>
              <a:gdLst/>
              <a:ahLst/>
              <a:cxnLst/>
              <a:rect l="l" t="t" r="r" b="b"/>
              <a:pathLst>
                <a:path w="1146" h="969" extrusionOk="0">
                  <a:moveTo>
                    <a:pt x="708" y="1"/>
                  </a:moveTo>
                  <a:cubicBezTo>
                    <a:pt x="431" y="1"/>
                    <a:pt x="0" y="530"/>
                    <a:pt x="132" y="799"/>
                  </a:cubicBezTo>
                  <a:cubicBezTo>
                    <a:pt x="191" y="925"/>
                    <a:pt x="335" y="969"/>
                    <a:pt x="479" y="969"/>
                  </a:cubicBezTo>
                  <a:cubicBezTo>
                    <a:pt x="587" y="969"/>
                    <a:pt x="694" y="944"/>
                    <a:pt x="767" y="911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-919562" y="4369465"/>
              <a:ext cx="100811" cy="85504"/>
            </a:xfrm>
            <a:custGeom>
              <a:avLst/>
              <a:gdLst/>
              <a:ahLst/>
              <a:cxnLst/>
              <a:rect l="l" t="t" r="r" b="b"/>
              <a:pathLst>
                <a:path w="1146" h="972" extrusionOk="0">
                  <a:moveTo>
                    <a:pt x="708" y="1"/>
                  </a:moveTo>
                  <a:cubicBezTo>
                    <a:pt x="431" y="1"/>
                    <a:pt x="0" y="536"/>
                    <a:pt x="132" y="804"/>
                  </a:cubicBezTo>
                  <a:cubicBezTo>
                    <a:pt x="191" y="927"/>
                    <a:pt x="335" y="971"/>
                    <a:pt x="479" y="971"/>
                  </a:cubicBezTo>
                  <a:cubicBezTo>
                    <a:pt x="587" y="971"/>
                    <a:pt x="694" y="947"/>
                    <a:pt x="767" y="912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-571641" y="4193964"/>
              <a:ext cx="100723" cy="85065"/>
            </a:xfrm>
            <a:custGeom>
              <a:avLst/>
              <a:gdLst/>
              <a:ahLst/>
              <a:cxnLst/>
              <a:rect l="l" t="t" r="r" b="b"/>
              <a:pathLst>
                <a:path w="1145" h="967" extrusionOk="0">
                  <a:moveTo>
                    <a:pt x="712" y="0"/>
                  </a:moveTo>
                  <a:cubicBezTo>
                    <a:pt x="431" y="0"/>
                    <a:pt x="0" y="530"/>
                    <a:pt x="132" y="799"/>
                  </a:cubicBezTo>
                  <a:cubicBezTo>
                    <a:pt x="194" y="923"/>
                    <a:pt x="340" y="967"/>
                    <a:pt x="485" y="967"/>
                  </a:cubicBezTo>
                  <a:cubicBezTo>
                    <a:pt x="590" y="967"/>
                    <a:pt x="695" y="944"/>
                    <a:pt x="766" y="911"/>
                  </a:cubicBezTo>
                  <a:cubicBezTo>
                    <a:pt x="1099" y="758"/>
                    <a:pt x="1145" y="16"/>
                    <a:pt x="720" y="1"/>
                  </a:cubicBezTo>
                  <a:cubicBezTo>
                    <a:pt x="718" y="1"/>
                    <a:pt x="715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-1891274" y="3802849"/>
              <a:ext cx="100811" cy="85065"/>
            </a:xfrm>
            <a:custGeom>
              <a:avLst/>
              <a:gdLst/>
              <a:ahLst/>
              <a:cxnLst/>
              <a:rect l="l" t="t" r="r" b="b"/>
              <a:pathLst>
                <a:path w="1146" h="967" extrusionOk="0">
                  <a:moveTo>
                    <a:pt x="713" y="1"/>
                  </a:moveTo>
                  <a:cubicBezTo>
                    <a:pt x="431" y="1"/>
                    <a:pt x="1" y="530"/>
                    <a:pt x="133" y="799"/>
                  </a:cubicBezTo>
                  <a:cubicBezTo>
                    <a:pt x="192" y="923"/>
                    <a:pt x="338" y="967"/>
                    <a:pt x="484" y="967"/>
                  </a:cubicBezTo>
                  <a:cubicBezTo>
                    <a:pt x="590" y="967"/>
                    <a:pt x="696" y="944"/>
                    <a:pt x="767" y="911"/>
                  </a:cubicBezTo>
                  <a:cubicBezTo>
                    <a:pt x="1099" y="758"/>
                    <a:pt x="1145" y="16"/>
                    <a:pt x="721" y="1"/>
                  </a:cubicBezTo>
                  <a:cubicBezTo>
                    <a:pt x="718" y="1"/>
                    <a:pt x="716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8"/>
          <p:cNvGrpSpPr/>
          <p:nvPr/>
        </p:nvGrpSpPr>
        <p:grpSpPr>
          <a:xfrm rot="-385658" flipH="1">
            <a:off x="2493884" y="120491"/>
            <a:ext cx="921028" cy="812903"/>
            <a:chOff x="808959" y="805090"/>
            <a:chExt cx="715030" cy="631094"/>
          </a:xfrm>
        </p:grpSpPr>
        <p:sp>
          <p:nvSpPr>
            <p:cNvPr id="616" name="Google Shape;616;p8"/>
            <p:cNvSpPr/>
            <p:nvPr/>
          </p:nvSpPr>
          <p:spPr>
            <a:xfrm>
              <a:off x="808959" y="805090"/>
              <a:ext cx="715030" cy="631094"/>
            </a:xfrm>
            <a:custGeom>
              <a:avLst/>
              <a:gdLst/>
              <a:ahLst/>
              <a:cxnLst/>
              <a:rect l="l" t="t" r="r" b="b"/>
              <a:pathLst>
                <a:path w="10356" h="9140" extrusionOk="0">
                  <a:moveTo>
                    <a:pt x="4778" y="0"/>
                  </a:moveTo>
                  <a:cubicBezTo>
                    <a:pt x="4035" y="0"/>
                    <a:pt x="3260" y="213"/>
                    <a:pt x="2558" y="579"/>
                  </a:cubicBezTo>
                  <a:cubicBezTo>
                    <a:pt x="1126" y="1331"/>
                    <a:pt x="0" y="2728"/>
                    <a:pt x="92" y="4298"/>
                  </a:cubicBezTo>
                  <a:cubicBezTo>
                    <a:pt x="169" y="5741"/>
                    <a:pt x="988" y="7782"/>
                    <a:pt x="2251" y="8570"/>
                  </a:cubicBezTo>
                  <a:cubicBezTo>
                    <a:pt x="2890" y="8965"/>
                    <a:pt x="3583" y="9139"/>
                    <a:pt x="4279" y="9139"/>
                  </a:cubicBezTo>
                  <a:cubicBezTo>
                    <a:pt x="5937" y="9139"/>
                    <a:pt x="7604" y="8149"/>
                    <a:pt x="8544" y="6790"/>
                  </a:cubicBezTo>
                  <a:cubicBezTo>
                    <a:pt x="10355" y="4170"/>
                    <a:pt x="8503" y="727"/>
                    <a:pt x="5526" y="77"/>
                  </a:cubicBezTo>
                  <a:cubicBezTo>
                    <a:pt x="5283" y="25"/>
                    <a:pt x="5032" y="0"/>
                    <a:pt x="4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020517" y="1011956"/>
              <a:ext cx="246284" cy="217223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8"/>
          <p:cNvGrpSpPr/>
          <p:nvPr/>
        </p:nvGrpSpPr>
        <p:grpSpPr>
          <a:xfrm>
            <a:off x="7852505" y="-278923"/>
            <a:ext cx="1559325" cy="2012758"/>
            <a:chOff x="7852505" y="-278923"/>
            <a:chExt cx="1559325" cy="2012758"/>
          </a:xfrm>
        </p:grpSpPr>
        <p:sp>
          <p:nvSpPr>
            <p:cNvPr id="619" name="Google Shape;619;p8"/>
            <p:cNvSpPr/>
            <p:nvPr/>
          </p:nvSpPr>
          <p:spPr>
            <a:xfrm rot="-385374" flipH="1">
              <a:off x="7952980" y="-208821"/>
              <a:ext cx="1358376" cy="1872555"/>
            </a:xfrm>
            <a:custGeom>
              <a:avLst/>
              <a:gdLst/>
              <a:ahLst/>
              <a:cxnLst/>
              <a:rect l="l" t="t" r="r" b="b"/>
              <a:pathLst>
                <a:path w="23441" h="32314" extrusionOk="0">
                  <a:moveTo>
                    <a:pt x="17956" y="1"/>
                  </a:moveTo>
                  <a:cubicBezTo>
                    <a:pt x="17736" y="1"/>
                    <a:pt x="17506" y="13"/>
                    <a:pt x="17267" y="36"/>
                  </a:cubicBezTo>
                  <a:cubicBezTo>
                    <a:pt x="13491" y="415"/>
                    <a:pt x="9920" y="1663"/>
                    <a:pt x="6283" y="2610"/>
                  </a:cubicBezTo>
                  <a:cubicBezTo>
                    <a:pt x="4671" y="3029"/>
                    <a:pt x="660" y="2385"/>
                    <a:pt x="0" y="3822"/>
                  </a:cubicBezTo>
                  <a:lnTo>
                    <a:pt x="1711" y="30216"/>
                  </a:lnTo>
                  <a:lnTo>
                    <a:pt x="1711" y="30216"/>
                  </a:lnTo>
                  <a:cubicBezTo>
                    <a:pt x="2105" y="27452"/>
                    <a:pt x="4421" y="24348"/>
                    <a:pt x="6708" y="23698"/>
                  </a:cubicBezTo>
                  <a:cubicBezTo>
                    <a:pt x="7215" y="23555"/>
                    <a:pt x="7728" y="23498"/>
                    <a:pt x="8244" y="23498"/>
                  </a:cubicBezTo>
                  <a:cubicBezTo>
                    <a:pt x="10231" y="23498"/>
                    <a:pt x="12267" y="24341"/>
                    <a:pt x="14207" y="24341"/>
                  </a:cubicBezTo>
                  <a:cubicBezTo>
                    <a:pt x="14423" y="24341"/>
                    <a:pt x="14639" y="24330"/>
                    <a:pt x="14852" y="24307"/>
                  </a:cubicBezTo>
                  <a:cubicBezTo>
                    <a:pt x="17369" y="24031"/>
                    <a:pt x="19789" y="21749"/>
                    <a:pt x="20470" y="19401"/>
                  </a:cubicBezTo>
                  <a:cubicBezTo>
                    <a:pt x="21222" y="16812"/>
                    <a:pt x="22189" y="14029"/>
                    <a:pt x="22654" y="11363"/>
                  </a:cubicBezTo>
                  <a:cubicBezTo>
                    <a:pt x="23402" y="7134"/>
                    <a:pt x="23440" y="1"/>
                    <a:pt x="17956" y="1"/>
                  </a:cubicBezTo>
                  <a:close/>
                  <a:moveTo>
                    <a:pt x="1711" y="30216"/>
                  </a:moveTo>
                  <a:cubicBezTo>
                    <a:pt x="1606" y="30957"/>
                    <a:pt x="1638" y="31675"/>
                    <a:pt x="1847" y="32314"/>
                  </a:cubicBezTo>
                  <a:lnTo>
                    <a:pt x="1711" y="30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" name="Google Shape;620;p8"/>
            <p:cNvGrpSpPr/>
            <p:nvPr/>
          </p:nvGrpSpPr>
          <p:grpSpPr>
            <a:xfrm rot="-385499" flipH="1">
              <a:off x="8243230" y="275568"/>
              <a:ext cx="826315" cy="715318"/>
              <a:chOff x="120150" y="273150"/>
              <a:chExt cx="826331" cy="715332"/>
            </a:xfrm>
          </p:grpSpPr>
          <p:sp>
            <p:nvSpPr>
              <p:cNvPr id="621" name="Google Shape;621;p8"/>
              <p:cNvSpPr/>
              <p:nvPr/>
            </p:nvSpPr>
            <p:spPr>
              <a:xfrm>
                <a:off x="120150" y="273150"/>
                <a:ext cx="826331" cy="715332"/>
              </a:xfrm>
              <a:custGeom>
                <a:avLst/>
                <a:gdLst/>
                <a:ahLst/>
                <a:cxnLst/>
                <a:rect l="l" t="t" r="r" b="b"/>
                <a:pathLst>
                  <a:path w="11968" h="10360" extrusionOk="0">
                    <a:moveTo>
                      <a:pt x="6410" y="0"/>
                    </a:moveTo>
                    <a:cubicBezTo>
                      <a:pt x="5158" y="0"/>
                      <a:pt x="3941" y="382"/>
                      <a:pt x="3065" y="1217"/>
                    </a:cubicBezTo>
                    <a:cubicBezTo>
                      <a:pt x="2870" y="1402"/>
                      <a:pt x="2686" y="1606"/>
                      <a:pt x="2517" y="1821"/>
                    </a:cubicBezTo>
                    <a:cubicBezTo>
                      <a:pt x="0" y="5044"/>
                      <a:pt x="2159" y="9899"/>
                      <a:pt x="6329" y="10339"/>
                    </a:cubicBezTo>
                    <a:cubicBezTo>
                      <a:pt x="6455" y="10353"/>
                      <a:pt x="6581" y="10359"/>
                      <a:pt x="6707" y="10359"/>
                    </a:cubicBezTo>
                    <a:cubicBezTo>
                      <a:pt x="9459" y="10359"/>
                      <a:pt x="11927" y="7221"/>
                      <a:pt x="11946" y="4589"/>
                    </a:cubicBezTo>
                    <a:cubicBezTo>
                      <a:pt x="11967" y="1770"/>
                      <a:pt x="9106" y="0"/>
                      <a:pt x="64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279786" y="414283"/>
                <a:ext cx="519149" cy="431271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246" extrusionOk="0">
                    <a:moveTo>
                      <a:pt x="4112" y="0"/>
                    </a:moveTo>
                    <a:cubicBezTo>
                      <a:pt x="3208" y="0"/>
                      <a:pt x="2350" y="346"/>
                      <a:pt x="1868" y="1138"/>
                    </a:cubicBezTo>
                    <a:cubicBezTo>
                      <a:pt x="0" y="3103"/>
                      <a:pt x="1704" y="5978"/>
                      <a:pt x="4124" y="6234"/>
                    </a:cubicBezTo>
                    <a:cubicBezTo>
                      <a:pt x="4200" y="6242"/>
                      <a:pt x="4276" y="6246"/>
                      <a:pt x="4351" y="6246"/>
                    </a:cubicBezTo>
                    <a:cubicBezTo>
                      <a:pt x="6007" y="6246"/>
                      <a:pt x="7496" y="4361"/>
                      <a:pt x="7506" y="2775"/>
                    </a:cubicBezTo>
                    <a:cubicBezTo>
                      <a:pt x="7519" y="1123"/>
                      <a:pt x="5741" y="0"/>
                      <a:pt x="4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3" name="Google Shape;623;p8"/>
          <p:cNvGrpSpPr/>
          <p:nvPr/>
        </p:nvGrpSpPr>
        <p:grpSpPr>
          <a:xfrm>
            <a:off x="1049978" y="4050753"/>
            <a:ext cx="1596618" cy="1285536"/>
            <a:chOff x="6868875" y="4161401"/>
            <a:chExt cx="1459298" cy="1174972"/>
          </a:xfrm>
        </p:grpSpPr>
        <p:sp>
          <p:nvSpPr>
            <p:cNvPr id="624" name="Google Shape;624;p8"/>
            <p:cNvSpPr/>
            <p:nvPr/>
          </p:nvSpPr>
          <p:spPr>
            <a:xfrm>
              <a:off x="6868875" y="4161401"/>
              <a:ext cx="1459298" cy="1174972"/>
            </a:xfrm>
            <a:custGeom>
              <a:avLst/>
              <a:gdLst/>
              <a:ahLst/>
              <a:cxnLst/>
              <a:rect l="l" t="t" r="r" b="b"/>
              <a:pathLst>
                <a:path w="6805" h="5479" extrusionOk="0">
                  <a:moveTo>
                    <a:pt x="2436" y="1"/>
                  </a:moveTo>
                  <a:cubicBezTo>
                    <a:pt x="1397" y="1"/>
                    <a:pt x="402" y="386"/>
                    <a:pt x="179" y="1481"/>
                  </a:cubicBezTo>
                  <a:cubicBezTo>
                    <a:pt x="0" y="2371"/>
                    <a:pt x="957" y="4075"/>
                    <a:pt x="1642" y="4679"/>
                  </a:cubicBezTo>
                  <a:cubicBezTo>
                    <a:pt x="2026" y="5013"/>
                    <a:pt x="3188" y="5479"/>
                    <a:pt x="3908" y="5479"/>
                  </a:cubicBezTo>
                  <a:cubicBezTo>
                    <a:pt x="4015" y="5479"/>
                    <a:pt x="4112" y="5469"/>
                    <a:pt x="4195" y="5446"/>
                  </a:cubicBezTo>
                  <a:cubicBezTo>
                    <a:pt x="5546" y="5272"/>
                    <a:pt x="6805" y="4274"/>
                    <a:pt x="6155" y="2857"/>
                  </a:cubicBezTo>
                  <a:cubicBezTo>
                    <a:pt x="5740" y="1952"/>
                    <a:pt x="5352" y="923"/>
                    <a:pt x="4436" y="458"/>
                  </a:cubicBezTo>
                  <a:cubicBezTo>
                    <a:pt x="3915" y="190"/>
                    <a:pt x="3165" y="1"/>
                    <a:pt x="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155806" y="4510739"/>
              <a:ext cx="738977" cy="445627"/>
            </a:xfrm>
            <a:custGeom>
              <a:avLst/>
              <a:gdLst/>
              <a:ahLst/>
              <a:cxnLst/>
              <a:rect l="l" t="t" r="r" b="b"/>
              <a:pathLst>
                <a:path w="3446" h="2078" extrusionOk="0">
                  <a:moveTo>
                    <a:pt x="1974" y="0"/>
                  </a:moveTo>
                  <a:cubicBezTo>
                    <a:pt x="1076" y="0"/>
                    <a:pt x="0" y="1187"/>
                    <a:pt x="760" y="1852"/>
                  </a:cubicBezTo>
                  <a:cubicBezTo>
                    <a:pt x="935" y="2006"/>
                    <a:pt x="1245" y="2077"/>
                    <a:pt x="1590" y="2077"/>
                  </a:cubicBezTo>
                  <a:cubicBezTo>
                    <a:pt x="2300" y="2077"/>
                    <a:pt x="3158" y="1777"/>
                    <a:pt x="3292" y="1285"/>
                  </a:cubicBezTo>
                  <a:cubicBezTo>
                    <a:pt x="3446" y="696"/>
                    <a:pt x="2689" y="159"/>
                    <a:pt x="2213" y="31"/>
                  </a:cubicBezTo>
                  <a:cubicBezTo>
                    <a:pt x="2136" y="10"/>
                    <a:pt x="2055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8" name="Google Shape;3068;p38"/>
          <p:cNvGrpSpPr/>
          <p:nvPr/>
        </p:nvGrpSpPr>
        <p:grpSpPr>
          <a:xfrm rot="-978837" flipH="1">
            <a:off x="3225844" y="-417915"/>
            <a:ext cx="6276394" cy="7609712"/>
            <a:chOff x="257300" y="1291250"/>
            <a:chExt cx="2449350" cy="2969675"/>
          </a:xfrm>
        </p:grpSpPr>
        <p:sp>
          <p:nvSpPr>
            <p:cNvPr id="3069" name="Google Shape;3069;p38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8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38"/>
          <p:cNvGrpSpPr/>
          <p:nvPr/>
        </p:nvGrpSpPr>
        <p:grpSpPr>
          <a:xfrm flipH="1">
            <a:off x="131588" y="-278936"/>
            <a:ext cx="5672644" cy="6157978"/>
            <a:chOff x="970725" y="-433325"/>
            <a:chExt cx="3282590" cy="3563439"/>
          </a:xfrm>
        </p:grpSpPr>
        <p:sp>
          <p:nvSpPr>
            <p:cNvPr id="3098" name="Google Shape;3098;p38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9" name="Google Shape;3109;p38"/>
          <p:cNvGrpSpPr/>
          <p:nvPr/>
        </p:nvGrpSpPr>
        <p:grpSpPr>
          <a:xfrm>
            <a:off x="2369050" y="-304424"/>
            <a:ext cx="1389207" cy="1118497"/>
            <a:chOff x="2783350" y="-243624"/>
            <a:chExt cx="1389207" cy="1118497"/>
          </a:xfrm>
        </p:grpSpPr>
        <p:sp>
          <p:nvSpPr>
            <p:cNvPr id="3110" name="Google Shape;3110;p38"/>
            <p:cNvSpPr/>
            <p:nvPr/>
          </p:nvSpPr>
          <p:spPr>
            <a:xfrm>
              <a:off x="2783350" y="-243624"/>
              <a:ext cx="1389207" cy="1118497"/>
            </a:xfrm>
            <a:custGeom>
              <a:avLst/>
              <a:gdLst/>
              <a:ahLst/>
              <a:cxnLst/>
              <a:rect l="l" t="t" r="r" b="b"/>
              <a:pathLst>
                <a:path w="6805" h="5479" extrusionOk="0">
                  <a:moveTo>
                    <a:pt x="2436" y="1"/>
                  </a:moveTo>
                  <a:cubicBezTo>
                    <a:pt x="1397" y="1"/>
                    <a:pt x="402" y="386"/>
                    <a:pt x="179" y="1481"/>
                  </a:cubicBezTo>
                  <a:cubicBezTo>
                    <a:pt x="0" y="2371"/>
                    <a:pt x="957" y="4075"/>
                    <a:pt x="1642" y="4679"/>
                  </a:cubicBezTo>
                  <a:cubicBezTo>
                    <a:pt x="2026" y="5013"/>
                    <a:pt x="3188" y="5479"/>
                    <a:pt x="3908" y="5479"/>
                  </a:cubicBezTo>
                  <a:cubicBezTo>
                    <a:pt x="4015" y="5479"/>
                    <a:pt x="4112" y="5469"/>
                    <a:pt x="4195" y="5446"/>
                  </a:cubicBezTo>
                  <a:cubicBezTo>
                    <a:pt x="5546" y="5272"/>
                    <a:pt x="6805" y="4274"/>
                    <a:pt x="6155" y="2857"/>
                  </a:cubicBezTo>
                  <a:cubicBezTo>
                    <a:pt x="5740" y="1952"/>
                    <a:pt x="5352" y="923"/>
                    <a:pt x="4436" y="458"/>
                  </a:cubicBezTo>
                  <a:cubicBezTo>
                    <a:pt x="3915" y="190"/>
                    <a:pt x="3165" y="1"/>
                    <a:pt x="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3056497" y="88926"/>
              <a:ext cx="703484" cy="424208"/>
            </a:xfrm>
            <a:custGeom>
              <a:avLst/>
              <a:gdLst/>
              <a:ahLst/>
              <a:cxnLst/>
              <a:rect l="l" t="t" r="r" b="b"/>
              <a:pathLst>
                <a:path w="3446" h="2078" extrusionOk="0">
                  <a:moveTo>
                    <a:pt x="1974" y="0"/>
                  </a:moveTo>
                  <a:cubicBezTo>
                    <a:pt x="1076" y="0"/>
                    <a:pt x="0" y="1187"/>
                    <a:pt x="760" y="1852"/>
                  </a:cubicBezTo>
                  <a:cubicBezTo>
                    <a:pt x="935" y="2006"/>
                    <a:pt x="1245" y="2077"/>
                    <a:pt x="1590" y="2077"/>
                  </a:cubicBezTo>
                  <a:cubicBezTo>
                    <a:pt x="2300" y="2077"/>
                    <a:pt x="3158" y="1777"/>
                    <a:pt x="3292" y="1285"/>
                  </a:cubicBezTo>
                  <a:cubicBezTo>
                    <a:pt x="3446" y="696"/>
                    <a:pt x="2689" y="159"/>
                    <a:pt x="2213" y="31"/>
                  </a:cubicBezTo>
                  <a:cubicBezTo>
                    <a:pt x="2136" y="10"/>
                    <a:pt x="2055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2" name="Google Shape;3112;p38"/>
          <p:cNvGrpSpPr/>
          <p:nvPr/>
        </p:nvGrpSpPr>
        <p:grpSpPr>
          <a:xfrm rot="1764312">
            <a:off x="3005397" y="4192439"/>
            <a:ext cx="676899" cy="664122"/>
            <a:chOff x="6631525" y="3649550"/>
            <a:chExt cx="676875" cy="664099"/>
          </a:xfrm>
        </p:grpSpPr>
        <p:sp>
          <p:nvSpPr>
            <p:cNvPr id="3113" name="Google Shape;3113;p38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0" name="Google Shape;3120;p38"/>
          <p:cNvGrpSpPr/>
          <p:nvPr/>
        </p:nvGrpSpPr>
        <p:grpSpPr>
          <a:xfrm rot="274944" flipH="1">
            <a:off x="3164800" y="1405547"/>
            <a:ext cx="1057342" cy="1037384"/>
            <a:chOff x="6631525" y="3649550"/>
            <a:chExt cx="676875" cy="664099"/>
          </a:xfrm>
        </p:grpSpPr>
        <p:sp>
          <p:nvSpPr>
            <p:cNvPr id="3121" name="Google Shape;3121;p38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8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8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8" name="Google Shape;3128;p38"/>
          <p:cNvGrpSpPr/>
          <p:nvPr/>
        </p:nvGrpSpPr>
        <p:grpSpPr>
          <a:xfrm rot="-2700000" flipH="1">
            <a:off x="7135955" y="2641728"/>
            <a:ext cx="2681353" cy="2194622"/>
            <a:chOff x="-2265849" y="3055278"/>
            <a:chExt cx="2154548" cy="1763445"/>
          </a:xfrm>
        </p:grpSpPr>
        <p:sp>
          <p:nvSpPr>
            <p:cNvPr id="3129" name="Google Shape;3129;p38"/>
            <p:cNvSpPr/>
            <p:nvPr/>
          </p:nvSpPr>
          <p:spPr>
            <a:xfrm>
              <a:off x="-1115470" y="4141798"/>
              <a:ext cx="496489" cy="512235"/>
            </a:xfrm>
            <a:custGeom>
              <a:avLst/>
              <a:gdLst/>
              <a:ahLst/>
              <a:cxnLst/>
              <a:rect l="l" t="t" r="r" b="b"/>
              <a:pathLst>
                <a:path w="5644" h="5823" extrusionOk="0">
                  <a:moveTo>
                    <a:pt x="3776" y="0"/>
                  </a:moveTo>
                  <a:lnTo>
                    <a:pt x="1228" y="486"/>
                  </a:lnTo>
                  <a:cubicBezTo>
                    <a:pt x="1228" y="486"/>
                    <a:pt x="98" y="3249"/>
                    <a:pt x="1" y="3750"/>
                  </a:cubicBezTo>
                  <a:lnTo>
                    <a:pt x="2405" y="5822"/>
                  </a:lnTo>
                  <a:lnTo>
                    <a:pt x="5644" y="3796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-751803" y="3990577"/>
              <a:ext cx="459102" cy="461390"/>
            </a:xfrm>
            <a:custGeom>
              <a:avLst/>
              <a:gdLst/>
              <a:ahLst/>
              <a:cxnLst/>
              <a:rect l="l" t="t" r="r" b="b"/>
              <a:pathLst>
                <a:path w="5219" h="5245" extrusionOk="0">
                  <a:moveTo>
                    <a:pt x="2876" y="0"/>
                  </a:moveTo>
                  <a:lnTo>
                    <a:pt x="0" y="2456"/>
                  </a:lnTo>
                  <a:lnTo>
                    <a:pt x="1377" y="5244"/>
                  </a:lnTo>
                  <a:lnTo>
                    <a:pt x="4257" y="5014"/>
                  </a:lnTo>
                  <a:lnTo>
                    <a:pt x="5219" y="1816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-1253330" y="4469481"/>
              <a:ext cx="137845" cy="89639"/>
            </a:xfrm>
            <a:custGeom>
              <a:avLst/>
              <a:gdLst/>
              <a:ahLst/>
              <a:cxnLst/>
              <a:rect l="l" t="t" r="r" b="b"/>
              <a:pathLst>
                <a:path w="1567" h="1019" fill="none" extrusionOk="0">
                  <a:moveTo>
                    <a:pt x="0" y="1019"/>
                  </a:moveTo>
                  <a:lnTo>
                    <a:pt x="156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-944457" y="4653960"/>
              <a:ext cx="40641" cy="164763"/>
            </a:xfrm>
            <a:custGeom>
              <a:avLst/>
              <a:gdLst/>
              <a:ahLst/>
              <a:cxnLst/>
              <a:rect l="l" t="t" r="r" b="b"/>
              <a:pathLst>
                <a:path w="462" h="1873" fill="none" extrusionOk="0">
                  <a:moveTo>
                    <a:pt x="461" y="0"/>
                  </a:moveTo>
                  <a:lnTo>
                    <a:pt x="1" y="18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-377317" y="4431572"/>
              <a:ext cx="161596" cy="206284"/>
            </a:xfrm>
            <a:custGeom>
              <a:avLst/>
              <a:gdLst/>
              <a:ahLst/>
              <a:cxnLst/>
              <a:rect l="l" t="t" r="r" b="b"/>
              <a:pathLst>
                <a:path w="1837" h="2345" fill="none" extrusionOk="0">
                  <a:moveTo>
                    <a:pt x="0" y="1"/>
                  </a:moveTo>
                  <a:lnTo>
                    <a:pt x="1837" y="2344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-292778" y="4041424"/>
              <a:ext cx="181477" cy="108992"/>
            </a:xfrm>
            <a:custGeom>
              <a:avLst/>
              <a:gdLst/>
              <a:ahLst/>
              <a:cxnLst/>
              <a:rect l="l" t="t" r="r" b="b"/>
              <a:pathLst>
                <a:path w="2063" h="1239" fill="none" extrusionOk="0">
                  <a:moveTo>
                    <a:pt x="1" y="1238"/>
                  </a:moveTo>
                  <a:lnTo>
                    <a:pt x="206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-499330" y="3842963"/>
              <a:ext cx="528" cy="147697"/>
            </a:xfrm>
            <a:custGeom>
              <a:avLst/>
              <a:gdLst/>
              <a:ahLst/>
              <a:cxnLst/>
              <a:rect l="l" t="t" r="r" b="b"/>
              <a:pathLst>
                <a:path w="6" h="1679" fill="none" extrusionOk="0">
                  <a:moveTo>
                    <a:pt x="6" y="1678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-1375156" y="3297460"/>
              <a:ext cx="607240" cy="600906"/>
            </a:xfrm>
            <a:custGeom>
              <a:avLst/>
              <a:gdLst/>
              <a:ahLst/>
              <a:cxnLst/>
              <a:rect l="l" t="t" r="r" b="b"/>
              <a:pathLst>
                <a:path w="6903" h="6831" extrusionOk="0">
                  <a:moveTo>
                    <a:pt x="2042" y="0"/>
                  </a:moveTo>
                  <a:cubicBezTo>
                    <a:pt x="2042" y="0"/>
                    <a:pt x="1" y="3592"/>
                    <a:pt x="21" y="3930"/>
                  </a:cubicBezTo>
                  <a:lnTo>
                    <a:pt x="3121" y="6830"/>
                  </a:lnTo>
                  <a:lnTo>
                    <a:pt x="6902" y="4656"/>
                  </a:lnTo>
                  <a:lnTo>
                    <a:pt x="5710" y="476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8"/>
            <p:cNvSpPr/>
            <p:nvPr/>
          </p:nvSpPr>
          <p:spPr>
            <a:xfrm>
              <a:off x="-1356683" y="3055278"/>
              <a:ext cx="161156" cy="242262"/>
            </a:xfrm>
            <a:custGeom>
              <a:avLst/>
              <a:gdLst/>
              <a:ahLst/>
              <a:cxnLst/>
              <a:rect l="l" t="t" r="r" b="b"/>
              <a:pathLst>
                <a:path w="1832" h="2754" fill="none" extrusionOk="0">
                  <a:moveTo>
                    <a:pt x="0" y="1"/>
                  </a:moveTo>
                  <a:lnTo>
                    <a:pt x="1832" y="2753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8"/>
            <p:cNvSpPr/>
            <p:nvPr/>
          </p:nvSpPr>
          <p:spPr>
            <a:xfrm>
              <a:off x="-873289" y="3085452"/>
              <a:ext cx="170657" cy="253962"/>
            </a:xfrm>
            <a:custGeom>
              <a:avLst/>
              <a:gdLst/>
              <a:ahLst/>
              <a:cxnLst/>
              <a:rect l="l" t="t" r="r" b="b"/>
              <a:pathLst>
                <a:path w="1940" h="2887" fill="none" extrusionOk="0">
                  <a:moveTo>
                    <a:pt x="0" y="2886"/>
                  </a:moveTo>
                  <a:lnTo>
                    <a:pt x="1939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-791750" y="3693107"/>
              <a:ext cx="315627" cy="97292"/>
            </a:xfrm>
            <a:custGeom>
              <a:avLst/>
              <a:gdLst/>
              <a:ahLst/>
              <a:cxnLst/>
              <a:rect l="l" t="t" r="r" b="b"/>
              <a:pathLst>
                <a:path w="3588" h="1106" fill="none" extrusionOk="0">
                  <a:moveTo>
                    <a:pt x="1" y="0"/>
                  </a:moveTo>
                  <a:lnTo>
                    <a:pt x="3587" y="1106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-1530423" y="3978437"/>
              <a:ext cx="399284" cy="410984"/>
            </a:xfrm>
            <a:custGeom>
              <a:avLst/>
              <a:gdLst/>
              <a:ahLst/>
              <a:cxnLst/>
              <a:rect l="l" t="t" r="r" b="b"/>
              <a:pathLst>
                <a:path w="4539" h="4672" extrusionOk="0">
                  <a:moveTo>
                    <a:pt x="1351" y="0"/>
                  </a:moveTo>
                  <a:lnTo>
                    <a:pt x="1" y="2701"/>
                  </a:lnTo>
                  <a:lnTo>
                    <a:pt x="1658" y="4671"/>
                  </a:lnTo>
                  <a:cubicBezTo>
                    <a:pt x="1658" y="4671"/>
                    <a:pt x="4390" y="3786"/>
                    <a:pt x="4539" y="3607"/>
                  </a:cubicBezTo>
                  <a:lnTo>
                    <a:pt x="4313" y="660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8"/>
            <p:cNvSpPr/>
            <p:nvPr/>
          </p:nvSpPr>
          <p:spPr>
            <a:xfrm>
              <a:off x="-1416062" y="4389346"/>
              <a:ext cx="31580" cy="199862"/>
            </a:xfrm>
            <a:custGeom>
              <a:avLst/>
              <a:gdLst/>
              <a:ahLst/>
              <a:cxnLst/>
              <a:rect l="l" t="t" r="r" b="b"/>
              <a:pathLst>
                <a:path w="359" h="2272" fill="none" extrusionOk="0">
                  <a:moveTo>
                    <a:pt x="0" y="2272"/>
                  </a:moveTo>
                  <a:lnTo>
                    <a:pt x="358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8"/>
            <p:cNvSpPr/>
            <p:nvPr/>
          </p:nvSpPr>
          <p:spPr>
            <a:xfrm>
              <a:off x="-1737415" y="4216045"/>
              <a:ext cx="207075" cy="50493"/>
            </a:xfrm>
            <a:custGeom>
              <a:avLst/>
              <a:gdLst/>
              <a:ahLst/>
              <a:cxnLst/>
              <a:rect l="l" t="t" r="r" b="b"/>
              <a:pathLst>
                <a:path w="2354" h="574" fill="none" extrusionOk="0">
                  <a:moveTo>
                    <a:pt x="2354" y="0"/>
                  </a:moveTo>
                  <a:lnTo>
                    <a:pt x="0" y="573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8"/>
            <p:cNvSpPr/>
            <p:nvPr/>
          </p:nvSpPr>
          <p:spPr>
            <a:xfrm>
              <a:off x="-1520095" y="3790412"/>
              <a:ext cx="116205" cy="198103"/>
            </a:xfrm>
            <a:custGeom>
              <a:avLst/>
              <a:gdLst/>
              <a:ahLst/>
              <a:cxnLst/>
              <a:rect l="l" t="t" r="r" b="b"/>
              <a:pathLst>
                <a:path w="1321" h="2252" fill="none" extrusionOk="0">
                  <a:moveTo>
                    <a:pt x="1321" y="225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8"/>
            <p:cNvSpPr/>
            <p:nvPr/>
          </p:nvSpPr>
          <p:spPr>
            <a:xfrm>
              <a:off x="-2070029" y="3672389"/>
              <a:ext cx="416790" cy="397877"/>
            </a:xfrm>
            <a:custGeom>
              <a:avLst/>
              <a:gdLst/>
              <a:ahLst/>
              <a:cxnLst/>
              <a:rect l="l" t="t" r="r" b="b"/>
              <a:pathLst>
                <a:path w="4738" h="4523" extrusionOk="0">
                  <a:moveTo>
                    <a:pt x="1152" y="0"/>
                  </a:moveTo>
                  <a:lnTo>
                    <a:pt x="0" y="2302"/>
                  </a:lnTo>
                  <a:cubicBezTo>
                    <a:pt x="0" y="2302"/>
                    <a:pt x="1898" y="4461"/>
                    <a:pt x="2124" y="4523"/>
                  </a:cubicBezTo>
                  <a:lnTo>
                    <a:pt x="4738" y="3152"/>
                  </a:lnTo>
                  <a:lnTo>
                    <a:pt x="4170" y="169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8"/>
            <p:cNvSpPr/>
            <p:nvPr/>
          </p:nvSpPr>
          <p:spPr>
            <a:xfrm>
              <a:off x="-2265849" y="3874896"/>
              <a:ext cx="195904" cy="50493"/>
            </a:xfrm>
            <a:custGeom>
              <a:avLst/>
              <a:gdLst/>
              <a:ahLst/>
              <a:cxnLst/>
              <a:rect l="l" t="t" r="r" b="b"/>
              <a:pathLst>
                <a:path w="2227" h="574" fill="none" extrusionOk="0">
                  <a:moveTo>
                    <a:pt x="1" y="573"/>
                  </a:moveTo>
                  <a:lnTo>
                    <a:pt x="2226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8"/>
            <p:cNvSpPr/>
            <p:nvPr/>
          </p:nvSpPr>
          <p:spPr>
            <a:xfrm>
              <a:off x="-2097035" y="3502694"/>
              <a:ext cx="128345" cy="169777"/>
            </a:xfrm>
            <a:custGeom>
              <a:avLst/>
              <a:gdLst/>
              <a:ahLst/>
              <a:cxnLst/>
              <a:rect l="l" t="t" r="r" b="b"/>
              <a:pathLst>
                <a:path w="1459" h="1930" fill="none" extrusionOk="0">
                  <a:moveTo>
                    <a:pt x="1459" y="192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8"/>
            <p:cNvSpPr/>
            <p:nvPr/>
          </p:nvSpPr>
          <p:spPr>
            <a:xfrm>
              <a:off x="-1713763" y="3524207"/>
              <a:ext cx="135558" cy="185523"/>
            </a:xfrm>
            <a:custGeom>
              <a:avLst/>
              <a:gdLst/>
              <a:ahLst/>
              <a:cxnLst/>
              <a:rect l="l" t="t" r="r" b="b"/>
              <a:pathLst>
                <a:path w="1541" h="2109" fill="none" extrusionOk="0">
                  <a:moveTo>
                    <a:pt x="0" y="2108"/>
                  </a:moveTo>
                  <a:lnTo>
                    <a:pt x="1540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8"/>
            <p:cNvSpPr/>
            <p:nvPr/>
          </p:nvSpPr>
          <p:spPr>
            <a:xfrm>
              <a:off x="-1163589" y="3484572"/>
              <a:ext cx="159397" cy="141100"/>
            </a:xfrm>
            <a:custGeom>
              <a:avLst/>
              <a:gdLst/>
              <a:ahLst/>
              <a:cxnLst/>
              <a:rect l="l" t="t" r="r" b="b"/>
              <a:pathLst>
                <a:path w="1812" h="1604" extrusionOk="0">
                  <a:moveTo>
                    <a:pt x="846" y="1"/>
                  </a:moveTo>
                  <a:cubicBezTo>
                    <a:pt x="426" y="1"/>
                    <a:pt x="0" y="696"/>
                    <a:pt x="287" y="1168"/>
                  </a:cubicBezTo>
                  <a:cubicBezTo>
                    <a:pt x="475" y="1484"/>
                    <a:pt x="863" y="1603"/>
                    <a:pt x="1139" y="1603"/>
                  </a:cubicBezTo>
                  <a:cubicBezTo>
                    <a:pt x="1215" y="1603"/>
                    <a:pt x="1283" y="1594"/>
                    <a:pt x="1336" y="1577"/>
                  </a:cubicBezTo>
                  <a:cubicBezTo>
                    <a:pt x="1811" y="1434"/>
                    <a:pt x="1627" y="186"/>
                    <a:pt x="936" y="12"/>
                  </a:cubicBezTo>
                  <a:cubicBezTo>
                    <a:pt x="907" y="4"/>
                    <a:pt x="876" y="1"/>
                    <a:pt x="846" y="1"/>
                  </a:cubicBezTo>
                  <a:close/>
                </a:path>
              </a:pathLst>
            </a:custGeom>
            <a:solidFill>
              <a:srgbClr val="506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8"/>
            <p:cNvSpPr/>
            <p:nvPr/>
          </p:nvSpPr>
          <p:spPr>
            <a:xfrm>
              <a:off x="-1369174" y="4167397"/>
              <a:ext cx="100811" cy="85241"/>
            </a:xfrm>
            <a:custGeom>
              <a:avLst/>
              <a:gdLst/>
              <a:ahLst/>
              <a:cxnLst/>
              <a:rect l="l" t="t" r="r" b="b"/>
              <a:pathLst>
                <a:path w="1146" h="969" extrusionOk="0">
                  <a:moveTo>
                    <a:pt x="708" y="1"/>
                  </a:moveTo>
                  <a:cubicBezTo>
                    <a:pt x="431" y="1"/>
                    <a:pt x="0" y="530"/>
                    <a:pt x="132" y="799"/>
                  </a:cubicBezTo>
                  <a:cubicBezTo>
                    <a:pt x="191" y="925"/>
                    <a:pt x="335" y="969"/>
                    <a:pt x="479" y="969"/>
                  </a:cubicBezTo>
                  <a:cubicBezTo>
                    <a:pt x="587" y="969"/>
                    <a:pt x="694" y="944"/>
                    <a:pt x="767" y="911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8"/>
            <p:cNvSpPr/>
            <p:nvPr/>
          </p:nvSpPr>
          <p:spPr>
            <a:xfrm>
              <a:off x="-919562" y="4369465"/>
              <a:ext cx="100811" cy="85504"/>
            </a:xfrm>
            <a:custGeom>
              <a:avLst/>
              <a:gdLst/>
              <a:ahLst/>
              <a:cxnLst/>
              <a:rect l="l" t="t" r="r" b="b"/>
              <a:pathLst>
                <a:path w="1146" h="972" extrusionOk="0">
                  <a:moveTo>
                    <a:pt x="708" y="1"/>
                  </a:moveTo>
                  <a:cubicBezTo>
                    <a:pt x="431" y="1"/>
                    <a:pt x="0" y="536"/>
                    <a:pt x="132" y="804"/>
                  </a:cubicBezTo>
                  <a:cubicBezTo>
                    <a:pt x="191" y="927"/>
                    <a:pt x="335" y="971"/>
                    <a:pt x="479" y="971"/>
                  </a:cubicBezTo>
                  <a:cubicBezTo>
                    <a:pt x="587" y="971"/>
                    <a:pt x="694" y="947"/>
                    <a:pt x="767" y="912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8"/>
            <p:cNvSpPr/>
            <p:nvPr/>
          </p:nvSpPr>
          <p:spPr>
            <a:xfrm>
              <a:off x="-571641" y="4193964"/>
              <a:ext cx="100723" cy="85065"/>
            </a:xfrm>
            <a:custGeom>
              <a:avLst/>
              <a:gdLst/>
              <a:ahLst/>
              <a:cxnLst/>
              <a:rect l="l" t="t" r="r" b="b"/>
              <a:pathLst>
                <a:path w="1145" h="967" extrusionOk="0">
                  <a:moveTo>
                    <a:pt x="712" y="0"/>
                  </a:moveTo>
                  <a:cubicBezTo>
                    <a:pt x="431" y="0"/>
                    <a:pt x="0" y="530"/>
                    <a:pt x="132" y="799"/>
                  </a:cubicBezTo>
                  <a:cubicBezTo>
                    <a:pt x="194" y="923"/>
                    <a:pt x="340" y="967"/>
                    <a:pt x="485" y="967"/>
                  </a:cubicBezTo>
                  <a:cubicBezTo>
                    <a:pt x="590" y="967"/>
                    <a:pt x="695" y="944"/>
                    <a:pt x="766" y="911"/>
                  </a:cubicBezTo>
                  <a:cubicBezTo>
                    <a:pt x="1099" y="758"/>
                    <a:pt x="1145" y="16"/>
                    <a:pt x="720" y="1"/>
                  </a:cubicBezTo>
                  <a:cubicBezTo>
                    <a:pt x="718" y="1"/>
                    <a:pt x="715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8"/>
            <p:cNvSpPr/>
            <p:nvPr/>
          </p:nvSpPr>
          <p:spPr>
            <a:xfrm>
              <a:off x="-1891274" y="3802849"/>
              <a:ext cx="100811" cy="85065"/>
            </a:xfrm>
            <a:custGeom>
              <a:avLst/>
              <a:gdLst/>
              <a:ahLst/>
              <a:cxnLst/>
              <a:rect l="l" t="t" r="r" b="b"/>
              <a:pathLst>
                <a:path w="1146" h="967" extrusionOk="0">
                  <a:moveTo>
                    <a:pt x="713" y="1"/>
                  </a:moveTo>
                  <a:cubicBezTo>
                    <a:pt x="431" y="1"/>
                    <a:pt x="1" y="530"/>
                    <a:pt x="133" y="799"/>
                  </a:cubicBezTo>
                  <a:cubicBezTo>
                    <a:pt x="192" y="923"/>
                    <a:pt x="338" y="967"/>
                    <a:pt x="484" y="967"/>
                  </a:cubicBezTo>
                  <a:cubicBezTo>
                    <a:pt x="590" y="967"/>
                    <a:pt x="696" y="944"/>
                    <a:pt x="767" y="911"/>
                  </a:cubicBezTo>
                  <a:cubicBezTo>
                    <a:pt x="1099" y="758"/>
                    <a:pt x="1145" y="16"/>
                    <a:pt x="721" y="1"/>
                  </a:cubicBezTo>
                  <a:cubicBezTo>
                    <a:pt x="718" y="1"/>
                    <a:pt x="716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3" name="Google Shape;3153;p38"/>
          <p:cNvGrpSpPr/>
          <p:nvPr/>
        </p:nvGrpSpPr>
        <p:grpSpPr>
          <a:xfrm rot="-385499" flipH="1">
            <a:off x="4881133" y="958047"/>
            <a:ext cx="715016" cy="631082"/>
            <a:chOff x="808959" y="805090"/>
            <a:chExt cx="715030" cy="631094"/>
          </a:xfrm>
        </p:grpSpPr>
        <p:sp>
          <p:nvSpPr>
            <p:cNvPr id="3154" name="Google Shape;3154;p38"/>
            <p:cNvSpPr/>
            <p:nvPr/>
          </p:nvSpPr>
          <p:spPr>
            <a:xfrm>
              <a:off x="808959" y="805090"/>
              <a:ext cx="715030" cy="631094"/>
            </a:xfrm>
            <a:custGeom>
              <a:avLst/>
              <a:gdLst/>
              <a:ahLst/>
              <a:cxnLst/>
              <a:rect l="l" t="t" r="r" b="b"/>
              <a:pathLst>
                <a:path w="10356" h="9140" extrusionOk="0">
                  <a:moveTo>
                    <a:pt x="4778" y="0"/>
                  </a:moveTo>
                  <a:cubicBezTo>
                    <a:pt x="4035" y="0"/>
                    <a:pt x="3260" y="213"/>
                    <a:pt x="2558" y="579"/>
                  </a:cubicBezTo>
                  <a:cubicBezTo>
                    <a:pt x="1126" y="1331"/>
                    <a:pt x="0" y="2728"/>
                    <a:pt x="92" y="4298"/>
                  </a:cubicBezTo>
                  <a:cubicBezTo>
                    <a:pt x="169" y="5741"/>
                    <a:pt x="988" y="7782"/>
                    <a:pt x="2251" y="8570"/>
                  </a:cubicBezTo>
                  <a:cubicBezTo>
                    <a:pt x="2890" y="8965"/>
                    <a:pt x="3583" y="9139"/>
                    <a:pt x="4279" y="9139"/>
                  </a:cubicBezTo>
                  <a:cubicBezTo>
                    <a:pt x="5937" y="9139"/>
                    <a:pt x="7604" y="8149"/>
                    <a:pt x="8544" y="6790"/>
                  </a:cubicBezTo>
                  <a:cubicBezTo>
                    <a:pt x="10355" y="4170"/>
                    <a:pt x="8503" y="727"/>
                    <a:pt x="5526" y="77"/>
                  </a:cubicBezTo>
                  <a:cubicBezTo>
                    <a:pt x="5283" y="25"/>
                    <a:pt x="5032" y="0"/>
                    <a:pt x="4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8"/>
            <p:cNvSpPr/>
            <p:nvPr/>
          </p:nvSpPr>
          <p:spPr>
            <a:xfrm>
              <a:off x="1020517" y="1011956"/>
              <a:ext cx="246284" cy="217223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6" name="Google Shape;3156;p38"/>
          <p:cNvGrpSpPr/>
          <p:nvPr/>
        </p:nvGrpSpPr>
        <p:grpSpPr>
          <a:xfrm>
            <a:off x="7776305" y="-278923"/>
            <a:ext cx="1559325" cy="2012758"/>
            <a:chOff x="7776305" y="-278923"/>
            <a:chExt cx="1559325" cy="2012758"/>
          </a:xfrm>
        </p:grpSpPr>
        <p:sp>
          <p:nvSpPr>
            <p:cNvPr id="3157" name="Google Shape;3157;p38"/>
            <p:cNvSpPr/>
            <p:nvPr/>
          </p:nvSpPr>
          <p:spPr>
            <a:xfrm rot="-385374" flipH="1">
              <a:off x="7876780" y="-208821"/>
              <a:ext cx="1358376" cy="1872555"/>
            </a:xfrm>
            <a:custGeom>
              <a:avLst/>
              <a:gdLst/>
              <a:ahLst/>
              <a:cxnLst/>
              <a:rect l="l" t="t" r="r" b="b"/>
              <a:pathLst>
                <a:path w="23441" h="32314" extrusionOk="0">
                  <a:moveTo>
                    <a:pt x="17956" y="1"/>
                  </a:moveTo>
                  <a:cubicBezTo>
                    <a:pt x="17736" y="1"/>
                    <a:pt x="17506" y="13"/>
                    <a:pt x="17267" y="36"/>
                  </a:cubicBezTo>
                  <a:cubicBezTo>
                    <a:pt x="13491" y="415"/>
                    <a:pt x="9920" y="1663"/>
                    <a:pt x="6283" y="2610"/>
                  </a:cubicBezTo>
                  <a:cubicBezTo>
                    <a:pt x="4671" y="3029"/>
                    <a:pt x="660" y="2385"/>
                    <a:pt x="0" y="3822"/>
                  </a:cubicBezTo>
                  <a:lnTo>
                    <a:pt x="1711" y="30216"/>
                  </a:lnTo>
                  <a:lnTo>
                    <a:pt x="1711" y="30216"/>
                  </a:lnTo>
                  <a:cubicBezTo>
                    <a:pt x="2105" y="27452"/>
                    <a:pt x="4421" y="24348"/>
                    <a:pt x="6708" y="23698"/>
                  </a:cubicBezTo>
                  <a:cubicBezTo>
                    <a:pt x="7215" y="23555"/>
                    <a:pt x="7728" y="23498"/>
                    <a:pt x="8244" y="23498"/>
                  </a:cubicBezTo>
                  <a:cubicBezTo>
                    <a:pt x="10231" y="23498"/>
                    <a:pt x="12267" y="24341"/>
                    <a:pt x="14207" y="24341"/>
                  </a:cubicBezTo>
                  <a:cubicBezTo>
                    <a:pt x="14423" y="24341"/>
                    <a:pt x="14639" y="24330"/>
                    <a:pt x="14852" y="24307"/>
                  </a:cubicBezTo>
                  <a:cubicBezTo>
                    <a:pt x="17369" y="24031"/>
                    <a:pt x="19789" y="21749"/>
                    <a:pt x="20470" y="19401"/>
                  </a:cubicBezTo>
                  <a:cubicBezTo>
                    <a:pt x="21222" y="16812"/>
                    <a:pt x="22189" y="14029"/>
                    <a:pt x="22654" y="11363"/>
                  </a:cubicBezTo>
                  <a:cubicBezTo>
                    <a:pt x="23402" y="7134"/>
                    <a:pt x="23440" y="1"/>
                    <a:pt x="17956" y="1"/>
                  </a:cubicBezTo>
                  <a:close/>
                  <a:moveTo>
                    <a:pt x="1711" y="30216"/>
                  </a:moveTo>
                  <a:cubicBezTo>
                    <a:pt x="1606" y="30957"/>
                    <a:pt x="1638" y="31675"/>
                    <a:pt x="1847" y="32314"/>
                  </a:cubicBezTo>
                  <a:lnTo>
                    <a:pt x="1711" y="30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8" name="Google Shape;3158;p38"/>
            <p:cNvGrpSpPr/>
            <p:nvPr/>
          </p:nvGrpSpPr>
          <p:grpSpPr>
            <a:xfrm rot="-385499" flipH="1">
              <a:off x="8167030" y="275568"/>
              <a:ext cx="826315" cy="715318"/>
              <a:chOff x="120150" y="273150"/>
              <a:chExt cx="826331" cy="715332"/>
            </a:xfrm>
          </p:grpSpPr>
          <p:sp>
            <p:nvSpPr>
              <p:cNvPr id="3159" name="Google Shape;3159;p38"/>
              <p:cNvSpPr/>
              <p:nvPr/>
            </p:nvSpPr>
            <p:spPr>
              <a:xfrm>
                <a:off x="120150" y="273150"/>
                <a:ext cx="826331" cy="715332"/>
              </a:xfrm>
              <a:custGeom>
                <a:avLst/>
                <a:gdLst/>
                <a:ahLst/>
                <a:cxnLst/>
                <a:rect l="l" t="t" r="r" b="b"/>
                <a:pathLst>
                  <a:path w="11968" h="10360" extrusionOk="0">
                    <a:moveTo>
                      <a:pt x="6410" y="0"/>
                    </a:moveTo>
                    <a:cubicBezTo>
                      <a:pt x="5158" y="0"/>
                      <a:pt x="3941" y="382"/>
                      <a:pt x="3065" y="1217"/>
                    </a:cubicBezTo>
                    <a:cubicBezTo>
                      <a:pt x="2870" y="1402"/>
                      <a:pt x="2686" y="1606"/>
                      <a:pt x="2517" y="1821"/>
                    </a:cubicBezTo>
                    <a:cubicBezTo>
                      <a:pt x="0" y="5044"/>
                      <a:pt x="2159" y="9899"/>
                      <a:pt x="6329" y="10339"/>
                    </a:cubicBezTo>
                    <a:cubicBezTo>
                      <a:pt x="6455" y="10353"/>
                      <a:pt x="6581" y="10359"/>
                      <a:pt x="6707" y="10359"/>
                    </a:cubicBezTo>
                    <a:cubicBezTo>
                      <a:pt x="9459" y="10359"/>
                      <a:pt x="11927" y="7221"/>
                      <a:pt x="11946" y="4589"/>
                    </a:cubicBezTo>
                    <a:cubicBezTo>
                      <a:pt x="11967" y="1770"/>
                      <a:pt x="9106" y="0"/>
                      <a:pt x="64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8"/>
              <p:cNvSpPr/>
              <p:nvPr/>
            </p:nvSpPr>
            <p:spPr>
              <a:xfrm>
                <a:off x="279786" y="414283"/>
                <a:ext cx="519149" cy="431271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246" extrusionOk="0">
                    <a:moveTo>
                      <a:pt x="4112" y="0"/>
                    </a:moveTo>
                    <a:cubicBezTo>
                      <a:pt x="3208" y="0"/>
                      <a:pt x="2350" y="346"/>
                      <a:pt x="1868" y="1138"/>
                    </a:cubicBezTo>
                    <a:cubicBezTo>
                      <a:pt x="0" y="3103"/>
                      <a:pt x="1704" y="5978"/>
                      <a:pt x="4124" y="6234"/>
                    </a:cubicBezTo>
                    <a:cubicBezTo>
                      <a:pt x="4200" y="6242"/>
                      <a:pt x="4276" y="6246"/>
                      <a:pt x="4351" y="6246"/>
                    </a:cubicBezTo>
                    <a:cubicBezTo>
                      <a:pt x="6007" y="6246"/>
                      <a:pt x="7496" y="4361"/>
                      <a:pt x="7506" y="2775"/>
                    </a:cubicBezTo>
                    <a:cubicBezTo>
                      <a:pt x="7519" y="1123"/>
                      <a:pt x="5741" y="0"/>
                      <a:pt x="4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61" name="Google Shape;3161;p38"/>
          <p:cNvGrpSpPr/>
          <p:nvPr/>
        </p:nvGrpSpPr>
        <p:grpSpPr>
          <a:xfrm>
            <a:off x="163453" y="4177403"/>
            <a:ext cx="1596618" cy="1285536"/>
            <a:chOff x="6868875" y="4161401"/>
            <a:chExt cx="1459298" cy="1174972"/>
          </a:xfrm>
        </p:grpSpPr>
        <p:sp>
          <p:nvSpPr>
            <p:cNvPr id="3162" name="Google Shape;3162;p38"/>
            <p:cNvSpPr/>
            <p:nvPr/>
          </p:nvSpPr>
          <p:spPr>
            <a:xfrm>
              <a:off x="6868875" y="4161401"/>
              <a:ext cx="1459298" cy="1174972"/>
            </a:xfrm>
            <a:custGeom>
              <a:avLst/>
              <a:gdLst/>
              <a:ahLst/>
              <a:cxnLst/>
              <a:rect l="l" t="t" r="r" b="b"/>
              <a:pathLst>
                <a:path w="6805" h="5479" extrusionOk="0">
                  <a:moveTo>
                    <a:pt x="2436" y="1"/>
                  </a:moveTo>
                  <a:cubicBezTo>
                    <a:pt x="1397" y="1"/>
                    <a:pt x="402" y="386"/>
                    <a:pt x="179" y="1481"/>
                  </a:cubicBezTo>
                  <a:cubicBezTo>
                    <a:pt x="0" y="2371"/>
                    <a:pt x="957" y="4075"/>
                    <a:pt x="1642" y="4679"/>
                  </a:cubicBezTo>
                  <a:cubicBezTo>
                    <a:pt x="2026" y="5013"/>
                    <a:pt x="3188" y="5479"/>
                    <a:pt x="3908" y="5479"/>
                  </a:cubicBezTo>
                  <a:cubicBezTo>
                    <a:pt x="4015" y="5479"/>
                    <a:pt x="4112" y="5469"/>
                    <a:pt x="4195" y="5446"/>
                  </a:cubicBezTo>
                  <a:cubicBezTo>
                    <a:pt x="5546" y="5272"/>
                    <a:pt x="6805" y="4274"/>
                    <a:pt x="6155" y="2857"/>
                  </a:cubicBezTo>
                  <a:cubicBezTo>
                    <a:pt x="5740" y="1952"/>
                    <a:pt x="5352" y="923"/>
                    <a:pt x="4436" y="458"/>
                  </a:cubicBezTo>
                  <a:cubicBezTo>
                    <a:pt x="3915" y="190"/>
                    <a:pt x="3165" y="1"/>
                    <a:pt x="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8"/>
            <p:cNvSpPr/>
            <p:nvPr/>
          </p:nvSpPr>
          <p:spPr>
            <a:xfrm>
              <a:off x="7155806" y="4510739"/>
              <a:ext cx="738977" cy="445627"/>
            </a:xfrm>
            <a:custGeom>
              <a:avLst/>
              <a:gdLst/>
              <a:ahLst/>
              <a:cxnLst/>
              <a:rect l="l" t="t" r="r" b="b"/>
              <a:pathLst>
                <a:path w="3446" h="2078" extrusionOk="0">
                  <a:moveTo>
                    <a:pt x="1974" y="0"/>
                  </a:moveTo>
                  <a:cubicBezTo>
                    <a:pt x="1076" y="0"/>
                    <a:pt x="0" y="1187"/>
                    <a:pt x="760" y="1852"/>
                  </a:cubicBezTo>
                  <a:cubicBezTo>
                    <a:pt x="935" y="2006"/>
                    <a:pt x="1245" y="2077"/>
                    <a:pt x="1590" y="2077"/>
                  </a:cubicBezTo>
                  <a:cubicBezTo>
                    <a:pt x="2300" y="2077"/>
                    <a:pt x="3158" y="1777"/>
                    <a:pt x="3292" y="1285"/>
                  </a:cubicBezTo>
                  <a:cubicBezTo>
                    <a:pt x="3446" y="696"/>
                    <a:pt x="2689" y="159"/>
                    <a:pt x="2213" y="31"/>
                  </a:cubicBezTo>
                  <a:cubicBezTo>
                    <a:pt x="2136" y="10"/>
                    <a:pt x="2055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5" name="Google Shape;3165;p39"/>
          <p:cNvGrpSpPr/>
          <p:nvPr/>
        </p:nvGrpSpPr>
        <p:grpSpPr>
          <a:xfrm rot="978837">
            <a:off x="-288730" y="-424290"/>
            <a:ext cx="6276394" cy="7609712"/>
            <a:chOff x="257300" y="1291250"/>
            <a:chExt cx="2449350" cy="2969675"/>
          </a:xfrm>
        </p:grpSpPr>
        <p:sp>
          <p:nvSpPr>
            <p:cNvPr id="3166" name="Google Shape;3166;p39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9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9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9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9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9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9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9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9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9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9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9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9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9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9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9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9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9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9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9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9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9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9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9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9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9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9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9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4" name="Google Shape;3194;p39"/>
          <p:cNvGrpSpPr/>
          <p:nvPr/>
        </p:nvGrpSpPr>
        <p:grpSpPr>
          <a:xfrm>
            <a:off x="3428401" y="-278936"/>
            <a:ext cx="5672644" cy="6157978"/>
            <a:chOff x="970725" y="-433325"/>
            <a:chExt cx="3282590" cy="3563439"/>
          </a:xfrm>
        </p:grpSpPr>
        <p:sp>
          <p:nvSpPr>
            <p:cNvPr id="3195" name="Google Shape;3195;p39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9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9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9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9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9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9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9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9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9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9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6" name="Google Shape;3206;p39"/>
          <p:cNvGrpSpPr/>
          <p:nvPr/>
        </p:nvGrpSpPr>
        <p:grpSpPr>
          <a:xfrm rot="-2577701" flipH="1">
            <a:off x="1314566" y="2317243"/>
            <a:ext cx="676866" cy="664090"/>
            <a:chOff x="6631525" y="3649550"/>
            <a:chExt cx="676875" cy="664099"/>
          </a:xfrm>
        </p:grpSpPr>
        <p:sp>
          <p:nvSpPr>
            <p:cNvPr id="3207" name="Google Shape;3207;p39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9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9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9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9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9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9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4" name="Google Shape;3214;p39"/>
          <p:cNvSpPr/>
          <p:nvPr/>
        </p:nvSpPr>
        <p:spPr>
          <a:xfrm rot="1116640" flipH="1">
            <a:off x="-572110" y="4096618"/>
            <a:ext cx="2075680" cy="1579553"/>
          </a:xfrm>
          <a:custGeom>
            <a:avLst/>
            <a:gdLst/>
            <a:ahLst/>
            <a:cxnLst/>
            <a:rect l="l" t="t" r="r" b="b"/>
            <a:pathLst>
              <a:path w="13287" h="10111" extrusionOk="0">
                <a:moveTo>
                  <a:pt x="10086" y="1"/>
                </a:moveTo>
                <a:cubicBezTo>
                  <a:pt x="8895" y="1"/>
                  <a:pt x="8424" y="940"/>
                  <a:pt x="7444" y="1316"/>
                </a:cubicBezTo>
                <a:cubicBezTo>
                  <a:pt x="7241" y="1393"/>
                  <a:pt x="7049" y="1425"/>
                  <a:pt x="6864" y="1425"/>
                </a:cubicBezTo>
                <a:cubicBezTo>
                  <a:pt x="6110" y="1425"/>
                  <a:pt x="5481" y="887"/>
                  <a:pt x="4733" y="681"/>
                </a:cubicBezTo>
                <a:cubicBezTo>
                  <a:pt x="4515" y="622"/>
                  <a:pt x="4279" y="594"/>
                  <a:pt x="4038" y="594"/>
                </a:cubicBezTo>
                <a:cubicBezTo>
                  <a:pt x="3422" y="594"/>
                  <a:pt x="2772" y="777"/>
                  <a:pt x="2297" y="1101"/>
                </a:cubicBezTo>
                <a:cubicBezTo>
                  <a:pt x="1740" y="1479"/>
                  <a:pt x="1320" y="2129"/>
                  <a:pt x="1310" y="2799"/>
                </a:cubicBezTo>
                <a:cubicBezTo>
                  <a:pt x="1295" y="3480"/>
                  <a:pt x="1653" y="4206"/>
                  <a:pt x="1356" y="4866"/>
                </a:cubicBezTo>
                <a:cubicBezTo>
                  <a:pt x="962" y="5731"/>
                  <a:pt x="185" y="6033"/>
                  <a:pt x="103" y="7081"/>
                </a:cubicBezTo>
                <a:cubicBezTo>
                  <a:pt x="72" y="7506"/>
                  <a:pt x="0" y="8212"/>
                  <a:pt x="353" y="8534"/>
                </a:cubicBezTo>
                <a:cubicBezTo>
                  <a:pt x="537" y="8700"/>
                  <a:pt x="808" y="8749"/>
                  <a:pt x="1108" y="8749"/>
                </a:cubicBezTo>
                <a:cubicBezTo>
                  <a:pt x="1553" y="8749"/>
                  <a:pt x="2060" y="8640"/>
                  <a:pt x="2427" y="8640"/>
                </a:cubicBezTo>
                <a:cubicBezTo>
                  <a:pt x="2455" y="8640"/>
                  <a:pt x="2481" y="8641"/>
                  <a:pt x="2507" y="8642"/>
                </a:cubicBezTo>
                <a:cubicBezTo>
                  <a:pt x="3684" y="8703"/>
                  <a:pt x="4733" y="9046"/>
                  <a:pt x="5848" y="9384"/>
                </a:cubicBezTo>
                <a:cubicBezTo>
                  <a:pt x="6933" y="9716"/>
                  <a:pt x="8012" y="9778"/>
                  <a:pt x="9133" y="9824"/>
                </a:cubicBezTo>
                <a:cubicBezTo>
                  <a:pt x="9674" y="9844"/>
                  <a:pt x="10459" y="10111"/>
                  <a:pt x="11095" y="10111"/>
                </a:cubicBezTo>
                <a:cubicBezTo>
                  <a:pt x="11276" y="10111"/>
                  <a:pt x="11446" y="10089"/>
                  <a:pt x="11593" y="10033"/>
                </a:cubicBezTo>
                <a:cubicBezTo>
                  <a:pt x="12489" y="9691"/>
                  <a:pt x="13118" y="8130"/>
                  <a:pt x="13287" y="7281"/>
                </a:cubicBezTo>
                <a:cubicBezTo>
                  <a:pt x="13228" y="7202"/>
                  <a:pt x="13132" y="7156"/>
                  <a:pt x="13035" y="7156"/>
                </a:cubicBezTo>
                <a:cubicBezTo>
                  <a:pt x="13013" y="7156"/>
                  <a:pt x="12991" y="7159"/>
                  <a:pt x="12970" y="7163"/>
                </a:cubicBezTo>
                <a:lnTo>
                  <a:pt x="12381" y="2503"/>
                </a:lnTo>
                <a:cubicBezTo>
                  <a:pt x="12274" y="1433"/>
                  <a:pt x="11256" y="16"/>
                  <a:pt x="10115" y="1"/>
                </a:cubicBezTo>
                <a:cubicBezTo>
                  <a:pt x="10105" y="1"/>
                  <a:pt x="10096" y="1"/>
                  <a:pt x="100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5" name="Google Shape;3215;p39"/>
          <p:cNvGrpSpPr/>
          <p:nvPr/>
        </p:nvGrpSpPr>
        <p:grpSpPr>
          <a:xfrm rot="-796065" flipH="1">
            <a:off x="8261642" y="3026136"/>
            <a:ext cx="1221612" cy="1382514"/>
            <a:chOff x="-269825" y="2981551"/>
            <a:chExt cx="1221622" cy="1382525"/>
          </a:xfrm>
        </p:grpSpPr>
        <p:sp>
          <p:nvSpPr>
            <p:cNvPr id="3216" name="Google Shape;3216;p39"/>
            <p:cNvSpPr/>
            <p:nvPr/>
          </p:nvSpPr>
          <p:spPr>
            <a:xfrm rot="-4481558">
              <a:off x="-246384" y="3200306"/>
              <a:ext cx="1174740" cy="945015"/>
            </a:xfrm>
            <a:custGeom>
              <a:avLst/>
              <a:gdLst/>
              <a:ahLst/>
              <a:cxnLst/>
              <a:rect l="l" t="t" r="r" b="b"/>
              <a:pathLst>
                <a:path w="6959" h="5598" extrusionOk="0">
                  <a:moveTo>
                    <a:pt x="2958" y="0"/>
                  </a:moveTo>
                  <a:cubicBezTo>
                    <a:pt x="2852" y="0"/>
                    <a:pt x="2755" y="10"/>
                    <a:pt x="2672" y="32"/>
                  </a:cubicBezTo>
                  <a:cubicBezTo>
                    <a:pt x="1285" y="211"/>
                    <a:pt x="1" y="1235"/>
                    <a:pt x="666" y="2677"/>
                  </a:cubicBezTo>
                  <a:cubicBezTo>
                    <a:pt x="1091" y="3603"/>
                    <a:pt x="1485" y="4652"/>
                    <a:pt x="2426" y="5133"/>
                  </a:cubicBezTo>
                  <a:cubicBezTo>
                    <a:pt x="2955" y="5405"/>
                    <a:pt x="3719" y="5598"/>
                    <a:pt x="4463" y="5598"/>
                  </a:cubicBezTo>
                  <a:cubicBezTo>
                    <a:pt x="5526" y="5598"/>
                    <a:pt x="6546" y="5204"/>
                    <a:pt x="6775" y="4084"/>
                  </a:cubicBezTo>
                  <a:cubicBezTo>
                    <a:pt x="6959" y="3174"/>
                    <a:pt x="5977" y="1434"/>
                    <a:pt x="5276" y="825"/>
                  </a:cubicBezTo>
                  <a:cubicBezTo>
                    <a:pt x="4883" y="477"/>
                    <a:pt x="3691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9"/>
            <p:cNvSpPr/>
            <p:nvPr/>
          </p:nvSpPr>
          <p:spPr>
            <a:xfrm rot="-4481558">
              <a:off x="70595" y="3440803"/>
              <a:ext cx="594713" cy="358390"/>
            </a:xfrm>
            <a:custGeom>
              <a:avLst/>
              <a:gdLst/>
              <a:ahLst/>
              <a:cxnLst/>
              <a:rect l="l" t="t" r="r" b="b"/>
              <a:pathLst>
                <a:path w="3523" h="2123" extrusionOk="0">
                  <a:moveTo>
                    <a:pt x="1901" y="0"/>
                  </a:moveTo>
                  <a:cubicBezTo>
                    <a:pt x="1175" y="0"/>
                    <a:pt x="297" y="308"/>
                    <a:pt x="159" y="812"/>
                  </a:cubicBezTo>
                  <a:cubicBezTo>
                    <a:pt x="1" y="1411"/>
                    <a:pt x="784" y="1963"/>
                    <a:pt x="1264" y="2091"/>
                  </a:cubicBezTo>
                  <a:cubicBezTo>
                    <a:pt x="1343" y="2112"/>
                    <a:pt x="1424" y="2122"/>
                    <a:pt x="1507" y="2122"/>
                  </a:cubicBezTo>
                  <a:cubicBezTo>
                    <a:pt x="2421" y="2122"/>
                    <a:pt x="3522" y="909"/>
                    <a:pt x="2748" y="229"/>
                  </a:cubicBezTo>
                  <a:cubicBezTo>
                    <a:pt x="2568" y="72"/>
                    <a:pt x="2252" y="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8" name="Google Shape;3218;p39"/>
          <p:cNvGrpSpPr/>
          <p:nvPr/>
        </p:nvGrpSpPr>
        <p:grpSpPr>
          <a:xfrm flipH="1">
            <a:off x="772302" y="-128508"/>
            <a:ext cx="1219342" cy="980870"/>
            <a:chOff x="7361126" y="3166575"/>
            <a:chExt cx="1085500" cy="873204"/>
          </a:xfrm>
        </p:grpSpPr>
        <p:sp>
          <p:nvSpPr>
            <p:cNvPr id="3219" name="Google Shape;3219;p39"/>
            <p:cNvSpPr/>
            <p:nvPr/>
          </p:nvSpPr>
          <p:spPr>
            <a:xfrm>
              <a:off x="7361126" y="3166575"/>
              <a:ext cx="1085500" cy="873204"/>
            </a:xfrm>
            <a:custGeom>
              <a:avLst/>
              <a:gdLst/>
              <a:ahLst/>
              <a:cxnLst/>
              <a:rect l="l" t="t" r="r" b="b"/>
              <a:pathLst>
                <a:path w="6959" h="5598" extrusionOk="0">
                  <a:moveTo>
                    <a:pt x="2958" y="0"/>
                  </a:moveTo>
                  <a:cubicBezTo>
                    <a:pt x="2852" y="0"/>
                    <a:pt x="2755" y="10"/>
                    <a:pt x="2672" y="32"/>
                  </a:cubicBezTo>
                  <a:cubicBezTo>
                    <a:pt x="1285" y="211"/>
                    <a:pt x="1" y="1235"/>
                    <a:pt x="666" y="2677"/>
                  </a:cubicBezTo>
                  <a:cubicBezTo>
                    <a:pt x="1091" y="3603"/>
                    <a:pt x="1485" y="4652"/>
                    <a:pt x="2426" y="5133"/>
                  </a:cubicBezTo>
                  <a:cubicBezTo>
                    <a:pt x="2955" y="5405"/>
                    <a:pt x="3719" y="5598"/>
                    <a:pt x="4463" y="5598"/>
                  </a:cubicBezTo>
                  <a:cubicBezTo>
                    <a:pt x="5526" y="5598"/>
                    <a:pt x="6546" y="5204"/>
                    <a:pt x="6775" y="4084"/>
                  </a:cubicBezTo>
                  <a:cubicBezTo>
                    <a:pt x="6959" y="3174"/>
                    <a:pt x="5977" y="1434"/>
                    <a:pt x="5276" y="825"/>
                  </a:cubicBezTo>
                  <a:cubicBezTo>
                    <a:pt x="4883" y="477"/>
                    <a:pt x="3691" y="0"/>
                    <a:pt x="2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9"/>
            <p:cNvSpPr/>
            <p:nvPr/>
          </p:nvSpPr>
          <p:spPr>
            <a:xfrm>
              <a:off x="7682758" y="3448747"/>
              <a:ext cx="549535" cy="331156"/>
            </a:xfrm>
            <a:custGeom>
              <a:avLst/>
              <a:gdLst/>
              <a:ahLst/>
              <a:cxnLst/>
              <a:rect l="l" t="t" r="r" b="b"/>
              <a:pathLst>
                <a:path w="3523" h="2123" extrusionOk="0">
                  <a:moveTo>
                    <a:pt x="1901" y="0"/>
                  </a:moveTo>
                  <a:cubicBezTo>
                    <a:pt x="1175" y="0"/>
                    <a:pt x="297" y="308"/>
                    <a:pt x="159" y="812"/>
                  </a:cubicBezTo>
                  <a:cubicBezTo>
                    <a:pt x="1" y="1411"/>
                    <a:pt x="784" y="1963"/>
                    <a:pt x="1264" y="2091"/>
                  </a:cubicBezTo>
                  <a:cubicBezTo>
                    <a:pt x="1343" y="2112"/>
                    <a:pt x="1424" y="2122"/>
                    <a:pt x="1507" y="2122"/>
                  </a:cubicBezTo>
                  <a:cubicBezTo>
                    <a:pt x="2421" y="2122"/>
                    <a:pt x="3522" y="909"/>
                    <a:pt x="2748" y="229"/>
                  </a:cubicBezTo>
                  <a:cubicBezTo>
                    <a:pt x="2568" y="72"/>
                    <a:pt x="2252" y="0"/>
                    <a:pt x="1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1" name="Google Shape;3221;p39"/>
          <p:cNvGrpSpPr/>
          <p:nvPr/>
        </p:nvGrpSpPr>
        <p:grpSpPr>
          <a:xfrm>
            <a:off x="-353963" y="1262165"/>
            <a:ext cx="1561998" cy="2264262"/>
            <a:chOff x="-353963" y="1262165"/>
            <a:chExt cx="1561998" cy="2264262"/>
          </a:xfrm>
        </p:grpSpPr>
        <p:grpSp>
          <p:nvGrpSpPr>
            <p:cNvPr id="3222" name="Google Shape;3222;p39"/>
            <p:cNvGrpSpPr/>
            <p:nvPr/>
          </p:nvGrpSpPr>
          <p:grpSpPr>
            <a:xfrm rot="-3117943">
              <a:off x="-121082" y="1419450"/>
              <a:ext cx="835372" cy="894592"/>
              <a:chOff x="10473122" y="2117063"/>
              <a:chExt cx="835417" cy="894640"/>
            </a:xfrm>
          </p:grpSpPr>
          <p:sp>
            <p:nvSpPr>
              <p:cNvPr id="3223" name="Google Shape;3223;p39"/>
              <p:cNvSpPr/>
              <p:nvPr/>
            </p:nvSpPr>
            <p:spPr>
              <a:xfrm rot="5585368">
                <a:off x="10484865" y="2135650"/>
                <a:ext cx="581863" cy="57482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675" extrusionOk="0">
                    <a:moveTo>
                      <a:pt x="1090" y="1"/>
                    </a:moveTo>
                    <a:cubicBezTo>
                      <a:pt x="1090" y="1"/>
                      <a:pt x="0" y="1945"/>
                      <a:pt x="16" y="2124"/>
                    </a:cubicBezTo>
                    <a:lnTo>
                      <a:pt x="1694" y="3674"/>
                    </a:lnTo>
                    <a:lnTo>
                      <a:pt x="3720" y="2492"/>
                    </a:lnTo>
                    <a:lnTo>
                      <a:pt x="3065" y="246"/>
                    </a:lnTo>
                    <a:lnTo>
                      <a:pt x="10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9"/>
              <p:cNvSpPr/>
              <p:nvPr/>
            </p:nvSpPr>
            <p:spPr>
              <a:xfrm rot="5585368">
                <a:off x="11110698" y="2130984"/>
                <a:ext cx="156258" cy="231338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79" fill="none" extrusionOk="0">
                    <a:moveTo>
                      <a:pt x="1" y="0"/>
                    </a:moveTo>
                    <a:lnTo>
                      <a:pt x="998" y="1479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9"/>
              <p:cNvSpPr/>
              <p:nvPr/>
            </p:nvSpPr>
            <p:spPr>
              <a:xfrm rot="5585368">
                <a:off x="11051203" y="2589475"/>
                <a:ext cx="161733" cy="245102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567" fill="none" extrusionOk="0">
                    <a:moveTo>
                      <a:pt x="0" y="1566"/>
                    </a:moveTo>
                    <a:lnTo>
                      <a:pt x="1033" y="1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9"/>
              <p:cNvSpPr/>
              <p:nvPr/>
            </p:nvSpPr>
            <p:spPr>
              <a:xfrm rot="5585368">
                <a:off x="10450299" y="2812457"/>
                <a:ext cx="302663" cy="91346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584" fill="none" extrusionOk="0">
                    <a:moveTo>
                      <a:pt x="1" y="0"/>
                    </a:moveTo>
                    <a:lnTo>
                      <a:pt x="1935" y="584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9"/>
              <p:cNvSpPr/>
              <p:nvPr/>
            </p:nvSpPr>
            <p:spPr>
              <a:xfrm rot="5585368">
                <a:off x="10608482" y="2325576"/>
                <a:ext cx="349431" cy="2371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516" extrusionOk="0">
                    <a:moveTo>
                      <a:pt x="742" y="0"/>
                    </a:moveTo>
                    <a:cubicBezTo>
                      <a:pt x="561" y="0"/>
                      <a:pt x="403" y="43"/>
                      <a:pt x="302" y="142"/>
                    </a:cubicBezTo>
                    <a:cubicBezTo>
                      <a:pt x="0" y="444"/>
                      <a:pt x="277" y="1048"/>
                      <a:pt x="522" y="1294"/>
                    </a:cubicBezTo>
                    <a:cubicBezTo>
                      <a:pt x="675" y="1446"/>
                      <a:pt x="910" y="1515"/>
                      <a:pt x="1153" y="1515"/>
                    </a:cubicBezTo>
                    <a:cubicBezTo>
                      <a:pt x="1676" y="1515"/>
                      <a:pt x="2233" y="1193"/>
                      <a:pt x="2062" y="690"/>
                    </a:cubicBezTo>
                    <a:cubicBezTo>
                      <a:pt x="1941" y="335"/>
                      <a:pt x="1251" y="0"/>
                      <a:pt x="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8" name="Google Shape;3228;p39"/>
            <p:cNvGrpSpPr/>
            <p:nvPr/>
          </p:nvGrpSpPr>
          <p:grpSpPr>
            <a:xfrm rot="2509624">
              <a:off x="-72918" y="2124140"/>
              <a:ext cx="999907" cy="1224959"/>
              <a:chOff x="10464968" y="2943501"/>
              <a:chExt cx="830001" cy="1016812"/>
            </a:xfrm>
          </p:grpSpPr>
          <p:sp>
            <p:nvSpPr>
              <p:cNvPr id="3229" name="Google Shape;3229;p39"/>
              <p:cNvSpPr/>
              <p:nvPr/>
            </p:nvSpPr>
            <p:spPr>
              <a:xfrm rot="5585368">
                <a:off x="10474262" y="3224231"/>
                <a:ext cx="565909" cy="554803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547" extrusionOk="0">
                    <a:moveTo>
                      <a:pt x="1008" y="1"/>
                    </a:moveTo>
                    <a:lnTo>
                      <a:pt x="0" y="1720"/>
                    </a:lnTo>
                    <a:cubicBezTo>
                      <a:pt x="0" y="1720"/>
                      <a:pt x="1351" y="3485"/>
                      <a:pt x="1525" y="3546"/>
                    </a:cubicBezTo>
                    <a:lnTo>
                      <a:pt x="3617" y="2620"/>
                    </a:lnTo>
                    <a:lnTo>
                      <a:pt x="3331" y="287"/>
                    </a:lnTo>
                    <a:lnTo>
                      <a:pt x="10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9"/>
              <p:cNvSpPr/>
              <p:nvPr/>
            </p:nvSpPr>
            <p:spPr>
              <a:xfrm rot="5585368">
                <a:off x="10626268" y="3056265"/>
                <a:ext cx="273726" cy="50522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323" fill="none" extrusionOk="0">
                    <a:moveTo>
                      <a:pt x="0" y="323"/>
                    </a:moveTo>
                    <a:lnTo>
                      <a:pt x="1750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9"/>
              <p:cNvSpPr/>
              <p:nvPr/>
            </p:nvSpPr>
            <p:spPr>
              <a:xfrm rot="5585368">
                <a:off x="11087805" y="3195183"/>
                <a:ext cx="160169" cy="245884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72" fill="none" extrusionOk="0">
                    <a:moveTo>
                      <a:pt x="1024" y="1572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9"/>
              <p:cNvSpPr/>
              <p:nvPr/>
            </p:nvSpPr>
            <p:spPr>
              <a:xfrm rot="5585368">
                <a:off x="10981345" y="3730975"/>
                <a:ext cx="204121" cy="241817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546" fill="none" extrusionOk="0">
                    <a:moveTo>
                      <a:pt x="0" y="1546"/>
                    </a:moveTo>
                    <a:lnTo>
                      <a:pt x="1305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9"/>
              <p:cNvSpPr/>
              <p:nvPr/>
            </p:nvSpPr>
            <p:spPr>
              <a:xfrm rot="5585368">
                <a:off x="10713171" y="3470268"/>
                <a:ext cx="159543" cy="10010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640" extrusionOk="0">
                    <a:moveTo>
                      <a:pt x="586" y="0"/>
                    </a:moveTo>
                    <a:cubicBezTo>
                      <a:pt x="322" y="0"/>
                      <a:pt x="1" y="366"/>
                      <a:pt x="226" y="572"/>
                    </a:cubicBezTo>
                    <a:cubicBezTo>
                      <a:pt x="277" y="618"/>
                      <a:pt x="367" y="640"/>
                      <a:pt x="467" y="640"/>
                    </a:cubicBezTo>
                    <a:cubicBezTo>
                      <a:pt x="678" y="640"/>
                      <a:pt x="935" y="546"/>
                      <a:pt x="973" y="393"/>
                    </a:cubicBezTo>
                    <a:cubicBezTo>
                      <a:pt x="1019" y="214"/>
                      <a:pt x="799" y="50"/>
                      <a:pt x="656" y="9"/>
                    </a:cubicBezTo>
                    <a:cubicBezTo>
                      <a:pt x="633" y="3"/>
                      <a:pt x="610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34" name="Google Shape;3234;p39"/>
          <p:cNvGrpSpPr/>
          <p:nvPr/>
        </p:nvGrpSpPr>
        <p:grpSpPr>
          <a:xfrm rot="385407">
            <a:off x="2621206" y="4511120"/>
            <a:ext cx="1222655" cy="1079130"/>
            <a:chOff x="808959" y="805090"/>
            <a:chExt cx="715030" cy="631094"/>
          </a:xfrm>
        </p:grpSpPr>
        <p:sp>
          <p:nvSpPr>
            <p:cNvPr id="3235" name="Google Shape;3235;p39"/>
            <p:cNvSpPr/>
            <p:nvPr/>
          </p:nvSpPr>
          <p:spPr>
            <a:xfrm>
              <a:off x="808959" y="805090"/>
              <a:ext cx="715030" cy="631094"/>
            </a:xfrm>
            <a:custGeom>
              <a:avLst/>
              <a:gdLst/>
              <a:ahLst/>
              <a:cxnLst/>
              <a:rect l="l" t="t" r="r" b="b"/>
              <a:pathLst>
                <a:path w="10356" h="9140" extrusionOk="0">
                  <a:moveTo>
                    <a:pt x="4778" y="0"/>
                  </a:moveTo>
                  <a:cubicBezTo>
                    <a:pt x="4035" y="0"/>
                    <a:pt x="3260" y="213"/>
                    <a:pt x="2558" y="579"/>
                  </a:cubicBezTo>
                  <a:cubicBezTo>
                    <a:pt x="1126" y="1331"/>
                    <a:pt x="0" y="2728"/>
                    <a:pt x="92" y="4298"/>
                  </a:cubicBezTo>
                  <a:cubicBezTo>
                    <a:pt x="169" y="5741"/>
                    <a:pt x="988" y="7782"/>
                    <a:pt x="2251" y="8570"/>
                  </a:cubicBezTo>
                  <a:cubicBezTo>
                    <a:pt x="2890" y="8965"/>
                    <a:pt x="3583" y="9139"/>
                    <a:pt x="4279" y="9139"/>
                  </a:cubicBezTo>
                  <a:cubicBezTo>
                    <a:pt x="5937" y="9139"/>
                    <a:pt x="7604" y="8149"/>
                    <a:pt x="8544" y="6790"/>
                  </a:cubicBezTo>
                  <a:cubicBezTo>
                    <a:pt x="10355" y="4170"/>
                    <a:pt x="8503" y="727"/>
                    <a:pt x="5526" y="77"/>
                  </a:cubicBezTo>
                  <a:cubicBezTo>
                    <a:pt x="5283" y="25"/>
                    <a:pt x="5032" y="0"/>
                    <a:pt x="4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9"/>
            <p:cNvSpPr/>
            <p:nvPr/>
          </p:nvSpPr>
          <p:spPr>
            <a:xfrm>
              <a:off x="1020517" y="1011956"/>
              <a:ext cx="246284" cy="217223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8" name="Google Shape;3238;p40"/>
          <p:cNvGrpSpPr/>
          <p:nvPr/>
        </p:nvGrpSpPr>
        <p:grpSpPr>
          <a:xfrm rot="978837">
            <a:off x="7220" y="-417915"/>
            <a:ext cx="6276394" cy="7609712"/>
            <a:chOff x="257300" y="1291250"/>
            <a:chExt cx="2449350" cy="2969675"/>
          </a:xfrm>
        </p:grpSpPr>
        <p:sp>
          <p:nvSpPr>
            <p:cNvPr id="3239" name="Google Shape;3239;p40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0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0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0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0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0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0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0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0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0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0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0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0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0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0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0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0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0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0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0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0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0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0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0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0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0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0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0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7" name="Google Shape;3267;p40"/>
          <p:cNvGrpSpPr/>
          <p:nvPr/>
        </p:nvGrpSpPr>
        <p:grpSpPr>
          <a:xfrm>
            <a:off x="3705226" y="-278936"/>
            <a:ext cx="5672644" cy="6157978"/>
            <a:chOff x="970725" y="-433325"/>
            <a:chExt cx="3282590" cy="3563439"/>
          </a:xfrm>
        </p:grpSpPr>
        <p:sp>
          <p:nvSpPr>
            <p:cNvPr id="3268" name="Google Shape;3268;p40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0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0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0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0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0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0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0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0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0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0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9" name="Google Shape;3279;p40"/>
          <p:cNvGrpSpPr/>
          <p:nvPr/>
        </p:nvGrpSpPr>
        <p:grpSpPr>
          <a:xfrm>
            <a:off x="8018024" y="1345038"/>
            <a:ext cx="1458473" cy="3261863"/>
            <a:chOff x="8018024" y="1345038"/>
            <a:chExt cx="1458473" cy="3261863"/>
          </a:xfrm>
        </p:grpSpPr>
        <p:grpSp>
          <p:nvGrpSpPr>
            <p:cNvPr id="3280" name="Google Shape;3280;p40"/>
            <p:cNvGrpSpPr/>
            <p:nvPr/>
          </p:nvGrpSpPr>
          <p:grpSpPr>
            <a:xfrm flipH="1">
              <a:off x="8370236" y="1345038"/>
              <a:ext cx="835417" cy="894640"/>
              <a:chOff x="10473122" y="2117063"/>
              <a:chExt cx="835417" cy="894640"/>
            </a:xfrm>
          </p:grpSpPr>
          <p:sp>
            <p:nvSpPr>
              <p:cNvPr id="3281" name="Google Shape;3281;p40"/>
              <p:cNvSpPr/>
              <p:nvPr/>
            </p:nvSpPr>
            <p:spPr>
              <a:xfrm rot="5585368">
                <a:off x="10484865" y="2135650"/>
                <a:ext cx="581863" cy="57482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675" extrusionOk="0">
                    <a:moveTo>
                      <a:pt x="1090" y="1"/>
                    </a:moveTo>
                    <a:cubicBezTo>
                      <a:pt x="1090" y="1"/>
                      <a:pt x="0" y="1945"/>
                      <a:pt x="16" y="2124"/>
                    </a:cubicBezTo>
                    <a:lnTo>
                      <a:pt x="1694" y="3674"/>
                    </a:lnTo>
                    <a:lnTo>
                      <a:pt x="3720" y="2492"/>
                    </a:lnTo>
                    <a:lnTo>
                      <a:pt x="3065" y="246"/>
                    </a:lnTo>
                    <a:lnTo>
                      <a:pt x="10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0"/>
              <p:cNvSpPr/>
              <p:nvPr/>
            </p:nvSpPr>
            <p:spPr>
              <a:xfrm rot="5585368">
                <a:off x="11110698" y="2130984"/>
                <a:ext cx="156258" cy="231338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79" fill="none" extrusionOk="0">
                    <a:moveTo>
                      <a:pt x="1" y="0"/>
                    </a:moveTo>
                    <a:lnTo>
                      <a:pt x="998" y="1479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0"/>
              <p:cNvSpPr/>
              <p:nvPr/>
            </p:nvSpPr>
            <p:spPr>
              <a:xfrm rot="5585368">
                <a:off x="11051203" y="2589475"/>
                <a:ext cx="161733" cy="245102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567" fill="none" extrusionOk="0">
                    <a:moveTo>
                      <a:pt x="0" y="1566"/>
                    </a:moveTo>
                    <a:lnTo>
                      <a:pt x="1033" y="1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0"/>
              <p:cNvSpPr/>
              <p:nvPr/>
            </p:nvSpPr>
            <p:spPr>
              <a:xfrm rot="5585368">
                <a:off x="10450299" y="2812457"/>
                <a:ext cx="302663" cy="91346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584" fill="none" extrusionOk="0">
                    <a:moveTo>
                      <a:pt x="1" y="0"/>
                    </a:moveTo>
                    <a:lnTo>
                      <a:pt x="1935" y="584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40"/>
              <p:cNvSpPr/>
              <p:nvPr/>
            </p:nvSpPr>
            <p:spPr>
              <a:xfrm rot="5585368">
                <a:off x="10608482" y="2325576"/>
                <a:ext cx="349431" cy="2371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516" extrusionOk="0">
                    <a:moveTo>
                      <a:pt x="742" y="0"/>
                    </a:moveTo>
                    <a:cubicBezTo>
                      <a:pt x="561" y="0"/>
                      <a:pt x="403" y="43"/>
                      <a:pt x="302" y="142"/>
                    </a:cubicBezTo>
                    <a:cubicBezTo>
                      <a:pt x="0" y="444"/>
                      <a:pt x="277" y="1048"/>
                      <a:pt x="522" y="1294"/>
                    </a:cubicBezTo>
                    <a:cubicBezTo>
                      <a:pt x="675" y="1446"/>
                      <a:pt x="910" y="1515"/>
                      <a:pt x="1153" y="1515"/>
                    </a:cubicBezTo>
                    <a:cubicBezTo>
                      <a:pt x="1676" y="1515"/>
                      <a:pt x="2233" y="1193"/>
                      <a:pt x="2062" y="690"/>
                    </a:cubicBezTo>
                    <a:cubicBezTo>
                      <a:pt x="1941" y="335"/>
                      <a:pt x="1251" y="0"/>
                      <a:pt x="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6" name="Google Shape;3286;p40"/>
            <p:cNvGrpSpPr/>
            <p:nvPr/>
          </p:nvGrpSpPr>
          <p:grpSpPr>
            <a:xfrm flipH="1">
              <a:off x="8332268" y="1993826"/>
              <a:ext cx="830001" cy="1016812"/>
              <a:chOff x="10464968" y="2943501"/>
              <a:chExt cx="830001" cy="1016812"/>
            </a:xfrm>
          </p:grpSpPr>
          <p:sp>
            <p:nvSpPr>
              <p:cNvPr id="3287" name="Google Shape;3287;p40"/>
              <p:cNvSpPr/>
              <p:nvPr/>
            </p:nvSpPr>
            <p:spPr>
              <a:xfrm rot="5585368">
                <a:off x="10474262" y="3224231"/>
                <a:ext cx="565909" cy="554803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547" extrusionOk="0">
                    <a:moveTo>
                      <a:pt x="1008" y="1"/>
                    </a:moveTo>
                    <a:lnTo>
                      <a:pt x="0" y="1720"/>
                    </a:lnTo>
                    <a:cubicBezTo>
                      <a:pt x="0" y="1720"/>
                      <a:pt x="1351" y="3485"/>
                      <a:pt x="1525" y="3546"/>
                    </a:cubicBezTo>
                    <a:lnTo>
                      <a:pt x="3617" y="2620"/>
                    </a:lnTo>
                    <a:lnTo>
                      <a:pt x="3331" y="287"/>
                    </a:lnTo>
                    <a:lnTo>
                      <a:pt x="10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0"/>
              <p:cNvSpPr/>
              <p:nvPr/>
            </p:nvSpPr>
            <p:spPr>
              <a:xfrm rot="5585368">
                <a:off x="10626268" y="3056265"/>
                <a:ext cx="273726" cy="50522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323" fill="none" extrusionOk="0">
                    <a:moveTo>
                      <a:pt x="0" y="323"/>
                    </a:moveTo>
                    <a:lnTo>
                      <a:pt x="1750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0"/>
              <p:cNvSpPr/>
              <p:nvPr/>
            </p:nvSpPr>
            <p:spPr>
              <a:xfrm rot="5585368">
                <a:off x="11087805" y="3195183"/>
                <a:ext cx="160169" cy="245884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72" fill="none" extrusionOk="0">
                    <a:moveTo>
                      <a:pt x="1024" y="1572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0"/>
              <p:cNvSpPr/>
              <p:nvPr/>
            </p:nvSpPr>
            <p:spPr>
              <a:xfrm rot="5585368">
                <a:off x="10981345" y="3730975"/>
                <a:ext cx="204121" cy="241817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546" fill="none" extrusionOk="0">
                    <a:moveTo>
                      <a:pt x="0" y="1546"/>
                    </a:moveTo>
                    <a:lnTo>
                      <a:pt x="1305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0"/>
              <p:cNvSpPr/>
              <p:nvPr/>
            </p:nvSpPr>
            <p:spPr>
              <a:xfrm rot="5585368">
                <a:off x="10713171" y="3470268"/>
                <a:ext cx="159543" cy="10010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640" extrusionOk="0">
                    <a:moveTo>
                      <a:pt x="586" y="0"/>
                    </a:moveTo>
                    <a:cubicBezTo>
                      <a:pt x="322" y="0"/>
                      <a:pt x="1" y="366"/>
                      <a:pt x="226" y="572"/>
                    </a:cubicBezTo>
                    <a:cubicBezTo>
                      <a:pt x="277" y="618"/>
                      <a:pt x="367" y="640"/>
                      <a:pt x="467" y="640"/>
                    </a:cubicBezTo>
                    <a:cubicBezTo>
                      <a:pt x="678" y="640"/>
                      <a:pt x="935" y="546"/>
                      <a:pt x="973" y="393"/>
                    </a:cubicBezTo>
                    <a:cubicBezTo>
                      <a:pt x="1019" y="214"/>
                      <a:pt x="799" y="50"/>
                      <a:pt x="656" y="9"/>
                    </a:cubicBezTo>
                    <a:cubicBezTo>
                      <a:pt x="633" y="3"/>
                      <a:pt x="610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2" name="Google Shape;3292;p40"/>
            <p:cNvGrpSpPr/>
            <p:nvPr/>
          </p:nvGrpSpPr>
          <p:grpSpPr>
            <a:xfrm rot="5912747" flipH="1">
              <a:off x="8008655" y="3156973"/>
              <a:ext cx="1477210" cy="1252870"/>
              <a:chOff x="9797936" y="3960304"/>
              <a:chExt cx="1477206" cy="1252867"/>
            </a:xfrm>
          </p:grpSpPr>
          <p:sp>
            <p:nvSpPr>
              <p:cNvPr id="3293" name="Google Shape;3293;p40"/>
              <p:cNvSpPr/>
              <p:nvPr/>
            </p:nvSpPr>
            <p:spPr>
              <a:xfrm rot="5585368">
                <a:off x="10223608" y="3987911"/>
                <a:ext cx="829937" cy="817580"/>
              </a:xfrm>
              <a:custGeom>
                <a:avLst/>
                <a:gdLst/>
                <a:ahLst/>
                <a:cxnLst/>
                <a:rect l="l" t="t" r="r" b="b"/>
                <a:pathLst>
                  <a:path w="5306" h="5227" extrusionOk="0">
                    <a:moveTo>
                      <a:pt x="1433" y="1"/>
                    </a:moveTo>
                    <a:cubicBezTo>
                      <a:pt x="1376" y="1"/>
                      <a:pt x="1335" y="5"/>
                      <a:pt x="1315" y="13"/>
                    </a:cubicBezTo>
                    <a:lnTo>
                      <a:pt x="0" y="3026"/>
                    </a:lnTo>
                    <a:lnTo>
                      <a:pt x="2564" y="5226"/>
                    </a:lnTo>
                    <a:lnTo>
                      <a:pt x="5306" y="3272"/>
                    </a:lnTo>
                    <a:lnTo>
                      <a:pt x="4707" y="473"/>
                    </a:lnTo>
                    <a:cubicBezTo>
                      <a:pt x="4707" y="473"/>
                      <a:pt x="2059" y="1"/>
                      <a:pt x="1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0"/>
              <p:cNvSpPr/>
              <p:nvPr/>
            </p:nvSpPr>
            <p:spPr>
              <a:xfrm rot="5585368">
                <a:off x="10988272" y="4704421"/>
                <a:ext cx="241035" cy="320181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047" fill="none" extrusionOk="0">
                    <a:moveTo>
                      <a:pt x="1540" y="0"/>
                    </a:moveTo>
                    <a:lnTo>
                      <a:pt x="0" y="2046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0"/>
              <p:cNvSpPr/>
              <p:nvPr/>
            </p:nvSpPr>
            <p:spPr>
              <a:xfrm rot="5585368">
                <a:off x="10245850" y="4953880"/>
                <a:ext cx="408399" cy="105111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672" fill="none" extrusionOk="0">
                    <a:moveTo>
                      <a:pt x="1" y="1"/>
                    </a:moveTo>
                    <a:lnTo>
                      <a:pt x="2610" y="67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0"/>
              <p:cNvSpPr/>
              <p:nvPr/>
            </p:nvSpPr>
            <p:spPr>
              <a:xfrm rot="5585368">
                <a:off x="10016224" y="4139421"/>
                <a:ext cx="18457" cy="45469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907" fill="none" extrusionOk="0">
                    <a:moveTo>
                      <a:pt x="0" y="1"/>
                    </a:moveTo>
                    <a:lnTo>
                      <a:pt x="118" y="2907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511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0"/>
              <p:cNvSpPr/>
              <p:nvPr/>
            </p:nvSpPr>
            <p:spPr>
              <a:xfrm rot="5585368">
                <a:off x="10592001" y="4202489"/>
                <a:ext cx="159387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021" extrusionOk="0">
                    <a:moveTo>
                      <a:pt x="584" y="1"/>
                    </a:moveTo>
                    <a:cubicBezTo>
                      <a:pt x="317" y="1"/>
                      <a:pt x="0" y="583"/>
                      <a:pt x="225" y="911"/>
                    </a:cubicBezTo>
                    <a:cubicBezTo>
                      <a:pt x="277" y="986"/>
                      <a:pt x="367" y="1020"/>
                      <a:pt x="468" y="1020"/>
                    </a:cubicBezTo>
                    <a:cubicBezTo>
                      <a:pt x="677" y="1020"/>
                      <a:pt x="931" y="872"/>
                      <a:pt x="972" y="630"/>
                    </a:cubicBezTo>
                    <a:cubicBezTo>
                      <a:pt x="1018" y="338"/>
                      <a:pt x="793" y="77"/>
                      <a:pt x="655" y="16"/>
                    </a:cubicBezTo>
                    <a:cubicBezTo>
                      <a:pt x="632" y="6"/>
                      <a:pt x="608" y="1"/>
                      <a:pt x="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98" name="Google Shape;3298;p40"/>
          <p:cNvGrpSpPr/>
          <p:nvPr/>
        </p:nvGrpSpPr>
        <p:grpSpPr>
          <a:xfrm>
            <a:off x="354209" y="3071400"/>
            <a:ext cx="715030" cy="631094"/>
            <a:chOff x="354209" y="3071400"/>
            <a:chExt cx="715030" cy="631094"/>
          </a:xfrm>
        </p:grpSpPr>
        <p:sp>
          <p:nvSpPr>
            <p:cNvPr id="3299" name="Google Shape;3299;p40"/>
            <p:cNvSpPr/>
            <p:nvPr/>
          </p:nvSpPr>
          <p:spPr>
            <a:xfrm rot="10800000" flipH="1">
              <a:off x="354209" y="3071400"/>
              <a:ext cx="715030" cy="631094"/>
            </a:xfrm>
            <a:custGeom>
              <a:avLst/>
              <a:gdLst/>
              <a:ahLst/>
              <a:cxnLst/>
              <a:rect l="l" t="t" r="r" b="b"/>
              <a:pathLst>
                <a:path w="10356" h="9140" extrusionOk="0">
                  <a:moveTo>
                    <a:pt x="4778" y="0"/>
                  </a:moveTo>
                  <a:cubicBezTo>
                    <a:pt x="4035" y="0"/>
                    <a:pt x="3260" y="213"/>
                    <a:pt x="2558" y="579"/>
                  </a:cubicBezTo>
                  <a:cubicBezTo>
                    <a:pt x="1126" y="1331"/>
                    <a:pt x="0" y="2728"/>
                    <a:pt x="92" y="4298"/>
                  </a:cubicBezTo>
                  <a:cubicBezTo>
                    <a:pt x="169" y="5741"/>
                    <a:pt x="988" y="7782"/>
                    <a:pt x="2251" y="8570"/>
                  </a:cubicBezTo>
                  <a:cubicBezTo>
                    <a:pt x="2890" y="8965"/>
                    <a:pt x="3583" y="9139"/>
                    <a:pt x="4279" y="9139"/>
                  </a:cubicBezTo>
                  <a:cubicBezTo>
                    <a:pt x="5937" y="9139"/>
                    <a:pt x="7604" y="8149"/>
                    <a:pt x="8544" y="6790"/>
                  </a:cubicBezTo>
                  <a:cubicBezTo>
                    <a:pt x="10355" y="4170"/>
                    <a:pt x="8503" y="727"/>
                    <a:pt x="5526" y="77"/>
                  </a:cubicBezTo>
                  <a:cubicBezTo>
                    <a:pt x="5283" y="25"/>
                    <a:pt x="5032" y="0"/>
                    <a:pt x="4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0"/>
            <p:cNvSpPr/>
            <p:nvPr/>
          </p:nvSpPr>
          <p:spPr>
            <a:xfrm rot="10800000" flipH="1">
              <a:off x="565767" y="3278405"/>
              <a:ext cx="246284" cy="217223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1" name="Google Shape;3301;p40"/>
          <p:cNvGrpSpPr/>
          <p:nvPr/>
        </p:nvGrpSpPr>
        <p:grpSpPr>
          <a:xfrm>
            <a:off x="-111300" y="3519275"/>
            <a:ext cx="1358406" cy="1872596"/>
            <a:chOff x="-111300" y="3519275"/>
            <a:chExt cx="1358406" cy="1872596"/>
          </a:xfrm>
        </p:grpSpPr>
        <p:sp>
          <p:nvSpPr>
            <p:cNvPr id="3302" name="Google Shape;3302;p40"/>
            <p:cNvSpPr/>
            <p:nvPr/>
          </p:nvSpPr>
          <p:spPr>
            <a:xfrm rot="10800000" flipH="1">
              <a:off x="-111300" y="3519275"/>
              <a:ext cx="1358406" cy="1872596"/>
            </a:xfrm>
            <a:custGeom>
              <a:avLst/>
              <a:gdLst/>
              <a:ahLst/>
              <a:cxnLst/>
              <a:rect l="l" t="t" r="r" b="b"/>
              <a:pathLst>
                <a:path w="23441" h="32314" extrusionOk="0">
                  <a:moveTo>
                    <a:pt x="17956" y="1"/>
                  </a:moveTo>
                  <a:cubicBezTo>
                    <a:pt x="17736" y="1"/>
                    <a:pt x="17506" y="13"/>
                    <a:pt x="17267" y="36"/>
                  </a:cubicBezTo>
                  <a:cubicBezTo>
                    <a:pt x="13491" y="415"/>
                    <a:pt x="9920" y="1663"/>
                    <a:pt x="6283" y="2610"/>
                  </a:cubicBezTo>
                  <a:cubicBezTo>
                    <a:pt x="4671" y="3029"/>
                    <a:pt x="660" y="2385"/>
                    <a:pt x="0" y="3822"/>
                  </a:cubicBezTo>
                  <a:lnTo>
                    <a:pt x="1711" y="30216"/>
                  </a:lnTo>
                  <a:lnTo>
                    <a:pt x="1711" y="30216"/>
                  </a:lnTo>
                  <a:cubicBezTo>
                    <a:pt x="2105" y="27452"/>
                    <a:pt x="4421" y="24348"/>
                    <a:pt x="6708" y="23698"/>
                  </a:cubicBezTo>
                  <a:cubicBezTo>
                    <a:pt x="7215" y="23555"/>
                    <a:pt x="7728" y="23498"/>
                    <a:pt x="8244" y="23498"/>
                  </a:cubicBezTo>
                  <a:cubicBezTo>
                    <a:pt x="10231" y="23498"/>
                    <a:pt x="12267" y="24341"/>
                    <a:pt x="14207" y="24341"/>
                  </a:cubicBezTo>
                  <a:cubicBezTo>
                    <a:pt x="14423" y="24341"/>
                    <a:pt x="14639" y="24330"/>
                    <a:pt x="14852" y="24307"/>
                  </a:cubicBezTo>
                  <a:cubicBezTo>
                    <a:pt x="17369" y="24031"/>
                    <a:pt x="19789" y="21749"/>
                    <a:pt x="20470" y="19401"/>
                  </a:cubicBezTo>
                  <a:cubicBezTo>
                    <a:pt x="21222" y="16812"/>
                    <a:pt x="22189" y="14029"/>
                    <a:pt x="22654" y="11363"/>
                  </a:cubicBezTo>
                  <a:cubicBezTo>
                    <a:pt x="23402" y="7134"/>
                    <a:pt x="23440" y="1"/>
                    <a:pt x="17956" y="1"/>
                  </a:cubicBezTo>
                  <a:close/>
                  <a:moveTo>
                    <a:pt x="1711" y="30216"/>
                  </a:moveTo>
                  <a:cubicBezTo>
                    <a:pt x="1606" y="30957"/>
                    <a:pt x="1638" y="31675"/>
                    <a:pt x="1847" y="32314"/>
                  </a:cubicBezTo>
                  <a:lnTo>
                    <a:pt x="1711" y="30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0"/>
            <p:cNvSpPr/>
            <p:nvPr/>
          </p:nvSpPr>
          <p:spPr>
            <a:xfrm rot="10800000" flipH="1">
              <a:off x="120150" y="4188864"/>
              <a:ext cx="826331" cy="715332"/>
            </a:xfrm>
            <a:custGeom>
              <a:avLst/>
              <a:gdLst/>
              <a:ahLst/>
              <a:cxnLst/>
              <a:rect l="l" t="t" r="r" b="b"/>
              <a:pathLst>
                <a:path w="11968" h="10360" extrusionOk="0">
                  <a:moveTo>
                    <a:pt x="6410" y="0"/>
                  </a:moveTo>
                  <a:cubicBezTo>
                    <a:pt x="5158" y="0"/>
                    <a:pt x="3941" y="382"/>
                    <a:pt x="3065" y="1217"/>
                  </a:cubicBezTo>
                  <a:cubicBezTo>
                    <a:pt x="2870" y="1402"/>
                    <a:pt x="2686" y="1606"/>
                    <a:pt x="2517" y="1821"/>
                  </a:cubicBezTo>
                  <a:cubicBezTo>
                    <a:pt x="0" y="5044"/>
                    <a:pt x="2159" y="9899"/>
                    <a:pt x="6329" y="10339"/>
                  </a:cubicBezTo>
                  <a:cubicBezTo>
                    <a:pt x="6455" y="10353"/>
                    <a:pt x="6581" y="10359"/>
                    <a:pt x="6707" y="10359"/>
                  </a:cubicBezTo>
                  <a:cubicBezTo>
                    <a:pt x="9459" y="10359"/>
                    <a:pt x="11927" y="7221"/>
                    <a:pt x="11946" y="4589"/>
                  </a:cubicBezTo>
                  <a:cubicBezTo>
                    <a:pt x="11967" y="1770"/>
                    <a:pt x="9106" y="0"/>
                    <a:pt x="6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0"/>
            <p:cNvSpPr/>
            <p:nvPr/>
          </p:nvSpPr>
          <p:spPr>
            <a:xfrm rot="10800000" flipH="1">
              <a:off x="279786" y="4331793"/>
              <a:ext cx="519149" cy="431271"/>
            </a:xfrm>
            <a:custGeom>
              <a:avLst/>
              <a:gdLst/>
              <a:ahLst/>
              <a:cxnLst/>
              <a:rect l="l" t="t" r="r" b="b"/>
              <a:pathLst>
                <a:path w="7519" h="6246" extrusionOk="0">
                  <a:moveTo>
                    <a:pt x="4112" y="0"/>
                  </a:moveTo>
                  <a:cubicBezTo>
                    <a:pt x="3208" y="0"/>
                    <a:pt x="2350" y="346"/>
                    <a:pt x="1868" y="1138"/>
                  </a:cubicBezTo>
                  <a:cubicBezTo>
                    <a:pt x="0" y="3103"/>
                    <a:pt x="1704" y="5978"/>
                    <a:pt x="4124" y="6234"/>
                  </a:cubicBezTo>
                  <a:cubicBezTo>
                    <a:pt x="4200" y="6242"/>
                    <a:pt x="4276" y="6246"/>
                    <a:pt x="4351" y="6246"/>
                  </a:cubicBezTo>
                  <a:cubicBezTo>
                    <a:pt x="6007" y="6246"/>
                    <a:pt x="7496" y="4361"/>
                    <a:pt x="7506" y="2775"/>
                  </a:cubicBezTo>
                  <a:cubicBezTo>
                    <a:pt x="7519" y="1123"/>
                    <a:pt x="5741" y="0"/>
                    <a:pt x="4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5" name="Google Shape;3305;p40"/>
          <p:cNvGrpSpPr/>
          <p:nvPr/>
        </p:nvGrpSpPr>
        <p:grpSpPr>
          <a:xfrm>
            <a:off x="565775" y="1371625"/>
            <a:ext cx="676875" cy="664099"/>
            <a:chOff x="6631525" y="3649550"/>
            <a:chExt cx="676875" cy="664099"/>
          </a:xfrm>
        </p:grpSpPr>
        <p:sp>
          <p:nvSpPr>
            <p:cNvPr id="3306" name="Google Shape;3306;p40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0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0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0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0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0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0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3" name="Google Shape;3313;p40"/>
          <p:cNvGrpSpPr/>
          <p:nvPr/>
        </p:nvGrpSpPr>
        <p:grpSpPr>
          <a:xfrm rot="-7719870">
            <a:off x="4410279" y="4144637"/>
            <a:ext cx="1395728" cy="1579563"/>
            <a:chOff x="520500" y="1920151"/>
            <a:chExt cx="1221622" cy="1382525"/>
          </a:xfrm>
        </p:grpSpPr>
        <p:sp>
          <p:nvSpPr>
            <p:cNvPr id="3314" name="Google Shape;3314;p40"/>
            <p:cNvSpPr/>
            <p:nvPr/>
          </p:nvSpPr>
          <p:spPr>
            <a:xfrm rot="-4481558">
              <a:off x="543941" y="2138906"/>
              <a:ext cx="1174740" cy="945015"/>
            </a:xfrm>
            <a:custGeom>
              <a:avLst/>
              <a:gdLst/>
              <a:ahLst/>
              <a:cxnLst/>
              <a:rect l="l" t="t" r="r" b="b"/>
              <a:pathLst>
                <a:path w="6959" h="5598" extrusionOk="0">
                  <a:moveTo>
                    <a:pt x="2958" y="0"/>
                  </a:moveTo>
                  <a:cubicBezTo>
                    <a:pt x="2852" y="0"/>
                    <a:pt x="2755" y="10"/>
                    <a:pt x="2672" y="32"/>
                  </a:cubicBezTo>
                  <a:cubicBezTo>
                    <a:pt x="1285" y="211"/>
                    <a:pt x="1" y="1235"/>
                    <a:pt x="666" y="2677"/>
                  </a:cubicBezTo>
                  <a:cubicBezTo>
                    <a:pt x="1091" y="3603"/>
                    <a:pt x="1485" y="4652"/>
                    <a:pt x="2426" y="5133"/>
                  </a:cubicBezTo>
                  <a:cubicBezTo>
                    <a:pt x="2955" y="5405"/>
                    <a:pt x="3719" y="5598"/>
                    <a:pt x="4463" y="5598"/>
                  </a:cubicBezTo>
                  <a:cubicBezTo>
                    <a:pt x="5526" y="5598"/>
                    <a:pt x="6546" y="5204"/>
                    <a:pt x="6775" y="4084"/>
                  </a:cubicBezTo>
                  <a:cubicBezTo>
                    <a:pt x="6959" y="3174"/>
                    <a:pt x="5977" y="1434"/>
                    <a:pt x="5276" y="825"/>
                  </a:cubicBezTo>
                  <a:cubicBezTo>
                    <a:pt x="4883" y="477"/>
                    <a:pt x="3691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0"/>
            <p:cNvSpPr/>
            <p:nvPr/>
          </p:nvSpPr>
          <p:spPr>
            <a:xfrm rot="-4481558">
              <a:off x="860920" y="2379403"/>
              <a:ext cx="594713" cy="358390"/>
            </a:xfrm>
            <a:custGeom>
              <a:avLst/>
              <a:gdLst/>
              <a:ahLst/>
              <a:cxnLst/>
              <a:rect l="l" t="t" r="r" b="b"/>
              <a:pathLst>
                <a:path w="3523" h="2123" extrusionOk="0">
                  <a:moveTo>
                    <a:pt x="1901" y="0"/>
                  </a:moveTo>
                  <a:cubicBezTo>
                    <a:pt x="1175" y="0"/>
                    <a:pt x="297" y="308"/>
                    <a:pt x="159" y="812"/>
                  </a:cubicBezTo>
                  <a:cubicBezTo>
                    <a:pt x="1" y="1411"/>
                    <a:pt x="784" y="1963"/>
                    <a:pt x="1264" y="2091"/>
                  </a:cubicBezTo>
                  <a:cubicBezTo>
                    <a:pt x="1343" y="2112"/>
                    <a:pt x="1424" y="2122"/>
                    <a:pt x="1507" y="2122"/>
                  </a:cubicBezTo>
                  <a:cubicBezTo>
                    <a:pt x="2421" y="2122"/>
                    <a:pt x="3522" y="909"/>
                    <a:pt x="2748" y="229"/>
                  </a:cubicBezTo>
                  <a:cubicBezTo>
                    <a:pt x="2568" y="72"/>
                    <a:pt x="2252" y="0"/>
                    <a:pt x="1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_1_1"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7" name="Google Shape;3317;p41"/>
          <p:cNvGrpSpPr/>
          <p:nvPr/>
        </p:nvGrpSpPr>
        <p:grpSpPr>
          <a:xfrm rot="978837">
            <a:off x="-145180" y="-417915"/>
            <a:ext cx="6276394" cy="7609712"/>
            <a:chOff x="257300" y="1291250"/>
            <a:chExt cx="2449350" cy="2969675"/>
          </a:xfrm>
        </p:grpSpPr>
        <p:sp>
          <p:nvSpPr>
            <p:cNvPr id="3318" name="Google Shape;3318;p41"/>
            <p:cNvSpPr/>
            <p:nvPr/>
          </p:nvSpPr>
          <p:spPr>
            <a:xfrm>
              <a:off x="257300" y="1630575"/>
              <a:ext cx="1136300" cy="1961425"/>
            </a:xfrm>
            <a:custGeom>
              <a:avLst/>
              <a:gdLst/>
              <a:ahLst/>
              <a:cxnLst/>
              <a:rect l="l" t="t" r="r" b="b"/>
              <a:pathLst>
                <a:path w="45452" h="78457" extrusionOk="0">
                  <a:moveTo>
                    <a:pt x="9772" y="78456"/>
                  </a:moveTo>
                  <a:cubicBezTo>
                    <a:pt x="6641" y="78456"/>
                    <a:pt x="3551" y="74363"/>
                    <a:pt x="2681" y="73105"/>
                  </a:cubicBezTo>
                  <a:cubicBezTo>
                    <a:pt x="1638" y="71601"/>
                    <a:pt x="906" y="70143"/>
                    <a:pt x="727" y="69196"/>
                  </a:cubicBezTo>
                  <a:cubicBezTo>
                    <a:pt x="0" y="65339"/>
                    <a:pt x="926" y="61450"/>
                    <a:pt x="1929" y="58156"/>
                  </a:cubicBezTo>
                  <a:cubicBezTo>
                    <a:pt x="2257" y="57086"/>
                    <a:pt x="2533" y="55858"/>
                    <a:pt x="2825" y="54564"/>
                  </a:cubicBezTo>
                  <a:cubicBezTo>
                    <a:pt x="3817" y="50159"/>
                    <a:pt x="4948" y="45171"/>
                    <a:pt x="8734" y="42618"/>
                  </a:cubicBezTo>
                  <a:cubicBezTo>
                    <a:pt x="10125" y="41682"/>
                    <a:pt x="11711" y="41221"/>
                    <a:pt x="13246" y="40771"/>
                  </a:cubicBezTo>
                  <a:cubicBezTo>
                    <a:pt x="14525" y="40403"/>
                    <a:pt x="15727" y="40050"/>
                    <a:pt x="16776" y="39456"/>
                  </a:cubicBezTo>
                  <a:cubicBezTo>
                    <a:pt x="19442" y="37932"/>
                    <a:pt x="20843" y="34637"/>
                    <a:pt x="20030" y="31787"/>
                  </a:cubicBezTo>
                  <a:cubicBezTo>
                    <a:pt x="19963" y="31557"/>
                    <a:pt x="19882" y="31316"/>
                    <a:pt x="19800" y="31081"/>
                  </a:cubicBezTo>
                  <a:cubicBezTo>
                    <a:pt x="19549" y="30344"/>
                    <a:pt x="19268" y="29516"/>
                    <a:pt x="19329" y="28610"/>
                  </a:cubicBezTo>
                  <a:cubicBezTo>
                    <a:pt x="19431" y="27172"/>
                    <a:pt x="20337" y="26078"/>
                    <a:pt x="21135" y="25111"/>
                  </a:cubicBezTo>
                  <a:cubicBezTo>
                    <a:pt x="21595" y="24553"/>
                    <a:pt x="22030" y="24026"/>
                    <a:pt x="22296" y="23479"/>
                  </a:cubicBezTo>
                  <a:cubicBezTo>
                    <a:pt x="23207" y="21621"/>
                    <a:pt x="22235" y="19360"/>
                    <a:pt x="20802" y="18081"/>
                  </a:cubicBezTo>
                  <a:cubicBezTo>
                    <a:pt x="19385" y="16812"/>
                    <a:pt x="17318" y="15999"/>
                    <a:pt x="14484" y="15590"/>
                  </a:cubicBezTo>
                  <a:cubicBezTo>
                    <a:pt x="13993" y="15518"/>
                    <a:pt x="13486" y="15457"/>
                    <a:pt x="12995" y="15395"/>
                  </a:cubicBezTo>
                  <a:cubicBezTo>
                    <a:pt x="11640" y="15237"/>
                    <a:pt x="10238" y="15068"/>
                    <a:pt x="8872" y="14643"/>
                  </a:cubicBezTo>
                  <a:cubicBezTo>
                    <a:pt x="6544" y="13922"/>
                    <a:pt x="4825" y="12505"/>
                    <a:pt x="4150" y="10755"/>
                  </a:cubicBezTo>
                  <a:cubicBezTo>
                    <a:pt x="3710" y="9599"/>
                    <a:pt x="3802" y="8238"/>
                    <a:pt x="4405" y="7112"/>
                  </a:cubicBezTo>
                  <a:cubicBezTo>
                    <a:pt x="4932" y="6140"/>
                    <a:pt x="5777" y="5450"/>
                    <a:pt x="6789" y="5178"/>
                  </a:cubicBezTo>
                  <a:cubicBezTo>
                    <a:pt x="7137" y="5091"/>
                    <a:pt x="7496" y="5030"/>
                    <a:pt x="7854" y="4999"/>
                  </a:cubicBezTo>
                  <a:cubicBezTo>
                    <a:pt x="8196" y="4964"/>
                    <a:pt x="8519" y="4928"/>
                    <a:pt x="8749" y="4830"/>
                  </a:cubicBezTo>
                  <a:cubicBezTo>
                    <a:pt x="9204" y="4641"/>
                    <a:pt x="9552" y="4119"/>
                    <a:pt x="9926" y="3567"/>
                  </a:cubicBezTo>
                  <a:cubicBezTo>
                    <a:pt x="10084" y="3337"/>
                    <a:pt x="10238" y="3106"/>
                    <a:pt x="10412" y="2881"/>
                  </a:cubicBezTo>
                  <a:cubicBezTo>
                    <a:pt x="11798" y="1080"/>
                    <a:pt x="14172" y="1"/>
                    <a:pt x="16776" y="1"/>
                  </a:cubicBezTo>
                  <a:lnTo>
                    <a:pt x="16776" y="1"/>
                  </a:lnTo>
                  <a:cubicBezTo>
                    <a:pt x="17825" y="1"/>
                    <a:pt x="18863" y="185"/>
                    <a:pt x="19851" y="543"/>
                  </a:cubicBezTo>
                  <a:cubicBezTo>
                    <a:pt x="22844" y="1659"/>
                    <a:pt x="25197" y="4298"/>
                    <a:pt x="26139" y="7603"/>
                  </a:cubicBezTo>
                  <a:cubicBezTo>
                    <a:pt x="26502" y="8872"/>
                    <a:pt x="26665" y="10202"/>
                    <a:pt x="26824" y="11487"/>
                  </a:cubicBezTo>
                  <a:cubicBezTo>
                    <a:pt x="27131" y="13988"/>
                    <a:pt x="27423" y="16352"/>
                    <a:pt x="29080" y="17907"/>
                  </a:cubicBezTo>
                  <a:cubicBezTo>
                    <a:pt x="29919" y="18700"/>
                    <a:pt x="31050" y="19202"/>
                    <a:pt x="32252" y="19734"/>
                  </a:cubicBezTo>
                  <a:cubicBezTo>
                    <a:pt x="33424" y="20250"/>
                    <a:pt x="34641" y="20793"/>
                    <a:pt x="35680" y="21652"/>
                  </a:cubicBezTo>
                  <a:cubicBezTo>
                    <a:pt x="38049" y="23607"/>
                    <a:pt x="38663" y="26272"/>
                    <a:pt x="39261" y="28845"/>
                  </a:cubicBezTo>
                  <a:cubicBezTo>
                    <a:pt x="39573" y="30181"/>
                    <a:pt x="39865" y="31439"/>
                    <a:pt x="40382" y="32575"/>
                  </a:cubicBezTo>
                  <a:cubicBezTo>
                    <a:pt x="40868" y="33644"/>
                    <a:pt x="41645" y="34499"/>
                    <a:pt x="42464" y="35404"/>
                  </a:cubicBezTo>
                  <a:cubicBezTo>
                    <a:pt x="43866" y="36944"/>
                    <a:pt x="45452" y="38689"/>
                    <a:pt x="45324" y="41579"/>
                  </a:cubicBezTo>
                  <a:cubicBezTo>
                    <a:pt x="45176" y="44864"/>
                    <a:pt x="42802" y="47934"/>
                    <a:pt x="39548" y="49049"/>
                  </a:cubicBezTo>
                  <a:cubicBezTo>
                    <a:pt x="37957" y="49591"/>
                    <a:pt x="36294" y="49673"/>
                    <a:pt x="34682" y="49750"/>
                  </a:cubicBezTo>
                  <a:cubicBezTo>
                    <a:pt x="32912" y="49837"/>
                    <a:pt x="31244" y="49919"/>
                    <a:pt x="29817" y="50594"/>
                  </a:cubicBezTo>
                  <a:cubicBezTo>
                    <a:pt x="27898" y="51510"/>
                    <a:pt x="26635" y="53444"/>
                    <a:pt x="25407" y="55311"/>
                  </a:cubicBezTo>
                  <a:lnTo>
                    <a:pt x="25386" y="55342"/>
                  </a:lnTo>
                  <a:cubicBezTo>
                    <a:pt x="25223" y="55587"/>
                    <a:pt x="25064" y="55833"/>
                    <a:pt x="24900" y="56078"/>
                  </a:cubicBezTo>
                  <a:cubicBezTo>
                    <a:pt x="23488" y="58186"/>
                    <a:pt x="21657" y="59348"/>
                    <a:pt x="19882" y="60468"/>
                  </a:cubicBezTo>
                  <a:cubicBezTo>
                    <a:pt x="18546" y="61317"/>
                    <a:pt x="17288" y="62115"/>
                    <a:pt x="16198" y="63302"/>
                  </a:cubicBezTo>
                  <a:cubicBezTo>
                    <a:pt x="14535" y="65113"/>
                    <a:pt x="12673" y="68045"/>
                    <a:pt x="13272" y="71718"/>
                  </a:cubicBezTo>
                  <a:cubicBezTo>
                    <a:pt x="13297" y="71882"/>
                    <a:pt x="13328" y="72046"/>
                    <a:pt x="13359" y="72209"/>
                  </a:cubicBezTo>
                  <a:lnTo>
                    <a:pt x="13369" y="72261"/>
                  </a:lnTo>
                  <a:cubicBezTo>
                    <a:pt x="13558" y="73320"/>
                    <a:pt x="13783" y="74517"/>
                    <a:pt x="13292" y="75688"/>
                  </a:cubicBezTo>
                  <a:cubicBezTo>
                    <a:pt x="12340" y="77975"/>
                    <a:pt x="10852" y="78456"/>
                    <a:pt x="9772" y="78456"/>
                  </a:cubicBezTo>
                  <a:close/>
                  <a:moveTo>
                    <a:pt x="16776" y="185"/>
                  </a:moveTo>
                  <a:cubicBezTo>
                    <a:pt x="14233" y="185"/>
                    <a:pt x="11916" y="1234"/>
                    <a:pt x="10565" y="2989"/>
                  </a:cubicBezTo>
                  <a:cubicBezTo>
                    <a:pt x="10396" y="3214"/>
                    <a:pt x="10238" y="3439"/>
                    <a:pt x="10089" y="3664"/>
                  </a:cubicBezTo>
                  <a:cubicBezTo>
                    <a:pt x="9695" y="4247"/>
                    <a:pt x="9332" y="4790"/>
                    <a:pt x="8826" y="4999"/>
                  </a:cubicBezTo>
                  <a:cubicBezTo>
                    <a:pt x="8570" y="5107"/>
                    <a:pt x="8232" y="5143"/>
                    <a:pt x="7879" y="5183"/>
                  </a:cubicBezTo>
                  <a:cubicBezTo>
                    <a:pt x="7531" y="5214"/>
                    <a:pt x="7183" y="5270"/>
                    <a:pt x="6841" y="5352"/>
                  </a:cubicBezTo>
                  <a:cubicBezTo>
                    <a:pt x="5879" y="5613"/>
                    <a:pt x="5076" y="6268"/>
                    <a:pt x="4574" y="7194"/>
                  </a:cubicBezTo>
                  <a:cubicBezTo>
                    <a:pt x="3991" y="8279"/>
                    <a:pt x="3899" y="9588"/>
                    <a:pt x="4329" y="10699"/>
                  </a:cubicBezTo>
                  <a:cubicBezTo>
                    <a:pt x="4978" y="12392"/>
                    <a:pt x="6656" y="13773"/>
                    <a:pt x="8928" y="14479"/>
                  </a:cubicBezTo>
                  <a:cubicBezTo>
                    <a:pt x="10279" y="14899"/>
                    <a:pt x="11670" y="15063"/>
                    <a:pt x="13016" y="15221"/>
                  </a:cubicBezTo>
                  <a:cubicBezTo>
                    <a:pt x="13507" y="15278"/>
                    <a:pt x="14019" y="15339"/>
                    <a:pt x="14515" y="15416"/>
                  </a:cubicBezTo>
                  <a:cubicBezTo>
                    <a:pt x="17385" y="15830"/>
                    <a:pt x="19488" y="16664"/>
                    <a:pt x="20930" y="17953"/>
                  </a:cubicBezTo>
                  <a:cubicBezTo>
                    <a:pt x="22414" y="19273"/>
                    <a:pt x="23417" y="21621"/>
                    <a:pt x="22465" y="23550"/>
                  </a:cubicBezTo>
                  <a:cubicBezTo>
                    <a:pt x="22189" y="24123"/>
                    <a:pt x="21749" y="24655"/>
                    <a:pt x="21283" y="25213"/>
                  </a:cubicBezTo>
                  <a:cubicBezTo>
                    <a:pt x="20501" y="26165"/>
                    <a:pt x="19616" y="27239"/>
                    <a:pt x="19518" y="28620"/>
                  </a:cubicBezTo>
                  <a:cubicBezTo>
                    <a:pt x="19457" y="29490"/>
                    <a:pt x="19733" y="30304"/>
                    <a:pt x="19979" y="31020"/>
                  </a:cubicBezTo>
                  <a:cubicBezTo>
                    <a:pt x="20061" y="31260"/>
                    <a:pt x="20142" y="31506"/>
                    <a:pt x="20209" y="31741"/>
                  </a:cubicBezTo>
                  <a:cubicBezTo>
                    <a:pt x="21038" y="34662"/>
                    <a:pt x="19605" y="38044"/>
                    <a:pt x="16873" y="39605"/>
                  </a:cubicBezTo>
                  <a:cubicBezTo>
                    <a:pt x="15804" y="40213"/>
                    <a:pt x="14592" y="40566"/>
                    <a:pt x="13302" y="40940"/>
                  </a:cubicBezTo>
                  <a:cubicBezTo>
                    <a:pt x="11783" y="41385"/>
                    <a:pt x="10212" y="41840"/>
                    <a:pt x="8841" y="42761"/>
                  </a:cubicBezTo>
                  <a:cubicBezTo>
                    <a:pt x="5111" y="45278"/>
                    <a:pt x="3996" y="50231"/>
                    <a:pt x="3009" y="54600"/>
                  </a:cubicBezTo>
                  <a:cubicBezTo>
                    <a:pt x="2712" y="55899"/>
                    <a:pt x="2436" y="57127"/>
                    <a:pt x="2108" y="58207"/>
                  </a:cubicBezTo>
                  <a:cubicBezTo>
                    <a:pt x="1111" y="61481"/>
                    <a:pt x="190" y="65344"/>
                    <a:pt x="911" y="69160"/>
                  </a:cubicBezTo>
                  <a:cubicBezTo>
                    <a:pt x="1085" y="70086"/>
                    <a:pt x="1806" y="71524"/>
                    <a:pt x="2835" y="73008"/>
                  </a:cubicBezTo>
                  <a:cubicBezTo>
                    <a:pt x="3694" y="74241"/>
                    <a:pt x="6733" y="78277"/>
                    <a:pt x="9772" y="78277"/>
                  </a:cubicBezTo>
                  <a:cubicBezTo>
                    <a:pt x="10795" y="78277"/>
                    <a:pt x="12202" y="77817"/>
                    <a:pt x="13123" y="75622"/>
                  </a:cubicBezTo>
                  <a:cubicBezTo>
                    <a:pt x="13589" y="74496"/>
                    <a:pt x="13379" y="73325"/>
                    <a:pt x="13185" y="72296"/>
                  </a:cubicBezTo>
                  <a:lnTo>
                    <a:pt x="13174" y="72240"/>
                  </a:lnTo>
                  <a:cubicBezTo>
                    <a:pt x="13144" y="72076"/>
                    <a:pt x="13118" y="71913"/>
                    <a:pt x="13087" y="71749"/>
                  </a:cubicBezTo>
                  <a:cubicBezTo>
                    <a:pt x="12479" y="68009"/>
                    <a:pt x="14366" y="65026"/>
                    <a:pt x="16060" y="63185"/>
                  </a:cubicBezTo>
                  <a:cubicBezTo>
                    <a:pt x="17165" y="61982"/>
                    <a:pt x="18434" y="61174"/>
                    <a:pt x="19779" y="60325"/>
                  </a:cubicBezTo>
                  <a:cubicBezTo>
                    <a:pt x="21539" y="59209"/>
                    <a:pt x="23355" y="58063"/>
                    <a:pt x="24747" y="55981"/>
                  </a:cubicBezTo>
                  <a:cubicBezTo>
                    <a:pt x="24911" y="55741"/>
                    <a:pt x="25069" y="55495"/>
                    <a:pt x="25233" y="55250"/>
                  </a:cubicBezTo>
                  <a:lnTo>
                    <a:pt x="25248" y="55219"/>
                  </a:lnTo>
                  <a:cubicBezTo>
                    <a:pt x="26492" y="53331"/>
                    <a:pt x="27771" y="51377"/>
                    <a:pt x="29735" y="50440"/>
                  </a:cubicBezTo>
                  <a:cubicBezTo>
                    <a:pt x="31198" y="49740"/>
                    <a:pt x="32882" y="49663"/>
                    <a:pt x="34672" y="49571"/>
                  </a:cubicBezTo>
                  <a:cubicBezTo>
                    <a:pt x="36274" y="49494"/>
                    <a:pt x="37921" y="49417"/>
                    <a:pt x="39486" y="48880"/>
                  </a:cubicBezTo>
                  <a:cubicBezTo>
                    <a:pt x="42669" y="47790"/>
                    <a:pt x="44991" y="44787"/>
                    <a:pt x="45135" y="41579"/>
                  </a:cubicBezTo>
                  <a:cubicBezTo>
                    <a:pt x="45262" y="38760"/>
                    <a:pt x="43697" y="37041"/>
                    <a:pt x="42321" y="35527"/>
                  </a:cubicBezTo>
                  <a:cubicBezTo>
                    <a:pt x="41487" y="34611"/>
                    <a:pt x="40704" y="33747"/>
                    <a:pt x="40203" y="32652"/>
                  </a:cubicBezTo>
                  <a:cubicBezTo>
                    <a:pt x="39681" y="31501"/>
                    <a:pt x="39384" y="30232"/>
                    <a:pt x="39072" y="28891"/>
                  </a:cubicBezTo>
                  <a:cubicBezTo>
                    <a:pt x="38484" y="26344"/>
                    <a:pt x="37870" y="23704"/>
                    <a:pt x="35557" y="21790"/>
                  </a:cubicBezTo>
                  <a:cubicBezTo>
                    <a:pt x="34539" y="20946"/>
                    <a:pt x="33332" y="20414"/>
                    <a:pt x="32170" y="19897"/>
                  </a:cubicBezTo>
                  <a:cubicBezTo>
                    <a:pt x="30958" y="19360"/>
                    <a:pt x="29812" y="18849"/>
                    <a:pt x="28947" y="18035"/>
                  </a:cubicBezTo>
                  <a:cubicBezTo>
                    <a:pt x="27249" y="16439"/>
                    <a:pt x="26952" y="14045"/>
                    <a:pt x="26635" y="11512"/>
                  </a:cubicBezTo>
                  <a:cubicBezTo>
                    <a:pt x="26476" y="10233"/>
                    <a:pt x="26318" y="8908"/>
                    <a:pt x="25954" y="7655"/>
                  </a:cubicBezTo>
                  <a:cubicBezTo>
                    <a:pt x="25028" y="4406"/>
                    <a:pt x="22721" y="1807"/>
                    <a:pt x="19784" y="717"/>
                  </a:cubicBezTo>
                  <a:cubicBezTo>
                    <a:pt x="18817" y="364"/>
                    <a:pt x="17799" y="185"/>
                    <a:pt x="16771" y="18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1"/>
            <p:cNvSpPr/>
            <p:nvPr/>
          </p:nvSpPr>
          <p:spPr>
            <a:xfrm>
              <a:off x="281225" y="1636975"/>
              <a:ext cx="1088600" cy="1933275"/>
            </a:xfrm>
            <a:custGeom>
              <a:avLst/>
              <a:gdLst/>
              <a:ahLst/>
              <a:cxnLst/>
              <a:rect l="l" t="t" r="r" b="b"/>
              <a:pathLst>
                <a:path w="43544" h="77331" extrusionOk="0">
                  <a:moveTo>
                    <a:pt x="8815" y="77310"/>
                  </a:moveTo>
                  <a:cubicBezTo>
                    <a:pt x="6707" y="77310"/>
                    <a:pt x="4195" y="74788"/>
                    <a:pt x="2507" y="72363"/>
                  </a:cubicBezTo>
                  <a:cubicBezTo>
                    <a:pt x="1545" y="70971"/>
                    <a:pt x="849" y="69600"/>
                    <a:pt x="696" y="68781"/>
                  </a:cubicBezTo>
                  <a:cubicBezTo>
                    <a:pt x="0" y="65103"/>
                    <a:pt x="901" y="61343"/>
                    <a:pt x="1873" y="58145"/>
                  </a:cubicBezTo>
                  <a:cubicBezTo>
                    <a:pt x="2210" y="57045"/>
                    <a:pt x="2487" y="55802"/>
                    <a:pt x="2788" y="54492"/>
                  </a:cubicBezTo>
                  <a:cubicBezTo>
                    <a:pt x="3745" y="50246"/>
                    <a:pt x="4835" y="45442"/>
                    <a:pt x="8324" y="43088"/>
                  </a:cubicBezTo>
                  <a:cubicBezTo>
                    <a:pt x="9588" y="42234"/>
                    <a:pt x="11102" y="41794"/>
                    <a:pt x="12570" y="41364"/>
                  </a:cubicBezTo>
                  <a:cubicBezTo>
                    <a:pt x="13839" y="40996"/>
                    <a:pt x="15159" y="40612"/>
                    <a:pt x="16300" y="39957"/>
                  </a:cubicBezTo>
                  <a:cubicBezTo>
                    <a:pt x="19313" y="38243"/>
                    <a:pt x="20894" y="34519"/>
                    <a:pt x="19978" y="31301"/>
                  </a:cubicBezTo>
                  <a:cubicBezTo>
                    <a:pt x="19907" y="31050"/>
                    <a:pt x="19820" y="30794"/>
                    <a:pt x="19738" y="30554"/>
                  </a:cubicBezTo>
                  <a:cubicBezTo>
                    <a:pt x="19503" y="29863"/>
                    <a:pt x="19262" y="29147"/>
                    <a:pt x="19308" y="28410"/>
                  </a:cubicBezTo>
                  <a:cubicBezTo>
                    <a:pt x="19390" y="27249"/>
                    <a:pt x="20168" y="26308"/>
                    <a:pt x="20915" y="25402"/>
                  </a:cubicBezTo>
                  <a:cubicBezTo>
                    <a:pt x="21385" y="24829"/>
                    <a:pt x="21877" y="24241"/>
                    <a:pt x="22189" y="23596"/>
                  </a:cubicBezTo>
                  <a:cubicBezTo>
                    <a:pt x="23289" y="21355"/>
                    <a:pt x="22168" y="18669"/>
                    <a:pt x="20490" y="17175"/>
                  </a:cubicBezTo>
                  <a:cubicBezTo>
                    <a:pt x="18930" y="15784"/>
                    <a:pt x="16699" y="14889"/>
                    <a:pt x="13670" y="14449"/>
                  </a:cubicBezTo>
                  <a:cubicBezTo>
                    <a:pt x="13169" y="14377"/>
                    <a:pt x="12652" y="14316"/>
                    <a:pt x="12156" y="14259"/>
                  </a:cubicBezTo>
                  <a:cubicBezTo>
                    <a:pt x="10841" y="14106"/>
                    <a:pt x="9485" y="13942"/>
                    <a:pt x="8206" y="13548"/>
                  </a:cubicBezTo>
                  <a:cubicBezTo>
                    <a:pt x="6155" y="12909"/>
                    <a:pt x="4651" y="11686"/>
                    <a:pt x="4078" y="10197"/>
                  </a:cubicBezTo>
                  <a:cubicBezTo>
                    <a:pt x="3720" y="9271"/>
                    <a:pt x="3796" y="8171"/>
                    <a:pt x="4287" y="7266"/>
                  </a:cubicBezTo>
                  <a:cubicBezTo>
                    <a:pt x="4692" y="6513"/>
                    <a:pt x="5331" y="5987"/>
                    <a:pt x="6093" y="5782"/>
                  </a:cubicBezTo>
                  <a:cubicBezTo>
                    <a:pt x="6395" y="5705"/>
                    <a:pt x="6702" y="5659"/>
                    <a:pt x="7009" y="5634"/>
                  </a:cubicBezTo>
                  <a:cubicBezTo>
                    <a:pt x="7424" y="5587"/>
                    <a:pt x="7812" y="5547"/>
                    <a:pt x="8171" y="5393"/>
                  </a:cubicBezTo>
                  <a:cubicBezTo>
                    <a:pt x="8882" y="5096"/>
                    <a:pt x="9332" y="4436"/>
                    <a:pt x="9762" y="3797"/>
                  </a:cubicBezTo>
                  <a:cubicBezTo>
                    <a:pt x="9905" y="3582"/>
                    <a:pt x="10058" y="3357"/>
                    <a:pt x="10217" y="3152"/>
                  </a:cubicBezTo>
                  <a:cubicBezTo>
                    <a:pt x="11962" y="876"/>
                    <a:pt x="15548" y="1"/>
                    <a:pt x="18556" y="1121"/>
                  </a:cubicBezTo>
                  <a:cubicBezTo>
                    <a:pt x="21232" y="2114"/>
                    <a:pt x="23427" y="4595"/>
                    <a:pt x="24281" y="7583"/>
                  </a:cubicBezTo>
                  <a:cubicBezTo>
                    <a:pt x="24624" y="8785"/>
                    <a:pt x="24782" y="10085"/>
                    <a:pt x="24936" y="11338"/>
                  </a:cubicBezTo>
                  <a:cubicBezTo>
                    <a:pt x="25269" y="13998"/>
                    <a:pt x="25575" y="16510"/>
                    <a:pt x="27463" y="18286"/>
                  </a:cubicBezTo>
                  <a:cubicBezTo>
                    <a:pt x="28420" y="19186"/>
                    <a:pt x="29679" y="19744"/>
                    <a:pt x="30901" y="20286"/>
                  </a:cubicBezTo>
                  <a:cubicBezTo>
                    <a:pt x="32017" y="20777"/>
                    <a:pt x="33173" y="21294"/>
                    <a:pt x="34109" y="22066"/>
                  </a:cubicBezTo>
                  <a:cubicBezTo>
                    <a:pt x="36243" y="23831"/>
                    <a:pt x="36826" y="26349"/>
                    <a:pt x="37389" y="28789"/>
                  </a:cubicBezTo>
                  <a:cubicBezTo>
                    <a:pt x="37695" y="30099"/>
                    <a:pt x="38008" y="31460"/>
                    <a:pt x="38565" y="32677"/>
                  </a:cubicBezTo>
                  <a:cubicBezTo>
                    <a:pt x="39108" y="33869"/>
                    <a:pt x="39972" y="34821"/>
                    <a:pt x="40801" y="35737"/>
                  </a:cubicBezTo>
                  <a:cubicBezTo>
                    <a:pt x="42213" y="37287"/>
                    <a:pt x="43543" y="38755"/>
                    <a:pt x="43431" y="41293"/>
                  </a:cubicBezTo>
                  <a:cubicBezTo>
                    <a:pt x="43303" y="44219"/>
                    <a:pt x="41185" y="46956"/>
                    <a:pt x="38279" y="47954"/>
                  </a:cubicBezTo>
                  <a:cubicBezTo>
                    <a:pt x="36816" y="48455"/>
                    <a:pt x="35224" y="48527"/>
                    <a:pt x="33684" y="48604"/>
                  </a:cubicBezTo>
                  <a:cubicBezTo>
                    <a:pt x="31894" y="48691"/>
                    <a:pt x="30047" y="48783"/>
                    <a:pt x="28446" y="49545"/>
                  </a:cubicBezTo>
                  <a:cubicBezTo>
                    <a:pt x="26292" y="50573"/>
                    <a:pt x="24956" y="52615"/>
                    <a:pt x="23662" y="54584"/>
                  </a:cubicBezTo>
                  <a:cubicBezTo>
                    <a:pt x="23493" y="54840"/>
                    <a:pt x="23330" y="55091"/>
                    <a:pt x="23161" y="55341"/>
                  </a:cubicBezTo>
                  <a:cubicBezTo>
                    <a:pt x="21856" y="57296"/>
                    <a:pt x="20106" y="58401"/>
                    <a:pt x="18413" y="59475"/>
                  </a:cubicBezTo>
                  <a:cubicBezTo>
                    <a:pt x="17083" y="60314"/>
                    <a:pt x="15712" y="61184"/>
                    <a:pt x="14540" y="62458"/>
                  </a:cubicBezTo>
                  <a:cubicBezTo>
                    <a:pt x="11967" y="65262"/>
                    <a:pt x="10877" y="68423"/>
                    <a:pt x="11394" y="71600"/>
                  </a:cubicBezTo>
                  <a:cubicBezTo>
                    <a:pt x="11424" y="71785"/>
                    <a:pt x="11460" y="71969"/>
                    <a:pt x="11496" y="72158"/>
                  </a:cubicBezTo>
                  <a:cubicBezTo>
                    <a:pt x="11675" y="73145"/>
                    <a:pt x="11864" y="74169"/>
                    <a:pt x="11470" y="75100"/>
                  </a:cubicBezTo>
                  <a:cubicBezTo>
                    <a:pt x="10908" y="76456"/>
                    <a:pt x="10099" y="77192"/>
                    <a:pt x="9066" y="77295"/>
                  </a:cubicBezTo>
                  <a:cubicBezTo>
                    <a:pt x="8984" y="77305"/>
                    <a:pt x="8897" y="77310"/>
                    <a:pt x="8815" y="77310"/>
                  </a:cubicBezTo>
                  <a:close/>
                  <a:moveTo>
                    <a:pt x="2666" y="72260"/>
                  </a:moveTo>
                  <a:cubicBezTo>
                    <a:pt x="4308" y="74629"/>
                    <a:pt x="6963" y="77330"/>
                    <a:pt x="9045" y="77121"/>
                  </a:cubicBezTo>
                  <a:cubicBezTo>
                    <a:pt x="10002" y="77029"/>
                    <a:pt x="10759" y="76328"/>
                    <a:pt x="11296" y="75038"/>
                  </a:cubicBezTo>
                  <a:cubicBezTo>
                    <a:pt x="11665" y="74153"/>
                    <a:pt x="11486" y="73156"/>
                    <a:pt x="11307" y="72194"/>
                  </a:cubicBezTo>
                  <a:cubicBezTo>
                    <a:pt x="11271" y="72005"/>
                    <a:pt x="11240" y="71815"/>
                    <a:pt x="11209" y="71631"/>
                  </a:cubicBezTo>
                  <a:cubicBezTo>
                    <a:pt x="10683" y="68403"/>
                    <a:pt x="11783" y="65190"/>
                    <a:pt x="14397" y="62345"/>
                  </a:cubicBezTo>
                  <a:cubicBezTo>
                    <a:pt x="15584" y="61051"/>
                    <a:pt x="16970" y="60176"/>
                    <a:pt x="18306" y="59327"/>
                  </a:cubicBezTo>
                  <a:cubicBezTo>
                    <a:pt x="20060" y="58217"/>
                    <a:pt x="21718" y="57168"/>
                    <a:pt x="22997" y="55249"/>
                  </a:cubicBezTo>
                  <a:cubicBezTo>
                    <a:pt x="23166" y="54999"/>
                    <a:pt x="23335" y="54748"/>
                    <a:pt x="23498" y="54492"/>
                  </a:cubicBezTo>
                  <a:cubicBezTo>
                    <a:pt x="24808" y="52502"/>
                    <a:pt x="26159" y="50440"/>
                    <a:pt x="28359" y="49391"/>
                  </a:cubicBezTo>
                  <a:cubicBezTo>
                    <a:pt x="29996" y="48609"/>
                    <a:pt x="31863" y="48517"/>
                    <a:pt x="33669" y="48430"/>
                  </a:cubicBezTo>
                  <a:cubicBezTo>
                    <a:pt x="35199" y="48358"/>
                    <a:pt x="36780" y="48281"/>
                    <a:pt x="38212" y="47790"/>
                  </a:cubicBezTo>
                  <a:cubicBezTo>
                    <a:pt x="41047" y="46818"/>
                    <a:pt x="43113" y="44147"/>
                    <a:pt x="43241" y="41288"/>
                  </a:cubicBezTo>
                  <a:cubicBezTo>
                    <a:pt x="43349" y="38822"/>
                    <a:pt x="42044" y="37379"/>
                    <a:pt x="40658" y="35854"/>
                  </a:cubicBezTo>
                  <a:cubicBezTo>
                    <a:pt x="39819" y="34928"/>
                    <a:pt x="38949" y="33972"/>
                    <a:pt x="38391" y="32749"/>
                  </a:cubicBezTo>
                  <a:cubicBezTo>
                    <a:pt x="37829" y="31516"/>
                    <a:pt x="37511" y="30150"/>
                    <a:pt x="37204" y="28825"/>
                  </a:cubicBezTo>
                  <a:cubicBezTo>
                    <a:pt x="36647" y="26420"/>
                    <a:pt x="36069" y="23929"/>
                    <a:pt x="33986" y="22205"/>
                  </a:cubicBezTo>
                  <a:cubicBezTo>
                    <a:pt x="33065" y="21447"/>
                    <a:pt x="31925" y="20936"/>
                    <a:pt x="30819" y="20450"/>
                  </a:cubicBezTo>
                  <a:cubicBezTo>
                    <a:pt x="29586" y="19902"/>
                    <a:pt x="28313" y="19334"/>
                    <a:pt x="27330" y="18414"/>
                  </a:cubicBezTo>
                  <a:cubicBezTo>
                    <a:pt x="25402" y="16597"/>
                    <a:pt x="25069" y="13937"/>
                    <a:pt x="24752" y="11358"/>
                  </a:cubicBezTo>
                  <a:cubicBezTo>
                    <a:pt x="24598" y="10115"/>
                    <a:pt x="24440" y="8821"/>
                    <a:pt x="24097" y="7634"/>
                  </a:cubicBezTo>
                  <a:cubicBezTo>
                    <a:pt x="23258" y="4697"/>
                    <a:pt x="21109" y="2262"/>
                    <a:pt x="18490" y="1290"/>
                  </a:cubicBezTo>
                  <a:cubicBezTo>
                    <a:pt x="15558" y="200"/>
                    <a:pt x="12064" y="1044"/>
                    <a:pt x="10365" y="3260"/>
                  </a:cubicBezTo>
                  <a:cubicBezTo>
                    <a:pt x="10212" y="3459"/>
                    <a:pt x="10063" y="3679"/>
                    <a:pt x="9920" y="3894"/>
                  </a:cubicBezTo>
                  <a:cubicBezTo>
                    <a:pt x="9470" y="4554"/>
                    <a:pt x="9010" y="5234"/>
                    <a:pt x="8247" y="5557"/>
                  </a:cubicBezTo>
                  <a:cubicBezTo>
                    <a:pt x="7858" y="5715"/>
                    <a:pt x="7434" y="5767"/>
                    <a:pt x="7030" y="5807"/>
                  </a:cubicBezTo>
                  <a:cubicBezTo>
                    <a:pt x="6728" y="5833"/>
                    <a:pt x="6431" y="5879"/>
                    <a:pt x="6145" y="5951"/>
                  </a:cubicBezTo>
                  <a:cubicBezTo>
                    <a:pt x="5433" y="6140"/>
                    <a:pt x="4830" y="6636"/>
                    <a:pt x="4451" y="7342"/>
                  </a:cubicBezTo>
                  <a:cubicBezTo>
                    <a:pt x="3996" y="8197"/>
                    <a:pt x="3919" y="9266"/>
                    <a:pt x="4252" y="10136"/>
                  </a:cubicBezTo>
                  <a:cubicBezTo>
                    <a:pt x="4804" y="11573"/>
                    <a:pt x="6267" y="12755"/>
                    <a:pt x="8263" y="13374"/>
                  </a:cubicBezTo>
                  <a:cubicBezTo>
                    <a:pt x="9526" y="13768"/>
                    <a:pt x="10872" y="13927"/>
                    <a:pt x="12176" y="14080"/>
                  </a:cubicBezTo>
                  <a:cubicBezTo>
                    <a:pt x="12678" y="14142"/>
                    <a:pt x="13195" y="14203"/>
                    <a:pt x="13701" y="14269"/>
                  </a:cubicBezTo>
                  <a:cubicBezTo>
                    <a:pt x="16766" y="14720"/>
                    <a:pt x="19027" y="15625"/>
                    <a:pt x="20618" y="17042"/>
                  </a:cubicBezTo>
                  <a:cubicBezTo>
                    <a:pt x="22347" y="18582"/>
                    <a:pt x="23498" y="21355"/>
                    <a:pt x="22357" y="23668"/>
                  </a:cubicBezTo>
                  <a:cubicBezTo>
                    <a:pt x="22035" y="24328"/>
                    <a:pt x="21539" y="24926"/>
                    <a:pt x="21063" y="25510"/>
                  </a:cubicBezTo>
                  <a:cubicBezTo>
                    <a:pt x="20296" y="26436"/>
                    <a:pt x="19574" y="27316"/>
                    <a:pt x="19498" y="28421"/>
                  </a:cubicBezTo>
                  <a:cubicBezTo>
                    <a:pt x="19446" y="29127"/>
                    <a:pt x="19687" y="29822"/>
                    <a:pt x="19912" y="30493"/>
                  </a:cubicBezTo>
                  <a:cubicBezTo>
                    <a:pt x="19999" y="30743"/>
                    <a:pt x="20086" y="30999"/>
                    <a:pt x="20158" y="31250"/>
                  </a:cubicBezTo>
                  <a:cubicBezTo>
                    <a:pt x="21094" y="34545"/>
                    <a:pt x="19477" y="38351"/>
                    <a:pt x="16397" y="40111"/>
                  </a:cubicBezTo>
                  <a:cubicBezTo>
                    <a:pt x="15231" y="40771"/>
                    <a:pt x="13901" y="41160"/>
                    <a:pt x="12622" y="41533"/>
                  </a:cubicBezTo>
                  <a:cubicBezTo>
                    <a:pt x="11174" y="41958"/>
                    <a:pt x="9675" y="42393"/>
                    <a:pt x="8431" y="43232"/>
                  </a:cubicBezTo>
                  <a:cubicBezTo>
                    <a:pt x="4999" y="45544"/>
                    <a:pt x="3919" y="50312"/>
                    <a:pt x="2973" y="54523"/>
                  </a:cubicBezTo>
                  <a:cubicBezTo>
                    <a:pt x="2671" y="55843"/>
                    <a:pt x="2394" y="57081"/>
                    <a:pt x="2057" y="58191"/>
                  </a:cubicBezTo>
                  <a:cubicBezTo>
                    <a:pt x="1090" y="61368"/>
                    <a:pt x="195" y="65108"/>
                    <a:pt x="880" y="68746"/>
                  </a:cubicBezTo>
                  <a:cubicBezTo>
                    <a:pt x="1028" y="69549"/>
                    <a:pt x="1714" y="70894"/>
                    <a:pt x="2661" y="7226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1"/>
            <p:cNvSpPr/>
            <p:nvPr/>
          </p:nvSpPr>
          <p:spPr>
            <a:xfrm>
              <a:off x="326625" y="1695175"/>
              <a:ext cx="997775" cy="1832350"/>
            </a:xfrm>
            <a:custGeom>
              <a:avLst/>
              <a:gdLst/>
              <a:ahLst/>
              <a:cxnLst/>
              <a:rect l="l" t="t" r="r" b="b"/>
              <a:pathLst>
                <a:path w="39911" h="73294" extrusionOk="0">
                  <a:moveTo>
                    <a:pt x="6999" y="73294"/>
                  </a:moveTo>
                  <a:cubicBezTo>
                    <a:pt x="5915" y="73294"/>
                    <a:pt x="3837" y="71493"/>
                    <a:pt x="2180" y="69104"/>
                  </a:cubicBezTo>
                  <a:cubicBezTo>
                    <a:pt x="1182" y="67666"/>
                    <a:pt x="706" y="66551"/>
                    <a:pt x="630" y="66157"/>
                  </a:cubicBezTo>
                  <a:cubicBezTo>
                    <a:pt x="0" y="62826"/>
                    <a:pt x="850" y="59296"/>
                    <a:pt x="1765" y="56288"/>
                  </a:cubicBezTo>
                  <a:cubicBezTo>
                    <a:pt x="2118" y="55126"/>
                    <a:pt x="2405" y="53858"/>
                    <a:pt x="2712" y="52517"/>
                  </a:cubicBezTo>
                  <a:cubicBezTo>
                    <a:pt x="3602" y="48573"/>
                    <a:pt x="4610" y="44106"/>
                    <a:pt x="7536" y="42137"/>
                  </a:cubicBezTo>
                  <a:cubicBezTo>
                    <a:pt x="8570" y="41441"/>
                    <a:pt x="9885" y="41057"/>
                    <a:pt x="11271" y="40653"/>
                  </a:cubicBezTo>
                  <a:cubicBezTo>
                    <a:pt x="12647" y="40254"/>
                    <a:pt x="14070" y="39840"/>
                    <a:pt x="15400" y="39077"/>
                  </a:cubicBezTo>
                  <a:cubicBezTo>
                    <a:pt x="17682" y="37773"/>
                    <a:pt x="19324" y="35593"/>
                    <a:pt x="19948" y="33045"/>
                  </a:cubicBezTo>
                  <a:cubicBezTo>
                    <a:pt x="20281" y="31669"/>
                    <a:pt x="20316" y="30293"/>
                    <a:pt x="20035" y="29167"/>
                  </a:cubicBezTo>
                  <a:cubicBezTo>
                    <a:pt x="19549" y="27203"/>
                    <a:pt x="19590" y="25617"/>
                    <a:pt x="20153" y="24312"/>
                  </a:cubicBezTo>
                  <a:cubicBezTo>
                    <a:pt x="20454" y="23606"/>
                    <a:pt x="20879" y="23038"/>
                    <a:pt x="21283" y="22491"/>
                  </a:cubicBezTo>
                  <a:cubicBezTo>
                    <a:pt x="21933" y="21621"/>
                    <a:pt x="22542" y="20797"/>
                    <a:pt x="22588" y="19534"/>
                  </a:cubicBezTo>
                  <a:cubicBezTo>
                    <a:pt x="22665" y="17405"/>
                    <a:pt x="21657" y="15190"/>
                    <a:pt x="19897" y="13620"/>
                  </a:cubicBezTo>
                  <a:cubicBezTo>
                    <a:pt x="18060" y="11977"/>
                    <a:pt x="15517" y="10944"/>
                    <a:pt x="12125" y="10453"/>
                  </a:cubicBezTo>
                  <a:cubicBezTo>
                    <a:pt x="11599" y="10376"/>
                    <a:pt x="11066" y="10315"/>
                    <a:pt x="10560" y="10253"/>
                  </a:cubicBezTo>
                  <a:cubicBezTo>
                    <a:pt x="9271" y="10100"/>
                    <a:pt x="8058" y="9956"/>
                    <a:pt x="6943" y="9614"/>
                  </a:cubicBezTo>
                  <a:cubicBezTo>
                    <a:pt x="5439" y="9143"/>
                    <a:pt x="4313" y="8278"/>
                    <a:pt x="3930" y="7291"/>
                  </a:cubicBezTo>
                  <a:cubicBezTo>
                    <a:pt x="3745" y="6810"/>
                    <a:pt x="3796" y="6186"/>
                    <a:pt x="4057" y="5705"/>
                  </a:cubicBezTo>
                  <a:cubicBezTo>
                    <a:pt x="4160" y="5511"/>
                    <a:pt x="4385" y="5178"/>
                    <a:pt x="4763" y="5076"/>
                  </a:cubicBezTo>
                  <a:cubicBezTo>
                    <a:pt x="4973" y="5030"/>
                    <a:pt x="5183" y="4999"/>
                    <a:pt x="5393" y="4984"/>
                  </a:cubicBezTo>
                  <a:cubicBezTo>
                    <a:pt x="5874" y="4932"/>
                    <a:pt x="6467" y="4866"/>
                    <a:pt x="7071" y="4615"/>
                  </a:cubicBezTo>
                  <a:cubicBezTo>
                    <a:pt x="8278" y="4109"/>
                    <a:pt x="8923" y="3152"/>
                    <a:pt x="9445" y="2380"/>
                  </a:cubicBezTo>
                  <a:cubicBezTo>
                    <a:pt x="9583" y="2170"/>
                    <a:pt x="9711" y="1980"/>
                    <a:pt x="9839" y="1822"/>
                  </a:cubicBezTo>
                  <a:cubicBezTo>
                    <a:pt x="10708" y="681"/>
                    <a:pt x="12269" y="1"/>
                    <a:pt x="14003" y="1"/>
                  </a:cubicBezTo>
                  <a:cubicBezTo>
                    <a:pt x="14714" y="1"/>
                    <a:pt x="15420" y="123"/>
                    <a:pt x="16090" y="364"/>
                  </a:cubicBezTo>
                  <a:cubicBezTo>
                    <a:pt x="18249" y="1172"/>
                    <a:pt x="20035" y="3213"/>
                    <a:pt x="20741" y="5700"/>
                  </a:cubicBezTo>
                  <a:cubicBezTo>
                    <a:pt x="21053" y="6779"/>
                    <a:pt x="21196" y="7961"/>
                    <a:pt x="21350" y="9209"/>
                  </a:cubicBezTo>
                  <a:cubicBezTo>
                    <a:pt x="21687" y="11906"/>
                    <a:pt x="22066" y="14965"/>
                    <a:pt x="24389" y="17155"/>
                  </a:cubicBezTo>
                  <a:cubicBezTo>
                    <a:pt x="25565" y="18265"/>
                    <a:pt x="27034" y="18915"/>
                    <a:pt x="28328" y="19488"/>
                  </a:cubicBezTo>
                  <a:cubicBezTo>
                    <a:pt x="29377" y="19953"/>
                    <a:pt x="30375" y="20393"/>
                    <a:pt x="31122" y="21017"/>
                  </a:cubicBezTo>
                  <a:cubicBezTo>
                    <a:pt x="32810" y="22409"/>
                    <a:pt x="33286" y="24455"/>
                    <a:pt x="33833" y="26824"/>
                  </a:cubicBezTo>
                  <a:cubicBezTo>
                    <a:pt x="34155" y="28216"/>
                    <a:pt x="34488" y="29659"/>
                    <a:pt x="35112" y="31019"/>
                  </a:cubicBezTo>
                  <a:cubicBezTo>
                    <a:pt x="35762" y="32452"/>
                    <a:pt x="36759" y="33547"/>
                    <a:pt x="37634" y="34509"/>
                  </a:cubicBezTo>
                  <a:cubicBezTo>
                    <a:pt x="39092" y="36115"/>
                    <a:pt x="39911" y="37113"/>
                    <a:pt x="39834" y="38893"/>
                  </a:cubicBezTo>
                  <a:cubicBezTo>
                    <a:pt x="39732" y="41119"/>
                    <a:pt x="38059" y="43283"/>
                    <a:pt x="35854" y="44035"/>
                  </a:cubicBezTo>
                  <a:cubicBezTo>
                    <a:pt x="34641" y="44449"/>
                    <a:pt x="33250" y="44521"/>
                    <a:pt x="31776" y="44592"/>
                  </a:cubicBezTo>
                  <a:cubicBezTo>
                    <a:pt x="29802" y="44684"/>
                    <a:pt x="27760" y="44782"/>
                    <a:pt x="25826" y="45708"/>
                  </a:cubicBezTo>
                  <a:cubicBezTo>
                    <a:pt x="23227" y="46951"/>
                    <a:pt x="21687" y="49294"/>
                    <a:pt x="20327" y="51366"/>
                  </a:cubicBezTo>
                  <a:cubicBezTo>
                    <a:pt x="20163" y="51617"/>
                    <a:pt x="19999" y="51862"/>
                    <a:pt x="19835" y="52113"/>
                  </a:cubicBezTo>
                  <a:cubicBezTo>
                    <a:pt x="18735" y="53760"/>
                    <a:pt x="17283" y="54676"/>
                    <a:pt x="15604" y="55740"/>
                  </a:cubicBezTo>
                  <a:cubicBezTo>
                    <a:pt x="14177" y="56646"/>
                    <a:pt x="12704" y="57577"/>
                    <a:pt x="11379" y="59025"/>
                  </a:cubicBezTo>
                  <a:cubicBezTo>
                    <a:pt x="8447" y="62212"/>
                    <a:pt x="7219" y="65850"/>
                    <a:pt x="7818" y="69528"/>
                  </a:cubicBezTo>
                  <a:cubicBezTo>
                    <a:pt x="7848" y="69728"/>
                    <a:pt x="7884" y="69922"/>
                    <a:pt x="7920" y="70122"/>
                  </a:cubicBezTo>
                  <a:cubicBezTo>
                    <a:pt x="8068" y="70915"/>
                    <a:pt x="8201" y="71662"/>
                    <a:pt x="7997" y="72153"/>
                  </a:cubicBezTo>
                  <a:cubicBezTo>
                    <a:pt x="7777" y="72675"/>
                    <a:pt x="7429" y="73294"/>
                    <a:pt x="6999" y="73294"/>
                  </a:cubicBezTo>
                  <a:close/>
                  <a:moveTo>
                    <a:pt x="14003" y="359"/>
                  </a:moveTo>
                  <a:cubicBezTo>
                    <a:pt x="12386" y="359"/>
                    <a:pt x="10944" y="983"/>
                    <a:pt x="10140" y="2032"/>
                  </a:cubicBezTo>
                  <a:cubicBezTo>
                    <a:pt x="10023" y="2185"/>
                    <a:pt x="9895" y="2369"/>
                    <a:pt x="9762" y="2564"/>
                  </a:cubicBezTo>
                  <a:cubicBezTo>
                    <a:pt x="9214" y="3382"/>
                    <a:pt x="8534" y="4390"/>
                    <a:pt x="7224" y="4938"/>
                  </a:cubicBezTo>
                  <a:cubicBezTo>
                    <a:pt x="6564" y="5214"/>
                    <a:pt x="5940" y="5280"/>
                    <a:pt x="5439" y="5337"/>
                  </a:cubicBezTo>
                  <a:cubicBezTo>
                    <a:pt x="5244" y="5352"/>
                    <a:pt x="5055" y="5378"/>
                    <a:pt x="4866" y="5418"/>
                  </a:cubicBezTo>
                  <a:cubicBezTo>
                    <a:pt x="4615" y="5485"/>
                    <a:pt x="4451" y="5751"/>
                    <a:pt x="4390" y="5869"/>
                  </a:cubicBezTo>
                  <a:cubicBezTo>
                    <a:pt x="4175" y="6268"/>
                    <a:pt x="4134" y="6779"/>
                    <a:pt x="4283" y="7173"/>
                  </a:cubicBezTo>
                  <a:cubicBezTo>
                    <a:pt x="4625" y="8053"/>
                    <a:pt x="5664" y="8841"/>
                    <a:pt x="7061" y="9281"/>
                  </a:cubicBezTo>
                  <a:cubicBezTo>
                    <a:pt x="8140" y="9619"/>
                    <a:pt x="9337" y="9757"/>
                    <a:pt x="10601" y="9905"/>
                  </a:cubicBezTo>
                  <a:cubicBezTo>
                    <a:pt x="11118" y="9967"/>
                    <a:pt x="11650" y="10028"/>
                    <a:pt x="12182" y="10110"/>
                  </a:cubicBezTo>
                  <a:cubicBezTo>
                    <a:pt x="15656" y="10611"/>
                    <a:pt x="18260" y="11675"/>
                    <a:pt x="20153" y="13364"/>
                  </a:cubicBezTo>
                  <a:cubicBezTo>
                    <a:pt x="21989" y="15011"/>
                    <a:pt x="23043" y="17324"/>
                    <a:pt x="22961" y="19554"/>
                  </a:cubicBezTo>
                  <a:cubicBezTo>
                    <a:pt x="22915" y="20920"/>
                    <a:pt x="22271" y="21785"/>
                    <a:pt x="21590" y="22706"/>
                  </a:cubicBezTo>
                  <a:cubicBezTo>
                    <a:pt x="21196" y="23238"/>
                    <a:pt x="20787" y="23785"/>
                    <a:pt x="20501" y="24450"/>
                  </a:cubicBezTo>
                  <a:cubicBezTo>
                    <a:pt x="19968" y="25688"/>
                    <a:pt x="19933" y="27208"/>
                    <a:pt x="20398" y="29091"/>
                  </a:cubicBezTo>
                  <a:cubicBezTo>
                    <a:pt x="20772" y="30600"/>
                    <a:pt x="20557" y="32124"/>
                    <a:pt x="20311" y="33132"/>
                  </a:cubicBezTo>
                  <a:cubicBezTo>
                    <a:pt x="19661" y="35777"/>
                    <a:pt x="17958" y="38039"/>
                    <a:pt x="15594" y="39389"/>
                  </a:cubicBezTo>
                  <a:cubicBezTo>
                    <a:pt x="14223" y="40172"/>
                    <a:pt x="12780" y="40592"/>
                    <a:pt x="11384" y="41001"/>
                  </a:cubicBezTo>
                  <a:cubicBezTo>
                    <a:pt x="10023" y="41395"/>
                    <a:pt x="8739" y="41768"/>
                    <a:pt x="7751" y="42433"/>
                  </a:cubicBezTo>
                  <a:cubicBezTo>
                    <a:pt x="4943" y="44326"/>
                    <a:pt x="3950" y="48721"/>
                    <a:pt x="3075" y="52599"/>
                  </a:cubicBezTo>
                  <a:cubicBezTo>
                    <a:pt x="2773" y="53945"/>
                    <a:pt x="2482" y="55218"/>
                    <a:pt x="2129" y="56395"/>
                  </a:cubicBezTo>
                  <a:cubicBezTo>
                    <a:pt x="1223" y="59363"/>
                    <a:pt x="384" y="62836"/>
                    <a:pt x="998" y="66095"/>
                  </a:cubicBezTo>
                  <a:cubicBezTo>
                    <a:pt x="1065" y="66453"/>
                    <a:pt x="1530" y="67528"/>
                    <a:pt x="2492" y="68909"/>
                  </a:cubicBezTo>
                  <a:cubicBezTo>
                    <a:pt x="4216" y="71401"/>
                    <a:pt x="6175" y="72941"/>
                    <a:pt x="6999" y="72941"/>
                  </a:cubicBezTo>
                  <a:cubicBezTo>
                    <a:pt x="7127" y="72941"/>
                    <a:pt x="7398" y="72618"/>
                    <a:pt x="7649" y="72025"/>
                  </a:cubicBezTo>
                  <a:cubicBezTo>
                    <a:pt x="7813" y="71626"/>
                    <a:pt x="7685" y="70925"/>
                    <a:pt x="7552" y="70183"/>
                  </a:cubicBezTo>
                  <a:cubicBezTo>
                    <a:pt x="7511" y="69984"/>
                    <a:pt x="7475" y="69784"/>
                    <a:pt x="7444" y="69584"/>
                  </a:cubicBezTo>
                  <a:cubicBezTo>
                    <a:pt x="6830" y="65799"/>
                    <a:pt x="8089" y="62064"/>
                    <a:pt x="11092" y="58790"/>
                  </a:cubicBezTo>
                  <a:cubicBezTo>
                    <a:pt x="12453" y="57311"/>
                    <a:pt x="13947" y="56359"/>
                    <a:pt x="15395" y="55449"/>
                  </a:cubicBezTo>
                  <a:cubicBezTo>
                    <a:pt x="17037" y="54410"/>
                    <a:pt x="18459" y="53510"/>
                    <a:pt x="19518" y="51924"/>
                  </a:cubicBezTo>
                  <a:cubicBezTo>
                    <a:pt x="19682" y="51678"/>
                    <a:pt x="19846" y="51433"/>
                    <a:pt x="20009" y="51182"/>
                  </a:cubicBezTo>
                  <a:cubicBezTo>
                    <a:pt x="21391" y="49069"/>
                    <a:pt x="22961" y="46680"/>
                    <a:pt x="25658" y="45396"/>
                  </a:cubicBezTo>
                  <a:cubicBezTo>
                    <a:pt x="27663" y="44434"/>
                    <a:pt x="29740" y="44337"/>
                    <a:pt x="31751" y="44239"/>
                  </a:cubicBezTo>
                  <a:cubicBezTo>
                    <a:pt x="33204" y="44168"/>
                    <a:pt x="34565" y="44101"/>
                    <a:pt x="35726" y="43707"/>
                  </a:cubicBezTo>
                  <a:cubicBezTo>
                    <a:pt x="37798" y="42996"/>
                    <a:pt x="39364" y="40965"/>
                    <a:pt x="39456" y="38883"/>
                  </a:cubicBezTo>
                  <a:cubicBezTo>
                    <a:pt x="39532" y="37230"/>
                    <a:pt x="38745" y="36284"/>
                    <a:pt x="37348" y="34744"/>
                  </a:cubicBezTo>
                  <a:cubicBezTo>
                    <a:pt x="36452" y="33762"/>
                    <a:pt x="35440" y="32646"/>
                    <a:pt x="34769" y="31163"/>
                  </a:cubicBezTo>
                  <a:cubicBezTo>
                    <a:pt x="34130" y="29766"/>
                    <a:pt x="33792" y="28313"/>
                    <a:pt x="33465" y="26906"/>
                  </a:cubicBezTo>
                  <a:cubicBezTo>
                    <a:pt x="32933" y="24594"/>
                    <a:pt x="32467" y="22603"/>
                    <a:pt x="30876" y="21283"/>
                  </a:cubicBezTo>
                  <a:cubicBezTo>
                    <a:pt x="30165" y="20695"/>
                    <a:pt x="29193" y="20265"/>
                    <a:pt x="28170" y="19815"/>
                  </a:cubicBezTo>
                  <a:cubicBezTo>
                    <a:pt x="26844" y="19227"/>
                    <a:pt x="25351" y="18562"/>
                    <a:pt x="24128" y="17411"/>
                  </a:cubicBezTo>
                  <a:cubicBezTo>
                    <a:pt x="21708" y="15134"/>
                    <a:pt x="21319" y="12008"/>
                    <a:pt x="20976" y="9256"/>
                  </a:cubicBezTo>
                  <a:cubicBezTo>
                    <a:pt x="20828" y="8017"/>
                    <a:pt x="20680" y="6851"/>
                    <a:pt x="20378" y="5797"/>
                  </a:cubicBezTo>
                  <a:cubicBezTo>
                    <a:pt x="19702" y="3418"/>
                    <a:pt x="18004" y="1464"/>
                    <a:pt x="15952" y="701"/>
                  </a:cubicBezTo>
                  <a:cubicBezTo>
                    <a:pt x="15323" y="471"/>
                    <a:pt x="14668" y="354"/>
                    <a:pt x="14003" y="3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1"/>
            <p:cNvSpPr/>
            <p:nvPr/>
          </p:nvSpPr>
          <p:spPr>
            <a:xfrm>
              <a:off x="432775" y="2727725"/>
              <a:ext cx="451775" cy="402025"/>
            </a:xfrm>
            <a:custGeom>
              <a:avLst/>
              <a:gdLst/>
              <a:ahLst/>
              <a:cxnLst/>
              <a:rect l="l" t="t" r="r" b="b"/>
              <a:pathLst>
                <a:path w="18071" h="16081" extrusionOk="0">
                  <a:moveTo>
                    <a:pt x="4784" y="16081"/>
                  </a:moveTo>
                  <a:cubicBezTo>
                    <a:pt x="4175" y="16081"/>
                    <a:pt x="3567" y="15989"/>
                    <a:pt x="2983" y="15804"/>
                  </a:cubicBezTo>
                  <a:cubicBezTo>
                    <a:pt x="1663" y="15385"/>
                    <a:pt x="697" y="14500"/>
                    <a:pt x="333" y="13390"/>
                  </a:cubicBezTo>
                  <a:cubicBezTo>
                    <a:pt x="67" y="12561"/>
                    <a:pt x="1" y="11246"/>
                    <a:pt x="1229" y="9701"/>
                  </a:cubicBezTo>
                  <a:cubicBezTo>
                    <a:pt x="1663" y="9153"/>
                    <a:pt x="2093" y="8673"/>
                    <a:pt x="2508" y="8202"/>
                  </a:cubicBezTo>
                  <a:cubicBezTo>
                    <a:pt x="3388" y="7209"/>
                    <a:pt x="4150" y="6355"/>
                    <a:pt x="4672" y="5250"/>
                  </a:cubicBezTo>
                  <a:cubicBezTo>
                    <a:pt x="4754" y="5081"/>
                    <a:pt x="4830" y="4912"/>
                    <a:pt x="4912" y="4743"/>
                  </a:cubicBezTo>
                  <a:lnTo>
                    <a:pt x="4928" y="4702"/>
                  </a:lnTo>
                  <a:cubicBezTo>
                    <a:pt x="5685" y="3050"/>
                    <a:pt x="6631" y="988"/>
                    <a:pt x="8974" y="246"/>
                  </a:cubicBezTo>
                  <a:cubicBezTo>
                    <a:pt x="9501" y="83"/>
                    <a:pt x="10054" y="1"/>
                    <a:pt x="10606" y="1"/>
                  </a:cubicBezTo>
                  <a:cubicBezTo>
                    <a:pt x="11594" y="1"/>
                    <a:pt x="12489" y="231"/>
                    <a:pt x="13400" y="482"/>
                  </a:cubicBezTo>
                  <a:lnTo>
                    <a:pt x="15543" y="1080"/>
                  </a:lnTo>
                  <a:cubicBezTo>
                    <a:pt x="15942" y="1193"/>
                    <a:pt x="16879" y="1454"/>
                    <a:pt x="17441" y="2329"/>
                  </a:cubicBezTo>
                  <a:cubicBezTo>
                    <a:pt x="18071" y="3311"/>
                    <a:pt x="17917" y="4544"/>
                    <a:pt x="17032" y="5628"/>
                  </a:cubicBezTo>
                  <a:cubicBezTo>
                    <a:pt x="16137" y="6734"/>
                    <a:pt x="15032" y="7486"/>
                    <a:pt x="13963" y="8217"/>
                  </a:cubicBezTo>
                  <a:cubicBezTo>
                    <a:pt x="13093" y="8816"/>
                    <a:pt x="12269" y="9373"/>
                    <a:pt x="11717" y="10044"/>
                  </a:cubicBezTo>
                  <a:cubicBezTo>
                    <a:pt x="11307" y="10535"/>
                    <a:pt x="10980" y="11159"/>
                    <a:pt x="10627" y="11819"/>
                  </a:cubicBezTo>
                  <a:cubicBezTo>
                    <a:pt x="10274" y="12494"/>
                    <a:pt x="9905" y="13195"/>
                    <a:pt x="9399" y="13881"/>
                  </a:cubicBezTo>
                  <a:cubicBezTo>
                    <a:pt x="8381" y="15257"/>
                    <a:pt x="6657" y="16081"/>
                    <a:pt x="4784" y="16081"/>
                  </a:cubicBezTo>
                  <a:close/>
                  <a:moveTo>
                    <a:pt x="10601" y="180"/>
                  </a:moveTo>
                  <a:cubicBezTo>
                    <a:pt x="10069" y="175"/>
                    <a:pt x="9537" y="257"/>
                    <a:pt x="9031" y="415"/>
                  </a:cubicBezTo>
                  <a:cubicBezTo>
                    <a:pt x="6764" y="1131"/>
                    <a:pt x="5838" y="3152"/>
                    <a:pt x="5091" y="4774"/>
                  </a:cubicBezTo>
                  <a:lnTo>
                    <a:pt x="5076" y="4815"/>
                  </a:lnTo>
                  <a:cubicBezTo>
                    <a:pt x="4999" y="4984"/>
                    <a:pt x="4917" y="5158"/>
                    <a:pt x="4841" y="5327"/>
                  </a:cubicBezTo>
                  <a:cubicBezTo>
                    <a:pt x="4303" y="6452"/>
                    <a:pt x="3536" y="7317"/>
                    <a:pt x="2651" y="8314"/>
                  </a:cubicBezTo>
                  <a:cubicBezTo>
                    <a:pt x="2236" y="8785"/>
                    <a:pt x="1807" y="9266"/>
                    <a:pt x="1377" y="9808"/>
                  </a:cubicBezTo>
                  <a:cubicBezTo>
                    <a:pt x="195" y="11297"/>
                    <a:pt x="262" y="12545"/>
                    <a:pt x="517" y="13333"/>
                  </a:cubicBezTo>
                  <a:cubicBezTo>
                    <a:pt x="860" y="14392"/>
                    <a:pt x="1786" y="15231"/>
                    <a:pt x="3045" y="15636"/>
                  </a:cubicBezTo>
                  <a:cubicBezTo>
                    <a:pt x="3608" y="15815"/>
                    <a:pt x="4196" y="15907"/>
                    <a:pt x="4784" y="15902"/>
                  </a:cubicBezTo>
                  <a:cubicBezTo>
                    <a:pt x="6595" y="15902"/>
                    <a:pt x="8263" y="15109"/>
                    <a:pt x="9251" y="13778"/>
                  </a:cubicBezTo>
                  <a:cubicBezTo>
                    <a:pt x="9747" y="13103"/>
                    <a:pt x="10110" y="12412"/>
                    <a:pt x="10463" y="11742"/>
                  </a:cubicBezTo>
                  <a:cubicBezTo>
                    <a:pt x="10816" y="11072"/>
                    <a:pt x="11149" y="10438"/>
                    <a:pt x="11568" y="9931"/>
                  </a:cubicBezTo>
                  <a:cubicBezTo>
                    <a:pt x="12141" y="9246"/>
                    <a:pt x="12970" y="8678"/>
                    <a:pt x="13850" y="8079"/>
                  </a:cubicBezTo>
                  <a:cubicBezTo>
                    <a:pt x="14909" y="7353"/>
                    <a:pt x="16004" y="6606"/>
                    <a:pt x="16889" y="5521"/>
                  </a:cubicBezTo>
                  <a:cubicBezTo>
                    <a:pt x="17723" y="4498"/>
                    <a:pt x="17871" y="3336"/>
                    <a:pt x="17283" y="2426"/>
                  </a:cubicBezTo>
                  <a:cubicBezTo>
                    <a:pt x="16756" y="1607"/>
                    <a:pt x="15871" y="1362"/>
                    <a:pt x="15492" y="1254"/>
                  </a:cubicBezTo>
                  <a:lnTo>
                    <a:pt x="13343" y="656"/>
                  </a:lnTo>
                  <a:cubicBezTo>
                    <a:pt x="12448" y="405"/>
                    <a:pt x="11568" y="180"/>
                    <a:pt x="10606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1"/>
            <p:cNvSpPr/>
            <p:nvPr/>
          </p:nvSpPr>
          <p:spPr>
            <a:xfrm>
              <a:off x="480875" y="2767125"/>
              <a:ext cx="355325" cy="319400"/>
            </a:xfrm>
            <a:custGeom>
              <a:avLst/>
              <a:gdLst/>
              <a:ahLst/>
              <a:cxnLst/>
              <a:rect l="l" t="t" r="r" b="b"/>
              <a:pathLst>
                <a:path w="14213" h="12776" extrusionOk="0">
                  <a:moveTo>
                    <a:pt x="2845" y="12719"/>
                  </a:moveTo>
                  <a:cubicBezTo>
                    <a:pt x="2441" y="12724"/>
                    <a:pt x="2047" y="12663"/>
                    <a:pt x="1663" y="12545"/>
                  </a:cubicBezTo>
                  <a:cubicBezTo>
                    <a:pt x="906" y="12305"/>
                    <a:pt x="389" y="11854"/>
                    <a:pt x="205" y="11287"/>
                  </a:cubicBezTo>
                  <a:cubicBezTo>
                    <a:pt x="0" y="10668"/>
                    <a:pt x="210" y="9941"/>
                    <a:pt x="804" y="9194"/>
                  </a:cubicBezTo>
                  <a:cubicBezTo>
                    <a:pt x="1203" y="8693"/>
                    <a:pt x="1617" y="8222"/>
                    <a:pt x="2021" y="7772"/>
                  </a:cubicBezTo>
                  <a:cubicBezTo>
                    <a:pt x="2947" y="6723"/>
                    <a:pt x="3822" y="5736"/>
                    <a:pt x="4456" y="4405"/>
                  </a:cubicBezTo>
                  <a:cubicBezTo>
                    <a:pt x="4543" y="4221"/>
                    <a:pt x="4630" y="4032"/>
                    <a:pt x="4723" y="3838"/>
                  </a:cubicBezTo>
                  <a:cubicBezTo>
                    <a:pt x="5398" y="2369"/>
                    <a:pt x="6094" y="850"/>
                    <a:pt x="7644" y="359"/>
                  </a:cubicBezTo>
                  <a:cubicBezTo>
                    <a:pt x="8759" y="0"/>
                    <a:pt x="9972" y="343"/>
                    <a:pt x="10949" y="614"/>
                  </a:cubicBezTo>
                  <a:lnTo>
                    <a:pt x="13098" y="1213"/>
                  </a:lnTo>
                  <a:cubicBezTo>
                    <a:pt x="13415" y="1300"/>
                    <a:pt x="13752" y="1413"/>
                    <a:pt x="13921" y="1679"/>
                  </a:cubicBezTo>
                  <a:cubicBezTo>
                    <a:pt x="14213" y="2129"/>
                    <a:pt x="13865" y="2676"/>
                    <a:pt x="13635" y="2963"/>
                  </a:cubicBezTo>
                  <a:cubicBezTo>
                    <a:pt x="12898" y="3863"/>
                    <a:pt x="11906" y="4544"/>
                    <a:pt x="10944" y="5198"/>
                  </a:cubicBezTo>
                  <a:cubicBezTo>
                    <a:pt x="10007" y="5838"/>
                    <a:pt x="9035" y="6503"/>
                    <a:pt x="8319" y="7363"/>
                  </a:cubicBezTo>
                  <a:cubicBezTo>
                    <a:pt x="7792" y="7997"/>
                    <a:pt x="7408" y="8734"/>
                    <a:pt x="7030" y="9450"/>
                  </a:cubicBezTo>
                  <a:cubicBezTo>
                    <a:pt x="6708" y="10069"/>
                    <a:pt x="6370" y="10708"/>
                    <a:pt x="5945" y="11281"/>
                  </a:cubicBezTo>
                  <a:cubicBezTo>
                    <a:pt x="5198" y="12289"/>
                    <a:pt x="3965" y="12719"/>
                    <a:pt x="2845" y="12719"/>
                  </a:cubicBezTo>
                  <a:close/>
                  <a:moveTo>
                    <a:pt x="8677" y="379"/>
                  </a:moveTo>
                  <a:cubicBezTo>
                    <a:pt x="8345" y="379"/>
                    <a:pt x="8017" y="425"/>
                    <a:pt x="7700" y="522"/>
                  </a:cubicBezTo>
                  <a:cubicBezTo>
                    <a:pt x="6232" y="993"/>
                    <a:pt x="5551" y="2477"/>
                    <a:pt x="4886" y="3909"/>
                  </a:cubicBezTo>
                  <a:cubicBezTo>
                    <a:pt x="4799" y="4104"/>
                    <a:pt x="4712" y="4293"/>
                    <a:pt x="4625" y="4477"/>
                  </a:cubicBezTo>
                  <a:cubicBezTo>
                    <a:pt x="3981" y="5828"/>
                    <a:pt x="3096" y="6830"/>
                    <a:pt x="2159" y="7884"/>
                  </a:cubicBezTo>
                  <a:cubicBezTo>
                    <a:pt x="1760" y="8335"/>
                    <a:pt x="1346" y="8800"/>
                    <a:pt x="952" y="9302"/>
                  </a:cubicBezTo>
                  <a:cubicBezTo>
                    <a:pt x="394" y="10002"/>
                    <a:pt x="195" y="10673"/>
                    <a:pt x="379" y="11235"/>
                  </a:cubicBezTo>
                  <a:cubicBezTo>
                    <a:pt x="548" y="11747"/>
                    <a:pt x="1024" y="12151"/>
                    <a:pt x="1719" y="12376"/>
                  </a:cubicBezTo>
                  <a:lnTo>
                    <a:pt x="1719" y="12376"/>
                  </a:lnTo>
                  <a:cubicBezTo>
                    <a:pt x="2963" y="12775"/>
                    <a:pt x="4815" y="12494"/>
                    <a:pt x="5787" y="11179"/>
                  </a:cubicBezTo>
                  <a:cubicBezTo>
                    <a:pt x="6201" y="10616"/>
                    <a:pt x="6534" y="9982"/>
                    <a:pt x="6861" y="9373"/>
                  </a:cubicBezTo>
                  <a:cubicBezTo>
                    <a:pt x="7240" y="8647"/>
                    <a:pt x="7634" y="7900"/>
                    <a:pt x="8171" y="7255"/>
                  </a:cubicBezTo>
                  <a:cubicBezTo>
                    <a:pt x="8902" y="6375"/>
                    <a:pt x="9880" y="5705"/>
                    <a:pt x="10826" y="5055"/>
                  </a:cubicBezTo>
                  <a:cubicBezTo>
                    <a:pt x="11772" y="4411"/>
                    <a:pt x="12760" y="3735"/>
                    <a:pt x="13481" y="2855"/>
                  </a:cubicBezTo>
                  <a:cubicBezTo>
                    <a:pt x="13645" y="2651"/>
                    <a:pt x="13998" y="2144"/>
                    <a:pt x="13758" y="1771"/>
                  </a:cubicBezTo>
                  <a:cubicBezTo>
                    <a:pt x="13619" y="1556"/>
                    <a:pt x="13338" y="1464"/>
                    <a:pt x="13041" y="1382"/>
                  </a:cubicBezTo>
                  <a:lnTo>
                    <a:pt x="10887" y="783"/>
                  </a:lnTo>
                  <a:cubicBezTo>
                    <a:pt x="10105" y="563"/>
                    <a:pt x="9373" y="379"/>
                    <a:pt x="8677" y="3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1"/>
            <p:cNvSpPr/>
            <p:nvPr/>
          </p:nvSpPr>
          <p:spPr>
            <a:xfrm>
              <a:off x="507100" y="2793100"/>
              <a:ext cx="299575" cy="270900"/>
            </a:xfrm>
            <a:custGeom>
              <a:avLst/>
              <a:gdLst/>
              <a:ahLst/>
              <a:cxnLst/>
              <a:rect l="l" t="t" r="r" b="b"/>
              <a:pathLst>
                <a:path w="11983" h="10836" extrusionOk="0">
                  <a:moveTo>
                    <a:pt x="1515" y="10836"/>
                  </a:moveTo>
                  <a:cubicBezTo>
                    <a:pt x="1356" y="10836"/>
                    <a:pt x="1192" y="10815"/>
                    <a:pt x="1034" y="10785"/>
                  </a:cubicBezTo>
                  <a:cubicBezTo>
                    <a:pt x="496" y="10657"/>
                    <a:pt x="174" y="10309"/>
                    <a:pt x="97" y="9777"/>
                  </a:cubicBezTo>
                  <a:cubicBezTo>
                    <a:pt x="0" y="9050"/>
                    <a:pt x="614" y="8442"/>
                    <a:pt x="1110" y="7950"/>
                  </a:cubicBezTo>
                  <a:cubicBezTo>
                    <a:pt x="2538" y="6544"/>
                    <a:pt x="3709" y="4901"/>
                    <a:pt x="4574" y="3095"/>
                  </a:cubicBezTo>
                  <a:cubicBezTo>
                    <a:pt x="4630" y="2978"/>
                    <a:pt x="4686" y="2855"/>
                    <a:pt x="4743" y="2737"/>
                  </a:cubicBezTo>
                  <a:cubicBezTo>
                    <a:pt x="5055" y="2067"/>
                    <a:pt x="5377" y="1371"/>
                    <a:pt x="5909" y="829"/>
                  </a:cubicBezTo>
                  <a:cubicBezTo>
                    <a:pt x="6370" y="358"/>
                    <a:pt x="6932" y="107"/>
                    <a:pt x="7628" y="61"/>
                  </a:cubicBezTo>
                  <a:lnTo>
                    <a:pt x="7633" y="148"/>
                  </a:lnTo>
                  <a:lnTo>
                    <a:pt x="7628" y="61"/>
                  </a:lnTo>
                  <a:cubicBezTo>
                    <a:pt x="8467" y="0"/>
                    <a:pt x="9363" y="251"/>
                    <a:pt x="10227" y="486"/>
                  </a:cubicBezTo>
                  <a:cubicBezTo>
                    <a:pt x="10606" y="594"/>
                    <a:pt x="10964" y="691"/>
                    <a:pt x="11307" y="762"/>
                  </a:cubicBezTo>
                  <a:cubicBezTo>
                    <a:pt x="11552" y="814"/>
                    <a:pt x="11818" y="895"/>
                    <a:pt x="11900" y="1126"/>
                  </a:cubicBezTo>
                  <a:cubicBezTo>
                    <a:pt x="11982" y="1351"/>
                    <a:pt x="11859" y="1591"/>
                    <a:pt x="11516" y="1842"/>
                  </a:cubicBezTo>
                  <a:cubicBezTo>
                    <a:pt x="11066" y="2180"/>
                    <a:pt x="10580" y="2512"/>
                    <a:pt x="10110" y="2834"/>
                  </a:cubicBezTo>
                  <a:cubicBezTo>
                    <a:pt x="8825" y="3714"/>
                    <a:pt x="7495" y="4625"/>
                    <a:pt x="6539" y="5776"/>
                  </a:cubicBezTo>
                  <a:cubicBezTo>
                    <a:pt x="5950" y="6477"/>
                    <a:pt x="5541" y="7260"/>
                    <a:pt x="5142" y="8012"/>
                  </a:cubicBezTo>
                  <a:cubicBezTo>
                    <a:pt x="4820" y="8631"/>
                    <a:pt x="4513" y="9209"/>
                    <a:pt x="4129" y="9731"/>
                  </a:cubicBezTo>
                  <a:cubicBezTo>
                    <a:pt x="3709" y="10294"/>
                    <a:pt x="2497" y="10836"/>
                    <a:pt x="1515" y="10836"/>
                  </a:cubicBezTo>
                  <a:close/>
                  <a:moveTo>
                    <a:pt x="7879" y="230"/>
                  </a:moveTo>
                  <a:cubicBezTo>
                    <a:pt x="7797" y="230"/>
                    <a:pt x="7720" y="230"/>
                    <a:pt x="7638" y="235"/>
                  </a:cubicBezTo>
                  <a:cubicBezTo>
                    <a:pt x="6994" y="281"/>
                    <a:pt x="6472" y="512"/>
                    <a:pt x="6047" y="947"/>
                  </a:cubicBezTo>
                  <a:cubicBezTo>
                    <a:pt x="5536" y="1468"/>
                    <a:pt x="5219" y="2149"/>
                    <a:pt x="4912" y="2809"/>
                  </a:cubicBezTo>
                  <a:cubicBezTo>
                    <a:pt x="4855" y="2926"/>
                    <a:pt x="4799" y="3049"/>
                    <a:pt x="4743" y="3172"/>
                  </a:cubicBezTo>
                  <a:cubicBezTo>
                    <a:pt x="3868" y="4993"/>
                    <a:pt x="2686" y="6651"/>
                    <a:pt x="1243" y="8073"/>
                  </a:cubicBezTo>
                  <a:cubicBezTo>
                    <a:pt x="778" y="8534"/>
                    <a:pt x="200" y="9112"/>
                    <a:pt x="287" y="9756"/>
                  </a:cubicBezTo>
                  <a:cubicBezTo>
                    <a:pt x="348" y="10212"/>
                    <a:pt x="614" y="10503"/>
                    <a:pt x="1080" y="10611"/>
                  </a:cubicBezTo>
                  <a:cubicBezTo>
                    <a:pt x="2011" y="10831"/>
                    <a:pt x="3525" y="10232"/>
                    <a:pt x="3970" y="9629"/>
                  </a:cubicBezTo>
                  <a:cubicBezTo>
                    <a:pt x="4349" y="9117"/>
                    <a:pt x="4651" y="8544"/>
                    <a:pt x="4973" y="7935"/>
                  </a:cubicBezTo>
                  <a:cubicBezTo>
                    <a:pt x="5372" y="7173"/>
                    <a:pt x="5792" y="6385"/>
                    <a:pt x="6385" y="5664"/>
                  </a:cubicBezTo>
                  <a:cubicBezTo>
                    <a:pt x="7362" y="4497"/>
                    <a:pt x="8703" y="3576"/>
                    <a:pt x="9997" y="2691"/>
                  </a:cubicBezTo>
                  <a:cubicBezTo>
                    <a:pt x="10468" y="2369"/>
                    <a:pt x="10954" y="2036"/>
                    <a:pt x="11399" y="1704"/>
                  </a:cubicBezTo>
                  <a:cubicBezTo>
                    <a:pt x="11670" y="1504"/>
                    <a:pt x="11777" y="1330"/>
                    <a:pt x="11726" y="1182"/>
                  </a:cubicBezTo>
                  <a:cubicBezTo>
                    <a:pt x="11670" y="1039"/>
                    <a:pt x="11460" y="977"/>
                    <a:pt x="11266" y="936"/>
                  </a:cubicBezTo>
                  <a:cubicBezTo>
                    <a:pt x="10918" y="865"/>
                    <a:pt x="10555" y="762"/>
                    <a:pt x="10176" y="660"/>
                  </a:cubicBezTo>
                  <a:cubicBezTo>
                    <a:pt x="9409" y="445"/>
                    <a:pt x="8621" y="230"/>
                    <a:pt x="7879" y="23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1"/>
            <p:cNvSpPr/>
            <p:nvPr/>
          </p:nvSpPr>
          <p:spPr>
            <a:xfrm>
              <a:off x="870975" y="2244400"/>
              <a:ext cx="358275" cy="478750"/>
            </a:xfrm>
            <a:custGeom>
              <a:avLst/>
              <a:gdLst/>
              <a:ahLst/>
              <a:cxnLst/>
              <a:rect l="l" t="t" r="r" b="b"/>
              <a:pathLst>
                <a:path w="14331" h="19150" extrusionOk="0">
                  <a:moveTo>
                    <a:pt x="11686" y="19150"/>
                  </a:moveTo>
                  <a:cubicBezTo>
                    <a:pt x="7992" y="19150"/>
                    <a:pt x="1673" y="13936"/>
                    <a:pt x="686" y="11921"/>
                  </a:cubicBezTo>
                  <a:cubicBezTo>
                    <a:pt x="164" y="10856"/>
                    <a:pt x="0" y="9956"/>
                    <a:pt x="185" y="9178"/>
                  </a:cubicBezTo>
                  <a:cubicBezTo>
                    <a:pt x="446" y="8073"/>
                    <a:pt x="1285" y="7270"/>
                    <a:pt x="2093" y="6492"/>
                  </a:cubicBezTo>
                  <a:cubicBezTo>
                    <a:pt x="2707" y="5904"/>
                    <a:pt x="3341" y="5295"/>
                    <a:pt x="3710" y="4569"/>
                  </a:cubicBezTo>
                  <a:cubicBezTo>
                    <a:pt x="3935" y="4113"/>
                    <a:pt x="4047" y="3545"/>
                    <a:pt x="4150" y="2998"/>
                  </a:cubicBezTo>
                  <a:cubicBezTo>
                    <a:pt x="4395" y="1719"/>
                    <a:pt x="4651" y="394"/>
                    <a:pt x="6390" y="133"/>
                  </a:cubicBezTo>
                  <a:cubicBezTo>
                    <a:pt x="7281" y="0"/>
                    <a:pt x="8294" y="445"/>
                    <a:pt x="8969" y="1269"/>
                  </a:cubicBezTo>
                  <a:cubicBezTo>
                    <a:pt x="10268" y="2850"/>
                    <a:pt x="11721" y="5500"/>
                    <a:pt x="11982" y="7500"/>
                  </a:cubicBezTo>
                  <a:cubicBezTo>
                    <a:pt x="12039" y="7996"/>
                    <a:pt x="12069" y="8493"/>
                    <a:pt x="12069" y="8989"/>
                  </a:cubicBezTo>
                  <a:cubicBezTo>
                    <a:pt x="12080" y="9700"/>
                    <a:pt x="12095" y="10432"/>
                    <a:pt x="12279" y="11122"/>
                  </a:cubicBezTo>
                  <a:cubicBezTo>
                    <a:pt x="12473" y="11834"/>
                    <a:pt x="12847" y="12519"/>
                    <a:pt x="13215" y="13179"/>
                  </a:cubicBezTo>
                  <a:cubicBezTo>
                    <a:pt x="13763" y="14182"/>
                    <a:pt x="14331" y="15210"/>
                    <a:pt x="14259" y="16351"/>
                  </a:cubicBezTo>
                  <a:cubicBezTo>
                    <a:pt x="14162" y="17952"/>
                    <a:pt x="13502" y="18878"/>
                    <a:pt x="12289" y="19098"/>
                  </a:cubicBezTo>
                  <a:cubicBezTo>
                    <a:pt x="12090" y="19134"/>
                    <a:pt x="11890" y="19150"/>
                    <a:pt x="11686" y="19150"/>
                  </a:cubicBezTo>
                  <a:close/>
                  <a:moveTo>
                    <a:pt x="6703" y="287"/>
                  </a:moveTo>
                  <a:cubicBezTo>
                    <a:pt x="6605" y="287"/>
                    <a:pt x="6508" y="292"/>
                    <a:pt x="6411" y="307"/>
                  </a:cubicBezTo>
                  <a:cubicBezTo>
                    <a:pt x="4810" y="547"/>
                    <a:pt x="4579" y="1750"/>
                    <a:pt x="4334" y="3029"/>
                  </a:cubicBezTo>
                  <a:cubicBezTo>
                    <a:pt x="4226" y="3586"/>
                    <a:pt x="4114" y="4165"/>
                    <a:pt x="3873" y="4640"/>
                  </a:cubicBezTo>
                  <a:cubicBezTo>
                    <a:pt x="3495" y="5397"/>
                    <a:pt x="2850" y="6017"/>
                    <a:pt x="2226" y="6615"/>
                  </a:cubicBezTo>
                  <a:cubicBezTo>
                    <a:pt x="1433" y="7372"/>
                    <a:pt x="614" y="8155"/>
                    <a:pt x="364" y="9214"/>
                  </a:cubicBezTo>
                  <a:cubicBezTo>
                    <a:pt x="190" y="9956"/>
                    <a:pt x="353" y="10815"/>
                    <a:pt x="855" y="11844"/>
                  </a:cubicBezTo>
                  <a:lnTo>
                    <a:pt x="855" y="11844"/>
                  </a:lnTo>
                  <a:cubicBezTo>
                    <a:pt x="1806" y="13783"/>
                    <a:pt x="8135" y="18970"/>
                    <a:pt x="11696" y="18970"/>
                  </a:cubicBezTo>
                  <a:cubicBezTo>
                    <a:pt x="11880" y="18970"/>
                    <a:pt x="12064" y="18955"/>
                    <a:pt x="12248" y="18919"/>
                  </a:cubicBezTo>
                  <a:cubicBezTo>
                    <a:pt x="13364" y="18720"/>
                    <a:pt x="13972" y="17850"/>
                    <a:pt x="14070" y="16336"/>
                  </a:cubicBezTo>
                  <a:cubicBezTo>
                    <a:pt x="14131" y="15251"/>
                    <a:pt x="13604" y="14284"/>
                    <a:pt x="13041" y="13261"/>
                  </a:cubicBezTo>
                  <a:cubicBezTo>
                    <a:pt x="12673" y="12591"/>
                    <a:pt x="12289" y="11895"/>
                    <a:pt x="12095" y="11163"/>
                  </a:cubicBezTo>
                  <a:cubicBezTo>
                    <a:pt x="11900" y="10452"/>
                    <a:pt x="11890" y="9710"/>
                    <a:pt x="11875" y="8989"/>
                  </a:cubicBezTo>
                  <a:cubicBezTo>
                    <a:pt x="11875" y="8498"/>
                    <a:pt x="11849" y="8007"/>
                    <a:pt x="11793" y="7521"/>
                  </a:cubicBezTo>
                  <a:cubicBezTo>
                    <a:pt x="11532" y="5551"/>
                    <a:pt x="10100" y="2937"/>
                    <a:pt x="8815" y="1376"/>
                  </a:cubicBezTo>
                  <a:cubicBezTo>
                    <a:pt x="8258" y="696"/>
                    <a:pt x="7455" y="287"/>
                    <a:pt x="6703" y="28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1"/>
            <p:cNvSpPr/>
            <p:nvPr/>
          </p:nvSpPr>
          <p:spPr>
            <a:xfrm>
              <a:off x="895025" y="2267550"/>
              <a:ext cx="310450" cy="433350"/>
            </a:xfrm>
            <a:custGeom>
              <a:avLst/>
              <a:gdLst/>
              <a:ahLst/>
              <a:cxnLst/>
              <a:rect l="l" t="t" r="r" b="b"/>
              <a:pathLst>
                <a:path w="12418" h="17334" extrusionOk="0">
                  <a:moveTo>
                    <a:pt x="10739" y="17333"/>
                  </a:moveTo>
                  <a:cubicBezTo>
                    <a:pt x="7608" y="17333"/>
                    <a:pt x="1504" y="12514"/>
                    <a:pt x="578" y="10616"/>
                  </a:cubicBezTo>
                  <a:cubicBezTo>
                    <a:pt x="144" y="9736"/>
                    <a:pt x="0" y="9025"/>
                    <a:pt x="138" y="8442"/>
                  </a:cubicBezTo>
                  <a:cubicBezTo>
                    <a:pt x="338" y="7582"/>
                    <a:pt x="1049" y="6907"/>
                    <a:pt x="1801" y="6191"/>
                  </a:cubicBezTo>
                  <a:cubicBezTo>
                    <a:pt x="2471" y="5551"/>
                    <a:pt x="3162" y="4886"/>
                    <a:pt x="3597" y="4021"/>
                  </a:cubicBezTo>
                  <a:cubicBezTo>
                    <a:pt x="3878" y="3459"/>
                    <a:pt x="3996" y="2834"/>
                    <a:pt x="4114" y="2231"/>
                  </a:cubicBezTo>
                  <a:cubicBezTo>
                    <a:pt x="4385" y="819"/>
                    <a:pt x="4595" y="230"/>
                    <a:pt x="5572" y="82"/>
                  </a:cubicBezTo>
                  <a:cubicBezTo>
                    <a:pt x="6124" y="0"/>
                    <a:pt x="6810" y="327"/>
                    <a:pt x="7270" y="885"/>
                  </a:cubicBezTo>
                  <a:cubicBezTo>
                    <a:pt x="8457" y="2333"/>
                    <a:pt x="9849" y="4860"/>
                    <a:pt x="10094" y="6682"/>
                  </a:cubicBezTo>
                  <a:cubicBezTo>
                    <a:pt x="10145" y="7142"/>
                    <a:pt x="10171" y="7608"/>
                    <a:pt x="10171" y="8073"/>
                  </a:cubicBezTo>
                  <a:cubicBezTo>
                    <a:pt x="10186" y="8841"/>
                    <a:pt x="10197" y="9618"/>
                    <a:pt x="10412" y="10411"/>
                  </a:cubicBezTo>
                  <a:cubicBezTo>
                    <a:pt x="10631" y="11220"/>
                    <a:pt x="11031" y="11951"/>
                    <a:pt x="11419" y="12657"/>
                  </a:cubicBezTo>
                  <a:cubicBezTo>
                    <a:pt x="11936" y="13593"/>
                    <a:pt x="12417" y="14473"/>
                    <a:pt x="12366" y="15369"/>
                  </a:cubicBezTo>
                  <a:cubicBezTo>
                    <a:pt x="12238" y="17333"/>
                    <a:pt x="11189" y="17333"/>
                    <a:pt x="10739" y="17333"/>
                  </a:cubicBezTo>
                  <a:close/>
                  <a:moveTo>
                    <a:pt x="5751" y="246"/>
                  </a:moveTo>
                  <a:cubicBezTo>
                    <a:pt x="5700" y="246"/>
                    <a:pt x="5648" y="251"/>
                    <a:pt x="5597" y="261"/>
                  </a:cubicBezTo>
                  <a:cubicBezTo>
                    <a:pt x="4728" y="389"/>
                    <a:pt x="4559" y="885"/>
                    <a:pt x="4293" y="2261"/>
                  </a:cubicBezTo>
                  <a:cubicBezTo>
                    <a:pt x="4175" y="2875"/>
                    <a:pt x="4052" y="3515"/>
                    <a:pt x="3761" y="4098"/>
                  </a:cubicBezTo>
                  <a:cubicBezTo>
                    <a:pt x="3310" y="4993"/>
                    <a:pt x="2609" y="5664"/>
                    <a:pt x="1929" y="6313"/>
                  </a:cubicBezTo>
                  <a:cubicBezTo>
                    <a:pt x="1197" y="7014"/>
                    <a:pt x="507" y="7674"/>
                    <a:pt x="317" y="8483"/>
                  </a:cubicBezTo>
                  <a:cubicBezTo>
                    <a:pt x="190" y="9025"/>
                    <a:pt x="328" y="9700"/>
                    <a:pt x="742" y="10544"/>
                  </a:cubicBezTo>
                  <a:cubicBezTo>
                    <a:pt x="1658" y="12412"/>
                    <a:pt x="7659" y="17154"/>
                    <a:pt x="10739" y="17154"/>
                  </a:cubicBezTo>
                  <a:cubicBezTo>
                    <a:pt x="11199" y="17154"/>
                    <a:pt x="12064" y="17154"/>
                    <a:pt x="12171" y="15364"/>
                  </a:cubicBezTo>
                  <a:cubicBezTo>
                    <a:pt x="12223" y="14519"/>
                    <a:pt x="11752" y="13660"/>
                    <a:pt x="11251" y="12749"/>
                  </a:cubicBezTo>
                  <a:cubicBezTo>
                    <a:pt x="10857" y="12028"/>
                    <a:pt x="10447" y="11291"/>
                    <a:pt x="10227" y="10457"/>
                  </a:cubicBezTo>
                  <a:cubicBezTo>
                    <a:pt x="10007" y="9644"/>
                    <a:pt x="9992" y="8851"/>
                    <a:pt x="9982" y="8083"/>
                  </a:cubicBezTo>
                  <a:cubicBezTo>
                    <a:pt x="9982" y="7623"/>
                    <a:pt x="9956" y="7163"/>
                    <a:pt x="9905" y="6707"/>
                  </a:cubicBezTo>
                  <a:cubicBezTo>
                    <a:pt x="9665" y="4917"/>
                    <a:pt x="8293" y="2430"/>
                    <a:pt x="7117" y="1003"/>
                  </a:cubicBezTo>
                  <a:cubicBezTo>
                    <a:pt x="6743" y="542"/>
                    <a:pt x="6206" y="246"/>
                    <a:pt x="5751" y="2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1"/>
            <p:cNvSpPr/>
            <p:nvPr/>
          </p:nvSpPr>
          <p:spPr>
            <a:xfrm>
              <a:off x="947575" y="2323550"/>
              <a:ext cx="207100" cy="337950"/>
            </a:xfrm>
            <a:custGeom>
              <a:avLst/>
              <a:gdLst/>
              <a:ahLst/>
              <a:cxnLst/>
              <a:rect l="l" t="t" r="r" b="b"/>
              <a:pathLst>
                <a:path w="8284" h="13518" extrusionOk="0">
                  <a:moveTo>
                    <a:pt x="7445" y="13518"/>
                  </a:moveTo>
                  <a:cubicBezTo>
                    <a:pt x="7138" y="13518"/>
                    <a:pt x="6775" y="13354"/>
                    <a:pt x="6355" y="13026"/>
                  </a:cubicBezTo>
                  <a:lnTo>
                    <a:pt x="1930" y="9583"/>
                  </a:lnTo>
                  <a:cubicBezTo>
                    <a:pt x="1086" y="8934"/>
                    <a:pt x="257" y="8212"/>
                    <a:pt x="129" y="7240"/>
                  </a:cubicBezTo>
                  <a:cubicBezTo>
                    <a:pt x="1" y="6253"/>
                    <a:pt x="666" y="5352"/>
                    <a:pt x="1244" y="4774"/>
                  </a:cubicBezTo>
                  <a:cubicBezTo>
                    <a:pt x="1464" y="4554"/>
                    <a:pt x="1700" y="4350"/>
                    <a:pt x="1925" y="4145"/>
                  </a:cubicBezTo>
                  <a:cubicBezTo>
                    <a:pt x="2375" y="3746"/>
                    <a:pt x="2840" y="3326"/>
                    <a:pt x="3183" y="2830"/>
                  </a:cubicBezTo>
                  <a:cubicBezTo>
                    <a:pt x="3485" y="2395"/>
                    <a:pt x="3649" y="1904"/>
                    <a:pt x="3654" y="1454"/>
                  </a:cubicBezTo>
                  <a:cubicBezTo>
                    <a:pt x="3644" y="1316"/>
                    <a:pt x="3613" y="1178"/>
                    <a:pt x="3572" y="1039"/>
                  </a:cubicBezTo>
                  <a:cubicBezTo>
                    <a:pt x="3500" y="794"/>
                    <a:pt x="3429" y="538"/>
                    <a:pt x="3546" y="349"/>
                  </a:cubicBezTo>
                  <a:cubicBezTo>
                    <a:pt x="3623" y="246"/>
                    <a:pt x="3741" y="175"/>
                    <a:pt x="3869" y="154"/>
                  </a:cubicBezTo>
                  <a:lnTo>
                    <a:pt x="3910" y="144"/>
                  </a:lnTo>
                  <a:cubicBezTo>
                    <a:pt x="4810" y="1"/>
                    <a:pt x="5649" y="1490"/>
                    <a:pt x="5833" y="2104"/>
                  </a:cubicBezTo>
                  <a:cubicBezTo>
                    <a:pt x="6064" y="2871"/>
                    <a:pt x="6043" y="3679"/>
                    <a:pt x="6023" y="4462"/>
                  </a:cubicBezTo>
                  <a:cubicBezTo>
                    <a:pt x="6017" y="4692"/>
                    <a:pt x="6007" y="4928"/>
                    <a:pt x="6007" y="5158"/>
                  </a:cubicBezTo>
                  <a:cubicBezTo>
                    <a:pt x="6017" y="7409"/>
                    <a:pt x="6637" y="9619"/>
                    <a:pt x="7798" y="11548"/>
                  </a:cubicBezTo>
                  <a:lnTo>
                    <a:pt x="7839" y="11614"/>
                  </a:lnTo>
                  <a:cubicBezTo>
                    <a:pt x="8003" y="11880"/>
                    <a:pt x="8166" y="12157"/>
                    <a:pt x="8223" y="12469"/>
                  </a:cubicBezTo>
                  <a:cubicBezTo>
                    <a:pt x="8284" y="12801"/>
                    <a:pt x="8187" y="13226"/>
                    <a:pt x="7834" y="13420"/>
                  </a:cubicBezTo>
                  <a:cubicBezTo>
                    <a:pt x="7716" y="13482"/>
                    <a:pt x="7583" y="13518"/>
                    <a:pt x="7445" y="13518"/>
                  </a:cubicBezTo>
                  <a:close/>
                  <a:moveTo>
                    <a:pt x="3945" y="323"/>
                  </a:moveTo>
                  <a:lnTo>
                    <a:pt x="3915" y="328"/>
                  </a:lnTo>
                  <a:cubicBezTo>
                    <a:pt x="3833" y="339"/>
                    <a:pt x="3761" y="379"/>
                    <a:pt x="3710" y="446"/>
                  </a:cubicBezTo>
                  <a:cubicBezTo>
                    <a:pt x="3633" y="564"/>
                    <a:pt x="3695" y="784"/>
                    <a:pt x="3751" y="999"/>
                  </a:cubicBezTo>
                  <a:cubicBezTo>
                    <a:pt x="3802" y="1147"/>
                    <a:pt x="3833" y="1300"/>
                    <a:pt x="3838" y="1454"/>
                  </a:cubicBezTo>
                  <a:cubicBezTo>
                    <a:pt x="3838" y="1940"/>
                    <a:pt x="3659" y="2462"/>
                    <a:pt x="3342" y="2927"/>
                  </a:cubicBezTo>
                  <a:cubicBezTo>
                    <a:pt x="2989" y="3439"/>
                    <a:pt x="2508" y="3864"/>
                    <a:pt x="2053" y="4273"/>
                  </a:cubicBezTo>
                  <a:cubicBezTo>
                    <a:pt x="1827" y="4472"/>
                    <a:pt x="1597" y="4682"/>
                    <a:pt x="1382" y="4892"/>
                  </a:cubicBezTo>
                  <a:cubicBezTo>
                    <a:pt x="830" y="5444"/>
                    <a:pt x="195" y="6299"/>
                    <a:pt x="318" y="7215"/>
                  </a:cubicBezTo>
                  <a:cubicBezTo>
                    <a:pt x="436" y="8125"/>
                    <a:pt x="1234" y="8811"/>
                    <a:pt x="2047" y="9445"/>
                  </a:cubicBezTo>
                  <a:lnTo>
                    <a:pt x="6473" y="12888"/>
                  </a:lnTo>
                  <a:cubicBezTo>
                    <a:pt x="7015" y="13308"/>
                    <a:pt x="7430" y="13431"/>
                    <a:pt x="7737" y="13262"/>
                  </a:cubicBezTo>
                  <a:cubicBezTo>
                    <a:pt x="8013" y="13113"/>
                    <a:pt x="8084" y="12760"/>
                    <a:pt x="8038" y="12494"/>
                  </a:cubicBezTo>
                  <a:cubicBezTo>
                    <a:pt x="7992" y="12213"/>
                    <a:pt x="7834" y="11952"/>
                    <a:pt x="7680" y="11701"/>
                  </a:cubicBezTo>
                  <a:lnTo>
                    <a:pt x="7639" y="11635"/>
                  </a:lnTo>
                  <a:cubicBezTo>
                    <a:pt x="6457" y="9681"/>
                    <a:pt x="5833" y="7440"/>
                    <a:pt x="5823" y="5158"/>
                  </a:cubicBezTo>
                  <a:cubicBezTo>
                    <a:pt x="5823" y="4923"/>
                    <a:pt x="5828" y="4692"/>
                    <a:pt x="5833" y="4452"/>
                  </a:cubicBezTo>
                  <a:cubicBezTo>
                    <a:pt x="5854" y="3684"/>
                    <a:pt x="5874" y="2891"/>
                    <a:pt x="5654" y="2150"/>
                  </a:cubicBezTo>
                  <a:cubicBezTo>
                    <a:pt x="5475" y="1551"/>
                    <a:pt x="4672" y="206"/>
                    <a:pt x="3945" y="32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1"/>
            <p:cNvSpPr/>
            <p:nvPr/>
          </p:nvSpPr>
          <p:spPr>
            <a:xfrm>
              <a:off x="996950" y="2440600"/>
              <a:ext cx="74850" cy="118700"/>
            </a:xfrm>
            <a:custGeom>
              <a:avLst/>
              <a:gdLst/>
              <a:ahLst/>
              <a:cxnLst/>
              <a:rect l="l" t="t" r="r" b="b"/>
              <a:pathLst>
                <a:path w="2994" h="4748" extrusionOk="0">
                  <a:moveTo>
                    <a:pt x="2549" y="4743"/>
                  </a:moveTo>
                  <a:cubicBezTo>
                    <a:pt x="2165" y="4743"/>
                    <a:pt x="1781" y="4318"/>
                    <a:pt x="1587" y="4093"/>
                  </a:cubicBezTo>
                  <a:lnTo>
                    <a:pt x="1566" y="4067"/>
                  </a:lnTo>
                  <a:cubicBezTo>
                    <a:pt x="1495" y="3991"/>
                    <a:pt x="1428" y="3904"/>
                    <a:pt x="1367" y="3822"/>
                  </a:cubicBezTo>
                  <a:cubicBezTo>
                    <a:pt x="1305" y="3735"/>
                    <a:pt x="1249" y="3663"/>
                    <a:pt x="1183" y="3586"/>
                  </a:cubicBezTo>
                  <a:cubicBezTo>
                    <a:pt x="1014" y="3407"/>
                    <a:pt x="830" y="3239"/>
                    <a:pt x="630" y="3085"/>
                  </a:cubicBezTo>
                  <a:lnTo>
                    <a:pt x="518" y="2988"/>
                  </a:lnTo>
                  <a:cubicBezTo>
                    <a:pt x="308" y="2819"/>
                    <a:pt x="52" y="2604"/>
                    <a:pt x="16" y="2338"/>
                  </a:cubicBezTo>
                  <a:cubicBezTo>
                    <a:pt x="1" y="2205"/>
                    <a:pt x="108" y="1837"/>
                    <a:pt x="630" y="1315"/>
                  </a:cubicBezTo>
                  <a:cubicBezTo>
                    <a:pt x="804" y="1141"/>
                    <a:pt x="1004" y="967"/>
                    <a:pt x="1208" y="783"/>
                  </a:cubicBezTo>
                  <a:lnTo>
                    <a:pt x="1234" y="762"/>
                  </a:lnTo>
                  <a:cubicBezTo>
                    <a:pt x="1321" y="675"/>
                    <a:pt x="1403" y="578"/>
                    <a:pt x="1469" y="471"/>
                  </a:cubicBezTo>
                  <a:cubicBezTo>
                    <a:pt x="1556" y="338"/>
                    <a:pt x="1664" y="215"/>
                    <a:pt x="1786" y="108"/>
                  </a:cubicBezTo>
                  <a:cubicBezTo>
                    <a:pt x="1848" y="56"/>
                    <a:pt x="1924" y="21"/>
                    <a:pt x="2006" y="5"/>
                  </a:cubicBezTo>
                  <a:cubicBezTo>
                    <a:pt x="2032" y="0"/>
                    <a:pt x="2063" y="0"/>
                    <a:pt x="2093" y="5"/>
                  </a:cubicBezTo>
                  <a:lnTo>
                    <a:pt x="2093" y="5"/>
                  </a:lnTo>
                  <a:cubicBezTo>
                    <a:pt x="2170" y="10"/>
                    <a:pt x="2237" y="61"/>
                    <a:pt x="2272" y="133"/>
                  </a:cubicBezTo>
                  <a:cubicBezTo>
                    <a:pt x="2293" y="215"/>
                    <a:pt x="2283" y="302"/>
                    <a:pt x="2231" y="374"/>
                  </a:cubicBezTo>
                  <a:cubicBezTo>
                    <a:pt x="2088" y="681"/>
                    <a:pt x="2196" y="1110"/>
                    <a:pt x="2288" y="1453"/>
                  </a:cubicBezTo>
                  <a:cubicBezTo>
                    <a:pt x="2303" y="1520"/>
                    <a:pt x="2318" y="1581"/>
                    <a:pt x="2334" y="1647"/>
                  </a:cubicBezTo>
                  <a:cubicBezTo>
                    <a:pt x="2410" y="1980"/>
                    <a:pt x="2503" y="2318"/>
                    <a:pt x="2595" y="2640"/>
                  </a:cubicBezTo>
                  <a:lnTo>
                    <a:pt x="2697" y="3024"/>
                  </a:lnTo>
                  <a:cubicBezTo>
                    <a:pt x="2799" y="3351"/>
                    <a:pt x="2871" y="3684"/>
                    <a:pt x="2922" y="4021"/>
                  </a:cubicBezTo>
                  <a:lnTo>
                    <a:pt x="2927" y="4047"/>
                  </a:lnTo>
                  <a:cubicBezTo>
                    <a:pt x="2953" y="4236"/>
                    <a:pt x="2994" y="4543"/>
                    <a:pt x="2784" y="4686"/>
                  </a:cubicBezTo>
                  <a:cubicBezTo>
                    <a:pt x="2769" y="4697"/>
                    <a:pt x="2753" y="4707"/>
                    <a:pt x="2738" y="4712"/>
                  </a:cubicBezTo>
                  <a:cubicBezTo>
                    <a:pt x="2676" y="4738"/>
                    <a:pt x="2615" y="4748"/>
                    <a:pt x="2549" y="4743"/>
                  </a:cubicBezTo>
                  <a:close/>
                  <a:moveTo>
                    <a:pt x="2047" y="179"/>
                  </a:moveTo>
                  <a:lnTo>
                    <a:pt x="2032" y="179"/>
                  </a:lnTo>
                  <a:cubicBezTo>
                    <a:pt x="1986" y="189"/>
                    <a:pt x="1940" y="210"/>
                    <a:pt x="1904" y="246"/>
                  </a:cubicBezTo>
                  <a:cubicBezTo>
                    <a:pt x="1797" y="338"/>
                    <a:pt x="1699" y="445"/>
                    <a:pt x="1623" y="568"/>
                  </a:cubicBezTo>
                  <a:cubicBezTo>
                    <a:pt x="1546" y="686"/>
                    <a:pt x="1459" y="793"/>
                    <a:pt x="1357" y="890"/>
                  </a:cubicBezTo>
                  <a:lnTo>
                    <a:pt x="1336" y="906"/>
                  </a:lnTo>
                  <a:cubicBezTo>
                    <a:pt x="1131" y="1095"/>
                    <a:pt x="937" y="1269"/>
                    <a:pt x="763" y="1438"/>
                  </a:cubicBezTo>
                  <a:cubicBezTo>
                    <a:pt x="277" y="1929"/>
                    <a:pt x="190" y="2246"/>
                    <a:pt x="200" y="2318"/>
                  </a:cubicBezTo>
                  <a:cubicBezTo>
                    <a:pt x="226" y="2512"/>
                    <a:pt x="456" y="2701"/>
                    <a:pt x="620" y="2840"/>
                  </a:cubicBezTo>
                  <a:lnTo>
                    <a:pt x="753" y="2947"/>
                  </a:lnTo>
                  <a:cubicBezTo>
                    <a:pt x="957" y="3106"/>
                    <a:pt x="1152" y="3285"/>
                    <a:pt x="1326" y="3474"/>
                  </a:cubicBezTo>
                  <a:cubicBezTo>
                    <a:pt x="1397" y="3551"/>
                    <a:pt x="1454" y="3633"/>
                    <a:pt x="1520" y="3720"/>
                  </a:cubicBezTo>
                  <a:cubicBezTo>
                    <a:pt x="1582" y="3801"/>
                    <a:pt x="1638" y="3878"/>
                    <a:pt x="1704" y="3955"/>
                  </a:cubicBezTo>
                  <a:lnTo>
                    <a:pt x="1730" y="3980"/>
                  </a:lnTo>
                  <a:cubicBezTo>
                    <a:pt x="1930" y="4206"/>
                    <a:pt x="2344" y="4676"/>
                    <a:pt x="2661" y="4543"/>
                  </a:cubicBezTo>
                  <a:cubicBezTo>
                    <a:pt x="2789" y="4461"/>
                    <a:pt x="2758" y="4206"/>
                    <a:pt x="2738" y="4067"/>
                  </a:cubicBezTo>
                  <a:lnTo>
                    <a:pt x="2738" y="4037"/>
                  </a:lnTo>
                  <a:cubicBezTo>
                    <a:pt x="2687" y="3709"/>
                    <a:pt x="2615" y="3387"/>
                    <a:pt x="2518" y="3065"/>
                  </a:cubicBezTo>
                  <a:lnTo>
                    <a:pt x="2416" y="2686"/>
                  </a:lnTo>
                  <a:cubicBezTo>
                    <a:pt x="2323" y="2359"/>
                    <a:pt x="2231" y="2021"/>
                    <a:pt x="2155" y="1683"/>
                  </a:cubicBezTo>
                  <a:cubicBezTo>
                    <a:pt x="2139" y="1627"/>
                    <a:pt x="2124" y="1566"/>
                    <a:pt x="2103" y="1499"/>
                  </a:cubicBezTo>
                  <a:cubicBezTo>
                    <a:pt x="2011" y="1126"/>
                    <a:pt x="1894" y="660"/>
                    <a:pt x="2057" y="317"/>
                  </a:cubicBezTo>
                  <a:cubicBezTo>
                    <a:pt x="2083" y="266"/>
                    <a:pt x="2109" y="220"/>
                    <a:pt x="2098" y="195"/>
                  </a:cubicBezTo>
                  <a:cubicBezTo>
                    <a:pt x="2088" y="184"/>
                    <a:pt x="2078" y="179"/>
                    <a:pt x="2063" y="179"/>
                  </a:cubicBezTo>
                  <a:lnTo>
                    <a:pt x="2063" y="179"/>
                  </a:lnTo>
                  <a:cubicBezTo>
                    <a:pt x="2057" y="174"/>
                    <a:pt x="2052" y="174"/>
                    <a:pt x="2047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1"/>
            <p:cNvSpPr/>
            <p:nvPr/>
          </p:nvSpPr>
          <p:spPr>
            <a:xfrm>
              <a:off x="735025" y="2988650"/>
              <a:ext cx="1103300" cy="1272275"/>
            </a:xfrm>
            <a:custGeom>
              <a:avLst/>
              <a:gdLst/>
              <a:ahLst/>
              <a:cxnLst/>
              <a:rect l="l" t="t" r="r" b="b"/>
              <a:pathLst>
                <a:path w="44132" h="50891" extrusionOk="0">
                  <a:moveTo>
                    <a:pt x="33792" y="50670"/>
                  </a:moveTo>
                  <a:cubicBezTo>
                    <a:pt x="32344" y="50670"/>
                    <a:pt x="30973" y="50486"/>
                    <a:pt x="29863" y="50154"/>
                  </a:cubicBezTo>
                  <a:cubicBezTo>
                    <a:pt x="27642" y="49478"/>
                    <a:pt x="25591" y="48353"/>
                    <a:pt x="23831" y="46838"/>
                  </a:cubicBezTo>
                  <a:cubicBezTo>
                    <a:pt x="23048" y="46163"/>
                    <a:pt x="22311" y="45375"/>
                    <a:pt x="21590" y="44613"/>
                  </a:cubicBezTo>
                  <a:cubicBezTo>
                    <a:pt x="20183" y="43114"/>
                    <a:pt x="18725" y="41564"/>
                    <a:pt x="16822" y="40704"/>
                  </a:cubicBezTo>
                  <a:cubicBezTo>
                    <a:pt x="15563" y="40131"/>
                    <a:pt x="14197" y="39993"/>
                    <a:pt x="12882" y="39855"/>
                  </a:cubicBezTo>
                  <a:cubicBezTo>
                    <a:pt x="11455" y="39712"/>
                    <a:pt x="9971" y="39558"/>
                    <a:pt x="8564" y="38862"/>
                  </a:cubicBezTo>
                  <a:cubicBezTo>
                    <a:pt x="6098" y="37650"/>
                    <a:pt x="4072" y="35573"/>
                    <a:pt x="3003" y="33163"/>
                  </a:cubicBezTo>
                  <a:cubicBezTo>
                    <a:pt x="1867" y="30600"/>
                    <a:pt x="1913" y="27909"/>
                    <a:pt x="3131" y="25591"/>
                  </a:cubicBezTo>
                  <a:cubicBezTo>
                    <a:pt x="3285" y="25295"/>
                    <a:pt x="3464" y="24998"/>
                    <a:pt x="3632" y="24706"/>
                  </a:cubicBezTo>
                  <a:cubicBezTo>
                    <a:pt x="4159" y="23821"/>
                    <a:pt x="4702" y="22900"/>
                    <a:pt x="4712" y="21897"/>
                  </a:cubicBezTo>
                  <a:cubicBezTo>
                    <a:pt x="4732" y="20419"/>
                    <a:pt x="3689" y="19293"/>
                    <a:pt x="2579" y="18106"/>
                  </a:cubicBezTo>
                  <a:cubicBezTo>
                    <a:pt x="1954" y="17436"/>
                    <a:pt x="1310" y="16740"/>
                    <a:pt x="865" y="15973"/>
                  </a:cubicBezTo>
                  <a:cubicBezTo>
                    <a:pt x="0" y="14484"/>
                    <a:pt x="41" y="12571"/>
                    <a:pt x="962" y="10857"/>
                  </a:cubicBezTo>
                  <a:cubicBezTo>
                    <a:pt x="1888" y="9143"/>
                    <a:pt x="3499" y="7992"/>
                    <a:pt x="5280" y="7782"/>
                  </a:cubicBezTo>
                  <a:cubicBezTo>
                    <a:pt x="5725" y="7741"/>
                    <a:pt x="6180" y="7721"/>
                    <a:pt x="6630" y="7726"/>
                  </a:cubicBezTo>
                  <a:cubicBezTo>
                    <a:pt x="7306" y="7721"/>
                    <a:pt x="8002" y="7716"/>
                    <a:pt x="8651" y="7531"/>
                  </a:cubicBezTo>
                  <a:cubicBezTo>
                    <a:pt x="10283" y="7081"/>
                    <a:pt x="11240" y="5736"/>
                    <a:pt x="12248" y="4313"/>
                  </a:cubicBezTo>
                  <a:cubicBezTo>
                    <a:pt x="12918" y="3372"/>
                    <a:pt x="13604" y="2405"/>
                    <a:pt x="14509" y="1699"/>
                  </a:cubicBezTo>
                  <a:cubicBezTo>
                    <a:pt x="16684" y="1"/>
                    <a:pt x="20203" y="11"/>
                    <a:pt x="22695" y="1725"/>
                  </a:cubicBezTo>
                  <a:cubicBezTo>
                    <a:pt x="24915" y="3244"/>
                    <a:pt x="26317" y="5940"/>
                    <a:pt x="26440" y="8928"/>
                  </a:cubicBezTo>
                  <a:cubicBezTo>
                    <a:pt x="26491" y="10197"/>
                    <a:pt x="26327" y="11481"/>
                    <a:pt x="26164" y="12719"/>
                  </a:cubicBezTo>
                  <a:cubicBezTo>
                    <a:pt x="26061" y="13528"/>
                    <a:pt x="25954" y="14367"/>
                    <a:pt x="25908" y="15190"/>
                  </a:cubicBezTo>
                  <a:cubicBezTo>
                    <a:pt x="25765" y="17743"/>
                    <a:pt x="26333" y="19703"/>
                    <a:pt x="27596" y="21012"/>
                  </a:cubicBezTo>
                  <a:cubicBezTo>
                    <a:pt x="28144" y="21585"/>
                    <a:pt x="28855" y="22066"/>
                    <a:pt x="29545" y="22532"/>
                  </a:cubicBezTo>
                  <a:cubicBezTo>
                    <a:pt x="30814" y="23391"/>
                    <a:pt x="32129" y="24282"/>
                    <a:pt x="32380" y="25735"/>
                  </a:cubicBezTo>
                  <a:cubicBezTo>
                    <a:pt x="32533" y="26599"/>
                    <a:pt x="32247" y="27443"/>
                    <a:pt x="31976" y="28262"/>
                  </a:cubicBezTo>
                  <a:cubicBezTo>
                    <a:pt x="31812" y="28753"/>
                    <a:pt x="31638" y="29254"/>
                    <a:pt x="31566" y="29761"/>
                  </a:cubicBezTo>
                  <a:cubicBezTo>
                    <a:pt x="30952" y="33838"/>
                    <a:pt x="34442" y="35547"/>
                    <a:pt x="37808" y="37195"/>
                  </a:cubicBezTo>
                  <a:cubicBezTo>
                    <a:pt x="39333" y="37941"/>
                    <a:pt x="40765" y="38648"/>
                    <a:pt x="41798" y="39548"/>
                  </a:cubicBezTo>
                  <a:cubicBezTo>
                    <a:pt x="43318" y="40873"/>
                    <a:pt x="44131" y="42705"/>
                    <a:pt x="43973" y="44434"/>
                  </a:cubicBezTo>
                  <a:cubicBezTo>
                    <a:pt x="43809" y="46255"/>
                    <a:pt x="42837" y="47739"/>
                    <a:pt x="41092" y="48844"/>
                  </a:cubicBezTo>
                  <a:cubicBezTo>
                    <a:pt x="39087" y="50113"/>
                    <a:pt x="36319" y="50670"/>
                    <a:pt x="33792" y="50670"/>
                  </a:cubicBezTo>
                  <a:close/>
                  <a:moveTo>
                    <a:pt x="18464" y="609"/>
                  </a:moveTo>
                  <a:cubicBezTo>
                    <a:pt x="17052" y="609"/>
                    <a:pt x="15681" y="1019"/>
                    <a:pt x="14637" y="1837"/>
                  </a:cubicBezTo>
                  <a:cubicBezTo>
                    <a:pt x="13752" y="2523"/>
                    <a:pt x="13072" y="3485"/>
                    <a:pt x="12412" y="4411"/>
                  </a:cubicBezTo>
                  <a:cubicBezTo>
                    <a:pt x="11424" y="5797"/>
                    <a:pt x="10406" y="7235"/>
                    <a:pt x="8708" y="7705"/>
                  </a:cubicBezTo>
                  <a:cubicBezTo>
                    <a:pt x="8032" y="7890"/>
                    <a:pt x="7326" y="7895"/>
                    <a:pt x="6641" y="7900"/>
                  </a:cubicBezTo>
                  <a:cubicBezTo>
                    <a:pt x="6196" y="7895"/>
                    <a:pt x="5751" y="7915"/>
                    <a:pt x="5305" y="7961"/>
                  </a:cubicBezTo>
                  <a:cubicBezTo>
                    <a:pt x="3592" y="8161"/>
                    <a:pt x="2031" y="9276"/>
                    <a:pt x="1136" y="10939"/>
                  </a:cubicBezTo>
                  <a:cubicBezTo>
                    <a:pt x="240" y="12601"/>
                    <a:pt x="200" y="14454"/>
                    <a:pt x="1033" y="15886"/>
                  </a:cubicBezTo>
                  <a:lnTo>
                    <a:pt x="1033" y="15886"/>
                  </a:lnTo>
                  <a:cubicBezTo>
                    <a:pt x="1468" y="16638"/>
                    <a:pt x="2108" y="17324"/>
                    <a:pt x="2722" y="17989"/>
                  </a:cubicBezTo>
                  <a:cubicBezTo>
                    <a:pt x="3806" y="19150"/>
                    <a:pt x="4927" y="20352"/>
                    <a:pt x="4906" y="21903"/>
                  </a:cubicBezTo>
                  <a:cubicBezTo>
                    <a:pt x="4891" y="22951"/>
                    <a:pt x="4338" y="23888"/>
                    <a:pt x="3801" y="24793"/>
                  </a:cubicBezTo>
                  <a:cubicBezTo>
                    <a:pt x="3632" y="25080"/>
                    <a:pt x="3459" y="25376"/>
                    <a:pt x="3305" y="25668"/>
                  </a:cubicBezTo>
                  <a:cubicBezTo>
                    <a:pt x="619" y="30779"/>
                    <a:pt x="3991" y="36417"/>
                    <a:pt x="8651" y="38709"/>
                  </a:cubicBezTo>
                  <a:cubicBezTo>
                    <a:pt x="10028" y="39384"/>
                    <a:pt x="11491" y="39533"/>
                    <a:pt x="12908" y="39681"/>
                  </a:cubicBezTo>
                  <a:cubicBezTo>
                    <a:pt x="14238" y="39819"/>
                    <a:pt x="15614" y="39962"/>
                    <a:pt x="16904" y="40540"/>
                  </a:cubicBezTo>
                  <a:cubicBezTo>
                    <a:pt x="18837" y="41415"/>
                    <a:pt x="20311" y="42981"/>
                    <a:pt x="21733" y="44495"/>
                  </a:cubicBezTo>
                  <a:cubicBezTo>
                    <a:pt x="22444" y="45252"/>
                    <a:pt x="23181" y="46035"/>
                    <a:pt x="23954" y="46710"/>
                  </a:cubicBezTo>
                  <a:cubicBezTo>
                    <a:pt x="25693" y="48204"/>
                    <a:pt x="27724" y="49320"/>
                    <a:pt x="29919" y="49980"/>
                  </a:cubicBezTo>
                  <a:cubicBezTo>
                    <a:pt x="32922" y="50890"/>
                    <a:pt x="37885" y="50660"/>
                    <a:pt x="40990" y="48696"/>
                  </a:cubicBezTo>
                  <a:cubicBezTo>
                    <a:pt x="42689" y="47626"/>
                    <a:pt x="43630" y="46184"/>
                    <a:pt x="43789" y="44418"/>
                  </a:cubicBezTo>
                  <a:cubicBezTo>
                    <a:pt x="43942" y="42740"/>
                    <a:pt x="43149" y="40965"/>
                    <a:pt x="41676" y="39681"/>
                  </a:cubicBezTo>
                  <a:cubicBezTo>
                    <a:pt x="40663" y="38791"/>
                    <a:pt x="39235" y="38095"/>
                    <a:pt x="37726" y="37353"/>
                  </a:cubicBezTo>
                  <a:cubicBezTo>
                    <a:pt x="34298" y="35675"/>
                    <a:pt x="30758" y="33936"/>
                    <a:pt x="31382" y="29735"/>
                  </a:cubicBezTo>
                  <a:cubicBezTo>
                    <a:pt x="31459" y="29219"/>
                    <a:pt x="31633" y="28702"/>
                    <a:pt x="31797" y="28206"/>
                  </a:cubicBezTo>
                  <a:cubicBezTo>
                    <a:pt x="32078" y="27372"/>
                    <a:pt x="32339" y="26584"/>
                    <a:pt x="32201" y="25765"/>
                  </a:cubicBezTo>
                  <a:cubicBezTo>
                    <a:pt x="31960" y="24384"/>
                    <a:pt x="30737" y="23555"/>
                    <a:pt x="29438" y="22675"/>
                  </a:cubicBezTo>
                  <a:cubicBezTo>
                    <a:pt x="28742" y="22204"/>
                    <a:pt x="28021" y="21718"/>
                    <a:pt x="27458" y="21135"/>
                  </a:cubicBezTo>
                  <a:cubicBezTo>
                    <a:pt x="26164" y="19784"/>
                    <a:pt x="25580" y="17784"/>
                    <a:pt x="25724" y="15180"/>
                  </a:cubicBezTo>
                  <a:cubicBezTo>
                    <a:pt x="25770" y="14346"/>
                    <a:pt x="25877" y="13507"/>
                    <a:pt x="25985" y="12694"/>
                  </a:cubicBezTo>
                  <a:cubicBezTo>
                    <a:pt x="26143" y="11466"/>
                    <a:pt x="26307" y="10192"/>
                    <a:pt x="26256" y="8938"/>
                  </a:cubicBezTo>
                  <a:cubicBezTo>
                    <a:pt x="26133" y="6002"/>
                    <a:pt x="24762" y="3357"/>
                    <a:pt x="22588" y="1868"/>
                  </a:cubicBezTo>
                  <a:cubicBezTo>
                    <a:pt x="21370" y="1044"/>
                    <a:pt x="19932" y="604"/>
                    <a:pt x="18464" y="60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1"/>
            <p:cNvSpPr/>
            <p:nvPr/>
          </p:nvSpPr>
          <p:spPr>
            <a:xfrm>
              <a:off x="783750" y="3043900"/>
              <a:ext cx="1006725" cy="1167000"/>
            </a:xfrm>
            <a:custGeom>
              <a:avLst/>
              <a:gdLst/>
              <a:ahLst/>
              <a:cxnLst/>
              <a:rect l="l" t="t" r="r" b="b"/>
              <a:pathLst>
                <a:path w="40269" h="46680" extrusionOk="0">
                  <a:moveTo>
                    <a:pt x="31848" y="46680"/>
                  </a:moveTo>
                  <a:cubicBezTo>
                    <a:pt x="30605" y="46680"/>
                    <a:pt x="29413" y="46526"/>
                    <a:pt x="28487" y="46245"/>
                  </a:cubicBezTo>
                  <a:cubicBezTo>
                    <a:pt x="26522" y="45652"/>
                    <a:pt x="24701" y="44654"/>
                    <a:pt x="23145" y="43314"/>
                  </a:cubicBezTo>
                  <a:cubicBezTo>
                    <a:pt x="22434" y="42700"/>
                    <a:pt x="21759" y="41983"/>
                    <a:pt x="21043" y="41221"/>
                  </a:cubicBezTo>
                  <a:cubicBezTo>
                    <a:pt x="19508" y="39589"/>
                    <a:pt x="17927" y="37901"/>
                    <a:pt x="15681" y="36888"/>
                  </a:cubicBezTo>
                  <a:cubicBezTo>
                    <a:pt x="14131" y="36187"/>
                    <a:pt x="12545" y="36023"/>
                    <a:pt x="11138" y="35880"/>
                  </a:cubicBezTo>
                  <a:cubicBezTo>
                    <a:pt x="9818" y="35742"/>
                    <a:pt x="8575" y="35614"/>
                    <a:pt x="7480" y="35077"/>
                  </a:cubicBezTo>
                  <a:cubicBezTo>
                    <a:pt x="3510" y="33127"/>
                    <a:pt x="706" y="28277"/>
                    <a:pt x="2860" y="24174"/>
                  </a:cubicBezTo>
                  <a:cubicBezTo>
                    <a:pt x="2998" y="23918"/>
                    <a:pt x="3152" y="23652"/>
                    <a:pt x="3321" y="23371"/>
                  </a:cubicBezTo>
                  <a:cubicBezTo>
                    <a:pt x="3929" y="22338"/>
                    <a:pt x="4620" y="21166"/>
                    <a:pt x="4641" y="19713"/>
                  </a:cubicBezTo>
                  <a:cubicBezTo>
                    <a:pt x="4671" y="17544"/>
                    <a:pt x="3213" y="15978"/>
                    <a:pt x="2036" y="14715"/>
                  </a:cubicBezTo>
                  <a:cubicBezTo>
                    <a:pt x="1458" y="14090"/>
                    <a:pt x="906" y="13502"/>
                    <a:pt x="563" y="12909"/>
                  </a:cubicBezTo>
                  <a:cubicBezTo>
                    <a:pt x="0" y="11937"/>
                    <a:pt x="46" y="10647"/>
                    <a:pt x="686" y="9455"/>
                  </a:cubicBezTo>
                  <a:cubicBezTo>
                    <a:pt x="1325" y="8263"/>
                    <a:pt x="2400" y="7470"/>
                    <a:pt x="3566" y="7337"/>
                  </a:cubicBezTo>
                  <a:cubicBezTo>
                    <a:pt x="3940" y="7301"/>
                    <a:pt x="4323" y="7286"/>
                    <a:pt x="4702" y="7291"/>
                  </a:cubicBezTo>
                  <a:cubicBezTo>
                    <a:pt x="5469" y="7286"/>
                    <a:pt x="6334" y="7276"/>
                    <a:pt x="7234" y="7030"/>
                  </a:cubicBezTo>
                  <a:cubicBezTo>
                    <a:pt x="9516" y="6396"/>
                    <a:pt x="10765" y="4641"/>
                    <a:pt x="11864" y="3091"/>
                  </a:cubicBezTo>
                  <a:cubicBezTo>
                    <a:pt x="12478" y="2221"/>
                    <a:pt x="13067" y="1403"/>
                    <a:pt x="13757" y="860"/>
                  </a:cubicBezTo>
                  <a:cubicBezTo>
                    <a:pt x="14469" y="303"/>
                    <a:pt x="15441" y="1"/>
                    <a:pt x="16495" y="1"/>
                  </a:cubicBezTo>
                  <a:cubicBezTo>
                    <a:pt x="17620" y="1"/>
                    <a:pt x="18771" y="349"/>
                    <a:pt x="19651" y="952"/>
                  </a:cubicBezTo>
                  <a:cubicBezTo>
                    <a:pt x="21411" y="2155"/>
                    <a:pt x="22516" y="4344"/>
                    <a:pt x="22618" y="6790"/>
                  </a:cubicBezTo>
                  <a:cubicBezTo>
                    <a:pt x="22665" y="7915"/>
                    <a:pt x="22516" y="9066"/>
                    <a:pt x="22358" y="10289"/>
                  </a:cubicBezTo>
                  <a:cubicBezTo>
                    <a:pt x="22250" y="11128"/>
                    <a:pt x="22138" y="11998"/>
                    <a:pt x="22092" y="12883"/>
                  </a:cubicBezTo>
                  <a:cubicBezTo>
                    <a:pt x="21923" y="15932"/>
                    <a:pt x="22654" y="18327"/>
                    <a:pt x="24266" y="20000"/>
                  </a:cubicBezTo>
                  <a:cubicBezTo>
                    <a:pt x="24946" y="20711"/>
                    <a:pt x="25775" y="21273"/>
                    <a:pt x="26512" y="21770"/>
                  </a:cubicBezTo>
                  <a:cubicBezTo>
                    <a:pt x="27724" y="22588"/>
                    <a:pt x="28466" y="23136"/>
                    <a:pt x="28584" y="23816"/>
                  </a:cubicBezTo>
                  <a:cubicBezTo>
                    <a:pt x="28661" y="24256"/>
                    <a:pt x="28466" y="24839"/>
                    <a:pt x="28241" y="25515"/>
                  </a:cubicBezTo>
                  <a:cubicBezTo>
                    <a:pt x="28062" y="26042"/>
                    <a:pt x="27857" y="26645"/>
                    <a:pt x="27760" y="27300"/>
                  </a:cubicBezTo>
                  <a:cubicBezTo>
                    <a:pt x="26962" y="32626"/>
                    <a:pt x="31607" y="34903"/>
                    <a:pt x="34999" y="36565"/>
                  </a:cubicBezTo>
                  <a:cubicBezTo>
                    <a:pt x="36406" y="37256"/>
                    <a:pt x="37737" y="37906"/>
                    <a:pt x="38581" y="38648"/>
                  </a:cubicBezTo>
                  <a:cubicBezTo>
                    <a:pt x="39665" y="39589"/>
                    <a:pt x="40269" y="40899"/>
                    <a:pt x="40162" y="42070"/>
                  </a:cubicBezTo>
                  <a:cubicBezTo>
                    <a:pt x="40029" y="43518"/>
                    <a:pt x="39179" y="44628"/>
                    <a:pt x="37563" y="45462"/>
                  </a:cubicBezTo>
                  <a:cubicBezTo>
                    <a:pt x="36064" y="46240"/>
                    <a:pt x="33981" y="46680"/>
                    <a:pt x="31848" y="46680"/>
                  </a:cubicBezTo>
                  <a:close/>
                  <a:moveTo>
                    <a:pt x="16495" y="180"/>
                  </a:moveTo>
                  <a:cubicBezTo>
                    <a:pt x="15482" y="180"/>
                    <a:pt x="14556" y="471"/>
                    <a:pt x="13875" y="998"/>
                  </a:cubicBezTo>
                  <a:cubicBezTo>
                    <a:pt x="13200" y="1525"/>
                    <a:pt x="12627" y="2334"/>
                    <a:pt x="12018" y="3193"/>
                  </a:cubicBezTo>
                  <a:cubicBezTo>
                    <a:pt x="10898" y="4769"/>
                    <a:pt x="9634" y="6549"/>
                    <a:pt x="7286" y="7199"/>
                  </a:cubicBezTo>
                  <a:cubicBezTo>
                    <a:pt x="6360" y="7455"/>
                    <a:pt x="5480" y="7465"/>
                    <a:pt x="4702" y="7470"/>
                  </a:cubicBezTo>
                  <a:cubicBezTo>
                    <a:pt x="4328" y="7465"/>
                    <a:pt x="3955" y="7480"/>
                    <a:pt x="3587" y="7511"/>
                  </a:cubicBezTo>
                  <a:cubicBezTo>
                    <a:pt x="2487" y="7639"/>
                    <a:pt x="1469" y="8401"/>
                    <a:pt x="855" y="9537"/>
                  </a:cubicBezTo>
                  <a:cubicBezTo>
                    <a:pt x="241" y="10673"/>
                    <a:pt x="195" y="11901"/>
                    <a:pt x="727" y="12822"/>
                  </a:cubicBezTo>
                  <a:cubicBezTo>
                    <a:pt x="1059" y="13395"/>
                    <a:pt x="1602" y="13983"/>
                    <a:pt x="2180" y="14597"/>
                  </a:cubicBezTo>
                  <a:cubicBezTo>
                    <a:pt x="3372" y="15876"/>
                    <a:pt x="4861" y="17477"/>
                    <a:pt x="4830" y="19713"/>
                  </a:cubicBezTo>
                  <a:cubicBezTo>
                    <a:pt x="4809" y="21212"/>
                    <a:pt x="4103" y="22404"/>
                    <a:pt x="3484" y="23453"/>
                  </a:cubicBezTo>
                  <a:cubicBezTo>
                    <a:pt x="3321" y="23739"/>
                    <a:pt x="3167" y="24000"/>
                    <a:pt x="3029" y="24251"/>
                  </a:cubicBezTo>
                  <a:cubicBezTo>
                    <a:pt x="926" y="28262"/>
                    <a:pt x="3674" y="33005"/>
                    <a:pt x="7567" y="34918"/>
                  </a:cubicBezTo>
                  <a:cubicBezTo>
                    <a:pt x="8631" y="35440"/>
                    <a:pt x="9859" y="35568"/>
                    <a:pt x="11158" y="35701"/>
                  </a:cubicBezTo>
                  <a:cubicBezTo>
                    <a:pt x="12576" y="35849"/>
                    <a:pt x="14182" y="36013"/>
                    <a:pt x="15758" y="36724"/>
                  </a:cubicBezTo>
                  <a:cubicBezTo>
                    <a:pt x="18040" y="37757"/>
                    <a:pt x="19636" y="39456"/>
                    <a:pt x="21181" y="41103"/>
                  </a:cubicBezTo>
                  <a:cubicBezTo>
                    <a:pt x="21897" y="41861"/>
                    <a:pt x="22567" y="42572"/>
                    <a:pt x="23268" y="43186"/>
                  </a:cubicBezTo>
                  <a:cubicBezTo>
                    <a:pt x="24808" y="44506"/>
                    <a:pt x="26604" y="45493"/>
                    <a:pt x="28543" y="46081"/>
                  </a:cubicBezTo>
                  <a:cubicBezTo>
                    <a:pt x="29448" y="46353"/>
                    <a:pt x="30625" y="46506"/>
                    <a:pt x="31848" y="46506"/>
                  </a:cubicBezTo>
                  <a:cubicBezTo>
                    <a:pt x="33951" y="46506"/>
                    <a:pt x="36007" y="46071"/>
                    <a:pt x="37476" y="45309"/>
                  </a:cubicBezTo>
                  <a:cubicBezTo>
                    <a:pt x="39031" y="44506"/>
                    <a:pt x="39849" y="43441"/>
                    <a:pt x="39972" y="42060"/>
                  </a:cubicBezTo>
                  <a:cubicBezTo>
                    <a:pt x="40075" y="40940"/>
                    <a:pt x="39496" y="39686"/>
                    <a:pt x="38458" y="38781"/>
                  </a:cubicBezTo>
                  <a:cubicBezTo>
                    <a:pt x="37624" y="38054"/>
                    <a:pt x="36309" y="37410"/>
                    <a:pt x="34918" y="36724"/>
                  </a:cubicBezTo>
                  <a:cubicBezTo>
                    <a:pt x="31474" y="35041"/>
                    <a:pt x="26763" y="32728"/>
                    <a:pt x="27576" y="27275"/>
                  </a:cubicBezTo>
                  <a:cubicBezTo>
                    <a:pt x="27678" y="26610"/>
                    <a:pt x="27883" y="25996"/>
                    <a:pt x="28062" y="25463"/>
                  </a:cubicBezTo>
                  <a:cubicBezTo>
                    <a:pt x="28282" y="24809"/>
                    <a:pt x="28471" y="24246"/>
                    <a:pt x="28400" y="23847"/>
                  </a:cubicBezTo>
                  <a:cubicBezTo>
                    <a:pt x="28297" y="23238"/>
                    <a:pt x="27576" y="22711"/>
                    <a:pt x="26399" y="21918"/>
                  </a:cubicBezTo>
                  <a:cubicBezTo>
                    <a:pt x="25663" y="21417"/>
                    <a:pt x="24824" y="20849"/>
                    <a:pt x="24128" y="20127"/>
                  </a:cubicBezTo>
                  <a:cubicBezTo>
                    <a:pt x="22480" y="18414"/>
                    <a:pt x="21728" y="15973"/>
                    <a:pt x="21902" y="12878"/>
                  </a:cubicBezTo>
                  <a:cubicBezTo>
                    <a:pt x="21953" y="11988"/>
                    <a:pt x="22066" y="11118"/>
                    <a:pt x="22173" y="10274"/>
                  </a:cubicBezTo>
                  <a:cubicBezTo>
                    <a:pt x="22332" y="9061"/>
                    <a:pt x="22475" y="7910"/>
                    <a:pt x="22434" y="6800"/>
                  </a:cubicBezTo>
                  <a:cubicBezTo>
                    <a:pt x="22332" y="4406"/>
                    <a:pt x="21252" y="2277"/>
                    <a:pt x="19544" y="1101"/>
                  </a:cubicBezTo>
                  <a:cubicBezTo>
                    <a:pt x="18689" y="512"/>
                    <a:pt x="17579" y="180"/>
                    <a:pt x="16495" y="18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1"/>
            <p:cNvSpPr/>
            <p:nvPr/>
          </p:nvSpPr>
          <p:spPr>
            <a:xfrm>
              <a:off x="903325" y="3108750"/>
              <a:ext cx="863375" cy="1037700"/>
            </a:xfrm>
            <a:custGeom>
              <a:avLst/>
              <a:gdLst/>
              <a:ahLst/>
              <a:cxnLst/>
              <a:rect l="l" t="t" r="r" b="b"/>
              <a:pathLst>
                <a:path w="34535" h="41508" extrusionOk="0">
                  <a:moveTo>
                    <a:pt x="28937" y="41507"/>
                  </a:moveTo>
                  <a:cubicBezTo>
                    <a:pt x="27986" y="41507"/>
                    <a:pt x="27060" y="41395"/>
                    <a:pt x="26405" y="41195"/>
                  </a:cubicBezTo>
                  <a:cubicBezTo>
                    <a:pt x="24809" y="40714"/>
                    <a:pt x="23330" y="39901"/>
                    <a:pt x="22067" y="38816"/>
                  </a:cubicBezTo>
                  <a:cubicBezTo>
                    <a:pt x="21463" y="38295"/>
                    <a:pt x="20834" y="37624"/>
                    <a:pt x="20168" y="36918"/>
                  </a:cubicBezTo>
                  <a:cubicBezTo>
                    <a:pt x="18531" y="35174"/>
                    <a:pt x="16679" y="33209"/>
                    <a:pt x="13942" y="31966"/>
                  </a:cubicBezTo>
                  <a:cubicBezTo>
                    <a:pt x="11978" y="31076"/>
                    <a:pt x="10064" y="30876"/>
                    <a:pt x="8524" y="30723"/>
                  </a:cubicBezTo>
                  <a:cubicBezTo>
                    <a:pt x="7419" y="30610"/>
                    <a:pt x="6468" y="30508"/>
                    <a:pt x="5823" y="30191"/>
                  </a:cubicBezTo>
                  <a:cubicBezTo>
                    <a:pt x="3060" y="28835"/>
                    <a:pt x="968" y="25433"/>
                    <a:pt x="2390" y="22726"/>
                  </a:cubicBezTo>
                  <a:cubicBezTo>
                    <a:pt x="2492" y="22527"/>
                    <a:pt x="2636" y="22291"/>
                    <a:pt x="2784" y="22041"/>
                  </a:cubicBezTo>
                  <a:cubicBezTo>
                    <a:pt x="3475" y="20869"/>
                    <a:pt x="4426" y="19263"/>
                    <a:pt x="4452" y="17150"/>
                  </a:cubicBezTo>
                  <a:cubicBezTo>
                    <a:pt x="4472" y="15727"/>
                    <a:pt x="4053" y="14326"/>
                    <a:pt x="3163" y="12868"/>
                  </a:cubicBezTo>
                  <a:cubicBezTo>
                    <a:pt x="3096" y="12765"/>
                    <a:pt x="3040" y="12663"/>
                    <a:pt x="2978" y="12555"/>
                  </a:cubicBezTo>
                  <a:cubicBezTo>
                    <a:pt x="2769" y="12192"/>
                    <a:pt x="2549" y="11814"/>
                    <a:pt x="2262" y="11532"/>
                  </a:cubicBezTo>
                  <a:cubicBezTo>
                    <a:pt x="2052" y="11333"/>
                    <a:pt x="1822" y="11154"/>
                    <a:pt x="1582" y="10995"/>
                  </a:cubicBezTo>
                  <a:cubicBezTo>
                    <a:pt x="1218" y="10744"/>
                    <a:pt x="845" y="10483"/>
                    <a:pt x="569" y="10079"/>
                  </a:cubicBezTo>
                  <a:cubicBezTo>
                    <a:pt x="72" y="9353"/>
                    <a:pt x="1" y="8232"/>
                    <a:pt x="738" y="7624"/>
                  </a:cubicBezTo>
                  <a:cubicBezTo>
                    <a:pt x="1285" y="7168"/>
                    <a:pt x="2057" y="7158"/>
                    <a:pt x="2733" y="7148"/>
                  </a:cubicBezTo>
                  <a:lnTo>
                    <a:pt x="2968" y="7148"/>
                  </a:lnTo>
                  <a:cubicBezTo>
                    <a:pt x="5864" y="7086"/>
                    <a:pt x="8739" y="5546"/>
                    <a:pt x="10294" y="3234"/>
                  </a:cubicBezTo>
                  <a:cubicBezTo>
                    <a:pt x="10448" y="2999"/>
                    <a:pt x="10596" y="2753"/>
                    <a:pt x="10739" y="2513"/>
                  </a:cubicBezTo>
                  <a:cubicBezTo>
                    <a:pt x="11036" y="2021"/>
                    <a:pt x="11343" y="1510"/>
                    <a:pt x="11747" y="1070"/>
                  </a:cubicBezTo>
                  <a:cubicBezTo>
                    <a:pt x="12264" y="507"/>
                    <a:pt x="12924" y="134"/>
                    <a:pt x="13564" y="36"/>
                  </a:cubicBezTo>
                  <a:cubicBezTo>
                    <a:pt x="13799" y="1"/>
                    <a:pt x="14039" y="6"/>
                    <a:pt x="14275" y="47"/>
                  </a:cubicBezTo>
                  <a:cubicBezTo>
                    <a:pt x="16142" y="384"/>
                    <a:pt x="16935" y="2835"/>
                    <a:pt x="16996" y="4298"/>
                  </a:cubicBezTo>
                  <a:cubicBezTo>
                    <a:pt x="17032" y="5219"/>
                    <a:pt x="16904" y="6222"/>
                    <a:pt x="16751" y="7383"/>
                  </a:cubicBezTo>
                  <a:cubicBezTo>
                    <a:pt x="16638" y="8263"/>
                    <a:pt x="16521" y="9174"/>
                    <a:pt x="16464" y="10156"/>
                  </a:cubicBezTo>
                  <a:cubicBezTo>
                    <a:pt x="16331" y="12535"/>
                    <a:pt x="16674" y="14633"/>
                    <a:pt x="17477" y="16398"/>
                  </a:cubicBezTo>
                  <a:cubicBezTo>
                    <a:pt x="18153" y="17876"/>
                    <a:pt x="19248" y="18843"/>
                    <a:pt x="20409" y="19871"/>
                  </a:cubicBezTo>
                  <a:cubicBezTo>
                    <a:pt x="20915" y="20317"/>
                    <a:pt x="21442" y="20782"/>
                    <a:pt x="21933" y="21294"/>
                  </a:cubicBezTo>
                  <a:cubicBezTo>
                    <a:pt x="22379" y="21759"/>
                    <a:pt x="22629" y="22302"/>
                    <a:pt x="22629" y="22818"/>
                  </a:cubicBezTo>
                  <a:cubicBezTo>
                    <a:pt x="22629" y="23274"/>
                    <a:pt x="22460" y="23673"/>
                    <a:pt x="22297" y="24062"/>
                  </a:cubicBezTo>
                  <a:cubicBezTo>
                    <a:pt x="22169" y="24374"/>
                    <a:pt x="22041" y="24665"/>
                    <a:pt x="22005" y="24977"/>
                  </a:cubicBezTo>
                  <a:cubicBezTo>
                    <a:pt x="21908" y="25724"/>
                    <a:pt x="22036" y="26635"/>
                    <a:pt x="22169" y="27428"/>
                  </a:cubicBezTo>
                  <a:cubicBezTo>
                    <a:pt x="22481" y="29290"/>
                    <a:pt x="23443" y="31045"/>
                    <a:pt x="24942" y="32508"/>
                  </a:cubicBezTo>
                  <a:cubicBezTo>
                    <a:pt x="26538" y="34058"/>
                    <a:pt x="28549" y="35087"/>
                    <a:pt x="30498" y="36079"/>
                  </a:cubicBezTo>
                  <a:cubicBezTo>
                    <a:pt x="31368" y="36519"/>
                    <a:pt x="32268" y="36980"/>
                    <a:pt x="33127" y="37486"/>
                  </a:cubicBezTo>
                  <a:cubicBezTo>
                    <a:pt x="33787" y="37870"/>
                    <a:pt x="34463" y="38361"/>
                    <a:pt x="34504" y="39108"/>
                  </a:cubicBezTo>
                  <a:cubicBezTo>
                    <a:pt x="34534" y="39614"/>
                    <a:pt x="34217" y="40141"/>
                    <a:pt x="33680" y="40479"/>
                  </a:cubicBezTo>
                  <a:cubicBezTo>
                    <a:pt x="32258" y="41374"/>
                    <a:pt x="30099" y="41507"/>
                    <a:pt x="28937" y="41507"/>
                  </a:cubicBezTo>
                  <a:close/>
                  <a:moveTo>
                    <a:pt x="13901" y="364"/>
                  </a:moveTo>
                  <a:cubicBezTo>
                    <a:pt x="13809" y="364"/>
                    <a:pt x="13717" y="374"/>
                    <a:pt x="13625" y="384"/>
                  </a:cubicBezTo>
                  <a:lnTo>
                    <a:pt x="13625" y="384"/>
                  </a:lnTo>
                  <a:cubicBezTo>
                    <a:pt x="13072" y="471"/>
                    <a:pt x="12489" y="804"/>
                    <a:pt x="12034" y="1300"/>
                  </a:cubicBezTo>
                  <a:cubicBezTo>
                    <a:pt x="11650" y="1714"/>
                    <a:pt x="11353" y="2206"/>
                    <a:pt x="11067" y="2687"/>
                  </a:cubicBezTo>
                  <a:cubicBezTo>
                    <a:pt x="10919" y="2927"/>
                    <a:pt x="10770" y="3178"/>
                    <a:pt x="10606" y="3418"/>
                  </a:cubicBezTo>
                  <a:cubicBezTo>
                    <a:pt x="8964" y="5874"/>
                    <a:pt x="6038" y="7434"/>
                    <a:pt x="2978" y="7501"/>
                  </a:cubicBezTo>
                  <a:lnTo>
                    <a:pt x="2738" y="7501"/>
                  </a:lnTo>
                  <a:cubicBezTo>
                    <a:pt x="2093" y="7511"/>
                    <a:pt x="1428" y="7521"/>
                    <a:pt x="983" y="7884"/>
                  </a:cubicBezTo>
                  <a:cubicBezTo>
                    <a:pt x="410" y="8365"/>
                    <a:pt x="487" y="9291"/>
                    <a:pt x="886" y="9885"/>
                  </a:cubicBezTo>
                  <a:cubicBezTo>
                    <a:pt x="1121" y="10233"/>
                    <a:pt x="1454" y="10463"/>
                    <a:pt x="1802" y="10703"/>
                  </a:cubicBezTo>
                  <a:cubicBezTo>
                    <a:pt x="2063" y="10877"/>
                    <a:pt x="2308" y="11067"/>
                    <a:pt x="2533" y="11282"/>
                  </a:cubicBezTo>
                  <a:cubicBezTo>
                    <a:pt x="2856" y="11599"/>
                    <a:pt x="3086" y="11998"/>
                    <a:pt x="3306" y="12382"/>
                  </a:cubicBezTo>
                  <a:cubicBezTo>
                    <a:pt x="3367" y="12484"/>
                    <a:pt x="3429" y="12586"/>
                    <a:pt x="3485" y="12683"/>
                  </a:cubicBezTo>
                  <a:cubicBezTo>
                    <a:pt x="4411" y="14203"/>
                    <a:pt x="4851" y="15666"/>
                    <a:pt x="4830" y="17155"/>
                  </a:cubicBezTo>
                  <a:cubicBezTo>
                    <a:pt x="4800" y="19355"/>
                    <a:pt x="3823" y="21007"/>
                    <a:pt x="3111" y="22210"/>
                  </a:cubicBezTo>
                  <a:cubicBezTo>
                    <a:pt x="2963" y="22455"/>
                    <a:pt x="2825" y="22690"/>
                    <a:pt x="2728" y="22880"/>
                  </a:cubicBezTo>
                  <a:cubicBezTo>
                    <a:pt x="1403" y="25402"/>
                    <a:pt x="3388" y="28589"/>
                    <a:pt x="5997" y="29873"/>
                  </a:cubicBezTo>
                  <a:cubicBezTo>
                    <a:pt x="6580" y="30160"/>
                    <a:pt x="7501" y="30257"/>
                    <a:pt x="8565" y="30365"/>
                  </a:cubicBezTo>
                  <a:cubicBezTo>
                    <a:pt x="10136" y="30523"/>
                    <a:pt x="12085" y="30728"/>
                    <a:pt x="14106" y="31644"/>
                  </a:cubicBezTo>
                  <a:cubicBezTo>
                    <a:pt x="16915" y="32912"/>
                    <a:pt x="18792" y="34913"/>
                    <a:pt x="20450" y="36673"/>
                  </a:cubicBezTo>
                  <a:cubicBezTo>
                    <a:pt x="21110" y="37379"/>
                    <a:pt x="21734" y="38039"/>
                    <a:pt x="22322" y="38555"/>
                  </a:cubicBezTo>
                  <a:cubicBezTo>
                    <a:pt x="23545" y="39604"/>
                    <a:pt x="24978" y="40387"/>
                    <a:pt x="26523" y="40858"/>
                  </a:cubicBezTo>
                  <a:cubicBezTo>
                    <a:pt x="27142" y="41042"/>
                    <a:pt x="28022" y="41149"/>
                    <a:pt x="28943" y="41149"/>
                  </a:cubicBezTo>
                  <a:cubicBezTo>
                    <a:pt x="30058" y="41149"/>
                    <a:pt x="32135" y="41021"/>
                    <a:pt x="33475" y="40177"/>
                  </a:cubicBezTo>
                  <a:cubicBezTo>
                    <a:pt x="33813" y="39967"/>
                    <a:pt x="34161" y="39579"/>
                    <a:pt x="34135" y="39118"/>
                  </a:cubicBezTo>
                  <a:cubicBezTo>
                    <a:pt x="34105" y="38540"/>
                    <a:pt x="33511" y="38115"/>
                    <a:pt x="32938" y="37783"/>
                  </a:cubicBezTo>
                  <a:cubicBezTo>
                    <a:pt x="32089" y="37282"/>
                    <a:pt x="31188" y="36826"/>
                    <a:pt x="30324" y="36386"/>
                  </a:cubicBezTo>
                  <a:cubicBezTo>
                    <a:pt x="28354" y="35378"/>
                    <a:pt x="26313" y="34340"/>
                    <a:pt x="24676" y="32749"/>
                  </a:cubicBezTo>
                  <a:cubicBezTo>
                    <a:pt x="23126" y="31234"/>
                    <a:pt x="22128" y="29413"/>
                    <a:pt x="21800" y="27479"/>
                  </a:cubicBezTo>
                  <a:cubicBezTo>
                    <a:pt x="21662" y="26661"/>
                    <a:pt x="21534" y="25719"/>
                    <a:pt x="21632" y="24931"/>
                  </a:cubicBezTo>
                  <a:cubicBezTo>
                    <a:pt x="21678" y="24573"/>
                    <a:pt x="21816" y="24246"/>
                    <a:pt x="21954" y="23923"/>
                  </a:cubicBezTo>
                  <a:cubicBezTo>
                    <a:pt x="22113" y="23550"/>
                    <a:pt x="22261" y="23197"/>
                    <a:pt x="22261" y="22818"/>
                  </a:cubicBezTo>
                  <a:cubicBezTo>
                    <a:pt x="22261" y="22389"/>
                    <a:pt x="22046" y="21928"/>
                    <a:pt x="21662" y="21529"/>
                  </a:cubicBezTo>
                  <a:cubicBezTo>
                    <a:pt x="21176" y="21028"/>
                    <a:pt x="20660" y="20567"/>
                    <a:pt x="20158" y="20122"/>
                  </a:cubicBezTo>
                  <a:cubicBezTo>
                    <a:pt x="18971" y="19068"/>
                    <a:pt x="17846" y="18076"/>
                    <a:pt x="17140" y="16531"/>
                  </a:cubicBezTo>
                  <a:cubicBezTo>
                    <a:pt x="16311" y="14714"/>
                    <a:pt x="15963" y="12566"/>
                    <a:pt x="16096" y="10136"/>
                  </a:cubicBezTo>
                  <a:cubicBezTo>
                    <a:pt x="16152" y="9138"/>
                    <a:pt x="16270" y="8222"/>
                    <a:pt x="16383" y="7337"/>
                  </a:cubicBezTo>
                  <a:cubicBezTo>
                    <a:pt x="16531" y="6191"/>
                    <a:pt x="16659" y="5199"/>
                    <a:pt x="16623" y="4308"/>
                  </a:cubicBezTo>
                  <a:cubicBezTo>
                    <a:pt x="16562" y="2850"/>
                    <a:pt x="15774" y="671"/>
                    <a:pt x="14208" y="389"/>
                  </a:cubicBezTo>
                  <a:cubicBezTo>
                    <a:pt x="14106" y="374"/>
                    <a:pt x="14004" y="364"/>
                    <a:pt x="13901" y="36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1"/>
            <p:cNvSpPr/>
            <p:nvPr/>
          </p:nvSpPr>
          <p:spPr>
            <a:xfrm>
              <a:off x="995050" y="3186900"/>
              <a:ext cx="570975" cy="867725"/>
            </a:xfrm>
            <a:custGeom>
              <a:avLst/>
              <a:gdLst/>
              <a:ahLst/>
              <a:cxnLst/>
              <a:rect l="l" t="t" r="r" b="b"/>
              <a:pathLst>
                <a:path w="22839" h="34709" extrusionOk="0">
                  <a:moveTo>
                    <a:pt x="20751" y="34708"/>
                  </a:moveTo>
                  <a:cubicBezTo>
                    <a:pt x="20183" y="34708"/>
                    <a:pt x="19738" y="34452"/>
                    <a:pt x="19472" y="34299"/>
                  </a:cubicBezTo>
                  <a:cubicBezTo>
                    <a:pt x="19313" y="34207"/>
                    <a:pt x="19150" y="34120"/>
                    <a:pt x="18991" y="34033"/>
                  </a:cubicBezTo>
                  <a:cubicBezTo>
                    <a:pt x="18172" y="33577"/>
                    <a:pt x="17338" y="33112"/>
                    <a:pt x="16653" y="32355"/>
                  </a:cubicBezTo>
                  <a:cubicBezTo>
                    <a:pt x="16305" y="31966"/>
                    <a:pt x="15993" y="31562"/>
                    <a:pt x="15691" y="31168"/>
                  </a:cubicBezTo>
                  <a:cubicBezTo>
                    <a:pt x="15492" y="30912"/>
                    <a:pt x="15292" y="30646"/>
                    <a:pt x="15082" y="30395"/>
                  </a:cubicBezTo>
                  <a:cubicBezTo>
                    <a:pt x="13742" y="28779"/>
                    <a:pt x="12483" y="27750"/>
                    <a:pt x="11128" y="27157"/>
                  </a:cubicBezTo>
                  <a:cubicBezTo>
                    <a:pt x="8856" y="26128"/>
                    <a:pt x="6666" y="25903"/>
                    <a:pt x="5070" y="25740"/>
                  </a:cubicBezTo>
                  <a:cubicBezTo>
                    <a:pt x="3213" y="25545"/>
                    <a:pt x="916" y="24803"/>
                    <a:pt x="476" y="22348"/>
                  </a:cubicBezTo>
                  <a:cubicBezTo>
                    <a:pt x="169" y="20649"/>
                    <a:pt x="1054" y="19124"/>
                    <a:pt x="1765" y="17897"/>
                  </a:cubicBezTo>
                  <a:cubicBezTo>
                    <a:pt x="2476" y="16674"/>
                    <a:pt x="2732" y="15666"/>
                    <a:pt x="2752" y="14049"/>
                  </a:cubicBezTo>
                  <a:cubicBezTo>
                    <a:pt x="2773" y="12806"/>
                    <a:pt x="2466" y="11553"/>
                    <a:pt x="1826" y="10212"/>
                  </a:cubicBezTo>
                  <a:cubicBezTo>
                    <a:pt x="1775" y="10110"/>
                    <a:pt x="1612" y="9859"/>
                    <a:pt x="1468" y="9639"/>
                  </a:cubicBezTo>
                  <a:cubicBezTo>
                    <a:pt x="814" y="8642"/>
                    <a:pt x="0" y="7403"/>
                    <a:pt x="312" y="6360"/>
                  </a:cubicBezTo>
                  <a:cubicBezTo>
                    <a:pt x="445" y="5915"/>
                    <a:pt x="762" y="5557"/>
                    <a:pt x="1182" y="5362"/>
                  </a:cubicBezTo>
                  <a:cubicBezTo>
                    <a:pt x="1673" y="5132"/>
                    <a:pt x="2159" y="5106"/>
                    <a:pt x="2579" y="5106"/>
                  </a:cubicBezTo>
                  <a:lnTo>
                    <a:pt x="2901" y="5106"/>
                  </a:lnTo>
                  <a:cubicBezTo>
                    <a:pt x="3945" y="5096"/>
                    <a:pt x="5116" y="4508"/>
                    <a:pt x="6492" y="3311"/>
                  </a:cubicBezTo>
                  <a:cubicBezTo>
                    <a:pt x="6595" y="3219"/>
                    <a:pt x="6937" y="2804"/>
                    <a:pt x="7163" y="2528"/>
                  </a:cubicBezTo>
                  <a:cubicBezTo>
                    <a:pt x="8109" y="1361"/>
                    <a:pt x="8830" y="517"/>
                    <a:pt x="9526" y="200"/>
                  </a:cubicBezTo>
                  <a:cubicBezTo>
                    <a:pt x="9910" y="21"/>
                    <a:pt x="10309" y="0"/>
                    <a:pt x="10657" y="134"/>
                  </a:cubicBezTo>
                  <a:cubicBezTo>
                    <a:pt x="11972" y="635"/>
                    <a:pt x="11859" y="2298"/>
                    <a:pt x="11818" y="2845"/>
                  </a:cubicBezTo>
                  <a:cubicBezTo>
                    <a:pt x="11767" y="3659"/>
                    <a:pt x="11516" y="4395"/>
                    <a:pt x="11281" y="5106"/>
                  </a:cubicBezTo>
                  <a:cubicBezTo>
                    <a:pt x="11066" y="5746"/>
                    <a:pt x="10867" y="6350"/>
                    <a:pt x="10831" y="6928"/>
                  </a:cubicBezTo>
                  <a:cubicBezTo>
                    <a:pt x="10682" y="9593"/>
                    <a:pt x="11081" y="11977"/>
                    <a:pt x="12008" y="14003"/>
                  </a:cubicBezTo>
                  <a:cubicBezTo>
                    <a:pt x="12468" y="15021"/>
                    <a:pt x="13154" y="16014"/>
                    <a:pt x="14033" y="16955"/>
                  </a:cubicBezTo>
                  <a:cubicBezTo>
                    <a:pt x="14218" y="17155"/>
                    <a:pt x="14504" y="17375"/>
                    <a:pt x="14806" y="17605"/>
                  </a:cubicBezTo>
                  <a:cubicBezTo>
                    <a:pt x="15446" y="18096"/>
                    <a:pt x="16162" y="18649"/>
                    <a:pt x="16489" y="19411"/>
                  </a:cubicBezTo>
                  <a:cubicBezTo>
                    <a:pt x="16832" y="20199"/>
                    <a:pt x="16663" y="20925"/>
                    <a:pt x="16525" y="21509"/>
                  </a:cubicBezTo>
                  <a:cubicBezTo>
                    <a:pt x="16479" y="21698"/>
                    <a:pt x="16443" y="21882"/>
                    <a:pt x="16418" y="22071"/>
                  </a:cubicBezTo>
                  <a:cubicBezTo>
                    <a:pt x="16346" y="22788"/>
                    <a:pt x="16392" y="23611"/>
                    <a:pt x="16556" y="24594"/>
                  </a:cubicBezTo>
                  <a:cubicBezTo>
                    <a:pt x="16842" y="26292"/>
                    <a:pt x="18178" y="27525"/>
                    <a:pt x="19723" y="28958"/>
                  </a:cubicBezTo>
                  <a:cubicBezTo>
                    <a:pt x="20040" y="29254"/>
                    <a:pt x="20403" y="29592"/>
                    <a:pt x="20756" y="29930"/>
                  </a:cubicBezTo>
                  <a:cubicBezTo>
                    <a:pt x="20776" y="29950"/>
                    <a:pt x="22838" y="32232"/>
                    <a:pt x="22291" y="33716"/>
                  </a:cubicBezTo>
                  <a:cubicBezTo>
                    <a:pt x="22091" y="34258"/>
                    <a:pt x="21610" y="34611"/>
                    <a:pt x="20966" y="34693"/>
                  </a:cubicBezTo>
                  <a:cubicBezTo>
                    <a:pt x="20894" y="34703"/>
                    <a:pt x="20823" y="34708"/>
                    <a:pt x="20751" y="34708"/>
                  </a:cubicBezTo>
                  <a:close/>
                  <a:moveTo>
                    <a:pt x="2579" y="5291"/>
                  </a:moveTo>
                  <a:cubicBezTo>
                    <a:pt x="2179" y="5291"/>
                    <a:pt x="1719" y="5311"/>
                    <a:pt x="1264" y="5526"/>
                  </a:cubicBezTo>
                  <a:cubicBezTo>
                    <a:pt x="890" y="5695"/>
                    <a:pt x="609" y="6017"/>
                    <a:pt x="491" y="6411"/>
                  </a:cubicBezTo>
                  <a:cubicBezTo>
                    <a:pt x="205" y="7383"/>
                    <a:pt x="993" y="8585"/>
                    <a:pt x="1627" y="9547"/>
                  </a:cubicBezTo>
                  <a:cubicBezTo>
                    <a:pt x="1780" y="9788"/>
                    <a:pt x="1944" y="10028"/>
                    <a:pt x="1995" y="10146"/>
                  </a:cubicBezTo>
                  <a:cubicBezTo>
                    <a:pt x="2650" y="11512"/>
                    <a:pt x="2957" y="12786"/>
                    <a:pt x="2942" y="14054"/>
                  </a:cubicBezTo>
                  <a:cubicBezTo>
                    <a:pt x="2916" y="15707"/>
                    <a:pt x="2650" y="16735"/>
                    <a:pt x="1929" y="17989"/>
                  </a:cubicBezTo>
                  <a:cubicBezTo>
                    <a:pt x="1233" y="19191"/>
                    <a:pt x="363" y="20685"/>
                    <a:pt x="660" y="22327"/>
                  </a:cubicBezTo>
                  <a:cubicBezTo>
                    <a:pt x="1080" y="24670"/>
                    <a:pt x="3300" y="25381"/>
                    <a:pt x="5091" y="25566"/>
                  </a:cubicBezTo>
                  <a:cubicBezTo>
                    <a:pt x="6697" y="25729"/>
                    <a:pt x="8907" y="25960"/>
                    <a:pt x="11209" y="26998"/>
                  </a:cubicBezTo>
                  <a:cubicBezTo>
                    <a:pt x="12586" y="27602"/>
                    <a:pt x="13865" y="28651"/>
                    <a:pt x="15231" y="30288"/>
                  </a:cubicBezTo>
                  <a:cubicBezTo>
                    <a:pt x="15440" y="30544"/>
                    <a:pt x="15645" y="30810"/>
                    <a:pt x="15839" y="31065"/>
                  </a:cubicBezTo>
                  <a:cubicBezTo>
                    <a:pt x="16141" y="31454"/>
                    <a:pt x="16448" y="31858"/>
                    <a:pt x="16796" y="32242"/>
                  </a:cubicBezTo>
                  <a:cubicBezTo>
                    <a:pt x="17456" y="32979"/>
                    <a:pt x="18280" y="33434"/>
                    <a:pt x="19073" y="33874"/>
                  </a:cubicBezTo>
                  <a:cubicBezTo>
                    <a:pt x="19247" y="33966"/>
                    <a:pt x="19405" y="34058"/>
                    <a:pt x="19564" y="34150"/>
                  </a:cubicBezTo>
                  <a:cubicBezTo>
                    <a:pt x="19815" y="34294"/>
                    <a:pt x="20234" y="34534"/>
                    <a:pt x="20751" y="34534"/>
                  </a:cubicBezTo>
                  <a:cubicBezTo>
                    <a:pt x="20812" y="34534"/>
                    <a:pt x="20879" y="34529"/>
                    <a:pt x="20945" y="34519"/>
                  </a:cubicBezTo>
                  <a:cubicBezTo>
                    <a:pt x="21513" y="34452"/>
                    <a:pt x="21943" y="34135"/>
                    <a:pt x="22117" y="33664"/>
                  </a:cubicBezTo>
                  <a:cubicBezTo>
                    <a:pt x="22623" y="32288"/>
                    <a:pt x="20638" y="30083"/>
                    <a:pt x="20618" y="30058"/>
                  </a:cubicBezTo>
                  <a:cubicBezTo>
                    <a:pt x="20270" y="29720"/>
                    <a:pt x="19912" y="29387"/>
                    <a:pt x="19590" y="29091"/>
                  </a:cubicBezTo>
                  <a:cubicBezTo>
                    <a:pt x="18024" y="27638"/>
                    <a:pt x="16668" y="26384"/>
                    <a:pt x="16372" y="24624"/>
                  </a:cubicBezTo>
                  <a:cubicBezTo>
                    <a:pt x="16203" y="23632"/>
                    <a:pt x="16157" y="22793"/>
                    <a:pt x="16233" y="22061"/>
                  </a:cubicBezTo>
                  <a:cubicBezTo>
                    <a:pt x="16259" y="21867"/>
                    <a:pt x="16295" y="21672"/>
                    <a:pt x="16341" y="21483"/>
                  </a:cubicBezTo>
                  <a:cubicBezTo>
                    <a:pt x="16469" y="20915"/>
                    <a:pt x="16632" y="20219"/>
                    <a:pt x="16315" y="19483"/>
                  </a:cubicBezTo>
                  <a:cubicBezTo>
                    <a:pt x="16008" y="18766"/>
                    <a:pt x="15307" y="18224"/>
                    <a:pt x="14688" y="17748"/>
                  </a:cubicBezTo>
                  <a:cubicBezTo>
                    <a:pt x="14381" y="17513"/>
                    <a:pt x="14090" y="17288"/>
                    <a:pt x="13895" y="17078"/>
                  </a:cubicBezTo>
                  <a:cubicBezTo>
                    <a:pt x="13000" y="16121"/>
                    <a:pt x="12304" y="15113"/>
                    <a:pt x="11834" y="14080"/>
                  </a:cubicBezTo>
                  <a:cubicBezTo>
                    <a:pt x="10897" y="12028"/>
                    <a:pt x="10493" y="9619"/>
                    <a:pt x="10647" y="6923"/>
                  </a:cubicBezTo>
                  <a:cubicBezTo>
                    <a:pt x="10677" y="6324"/>
                    <a:pt x="10882" y="5710"/>
                    <a:pt x="11102" y="5065"/>
                  </a:cubicBezTo>
                  <a:cubicBezTo>
                    <a:pt x="11337" y="4354"/>
                    <a:pt x="11578" y="3628"/>
                    <a:pt x="11634" y="2835"/>
                  </a:cubicBezTo>
                  <a:cubicBezTo>
                    <a:pt x="11670" y="2323"/>
                    <a:pt x="11777" y="758"/>
                    <a:pt x="10585" y="302"/>
                  </a:cubicBezTo>
                  <a:cubicBezTo>
                    <a:pt x="10288" y="190"/>
                    <a:pt x="9946" y="210"/>
                    <a:pt x="9608" y="364"/>
                  </a:cubicBezTo>
                  <a:cubicBezTo>
                    <a:pt x="8948" y="666"/>
                    <a:pt x="8242" y="1494"/>
                    <a:pt x="7306" y="2640"/>
                  </a:cubicBezTo>
                  <a:cubicBezTo>
                    <a:pt x="6994" y="3024"/>
                    <a:pt x="6723" y="3352"/>
                    <a:pt x="6620" y="3444"/>
                  </a:cubicBezTo>
                  <a:cubicBezTo>
                    <a:pt x="5208" y="4671"/>
                    <a:pt x="3991" y="5275"/>
                    <a:pt x="2896" y="5291"/>
                  </a:cubicBezTo>
                  <a:lnTo>
                    <a:pt x="2579" y="5291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1"/>
            <p:cNvSpPr/>
            <p:nvPr/>
          </p:nvSpPr>
          <p:spPr>
            <a:xfrm>
              <a:off x="1020375" y="3210050"/>
              <a:ext cx="517125" cy="822300"/>
            </a:xfrm>
            <a:custGeom>
              <a:avLst/>
              <a:gdLst/>
              <a:ahLst/>
              <a:cxnLst/>
              <a:rect l="l" t="t" r="r" b="b"/>
              <a:pathLst>
                <a:path w="20685" h="32892" extrusionOk="0">
                  <a:moveTo>
                    <a:pt x="19733" y="32892"/>
                  </a:moveTo>
                  <a:cubicBezTo>
                    <a:pt x="19457" y="32892"/>
                    <a:pt x="19201" y="32764"/>
                    <a:pt x="18940" y="32610"/>
                  </a:cubicBezTo>
                  <a:cubicBezTo>
                    <a:pt x="18776" y="32518"/>
                    <a:pt x="18607" y="32421"/>
                    <a:pt x="18438" y="32329"/>
                  </a:cubicBezTo>
                  <a:cubicBezTo>
                    <a:pt x="17666" y="31899"/>
                    <a:pt x="16929" y="31495"/>
                    <a:pt x="16351" y="30856"/>
                  </a:cubicBezTo>
                  <a:cubicBezTo>
                    <a:pt x="16029" y="30492"/>
                    <a:pt x="15727" y="30098"/>
                    <a:pt x="15435" y="29720"/>
                  </a:cubicBezTo>
                  <a:cubicBezTo>
                    <a:pt x="15231" y="29454"/>
                    <a:pt x="15021" y="29183"/>
                    <a:pt x="14806" y="28922"/>
                  </a:cubicBezTo>
                  <a:cubicBezTo>
                    <a:pt x="13363" y="27187"/>
                    <a:pt x="12002" y="26077"/>
                    <a:pt x="10508" y="25427"/>
                  </a:cubicBezTo>
                  <a:cubicBezTo>
                    <a:pt x="8099" y="24338"/>
                    <a:pt x="5822" y="24102"/>
                    <a:pt x="4159" y="23928"/>
                  </a:cubicBezTo>
                  <a:cubicBezTo>
                    <a:pt x="1898" y="23698"/>
                    <a:pt x="665" y="22829"/>
                    <a:pt x="384" y="21278"/>
                  </a:cubicBezTo>
                  <a:cubicBezTo>
                    <a:pt x="133" y="19882"/>
                    <a:pt x="931" y="18505"/>
                    <a:pt x="1571" y="17400"/>
                  </a:cubicBezTo>
                  <a:cubicBezTo>
                    <a:pt x="2466" y="15860"/>
                    <a:pt x="2655" y="14627"/>
                    <a:pt x="2676" y="13134"/>
                  </a:cubicBezTo>
                  <a:cubicBezTo>
                    <a:pt x="2691" y="11762"/>
                    <a:pt x="2364" y="10386"/>
                    <a:pt x="1663" y="8923"/>
                  </a:cubicBezTo>
                  <a:cubicBezTo>
                    <a:pt x="1535" y="8688"/>
                    <a:pt x="1397" y="8463"/>
                    <a:pt x="1248" y="8243"/>
                  </a:cubicBezTo>
                  <a:cubicBezTo>
                    <a:pt x="721" y="7444"/>
                    <a:pt x="0" y="6344"/>
                    <a:pt x="194" y="5674"/>
                  </a:cubicBezTo>
                  <a:cubicBezTo>
                    <a:pt x="256" y="5475"/>
                    <a:pt x="399" y="5316"/>
                    <a:pt x="588" y="5234"/>
                  </a:cubicBezTo>
                  <a:cubicBezTo>
                    <a:pt x="926" y="5071"/>
                    <a:pt x="1305" y="5076"/>
                    <a:pt x="1673" y="5076"/>
                  </a:cubicBezTo>
                  <a:lnTo>
                    <a:pt x="1893" y="5076"/>
                  </a:lnTo>
                  <a:cubicBezTo>
                    <a:pt x="3177" y="5060"/>
                    <a:pt x="4558" y="4395"/>
                    <a:pt x="6109" y="3039"/>
                  </a:cubicBezTo>
                  <a:cubicBezTo>
                    <a:pt x="6267" y="2901"/>
                    <a:pt x="6559" y="2553"/>
                    <a:pt x="6886" y="2144"/>
                  </a:cubicBezTo>
                  <a:cubicBezTo>
                    <a:pt x="7546" y="1336"/>
                    <a:pt x="8365" y="328"/>
                    <a:pt x="8917" y="77"/>
                  </a:cubicBezTo>
                  <a:lnTo>
                    <a:pt x="8917" y="77"/>
                  </a:lnTo>
                  <a:cubicBezTo>
                    <a:pt x="9030" y="16"/>
                    <a:pt x="9163" y="1"/>
                    <a:pt x="9291" y="36"/>
                  </a:cubicBezTo>
                  <a:cubicBezTo>
                    <a:pt x="9976" y="297"/>
                    <a:pt x="9895" y="1474"/>
                    <a:pt x="9864" y="1863"/>
                  </a:cubicBezTo>
                  <a:cubicBezTo>
                    <a:pt x="9818" y="2569"/>
                    <a:pt x="9588" y="3254"/>
                    <a:pt x="9368" y="3919"/>
                  </a:cubicBezTo>
                  <a:cubicBezTo>
                    <a:pt x="9142" y="4579"/>
                    <a:pt x="8912" y="5265"/>
                    <a:pt x="8876" y="5956"/>
                  </a:cubicBezTo>
                  <a:cubicBezTo>
                    <a:pt x="8723" y="8764"/>
                    <a:pt x="9142" y="11281"/>
                    <a:pt x="10125" y="13435"/>
                  </a:cubicBezTo>
                  <a:cubicBezTo>
                    <a:pt x="10626" y="14540"/>
                    <a:pt x="11363" y="15610"/>
                    <a:pt x="12314" y="16623"/>
                  </a:cubicBezTo>
                  <a:cubicBezTo>
                    <a:pt x="12545" y="16873"/>
                    <a:pt x="12862" y="17119"/>
                    <a:pt x="13194" y="17375"/>
                  </a:cubicBezTo>
                  <a:cubicBezTo>
                    <a:pt x="13773" y="17815"/>
                    <a:pt x="14366" y="18275"/>
                    <a:pt x="14601" y="18823"/>
                  </a:cubicBezTo>
                  <a:cubicBezTo>
                    <a:pt x="14832" y="19355"/>
                    <a:pt x="14709" y="19887"/>
                    <a:pt x="14591" y="20398"/>
                  </a:cubicBezTo>
                  <a:cubicBezTo>
                    <a:pt x="14535" y="20618"/>
                    <a:pt x="14494" y="20838"/>
                    <a:pt x="14463" y="21063"/>
                  </a:cubicBezTo>
                  <a:cubicBezTo>
                    <a:pt x="14381" y="21856"/>
                    <a:pt x="14427" y="22752"/>
                    <a:pt x="14606" y="23811"/>
                  </a:cubicBezTo>
                  <a:cubicBezTo>
                    <a:pt x="14944" y="25801"/>
                    <a:pt x="16453" y="27198"/>
                    <a:pt x="18044" y="28671"/>
                  </a:cubicBezTo>
                  <a:cubicBezTo>
                    <a:pt x="18377" y="28978"/>
                    <a:pt x="18725" y="29300"/>
                    <a:pt x="19063" y="29628"/>
                  </a:cubicBezTo>
                  <a:cubicBezTo>
                    <a:pt x="19303" y="29863"/>
                    <a:pt x="20684" y="31684"/>
                    <a:pt x="20388" y="32503"/>
                  </a:cubicBezTo>
                  <a:cubicBezTo>
                    <a:pt x="20306" y="32723"/>
                    <a:pt x="20116" y="32851"/>
                    <a:pt x="19830" y="32887"/>
                  </a:cubicBezTo>
                  <a:cubicBezTo>
                    <a:pt x="19799" y="32892"/>
                    <a:pt x="19763" y="32892"/>
                    <a:pt x="19733" y="32892"/>
                  </a:cubicBezTo>
                  <a:close/>
                  <a:moveTo>
                    <a:pt x="1566" y="5255"/>
                  </a:moveTo>
                  <a:cubicBezTo>
                    <a:pt x="1253" y="5255"/>
                    <a:pt x="941" y="5265"/>
                    <a:pt x="675" y="5393"/>
                  </a:cubicBezTo>
                  <a:cubicBezTo>
                    <a:pt x="532" y="5454"/>
                    <a:pt x="425" y="5572"/>
                    <a:pt x="379" y="5720"/>
                  </a:cubicBezTo>
                  <a:cubicBezTo>
                    <a:pt x="205" y="6319"/>
                    <a:pt x="926" y="7419"/>
                    <a:pt x="1407" y="8150"/>
                  </a:cubicBezTo>
                  <a:cubicBezTo>
                    <a:pt x="1566" y="8376"/>
                    <a:pt x="1709" y="8611"/>
                    <a:pt x="1837" y="8851"/>
                  </a:cubicBezTo>
                  <a:cubicBezTo>
                    <a:pt x="2548" y="10335"/>
                    <a:pt x="2886" y="11742"/>
                    <a:pt x="2865" y="13139"/>
                  </a:cubicBezTo>
                  <a:cubicBezTo>
                    <a:pt x="2845" y="14658"/>
                    <a:pt x="2645" y="15917"/>
                    <a:pt x="1734" y="17487"/>
                  </a:cubicBezTo>
                  <a:cubicBezTo>
                    <a:pt x="1110" y="18567"/>
                    <a:pt x="333" y="19912"/>
                    <a:pt x="573" y="21248"/>
                  </a:cubicBezTo>
                  <a:cubicBezTo>
                    <a:pt x="834" y="22711"/>
                    <a:pt x="2016" y="23529"/>
                    <a:pt x="4175" y="23755"/>
                  </a:cubicBezTo>
                  <a:cubicBezTo>
                    <a:pt x="5853" y="23928"/>
                    <a:pt x="8150" y="24164"/>
                    <a:pt x="10590" y="25264"/>
                  </a:cubicBezTo>
                  <a:cubicBezTo>
                    <a:pt x="12105" y="25929"/>
                    <a:pt x="13491" y="27054"/>
                    <a:pt x="14949" y="28809"/>
                  </a:cubicBezTo>
                  <a:cubicBezTo>
                    <a:pt x="15169" y="29075"/>
                    <a:pt x="15379" y="29352"/>
                    <a:pt x="15584" y="29618"/>
                  </a:cubicBezTo>
                  <a:cubicBezTo>
                    <a:pt x="15875" y="29991"/>
                    <a:pt x="16172" y="30385"/>
                    <a:pt x="16494" y="30738"/>
                  </a:cubicBezTo>
                  <a:cubicBezTo>
                    <a:pt x="17052" y="31357"/>
                    <a:pt x="17773" y="31756"/>
                    <a:pt x="18536" y="32181"/>
                  </a:cubicBezTo>
                  <a:cubicBezTo>
                    <a:pt x="18699" y="32273"/>
                    <a:pt x="18868" y="32365"/>
                    <a:pt x="19037" y="32462"/>
                  </a:cubicBezTo>
                  <a:cubicBezTo>
                    <a:pt x="19298" y="32610"/>
                    <a:pt x="19554" y="32744"/>
                    <a:pt x="19815" y="32713"/>
                  </a:cubicBezTo>
                  <a:cubicBezTo>
                    <a:pt x="20030" y="32687"/>
                    <a:pt x="20163" y="32600"/>
                    <a:pt x="20219" y="32447"/>
                  </a:cubicBezTo>
                  <a:cubicBezTo>
                    <a:pt x="20475" y="31751"/>
                    <a:pt x="19211" y="30022"/>
                    <a:pt x="18940" y="29756"/>
                  </a:cubicBezTo>
                  <a:cubicBezTo>
                    <a:pt x="18602" y="29428"/>
                    <a:pt x="18259" y="29111"/>
                    <a:pt x="17927" y="28799"/>
                  </a:cubicBezTo>
                  <a:cubicBezTo>
                    <a:pt x="16310" y="27305"/>
                    <a:pt x="14780" y="25888"/>
                    <a:pt x="14438" y="23842"/>
                  </a:cubicBezTo>
                  <a:cubicBezTo>
                    <a:pt x="14253" y="22767"/>
                    <a:pt x="14207" y="21856"/>
                    <a:pt x="14289" y="21048"/>
                  </a:cubicBezTo>
                  <a:cubicBezTo>
                    <a:pt x="14315" y="20818"/>
                    <a:pt x="14361" y="20588"/>
                    <a:pt x="14417" y="20363"/>
                  </a:cubicBezTo>
                  <a:cubicBezTo>
                    <a:pt x="14535" y="19856"/>
                    <a:pt x="14642" y="19375"/>
                    <a:pt x="14438" y="18889"/>
                  </a:cubicBezTo>
                  <a:cubicBezTo>
                    <a:pt x="14218" y="18383"/>
                    <a:pt x="13645" y="17938"/>
                    <a:pt x="13087" y="17513"/>
                  </a:cubicBezTo>
                  <a:cubicBezTo>
                    <a:pt x="12744" y="17252"/>
                    <a:pt x="12427" y="17001"/>
                    <a:pt x="12181" y="16745"/>
                  </a:cubicBezTo>
                  <a:cubicBezTo>
                    <a:pt x="11220" y="15717"/>
                    <a:pt x="10473" y="14627"/>
                    <a:pt x="9961" y="13507"/>
                  </a:cubicBezTo>
                  <a:cubicBezTo>
                    <a:pt x="8963" y="11322"/>
                    <a:pt x="8539" y="8780"/>
                    <a:pt x="8697" y="5951"/>
                  </a:cubicBezTo>
                  <a:cubicBezTo>
                    <a:pt x="8738" y="5234"/>
                    <a:pt x="8969" y="4544"/>
                    <a:pt x="9194" y="3868"/>
                  </a:cubicBezTo>
                  <a:cubicBezTo>
                    <a:pt x="9414" y="3213"/>
                    <a:pt x="9639" y="2538"/>
                    <a:pt x="9685" y="1853"/>
                  </a:cubicBezTo>
                  <a:cubicBezTo>
                    <a:pt x="9751" y="901"/>
                    <a:pt x="9598" y="343"/>
                    <a:pt x="9224" y="205"/>
                  </a:cubicBezTo>
                  <a:cubicBezTo>
                    <a:pt x="9148" y="185"/>
                    <a:pt x="9071" y="200"/>
                    <a:pt x="9004" y="241"/>
                  </a:cubicBezTo>
                  <a:lnTo>
                    <a:pt x="9004" y="241"/>
                  </a:lnTo>
                  <a:cubicBezTo>
                    <a:pt x="8493" y="471"/>
                    <a:pt x="7654" y="1505"/>
                    <a:pt x="7040" y="2257"/>
                  </a:cubicBezTo>
                  <a:cubicBezTo>
                    <a:pt x="6702" y="2671"/>
                    <a:pt x="6410" y="3024"/>
                    <a:pt x="6242" y="3172"/>
                  </a:cubicBezTo>
                  <a:cubicBezTo>
                    <a:pt x="4656" y="4554"/>
                    <a:pt x="3239" y="5234"/>
                    <a:pt x="1903" y="5255"/>
                  </a:cubicBezTo>
                  <a:lnTo>
                    <a:pt x="1566" y="5255"/>
                  </a:ln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1"/>
            <p:cNvSpPr/>
            <p:nvPr/>
          </p:nvSpPr>
          <p:spPr>
            <a:xfrm>
              <a:off x="1053625" y="3322350"/>
              <a:ext cx="301225" cy="556525"/>
            </a:xfrm>
            <a:custGeom>
              <a:avLst/>
              <a:gdLst/>
              <a:ahLst/>
              <a:cxnLst/>
              <a:rect l="l" t="t" r="r" b="b"/>
              <a:pathLst>
                <a:path w="12049" h="22261" extrusionOk="0">
                  <a:moveTo>
                    <a:pt x="11337" y="22261"/>
                  </a:moveTo>
                  <a:cubicBezTo>
                    <a:pt x="10805" y="22261"/>
                    <a:pt x="10207" y="21682"/>
                    <a:pt x="9675" y="21176"/>
                  </a:cubicBezTo>
                  <a:cubicBezTo>
                    <a:pt x="9383" y="20900"/>
                    <a:pt x="9112" y="20639"/>
                    <a:pt x="8897" y="20516"/>
                  </a:cubicBezTo>
                  <a:cubicBezTo>
                    <a:pt x="7168" y="19539"/>
                    <a:pt x="5157" y="19344"/>
                    <a:pt x="3208" y="19150"/>
                  </a:cubicBezTo>
                  <a:cubicBezTo>
                    <a:pt x="3014" y="19130"/>
                    <a:pt x="2814" y="19109"/>
                    <a:pt x="2615" y="19089"/>
                  </a:cubicBezTo>
                  <a:cubicBezTo>
                    <a:pt x="389" y="18858"/>
                    <a:pt x="236" y="18019"/>
                    <a:pt x="164" y="17615"/>
                  </a:cubicBezTo>
                  <a:cubicBezTo>
                    <a:pt x="0" y="16710"/>
                    <a:pt x="629" y="15620"/>
                    <a:pt x="1182" y="14663"/>
                  </a:cubicBezTo>
                  <a:cubicBezTo>
                    <a:pt x="2221" y="12867"/>
                    <a:pt x="2451" y="11394"/>
                    <a:pt x="2471" y="9731"/>
                  </a:cubicBezTo>
                  <a:cubicBezTo>
                    <a:pt x="2487" y="8723"/>
                    <a:pt x="2333" y="7675"/>
                    <a:pt x="1995" y="6523"/>
                  </a:cubicBezTo>
                  <a:cubicBezTo>
                    <a:pt x="1903" y="6206"/>
                    <a:pt x="1607" y="5756"/>
                    <a:pt x="1295" y="5285"/>
                  </a:cubicBezTo>
                  <a:cubicBezTo>
                    <a:pt x="803" y="4549"/>
                    <a:pt x="302" y="3786"/>
                    <a:pt x="404" y="3275"/>
                  </a:cubicBezTo>
                  <a:cubicBezTo>
                    <a:pt x="486" y="2891"/>
                    <a:pt x="814" y="2548"/>
                    <a:pt x="1274" y="2379"/>
                  </a:cubicBezTo>
                  <a:cubicBezTo>
                    <a:pt x="1556" y="2277"/>
                    <a:pt x="1852" y="2246"/>
                    <a:pt x="2139" y="2216"/>
                  </a:cubicBezTo>
                  <a:cubicBezTo>
                    <a:pt x="2420" y="2185"/>
                    <a:pt x="2681" y="2159"/>
                    <a:pt x="2942" y="2067"/>
                  </a:cubicBezTo>
                  <a:cubicBezTo>
                    <a:pt x="3668" y="1812"/>
                    <a:pt x="4308" y="1443"/>
                    <a:pt x="4794" y="1008"/>
                  </a:cubicBezTo>
                  <a:cubicBezTo>
                    <a:pt x="4835" y="973"/>
                    <a:pt x="4891" y="911"/>
                    <a:pt x="4953" y="845"/>
                  </a:cubicBezTo>
                  <a:cubicBezTo>
                    <a:pt x="5254" y="533"/>
                    <a:pt x="5756" y="0"/>
                    <a:pt x="6119" y="302"/>
                  </a:cubicBezTo>
                  <a:lnTo>
                    <a:pt x="6119" y="302"/>
                  </a:lnTo>
                  <a:cubicBezTo>
                    <a:pt x="6216" y="394"/>
                    <a:pt x="6283" y="507"/>
                    <a:pt x="6313" y="635"/>
                  </a:cubicBezTo>
                  <a:cubicBezTo>
                    <a:pt x="6400" y="901"/>
                    <a:pt x="6267" y="1167"/>
                    <a:pt x="6145" y="1402"/>
                  </a:cubicBezTo>
                  <a:lnTo>
                    <a:pt x="6134" y="1428"/>
                  </a:lnTo>
                  <a:cubicBezTo>
                    <a:pt x="5362" y="2947"/>
                    <a:pt x="5577" y="4487"/>
                    <a:pt x="5802" y="6114"/>
                  </a:cubicBezTo>
                  <a:lnTo>
                    <a:pt x="5822" y="6252"/>
                  </a:lnTo>
                  <a:cubicBezTo>
                    <a:pt x="6022" y="7746"/>
                    <a:pt x="6436" y="9204"/>
                    <a:pt x="7050" y="10575"/>
                  </a:cubicBezTo>
                  <a:cubicBezTo>
                    <a:pt x="7531" y="11609"/>
                    <a:pt x="8140" y="12571"/>
                    <a:pt x="8872" y="13440"/>
                  </a:cubicBezTo>
                  <a:cubicBezTo>
                    <a:pt x="9153" y="13778"/>
                    <a:pt x="9537" y="14085"/>
                    <a:pt x="9905" y="14382"/>
                  </a:cubicBezTo>
                  <a:cubicBezTo>
                    <a:pt x="10422" y="14801"/>
                    <a:pt x="10959" y="15231"/>
                    <a:pt x="11256" y="15778"/>
                  </a:cubicBezTo>
                  <a:cubicBezTo>
                    <a:pt x="11563" y="16357"/>
                    <a:pt x="11450" y="16894"/>
                    <a:pt x="11337" y="17421"/>
                  </a:cubicBezTo>
                  <a:cubicBezTo>
                    <a:pt x="11291" y="17620"/>
                    <a:pt x="11256" y="17820"/>
                    <a:pt x="11230" y="18024"/>
                  </a:cubicBezTo>
                  <a:cubicBezTo>
                    <a:pt x="11117" y="19099"/>
                    <a:pt x="11291" y="20122"/>
                    <a:pt x="11726" y="20900"/>
                  </a:cubicBezTo>
                  <a:lnTo>
                    <a:pt x="11762" y="20966"/>
                  </a:lnTo>
                  <a:cubicBezTo>
                    <a:pt x="11900" y="21202"/>
                    <a:pt x="12049" y="21473"/>
                    <a:pt x="11987" y="21754"/>
                  </a:cubicBezTo>
                  <a:cubicBezTo>
                    <a:pt x="11931" y="22005"/>
                    <a:pt x="11731" y="22194"/>
                    <a:pt x="11481" y="22245"/>
                  </a:cubicBezTo>
                  <a:cubicBezTo>
                    <a:pt x="11435" y="22255"/>
                    <a:pt x="11389" y="22261"/>
                    <a:pt x="11337" y="22261"/>
                  </a:cubicBezTo>
                  <a:close/>
                  <a:moveTo>
                    <a:pt x="5868" y="394"/>
                  </a:moveTo>
                  <a:cubicBezTo>
                    <a:pt x="5633" y="394"/>
                    <a:pt x="5290" y="758"/>
                    <a:pt x="5091" y="967"/>
                  </a:cubicBezTo>
                  <a:cubicBezTo>
                    <a:pt x="5024" y="1039"/>
                    <a:pt x="4963" y="1100"/>
                    <a:pt x="4922" y="1141"/>
                  </a:cubicBezTo>
                  <a:cubicBezTo>
                    <a:pt x="4415" y="1592"/>
                    <a:pt x="3755" y="1970"/>
                    <a:pt x="3008" y="2236"/>
                  </a:cubicBezTo>
                  <a:cubicBezTo>
                    <a:pt x="2732" y="2323"/>
                    <a:pt x="2446" y="2379"/>
                    <a:pt x="2154" y="2395"/>
                  </a:cubicBezTo>
                  <a:cubicBezTo>
                    <a:pt x="1873" y="2425"/>
                    <a:pt x="1602" y="2451"/>
                    <a:pt x="1341" y="2548"/>
                  </a:cubicBezTo>
                  <a:cubicBezTo>
                    <a:pt x="942" y="2697"/>
                    <a:pt x="655" y="2988"/>
                    <a:pt x="589" y="3311"/>
                  </a:cubicBezTo>
                  <a:cubicBezTo>
                    <a:pt x="496" y="3751"/>
                    <a:pt x="1003" y="4513"/>
                    <a:pt x="1453" y="5188"/>
                  </a:cubicBezTo>
                  <a:cubicBezTo>
                    <a:pt x="1770" y="5674"/>
                    <a:pt x="2077" y="6130"/>
                    <a:pt x="2175" y="6477"/>
                  </a:cubicBezTo>
                  <a:cubicBezTo>
                    <a:pt x="2517" y="7644"/>
                    <a:pt x="2671" y="8708"/>
                    <a:pt x="2661" y="9731"/>
                  </a:cubicBezTo>
                  <a:cubicBezTo>
                    <a:pt x="2635" y="11420"/>
                    <a:pt x="2405" y="12919"/>
                    <a:pt x="1346" y="14750"/>
                  </a:cubicBezTo>
                  <a:cubicBezTo>
                    <a:pt x="803" y="15681"/>
                    <a:pt x="195" y="16740"/>
                    <a:pt x="343" y="17584"/>
                  </a:cubicBezTo>
                  <a:cubicBezTo>
                    <a:pt x="409" y="17943"/>
                    <a:pt x="548" y="18700"/>
                    <a:pt x="2635" y="18915"/>
                  </a:cubicBezTo>
                  <a:lnTo>
                    <a:pt x="3228" y="18971"/>
                  </a:lnTo>
                  <a:cubicBezTo>
                    <a:pt x="5193" y="19165"/>
                    <a:pt x="7229" y="19370"/>
                    <a:pt x="8989" y="20362"/>
                  </a:cubicBezTo>
                  <a:cubicBezTo>
                    <a:pt x="9225" y="20496"/>
                    <a:pt x="9506" y="20767"/>
                    <a:pt x="9808" y="21053"/>
                  </a:cubicBezTo>
                  <a:cubicBezTo>
                    <a:pt x="10355" y="21575"/>
                    <a:pt x="10974" y="22168"/>
                    <a:pt x="11440" y="22071"/>
                  </a:cubicBezTo>
                  <a:cubicBezTo>
                    <a:pt x="11619" y="22035"/>
                    <a:pt x="11762" y="21897"/>
                    <a:pt x="11803" y="21718"/>
                  </a:cubicBezTo>
                  <a:cubicBezTo>
                    <a:pt x="11854" y="21498"/>
                    <a:pt x="11721" y="21268"/>
                    <a:pt x="11598" y="21048"/>
                  </a:cubicBezTo>
                  <a:lnTo>
                    <a:pt x="11563" y="20982"/>
                  </a:lnTo>
                  <a:cubicBezTo>
                    <a:pt x="11112" y="20173"/>
                    <a:pt x="10923" y="19114"/>
                    <a:pt x="11046" y="18004"/>
                  </a:cubicBezTo>
                  <a:cubicBezTo>
                    <a:pt x="11066" y="17794"/>
                    <a:pt x="11107" y="17590"/>
                    <a:pt x="11153" y="17385"/>
                  </a:cubicBezTo>
                  <a:cubicBezTo>
                    <a:pt x="11261" y="16868"/>
                    <a:pt x="11368" y="16377"/>
                    <a:pt x="11087" y="15860"/>
                  </a:cubicBezTo>
                  <a:cubicBezTo>
                    <a:pt x="10811" y="15344"/>
                    <a:pt x="10289" y="14924"/>
                    <a:pt x="9782" y="14520"/>
                  </a:cubicBezTo>
                  <a:cubicBezTo>
                    <a:pt x="9409" y="14218"/>
                    <a:pt x="9020" y="13906"/>
                    <a:pt x="8723" y="13548"/>
                  </a:cubicBezTo>
                  <a:cubicBezTo>
                    <a:pt x="7986" y="12668"/>
                    <a:pt x="7362" y="11691"/>
                    <a:pt x="6881" y="10647"/>
                  </a:cubicBezTo>
                  <a:cubicBezTo>
                    <a:pt x="6252" y="9261"/>
                    <a:pt x="5833" y="7787"/>
                    <a:pt x="5633" y="6278"/>
                  </a:cubicBezTo>
                  <a:lnTo>
                    <a:pt x="5613" y="6140"/>
                  </a:lnTo>
                  <a:cubicBezTo>
                    <a:pt x="5387" y="4482"/>
                    <a:pt x="5167" y="2917"/>
                    <a:pt x="5966" y="1351"/>
                  </a:cubicBezTo>
                  <a:lnTo>
                    <a:pt x="5976" y="1326"/>
                  </a:lnTo>
                  <a:cubicBezTo>
                    <a:pt x="6088" y="1111"/>
                    <a:pt x="6201" y="891"/>
                    <a:pt x="6134" y="691"/>
                  </a:cubicBezTo>
                  <a:cubicBezTo>
                    <a:pt x="6109" y="594"/>
                    <a:pt x="6063" y="507"/>
                    <a:pt x="5991" y="440"/>
                  </a:cubicBezTo>
                  <a:lnTo>
                    <a:pt x="5991" y="440"/>
                  </a:lnTo>
                  <a:cubicBezTo>
                    <a:pt x="5960" y="410"/>
                    <a:pt x="5914" y="394"/>
                    <a:pt x="5868" y="39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1"/>
            <p:cNvSpPr/>
            <p:nvPr/>
          </p:nvSpPr>
          <p:spPr>
            <a:xfrm>
              <a:off x="1090200" y="3401125"/>
              <a:ext cx="210800" cy="388975"/>
            </a:xfrm>
            <a:custGeom>
              <a:avLst/>
              <a:gdLst/>
              <a:ahLst/>
              <a:cxnLst/>
              <a:rect l="l" t="t" r="r" b="b"/>
              <a:pathLst>
                <a:path w="8432" h="15559" extrusionOk="0">
                  <a:moveTo>
                    <a:pt x="7281" y="15559"/>
                  </a:moveTo>
                  <a:cubicBezTo>
                    <a:pt x="7071" y="15554"/>
                    <a:pt x="6856" y="15523"/>
                    <a:pt x="6651" y="15467"/>
                  </a:cubicBezTo>
                  <a:lnTo>
                    <a:pt x="2528" y="14546"/>
                  </a:lnTo>
                  <a:cubicBezTo>
                    <a:pt x="2159" y="14464"/>
                    <a:pt x="1786" y="14418"/>
                    <a:pt x="1423" y="14372"/>
                  </a:cubicBezTo>
                  <a:cubicBezTo>
                    <a:pt x="1218" y="14346"/>
                    <a:pt x="1013" y="14321"/>
                    <a:pt x="814" y="14290"/>
                  </a:cubicBezTo>
                  <a:cubicBezTo>
                    <a:pt x="492" y="14239"/>
                    <a:pt x="200" y="14178"/>
                    <a:pt x="82" y="13963"/>
                  </a:cubicBezTo>
                  <a:cubicBezTo>
                    <a:pt x="0" y="13809"/>
                    <a:pt x="31" y="13610"/>
                    <a:pt x="174" y="13344"/>
                  </a:cubicBezTo>
                  <a:cubicBezTo>
                    <a:pt x="1259" y="11302"/>
                    <a:pt x="2175" y="9425"/>
                    <a:pt x="2303" y="7092"/>
                  </a:cubicBezTo>
                  <a:cubicBezTo>
                    <a:pt x="2385" y="5711"/>
                    <a:pt x="2221" y="4319"/>
                    <a:pt x="1822" y="2994"/>
                  </a:cubicBezTo>
                  <a:cubicBezTo>
                    <a:pt x="1745" y="2738"/>
                    <a:pt x="1602" y="2462"/>
                    <a:pt x="1453" y="2165"/>
                  </a:cubicBezTo>
                  <a:cubicBezTo>
                    <a:pt x="1244" y="1746"/>
                    <a:pt x="1024" y="1311"/>
                    <a:pt x="988" y="927"/>
                  </a:cubicBezTo>
                  <a:cubicBezTo>
                    <a:pt x="957" y="610"/>
                    <a:pt x="1121" y="303"/>
                    <a:pt x="1397" y="144"/>
                  </a:cubicBezTo>
                  <a:cubicBezTo>
                    <a:pt x="1648" y="1"/>
                    <a:pt x="1960" y="21"/>
                    <a:pt x="2195" y="185"/>
                  </a:cubicBezTo>
                  <a:cubicBezTo>
                    <a:pt x="2385" y="308"/>
                    <a:pt x="2512" y="502"/>
                    <a:pt x="2548" y="722"/>
                  </a:cubicBezTo>
                  <a:cubicBezTo>
                    <a:pt x="2681" y="1439"/>
                    <a:pt x="2778" y="2160"/>
                    <a:pt x="2871" y="2851"/>
                  </a:cubicBezTo>
                  <a:cubicBezTo>
                    <a:pt x="3096" y="4565"/>
                    <a:pt x="3305" y="6176"/>
                    <a:pt x="4057" y="7823"/>
                  </a:cubicBezTo>
                  <a:cubicBezTo>
                    <a:pt x="4518" y="8847"/>
                    <a:pt x="5117" y="9798"/>
                    <a:pt x="5828" y="10663"/>
                  </a:cubicBezTo>
                  <a:cubicBezTo>
                    <a:pt x="6186" y="11098"/>
                    <a:pt x="6575" y="11512"/>
                    <a:pt x="6989" y="11896"/>
                  </a:cubicBezTo>
                  <a:lnTo>
                    <a:pt x="7137" y="12029"/>
                  </a:lnTo>
                  <a:cubicBezTo>
                    <a:pt x="7859" y="12699"/>
                    <a:pt x="8432" y="13226"/>
                    <a:pt x="8401" y="14393"/>
                  </a:cubicBezTo>
                  <a:cubicBezTo>
                    <a:pt x="8386" y="14812"/>
                    <a:pt x="8145" y="15339"/>
                    <a:pt x="7644" y="15503"/>
                  </a:cubicBezTo>
                  <a:cubicBezTo>
                    <a:pt x="7526" y="15544"/>
                    <a:pt x="7403" y="15559"/>
                    <a:pt x="7281" y="15559"/>
                  </a:cubicBezTo>
                  <a:close/>
                  <a:moveTo>
                    <a:pt x="1750" y="226"/>
                  </a:moveTo>
                  <a:cubicBezTo>
                    <a:pt x="1658" y="226"/>
                    <a:pt x="1571" y="252"/>
                    <a:pt x="1494" y="298"/>
                  </a:cubicBezTo>
                  <a:cubicBezTo>
                    <a:pt x="1274" y="420"/>
                    <a:pt x="1152" y="661"/>
                    <a:pt x="1172" y="912"/>
                  </a:cubicBezTo>
                  <a:cubicBezTo>
                    <a:pt x="1208" y="1265"/>
                    <a:pt x="1418" y="1679"/>
                    <a:pt x="1622" y="2088"/>
                  </a:cubicBezTo>
                  <a:cubicBezTo>
                    <a:pt x="1776" y="2390"/>
                    <a:pt x="1919" y="2677"/>
                    <a:pt x="2001" y="2948"/>
                  </a:cubicBezTo>
                  <a:cubicBezTo>
                    <a:pt x="2405" y="4293"/>
                    <a:pt x="2569" y="5700"/>
                    <a:pt x="2487" y="7102"/>
                  </a:cubicBezTo>
                  <a:cubicBezTo>
                    <a:pt x="2354" y="9466"/>
                    <a:pt x="1392" y="11441"/>
                    <a:pt x="338" y="13426"/>
                  </a:cubicBezTo>
                  <a:cubicBezTo>
                    <a:pt x="226" y="13630"/>
                    <a:pt x="195" y="13784"/>
                    <a:pt x="246" y="13881"/>
                  </a:cubicBezTo>
                  <a:cubicBezTo>
                    <a:pt x="323" y="14019"/>
                    <a:pt x="579" y="14075"/>
                    <a:pt x="839" y="14111"/>
                  </a:cubicBezTo>
                  <a:cubicBezTo>
                    <a:pt x="1039" y="14147"/>
                    <a:pt x="1239" y="14173"/>
                    <a:pt x="1443" y="14198"/>
                  </a:cubicBezTo>
                  <a:cubicBezTo>
                    <a:pt x="1812" y="14244"/>
                    <a:pt x="2190" y="14290"/>
                    <a:pt x="2564" y="14372"/>
                  </a:cubicBezTo>
                  <a:lnTo>
                    <a:pt x="6692" y="15293"/>
                  </a:lnTo>
                  <a:cubicBezTo>
                    <a:pt x="6963" y="15354"/>
                    <a:pt x="7296" y="15431"/>
                    <a:pt x="7582" y="15339"/>
                  </a:cubicBezTo>
                  <a:cubicBezTo>
                    <a:pt x="7997" y="15201"/>
                    <a:pt x="8196" y="14751"/>
                    <a:pt x="8207" y="14387"/>
                  </a:cubicBezTo>
                  <a:cubicBezTo>
                    <a:pt x="8242" y="13298"/>
                    <a:pt x="7721" y="12822"/>
                    <a:pt x="6999" y="12162"/>
                  </a:cubicBezTo>
                  <a:lnTo>
                    <a:pt x="6851" y="12024"/>
                  </a:lnTo>
                  <a:cubicBezTo>
                    <a:pt x="6436" y="11635"/>
                    <a:pt x="6043" y="11215"/>
                    <a:pt x="5684" y="10775"/>
                  </a:cubicBezTo>
                  <a:cubicBezTo>
                    <a:pt x="4958" y="9901"/>
                    <a:pt x="4354" y="8934"/>
                    <a:pt x="3884" y="7900"/>
                  </a:cubicBezTo>
                  <a:cubicBezTo>
                    <a:pt x="3126" y="6232"/>
                    <a:pt x="2911" y="4600"/>
                    <a:pt x="2686" y="2876"/>
                  </a:cubicBezTo>
                  <a:cubicBezTo>
                    <a:pt x="2594" y="2186"/>
                    <a:pt x="2497" y="1469"/>
                    <a:pt x="2364" y="753"/>
                  </a:cubicBezTo>
                  <a:cubicBezTo>
                    <a:pt x="2338" y="579"/>
                    <a:pt x="2236" y="431"/>
                    <a:pt x="2093" y="334"/>
                  </a:cubicBezTo>
                  <a:lnTo>
                    <a:pt x="2093" y="334"/>
                  </a:lnTo>
                  <a:cubicBezTo>
                    <a:pt x="1991" y="267"/>
                    <a:pt x="1873" y="231"/>
                    <a:pt x="1755" y="22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1"/>
            <p:cNvSpPr/>
            <p:nvPr/>
          </p:nvSpPr>
          <p:spPr>
            <a:xfrm>
              <a:off x="1417375" y="2620550"/>
              <a:ext cx="1047425" cy="1364750"/>
            </a:xfrm>
            <a:custGeom>
              <a:avLst/>
              <a:gdLst/>
              <a:ahLst/>
              <a:cxnLst/>
              <a:rect l="l" t="t" r="r" b="b"/>
              <a:pathLst>
                <a:path w="41897" h="54590" extrusionOk="0">
                  <a:moveTo>
                    <a:pt x="20557" y="54518"/>
                  </a:moveTo>
                  <a:cubicBezTo>
                    <a:pt x="20153" y="54518"/>
                    <a:pt x="19748" y="54492"/>
                    <a:pt x="19344" y="54446"/>
                  </a:cubicBezTo>
                  <a:cubicBezTo>
                    <a:pt x="15124" y="53883"/>
                    <a:pt x="12044" y="50486"/>
                    <a:pt x="12013" y="46368"/>
                  </a:cubicBezTo>
                  <a:cubicBezTo>
                    <a:pt x="12013" y="46035"/>
                    <a:pt x="12013" y="45702"/>
                    <a:pt x="12023" y="45365"/>
                  </a:cubicBezTo>
                  <a:cubicBezTo>
                    <a:pt x="12044" y="43733"/>
                    <a:pt x="12069" y="42044"/>
                    <a:pt x="11266" y="40622"/>
                  </a:cubicBezTo>
                  <a:cubicBezTo>
                    <a:pt x="10642" y="39512"/>
                    <a:pt x="9567" y="38688"/>
                    <a:pt x="8534" y="37895"/>
                  </a:cubicBezTo>
                  <a:cubicBezTo>
                    <a:pt x="7685" y="37246"/>
                    <a:pt x="6810" y="36570"/>
                    <a:pt x="6155" y="35731"/>
                  </a:cubicBezTo>
                  <a:cubicBezTo>
                    <a:pt x="4605" y="33736"/>
                    <a:pt x="4508" y="31152"/>
                    <a:pt x="4416" y="28656"/>
                  </a:cubicBezTo>
                  <a:cubicBezTo>
                    <a:pt x="4405" y="28338"/>
                    <a:pt x="4390" y="28026"/>
                    <a:pt x="4380" y="27714"/>
                  </a:cubicBezTo>
                  <a:cubicBezTo>
                    <a:pt x="4262" y="25335"/>
                    <a:pt x="3658" y="23519"/>
                    <a:pt x="2277" y="21432"/>
                  </a:cubicBezTo>
                  <a:cubicBezTo>
                    <a:pt x="2241" y="21375"/>
                    <a:pt x="2200" y="21319"/>
                    <a:pt x="2164" y="21263"/>
                  </a:cubicBezTo>
                  <a:lnTo>
                    <a:pt x="2164" y="21263"/>
                  </a:lnTo>
                  <a:cubicBezTo>
                    <a:pt x="0" y="18081"/>
                    <a:pt x="778" y="14694"/>
                    <a:pt x="1597" y="11107"/>
                  </a:cubicBezTo>
                  <a:cubicBezTo>
                    <a:pt x="1837" y="10064"/>
                    <a:pt x="2083" y="8974"/>
                    <a:pt x="2251" y="7900"/>
                  </a:cubicBezTo>
                  <a:cubicBezTo>
                    <a:pt x="2328" y="7424"/>
                    <a:pt x="2338" y="6759"/>
                    <a:pt x="2354" y="6058"/>
                  </a:cubicBezTo>
                  <a:cubicBezTo>
                    <a:pt x="2390" y="4185"/>
                    <a:pt x="2436" y="1858"/>
                    <a:pt x="3663" y="1039"/>
                  </a:cubicBezTo>
                  <a:cubicBezTo>
                    <a:pt x="5224" y="0"/>
                    <a:pt x="8851" y="2830"/>
                    <a:pt x="10800" y="4354"/>
                  </a:cubicBezTo>
                  <a:cubicBezTo>
                    <a:pt x="11118" y="4600"/>
                    <a:pt x="11363" y="4789"/>
                    <a:pt x="11542" y="4917"/>
                  </a:cubicBezTo>
                  <a:cubicBezTo>
                    <a:pt x="11911" y="5183"/>
                    <a:pt x="12366" y="5464"/>
                    <a:pt x="12842" y="5756"/>
                  </a:cubicBezTo>
                  <a:cubicBezTo>
                    <a:pt x="13814" y="6360"/>
                    <a:pt x="14919" y="7035"/>
                    <a:pt x="15528" y="7756"/>
                  </a:cubicBezTo>
                  <a:cubicBezTo>
                    <a:pt x="16387" y="8769"/>
                    <a:pt x="16597" y="9982"/>
                    <a:pt x="16817" y="11266"/>
                  </a:cubicBezTo>
                  <a:cubicBezTo>
                    <a:pt x="16955" y="12054"/>
                    <a:pt x="17098" y="12862"/>
                    <a:pt x="17405" y="13630"/>
                  </a:cubicBezTo>
                  <a:cubicBezTo>
                    <a:pt x="18249" y="15753"/>
                    <a:pt x="19769" y="17329"/>
                    <a:pt x="21580" y="17963"/>
                  </a:cubicBezTo>
                  <a:cubicBezTo>
                    <a:pt x="23616" y="18674"/>
                    <a:pt x="25734" y="18214"/>
                    <a:pt x="27975" y="17728"/>
                  </a:cubicBezTo>
                  <a:cubicBezTo>
                    <a:pt x="29863" y="17313"/>
                    <a:pt x="31817" y="16889"/>
                    <a:pt x="33705" y="17247"/>
                  </a:cubicBezTo>
                  <a:cubicBezTo>
                    <a:pt x="35066" y="17503"/>
                    <a:pt x="36396" y="18168"/>
                    <a:pt x="37665" y="19216"/>
                  </a:cubicBezTo>
                  <a:cubicBezTo>
                    <a:pt x="40325" y="21422"/>
                    <a:pt x="41896" y="24742"/>
                    <a:pt x="41865" y="28098"/>
                  </a:cubicBezTo>
                  <a:cubicBezTo>
                    <a:pt x="41865" y="31638"/>
                    <a:pt x="39640" y="34140"/>
                    <a:pt x="37486" y="36565"/>
                  </a:cubicBezTo>
                  <a:cubicBezTo>
                    <a:pt x="35624" y="38658"/>
                    <a:pt x="33695" y="40827"/>
                    <a:pt x="33127" y="43702"/>
                  </a:cubicBezTo>
                  <a:cubicBezTo>
                    <a:pt x="33061" y="44055"/>
                    <a:pt x="32994" y="44423"/>
                    <a:pt x="32922" y="44797"/>
                  </a:cubicBezTo>
                  <a:cubicBezTo>
                    <a:pt x="32380" y="47800"/>
                    <a:pt x="31761" y="51207"/>
                    <a:pt x="28594" y="52814"/>
                  </a:cubicBezTo>
                  <a:cubicBezTo>
                    <a:pt x="26676" y="53786"/>
                    <a:pt x="23074" y="54518"/>
                    <a:pt x="20557" y="54518"/>
                  </a:cubicBezTo>
                  <a:close/>
                  <a:moveTo>
                    <a:pt x="2318" y="21171"/>
                  </a:moveTo>
                  <a:lnTo>
                    <a:pt x="2436" y="21340"/>
                  </a:lnTo>
                  <a:cubicBezTo>
                    <a:pt x="3832" y="23447"/>
                    <a:pt x="4451" y="25294"/>
                    <a:pt x="4564" y="27704"/>
                  </a:cubicBezTo>
                  <a:cubicBezTo>
                    <a:pt x="4579" y="28016"/>
                    <a:pt x="4590" y="28333"/>
                    <a:pt x="4605" y="28651"/>
                  </a:cubicBezTo>
                  <a:cubicBezTo>
                    <a:pt x="4697" y="31122"/>
                    <a:pt x="4794" y="33675"/>
                    <a:pt x="6303" y="35624"/>
                  </a:cubicBezTo>
                  <a:cubicBezTo>
                    <a:pt x="6943" y="36447"/>
                    <a:pt x="7813" y="37113"/>
                    <a:pt x="8652" y="37757"/>
                  </a:cubicBezTo>
                  <a:cubicBezTo>
                    <a:pt x="9700" y="38560"/>
                    <a:pt x="10785" y="39394"/>
                    <a:pt x="11435" y="40540"/>
                  </a:cubicBezTo>
                  <a:cubicBezTo>
                    <a:pt x="12259" y="42004"/>
                    <a:pt x="12233" y="43712"/>
                    <a:pt x="12207" y="45370"/>
                  </a:cubicBezTo>
                  <a:cubicBezTo>
                    <a:pt x="12202" y="45702"/>
                    <a:pt x="12202" y="46035"/>
                    <a:pt x="12202" y="46362"/>
                  </a:cubicBezTo>
                  <a:cubicBezTo>
                    <a:pt x="12228" y="50394"/>
                    <a:pt x="15241" y="53719"/>
                    <a:pt x="19370" y="54267"/>
                  </a:cubicBezTo>
                  <a:cubicBezTo>
                    <a:pt x="21749" y="54589"/>
                    <a:pt x="26277" y="53786"/>
                    <a:pt x="28502" y="52655"/>
                  </a:cubicBezTo>
                  <a:cubicBezTo>
                    <a:pt x="31587" y="51090"/>
                    <a:pt x="32196" y="47734"/>
                    <a:pt x="32738" y="44766"/>
                  </a:cubicBezTo>
                  <a:cubicBezTo>
                    <a:pt x="32805" y="44393"/>
                    <a:pt x="32871" y="44024"/>
                    <a:pt x="32943" y="43666"/>
                  </a:cubicBezTo>
                  <a:cubicBezTo>
                    <a:pt x="33516" y="40750"/>
                    <a:pt x="35460" y="38560"/>
                    <a:pt x="37343" y="36447"/>
                  </a:cubicBezTo>
                  <a:cubicBezTo>
                    <a:pt x="39568" y="33941"/>
                    <a:pt x="41676" y="31572"/>
                    <a:pt x="41676" y="28098"/>
                  </a:cubicBezTo>
                  <a:cubicBezTo>
                    <a:pt x="41707" y="24793"/>
                    <a:pt x="40157" y="21524"/>
                    <a:pt x="37537" y="19350"/>
                  </a:cubicBezTo>
                  <a:cubicBezTo>
                    <a:pt x="36294" y="18321"/>
                    <a:pt x="34994" y="17671"/>
                    <a:pt x="33664" y="17421"/>
                  </a:cubicBezTo>
                  <a:cubicBezTo>
                    <a:pt x="31817" y="17073"/>
                    <a:pt x="29883" y="17492"/>
                    <a:pt x="28011" y="17902"/>
                  </a:cubicBezTo>
                  <a:cubicBezTo>
                    <a:pt x="25842" y="18372"/>
                    <a:pt x="23601" y="18858"/>
                    <a:pt x="21508" y="18132"/>
                  </a:cubicBezTo>
                  <a:cubicBezTo>
                    <a:pt x="19651" y="17477"/>
                    <a:pt x="18086" y="15860"/>
                    <a:pt x="17226" y="13696"/>
                  </a:cubicBezTo>
                  <a:cubicBezTo>
                    <a:pt x="16914" y="12913"/>
                    <a:pt x="16771" y="12090"/>
                    <a:pt x="16633" y="11292"/>
                  </a:cubicBezTo>
                  <a:cubicBezTo>
                    <a:pt x="16413" y="10033"/>
                    <a:pt x="16203" y="8846"/>
                    <a:pt x="15379" y="7869"/>
                  </a:cubicBezTo>
                  <a:cubicBezTo>
                    <a:pt x="14791" y="7173"/>
                    <a:pt x="13701" y="6503"/>
                    <a:pt x="12739" y="5904"/>
                  </a:cubicBezTo>
                  <a:cubicBezTo>
                    <a:pt x="12259" y="5608"/>
                    <a:pt x="11803" y="5331"/>
                    <a:pt x="11430" y="5060"/>
                  </a:cubicBezTo>
                  <a:cubicBezTo>
                    <a:pt x="11251" y="4932"/>
                    <a:pt x="11000" y="4733"/>
                    <a:pt x="10683" y="4487"/>
                  </a:cubicBezTo>
                  <a:cubicBezTo>
                    <a:pt x="8907" y="3101"/>
                    <a:pt x="5214" y="220"/>
                    <a:pt x="3771" y="1182"/>
                  </a:cubicBezTo>
                  <a:cubicBezTo>
                    <a:pt x="2620" y="1950"/>
                    <a:pt x="2574" y="4226"/>
                    <a:pt x="2543" y="6058"/>
                  </a:cubicBezTo>
                  <a:cubicBezTo>
                    <a:pt x="2528" y="6769"/>
                    <a:pt x="2512" y="7434"/>
                    <a:pt x="2436" y="7925"/>
                  </a:cubicBezTo>
                  <a:cubicBezTo>
                    <a:pt x="2267" y="9005"/>
                    <a:pt x="2021" y="10089"/>
                    <a:pt x="1781" y="11143"/>
                  </a:cubicBezTo>
                  <a:cubicBezTo>
                    <a:pt x="967" y="14689"/>
                    <a:pt x="200" y="18045"/>
                    <a:pt x="2323" y="2116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1"/>
            <p:cNvSpPr/>
            <p:nvPr/>
          </p:nvSpPr>
          <p:spPr>
            <a:xfrm>
              <a:off x="1487975" y="2739625"/>
              <a:ext cx="906350" cy="1177250"/>
            </a:xfrm>
            <a:custGeom>
              <a:avLst/>
              <a:gdLst/>
              <a:ahLst/>
              <a:cxnLst/>
              <a:rect l="l" t="t" r="r" b="b"/>
              <a:pathLst>
                <a:path w="36254" h="47090" extrusionOk="0">
                  <a:moveTo>
                    <a:pt x="17738" y="47084"/>
                  </a:moveTo>
                  <a:cubicBezTo>
                    <a:pt x="17462" y="47089"/>
                    <a:pt x="17185" y="47074"/>
                    <a:pt x="16909" y="47038"/>
                  </a:cubicBezTo>
                  <a:cubicBezTo>
                    <a:pt x="12402" y="46439"/>
                    <a:pt x="12243" y="43052"/>
                    <a:pt x="12095" y="39773"/>
                  </a:cubicBezTo>
                  <a:cubicBezTo>
                    <a:pt x="12013" y="38074"/>
                    <a:pt x="11931" y="36320"/>
                    <a:pt x="11251" y="34974"/>
                  </a:cubicBezTo>
                  <a:cubicBezTo>
                    <a:pt x="10606" y="33695"/>
                    <a:pt x="9435" y="32738"/>
                    <a:pt x="8299" y="31807"/>
                  </a:cubicBezTo>
                  <a:cubicBezTo>
                    <a:pt x="7276" y="30973"/>
                    <a:pt x="6222" y="30109"/>
                    <a:pt x="5526" y="28999"/>
                  </a:cubicBezTo>
                  <a:cubicBezTo>
                    <a:pt x="4237" y="26942"/>
                    <a:pt x="4006" y="24609"/>
                    <a:pt x="3786" y="22348"/>
                  </a:cubicBezTo>
                  <a:cubicBezTo>
                    <a:pt x="3551" y="19958"/>
                    <a:pt x="3311" y="17487"/>
                    <a:pt x="1832" y="15252"/>
                  </a:cubicBezTo>
                  <a:lnTo>
                    <a:pt x="1699" y="15057"/>
                  </a:lnTo>
                  <a:cubicBezTo>
                    <a:pt x="415" y="13159"/>
                    <a:pt x="0" y="10325"/>
                    <a:pt x="430" y="6391"/>
                  </a:cubicBezTo>
                  <a:cubicBezTo>
                    <a:pt x="594" y="4902"/>
                    <a:pt x="824" y="3198"/>
                    <a:pt x="1525" y="1837"/>
                  </a:cubicBezTo>
                  <a:cubicBezTo>
                    <a:pt x="1985" y="932"/>
                    <a:pt x="2533" y="441"/>
                    <a:pt x="3193" y="343"/>
                  </a:cubicBezTo>
                  <a:lnTo>
                    <a:pt x="3193" y="343"/>
                  </a:lnTo>
                  <a:cubicBezTo>
                    <a:pt x="5562" y="1"/>
                    <a:pt x="9399" y="3423"/>
                    <a:pt x="10345" y="5321"/>
                  </a:cubicBezTo>
                  <a:cubicBezTo>
                    <a:pt x="10765" y="6160"/>
                    <a:pt x="11082" y="7050"/>
                    <a:pt x="11389" y="7915"/>
                  </a:cubicBezTo>
                  <a:cubicBezTo>
                    <a:pt x="11732" y="8872"/>
                    <a:pt x="12085" y="9859"/>
                    <a:pt x="12576" y="10765"/>
                  </a:cubicBezTo>
                  <a:cubicBezTo>
                    <a:pt x="13972" y="13364"/>
                    <a:pt x="16582" y="15354"/>
                    <a:pt x="19554" y="16096"/>
                  </a:cubicBezTo>
                  <a:cubicBezTo>
                    <a:pt x="21534" y="16587"/>
                    <a:pt x="23499" y="16132"/>
                    <a:pt x="25397" y="15686"/>
                  </a:cubicBezTo>
                  <a:cubicBezTo>
                    <a:pt x="28067" y="15062"/>
                    <a:pt x="30590" y="14474"/>
                    <a:pt x="32984" y="16459"/>
                  </a:cubicBezTo>
                  <a:cubicBezTo>
                    <a:pt x="35041" y="18163"/>
                    <a:pt x="36253" y="20726"/>
                    <a:pt x="36227" y="23309"/>
                  </a:cubicBezTo>
                  <a:lnTo>
                    <a:pt x="36227" y="23335"/>
                  </a:lnTo>
                  <a:cubicBezTo>
                    <a:pt x="36227" y="25898"/>
                    <a:pt x="34503" y="27837"/>
                    <a:pt x="32513" y="30078"/>
                  </a:cubicBezTo>
                  <a:cubicBezTo>
                    <a:pt x="30313" y="32549"/>
                    <a:pt x="28185" y="35342"/>
                    <a:pt x="27479" y="39026"/>
                  </a:cubicBezTo>
                  <a:cubicBezTo>
                    <a:pt x="27438" y="39241"/>
                    <a:pt x="27402" y="39451"/>
                    <a:pt x="27361" y="39666"/>
                  </a:cubicBezTo>
                  <a:cubicBezTo>
                    <a:pt x="27111" y="41032"/>
                    <a:pt x="26850" y="42449"/>
                    <a:pt x="26174" y="43702"/>
                  </a:cubicBezTo>
                  <a:cubicBezTo>
                    <a:pt x="24962" y="45948"/>
                    <a:pt x="22122" y="47084"/>
                    <a:pt x="17738" y="47084"/>
                  </a:cubicBezTo>
                  <a:close/>
                  <a:moveTo>
                    <a:pt x="3224" y="517"/>
                  </a:moveTo>
                  <a:cubicBezTo>
                    <a:pt x="2625" y="604"/>
                    <a:pt x="2129" y="1065"/>
                    <a:pt x="1694" y="1914"/>
                  </a:cubicBezTo>
                  <a:cubicBezTo>
                    <a:pt x="1008" y="3249"/>
                    <a:pt x="778" y="4938"/>
                    <a:pt x="619" y="6411"/>
                  </a:cubicBezTo>
                  <a:cubicBezTo>
                    <a:pt x="195" y="10304"/>
                    <a:pt x="599" y="13103"/>
                    <a:pt x="1858" y="14955"/>
                  </a:cubicBezTo>
                  <a:cubicBezTo>
                    <a:pt x="1904" y="15026"/>
                    <a:pt x="1950" y="15093"/>
                    <a:pt x="1991" y="15154"/>
                  </a:cubicBezTo>
                  <a:cubicBezTo>
                    <a:pt x="3495" y="17426"/>
                    <a:pt x="3740" y="19917"/>
                    <a:pt x="3976" y="22327"/>
                  </a:cubicBezTo>
                  <a:cubicBezTo>
                    <a:pt x="4206" y="24670"/>
                    <a:pt x="4421" y="26880"/>
                    <a:pt x="5690" y="28901"/>
                  </a:cubicBezTo>
                  <a:cubicBezTo>
                    <a:pt x="6370" y="29986"/>
                    <a:pt x="7419" y="30840"/>
                    <a:pt x="8427" y="31669"/>
                  </a:cubicBezTo>
                  <a:cubicBezTo>
                    <a:pt x="9573" y="32610"/>
                    <a:pt x="10760" y="33583"/>
                    <a:pt x="11420" y="34892"/>
                  </a:cubicBezTo>
                  <a:cubicBezTo>
                    <a:pt x="12120" y="36274"/>
                    <a:pt x="12202" y="38049"/>
                    <a:pt x="12279" y="39763"/>
                  </a:cubicBezTo>
                  <a:cubicBezTo>
                    <a:pt x="12438" y="43114"/>
                    <a:pt x="12586" y="46286"/>
                    <a:pt x="16935" y="46859"/>
                  </a:cubicBezTo>
                  <a:cubicBezTo>
                    <a:pt x="17201" y="46890"/>
                    <a:pt x="17472" y="46905"/>
                    <a:pt x="17738" y="46905"/>
                  </a:cubicBezTo>
                  <a:cubicBezTo>
                    <a:pt x="22051" y="46905"/>
                    <a:pt x="24829" y="45800"/>
                    <a:pt x="26006" y="43615"/>
                  </a:cubicBezTo>
                  <a:cubicBezTo>
                    <a:pt x="26671" y="42387"/>
                    <a:pt x="26932" y="40986"/>
                    <a:pt x="27177" y="39630"/>
                  </a:cubicBezTo>
                  <a:cubicBezTo>
                    <a:pt x="27218" y="39415"/>
                    <a:pt x="27254" y="39205"/>
                    <a:pt x="27295" y="38990"/>
                  </a:cubicBezTo>
                  <a:cubicBezTo>
                    <a:pt x="28011" y="35261"/>
                    <a:pt x="30155" y="32447"/>
                    <a:pt x="32370" y="29955"/>
                  </a:cubicBezTo>
                  <a:cubicBezTo>
                    <a:pt x="34340" y="27740"/>
                    <a:pt x="36043" y="25827"/>
                    <a:pt x="36043" y="23325"/>
                  </a:cubicBezTo>
                  <a:lnTo>
                    <a:pt x="36043" y="23304"/>
                  </a:lnTo>
                  <a:cubicBezTo>
                    <a:pt x="36064" y="20767"/>
                    <a:pt x="34877" y="18255"/>
                    <a:pt x="32861" y="16587"/>
                  </a:cubicBezTo>
                  <a:cubicBezTo>
                    <a:pt x="30538" y="14663"/>
                    <a:pt x="28067" y="15241"/>
                    <a:pt x="25443" y="15850"/>
                  </a:cubicBezTo>
                  <a:cubicBezTo>
                    <a:pt x="23524" y="16300"/>
                    <a:pt x="21539" y="16766"/>
                    <a:pt x="19508" y="16259"/>
                  </a:cubicBezTo>
                  <a:cubicBezTo>
                    <a:pt x="16490" y="15502"/>
                    <a:pt x="13834" y="13481"/>
                    <a:pt x="12412" y="10842"/>
                  </a:cubicBezTo>
                  <a:cubicBezTo>
                    <a:pt x="11916" y="9921"/>
                    <a:pt x="11558" y="8923"/>
                    <a:pt x="11215" y="7961"/>
                  </a:cubicBezTo>
                  <a:cubicBezTo>
                    <a:pt x="10913" y="7107"/>
                    <a:pt x="10596" y="6222"/>
                    <a:pt x="10181" y="5393"/>
                  </a:cubicBezTo>
                  <a:cubicBezTo>
                    <a:pt x="9271" y="3582"/>
                    <a:pt x="5480" y="185"/>
                    <a:pt x="3224" y="51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1"/>
            <p:cNvSpPr/>
            <p:nvPr/>
          </p:nvSpPr>
          <p:spPr>
            <a:xfrm>
              <a:off x="1549100" y="2829800"/>
              <a:ext cx="774600" cy="1037175"/>
            </a:xfrm>
            <a:custGeom>
              <a:avLst/>
              <a:gdLst/>
              <a:ahLst/>
              <a:cxnLst/>
              <a:rect l="l" t="t" r="r" b="b"/>
              <a:pathLst>
                <a:path w="30984" h="41487" extrusionOk="0">
                  <a:moveTo>
                    <a:pt x="15897" y="41067"/>
                  </a:moveTo>
                  <a:cubicBezTo>
                    <a:pt x="15155" y="41067"/>
                    <a:pt x="14459" y="40924"/>
                    <a:pt x="13917" y="40586"/>
                  </a:cubicBezTo>
                  <a:cubicBezTo>
                    <a:pt x="12561" y="39742"/>
                    <a:pt x="12515" y="38105"/>
                    <a:pt x="12479" y="36662"/>
                  </a:cubicBezTo>
                  <a:cubicBezTo>
                    <a:pt x="12474" y="36453"/>
                    <a:pt x="12469" y="36248"/>
                    <a:pt x="12459" y="36048"/>
                  </a:cubicBezTo>
                  <a:cubicBezTo>
                    <a:pt x="12372" y="34176"/>
                    <a:pt x="12269" y="32053"/>
                    <a:pt x="11343" y="30211"/>
                  </a:cubicBezTo>
                  <a:cubicBezTo>
                    <a:pt x="10448" y="28430"/>
                    <a:pt x="8985" y="27233"/>
                    <a:pt x="7696" y="26179"/>
                  </a:cubicBezTo>
                  <a:cubicBezTo>
                    <a:pt x="6800" y="25448"/>
                    <a:pt x="5961" y="24757"/>
                    <a:pt x="5501" y="24026"/>
                  </a:cubicBezTo>
                  <a:cubicBezTo>
                    <a:pt x="4534" y="22480"/>
                    <a:pt x="4350" y="20634"/>
                    <a:pt x="4145" y="18495"/>
                  </a:cubicBezTo>
                  <a:cubicBezTo>
                    <a:pt x="3894" y="15917"/>
                    <a:pt x="3608" y="13000"/>
                    <a:pt x="1771" y="10227"/>
                  </a:cubicBezTo>
                  <a:lnTo>
                    <a:pt x="1623" y="10007"/>
                  </a:lnTo>
                  <a:cubicBezTo>
                    <a:pt x="272" y="8022"/>
                    <a:pt x="1" y="5106"/>
                    <a:pt x="333" y="3101"/>
                  </a:cubicBezTo>
                  <a:cubicBezTo>
                    <a:pt x="574" y="1627"/>
                    <a:pt x="1162" y="665"/>
                    <a:pt x="1981" y="384"/>
                  </a:cubicBezTo>
                  <a:lnTo>
                    <a:pt x="1981" y="384"/>
                  </a:lnTo>
                  <a:cubicBezTo>
                    <a:pt x="3112" y="0"/>
                    <a:pt x="4406" y="947"/>
                    <a:pt x="5363" y="2860"/>
                  </a:cubicBezTo>
                  <a:cubicBezTo>
                    <a:pt x="5711" y="3551"/>
                    <a:pt x="5992" y="4329"/>
                    <a:pt x="6284" y="5152"/>
                  </a:cubicBezTo>
                  <a:cubicBezTo>
                    <a:pt x="6657" y="6206"/>
                    <a:pt x="7046" y="7291"/>
                    <a:pt x="7629" y="8375"/>
                  </a:cubicBezTo>
                  <a:cubicBezTo>
                    <a:pt x="9389" y="11634"/>
                    <a:pt x="12663" y="14131"/>
                    <a:pt x="16398" y="15062"/>
                  </a:cubicBezTo>
                  <a:cubicBezTo>
                    <a:pt x="17227" y="15267"/>
                    <a:pt x="18081" y="15369"/>
                    <a:pt x="18936" y="15364"/>
                  </a:cubicBezTo>
                  <a:cubicBezTo>
                    <a:pt x="20634" y="15364"/>
                    <a:pt x="22220" y="14996"/>
                    <a:pt x="23622" y="14668"/>
                  </a:cubicBezTo>
                  <a:cubicBezTo>
                    <a:pt x="24753" y="14402"/>
                    <a:pt x="25822" y="14157"/>
                    <a:pt x="26707" y="14157"/>
                  </a:cubicBezTo>
                  <a:lnTo>
                    <a:pt x="26707" y="14157"/>
                  </a:lnTo>
                  <a:cubicBezTo>
                    <a:pt x="27510" y="14157"/>
                    <a:pt x="28088" y="14361"/>
                    <a:pt x="28687" y="14863"/>
                  </a:cubicBezTo>
                  <a:cubicBezTo>
                    <a:pt x="30135" y="16060"/>
                    <a:pt x="30984" y="17861"/>
                    <a:pt x="30969" y="19682"/>
                  </a:cubicBezTo>
                  <a:lnTo>
                    <a:pt x="30969" y="19728"/>
                  </a:lnTo>
                  <a:cubicBezTo>
                    <a:pt x="30969" y="21242"/>
                    <a:pt x="29864" y="22557"/>
                    <a:pt x="27914" y="24752"/>
                  </a:cubicBezTo>
                  <a:cubicBezTo>
                    <a:pt x="25648" y="27305"/>
                    <a:pt x="24221" y="29418"/>
                    <a:pt x="23289" y="31602"/>
                  </a:cubicBezTo>
                  <a:cubicBezTo>
                    <a:pt x="22895" y="32539"/>
                    <a:pt x="22716" y="33588"/>
                    <a:pt x="22537" y="34606"/>
                  </a:cubicBezTo>
                  <a:cubicBezTo>
                    <a:pt x="22225" y="36406"/>
                    <a:pt x="21903" y="38274"/>
                    <a:pt x="20389" y="39553"/>
                  </a:cubicBezTo>
                  <a:cubicBezTo>
                    <a:pt x="19432" y="40361"/>
                    <a:pt x="17549" y="41067"/>
                    <a:pt x="15897" y="41067"/>
                  </a:cubicBezTo>
                  <a:close/>
                  <a:moveTo>
                    <a:pt x="2042" y="553"/>
                  </a:moveTo>
                  <a:cubicBezTo>
                    <a:pt x="1290" y="809"/>
                    <a:pt x="748" y="1724"/>
                    <a:pt x="518" y="3131"/>
                  </a:cubicBezTo>
                  <a:cubicBezTo>
                    <a:pt x="200" y="5040"/>
                    <a:pt x="461" y="7976"/>
                    <a:pt x="1781" y="9910"/>
                  </a:cubicBezTo>
                  <a:cubicBezTo>
                    <a:pt x="1833" y="9987"/>
                    <a:pt x="1884" y="10064"/>
                    <a:pt x="1930" y="10130"/>
                  </a:cubicBezTo>
                  <a:cubicBezTo>
                    <a:pt x="3787" y="12939"/>
                    <a:pt x="4073" y="15881"/>
                    <a:pt x="4329" y="18475"/>
                  </a:cubicBezTo>
                  <a:cubicBezTo>
                    <a:pt x="4534" y="20593"/>
                    <a:pt x="4713" y="22424"/>
                    <a:pt x="5659" y="23928"/>
                  </a:cubicBezTo>
                  <a:cubicBezTo>
                    <a:pt x="6110" y="24639"/>
                    <a:pt x="6938" y="25320"/>
                    <a:pt x="7813" y="26041"/>
                  </a:cubicBezTo>
                  <a:cubicBezTo>
                    <a:pt x="9118" y="27111"/>
                    <a:pt x="10591" y="28318"/>
                    <a:pt x="11507" y="30134"/>
                  </a:cubicBezTo>
                  <a:cubicBezTo>
                    <a:pt x="12454" y="32007"/>
                    <a:pt x="12556" y="34145"/>
                    <a:pt x="12643" y="36033"/>
                  </a:cubicBezTo>
                  <a:cubicBezTo>
                    <a:pt x="12653" y="36238"/>
                    <a:pt x="12658" y="36442"/>
                    <a:pt x="12663" y="36652"/>
                  </a:cubicBezTo>
                  <a:cubicBezTo>
                    <a:pt x="12699" y="38054"/>
                    <a:pt x="12745" y="39640"/>
                    <a:pt x="14019" y="40433"/>
                  </a:cubicBezTo>
                  <a:cubicBezTo>
                    <a:pt x="15702" y="41487"/>
                    <a:pt x="18920" y="40556"/>
                    <a:pt x="20266" y="39420"/>
                  </a:cubicBezTo>
                  <a:cubicBezTo>
                    <a:pt x="21729" y="38177"/>
                    <a:pt x="22031" y="36427"/>
                    <a:pt x="22353" y="34575"/>
                  </a:cubicBezTo>
                  <a:cubicBezTo>
                    <a:pt x="22532" y="33547"/>
                    <a:pt x="22716" y="32488"/>
                    <a:pt x="23121" y="31536"/>
                  </a:cubicBezTo>
                  <a:cubicBezTo>
                    <a:pt x="24057" y="29331"/>
                    <a:pt x="25494" y="27203"/>
                    <a:pt x="27776" y="24634"/>
                  </a:cubicBezTo>
                  <a:cubicBezTo>
                    <a:pt x="29700" y="22475"/>
                    <a:pt x="30784" y="21181"/>
                    <a:pt x="30784" y="19723"/>
                  </a:cubicBezTo>
                  <a:lnTo>
                    <a:pt x="30784" y="19677"/>
                  </a:lnTo>
                  <a:cubicBezTo>
                    <a:pt x="30800" y="17907"/>
                    <a:pt x="29971" y="16157"/>
                    <a:pt x="28569" y="14996"/>
                  </a:cubicBezTo>
                  <a:cubicBezTo>
                    <a:pt x="28001" y="14525"/>
                    <a:pt x="27459" y="14331"/>
                    <a:pt x="26707" y="14331"/>
                  </a:cubicBezTo>
                  <a:lnTo>
                    <a:pt x="26707" y="14331"/>
                  </a:lnTo>
                  <a:cubicBezTo>
                    <a:pt x="25842" y="14331"/>
                    <a:pt x="24788" y="14576"/>
                    <a:pt x="23673" y="14842"/>
                  </a:cubicBezTo>
                  <a:cubicBezTo>
                    <a:pt x="22256" y="15170"/>
                    <a:pt x="20655" y="15543"/>
                    <a:pt x="18941" y="15543"/>
                  </a:cubicBezTo>
                  <a:cubicBezTo>
                    <a:pt x="18066" y="15548"/>
                    <a:pt x="17201" y="15441"/>
                    <a:pt x="16352" y="15236"/>
                  </a:cubicBezTo>
                  <a:cubicBezTo>
                    <a:pt x="12571" y="14290"/>
                    <a:pt x="9246" y="11757"/>
                    <a:pt x="7465" y="8457"/>
                  </a:cubicBezTo>
                  <a:cubicBezTo>
                    <a:pt x="6877" y="7362"/>
                    <a:pt x="6488" y="6273"/>
                    <a:pt x="6110" y="5219"/>
                  </a:cubicBezTo>
                  <a:cubicBezTo>
                    <a:pt x="5818" y="4395"/>
                    <a:pt x="5542" y="3623"/>
                    <a:pt x="5199" y="2937"/>
                  </a:cubicBezTo>
                  <a:cubicBezTo>
                    <a:pt x="4298" y="1146"/>
                    <a:pt x="3065" y="210"/>
                    <a:pt x="2047" y="553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1"/>
            <p:cNvSpPr/>
            <p:nvPr/>
          </p:nvSpPr>
          <p:spPr>
            <a:xfrm>
              <a:off x="1571500" y="2859600"/>
              <a:ext cx="728925" cy="974650"/>
            </a:xfrm>
            <a:custGeom>
              <a:avLst/>
              <a:gdLst/>
              <a:ahLst/>
              <a:cxnLst/>
              <a:rect l="l" t="t" r="r" b="b"/>
              <a:pathLst>
                <a:path w="29157" h="38986" extrusionOk="0">
                  <a:moveTo>
                    <a:pt x="15001" y="38985"/>
                  </a:moveTo>
                  <a:cubicBezTo>
                    <a:pt x="14392" y="38985"/>
                    <a:pt x="13885" y="38872"/>
                    <a:pt x="13532" y="38652"/>
                  </a:cubicBezTo>
                  <a:cubicBezTo>
                    <a:pt x="12652" y="38100"/>
                    <a:pt x="12560" y="37026"/>
                    <a:pt x="12519" y="35445"/>
                  </a:cubicBezTo>
                  <a:cubicBezTo>
                    <a:pt x="12514" y="35230"/>
                    <a:pt x="12509" y="35020"/>
                    <a:pt x="12499" y="34815"/>
                  </a:cubicBezTo>
                  <a:cubicBezTo>
                    <a:pt x="12407" y="32861"/>
                    <a:pt x="12304" y="30641"/>
                    <a:pt x="11291" y="28635"/>
                  </a:cubicBezTo>
                  <a:cubicBezTo>
                    <a:pt x="10309" y="26691"/>
                    <a:pt x="8769" y="25427"/>
                    <a:pt x="7413" y="24317"/>
                  </a:cubicBezTo>
                  <a:cubicBezTo>
                    <a:pt x="6585" y="23632"/>
                    <a:pt x="5797" y="22992"/>
                    <a:pt x="5408" y="22378"/>
                  </a:cubicBezTo>
                  <a:cubicBezTo>
                    <a:pt x="4548" y="21007"/>
                    <a:pt x="4380" y="19252"/>
                    <a:pt x="4180" y="17221"/>
                  </a:cubicBezTo>
                  <a:cubicBezTo>
                    <a:pt x="3919" y="14545"/>
                    <a:pt x="3622" y="11512"/>
                    <a:pt x="1668" y="8560"/>
                  </a:cubicBezTo>
                  <a:cubicBezTo>
                    <a:pt x="1622" y="8493"/>
                    <a:pt x="1566" y="8416"/>
                    <a:pt x="1515" y="8335"/>
                  </a:cubicBezTo>
                  <a:cubicBezTo>
                    <a:pt x="476" y="6810"/>
                    <a:pt x="0" y="4221"/>
                    <a:pt x="364" y="2047"/>
                  </a:cubicBezTo>
                  <a:cubicBezTo>
                    <a:pt x="573" y="747"/>
                    <a:pt x="1039" y="154"/>
                    <a:pt x="1402" y="31"/>
                  </a:cubicBezTo>
                  <a:cubicBezTo>
                    <a:pt x="1458" y="11"/>
                    <a:pt x="1520" y="0"/>
                    <a:pt x="1581" y="0"/>
                  </a:cubicBezTo>
                  <a:cubicBezTo>
                    <a:pt x="2052" y="0"/>
                    <a:pt x="2860" y="538"/>
                    <a:pt x="3622" y="2047"/>
                  </a:cubicBezTo>
                  <a:cubicBezTo>
                    <a:pt x="3945" y="2691"/>
                    <a:pt x="4216" y="3444"/>
                    <a:pt x="4497" y="4242"/>
                  </a:cubicBezTo>
                  <a:cubicBezTo>
                    <a:pt x="4886" y="5331"/>
                    <a:pt x="5285" y="6447"/>
                    <a:pt x="5899" y="7588"/>
                  </a:cubicBezTo>
                  <a:cubicBezTo>
                    <a:pt x="7777" y="11067"/>
                    <a:pt x="11276" y="13737"/>
                    <a:pt x="15262" y="14735"/>
                  </a:cubicBezTo>
                  <a:cubicBezTo>
                    <a:pt x="16172" y="14955"/>
                    <a:pt x="17103" y="15067"/>
                    <a:pt x="18040" y="15062"/>
                  </a:cubicBezTo>
                  <a:cubicBezTo>
                    <a:pt x="19851" y="15062"/>
                    <a:pt x="21498" y="14678"/>
                    <a:pt x="22951" y="14341"/>
                  </a:cubicBezTo>
                  <a:cubicBezTo>
                    <a:pt x="24025" y="14090"/>
                    <a:pt x="25038" y="13850"/>
                    <a:pt x="25811" y="13850"/>
                  </a:cubicBezTo>
                  <a:cubicBezTo>
                    <a:pt x="26389" y="13850"/>
                    <a:pt x="26747" y="13978"/>
                    <a:pt x="27177" y="14336"/>
                  </a:cubicBezTo>
                  <a:cubicBezTo>
                    <a:pt x="28420" y="15369"/>
                    <a:pt x="29157" y="16914"/>
                    <a:pt x="29142" y="18480"/>
                  </a:cubicBezTo>
                  <a:lnTo>
                    <a:pt x="29142" y="18526"/>
                  </a:lnTo>
                  <a:cubicBezTo>
                    <a:pt x="29142" y="19738"/>
                    <a:pt x="28118" y="20951"/>
                    <a:pt x="26307" y="22982"/>
                  </a:cubicBezTo>
                  <a:cubicBezTo>
                    <a:pt x="23969" y="25612"/>
                    <a:pt x="22496" y="27801"/>
                    <a:pt x="21529" y="30083"/>
                  </a:cubicBezTo>
                  <a:cubicBezTo>
                    <a:pt x="21099" y="31106"/>
                    <a:pt x="20905" y="32206"/>
                    <a:pt x="20720" y="33270"/>
                  </a:cubicBezTo>
                  <a:cubicBezTo>
                    <a:pt x="20424" y="35000"/>
                    <a:pt x="20137" y="36627"/>
                    <a:pt x="18874" y="37696"/>
                  </a:cubicBezTo>
                  <a:cubicBezTo>
                    <a:pt x="18121" y="38330"/>
                    <a:pt x="16469" y="38985"/>
                    <a:pt x="15001" y="38985"/>
                  </a:cubicBezTo>
                  <a:close/>
                  <a:moveTo>
                    <a:pt x="1581" y="179"/>
                  </a:moveTo>
                  <a:cubicBezTo>
                    <a:pt x="1540" y="179"/>
                    <a:pt x="1499" y="185"/>
                    <a:pt x="1463" y="200"/>
                  </a:cubicBezTo>
                  <a:cubicBezTo>
                    <a:pt x="1223" y="282"/>
                    <a:pt x="763" y="768"/>
                    <a:pt x="548" y="2072"/>
                  </a:cubicBezTo>
                  <a:cubicBezTo>
                    <a:pt x="195" y="4211"/>
                    <a:pt x="655" y="6749"/>
                    <a:pt x="1673" y="8237"/>
                  </a:cubicBezTo>
                  <a:cubicBezTo>
                    <a:pt x="1724" y="8319"/>
                    <a:pt x="1781" y="8396"/>
                    <a:pt x="1827" y="8468"/>
                  </a:cubicBezTo>
                  <a:cubicBezTo>
                    <a:pt x="3802" y="11455"/>
                    <a:pt x="4103" y="14510"/>
                    <a:pt x="4364" y="17201"/>
                  </a:cubicBezTo>
                  <a:cubicBezTo>
                    <a:pt x="4564" y="19216"/>
                    <a:pt x="4733" y="20951"/>
                    <a:pt x="5572" y="22286"/>
                  </a:cubicBezTo>
                  <a:cubicBezTo>
                    <a:pt x="5940" y="22874"/>
                    <a:pt x="6713" y="23509"/>
                    <a:pt x="7536" y="24179"/>
                  </a:cubicBezTo>
                  <a:cubicBezTo>
                    <a:pt x="8907" y="25305"/>
                    <a:pt x="10458" y="26579"/>
                    <a:pt x="11460" y="28558"/>
                  </a:cubicBezTo>
                  <a:cubicBezTo>
                    <a:pt x="12489" y="30595"/>
                    <a:pt x="12591" y="32835"/>
                    <a:pt x="12683" y="34810"/>
                  </a:cubicBezTo>
                  <a:cubicBezTo>
                    <a:pt x="12693" y="35015"/>
                    <a:pt x="12698" y="35225"/>
                    <a:pt x="12704" y="35440"/>
                  </a:cubicBezTo>
                  <a:cubicBezTo>
                    <a:pt x="12744" y="36964"/>
                    <a:pt x="12831" y="37998"/>
                    <a:pt x="13635" y="38504"/>
                  </a:cubicBezTo>
                  <a:cubicBezTo>
                    <a:pt x="13957" y="38704"/>
                    <a:pt x="14433" y="38811"/>
                    <a:pt x="15001" y="38811"/>
                  </a:cubicBezTo>
                  <a:cubicBezTo>
                    <a:pt x="16423" y="38811"/>
                    <a:pt x="18019" y="38177"/>
                    <a:pt x="18746" y="37563"/>
                  </a:cubicBezTo>
                  <a:cubicBezTo>
                    <a:pt x="19958" y="36534"/>
                    <a:pt x="20240" y="34938"/>
                    <a:pt x="20536" y="33245"/>
                  </a:cubicBezTo>
                  <a:cubicBezTo>
                    <a:pt x="20720" y="32170"/>
                    <a:pt x="20915" y="31060"/>
                    <a:pt x="21355" y="30017"/>
                  </a:cubicBezTo>
                  <a:cubicBezTo>
                    <a:pt x="22332" y="27719"/>
                    <a:pt x="23811" y="25514"/>
                    <a:pt x="26164" y="22874"/>
                  </a:cubicBezTo>
                  <a:cubicBezTo>
                    <a:pt x="27944" y="20869"/>
                    <a:pt x="28952" y="19682"/>
                    <a:pt x="28952" y="18526"/>
                  </a:cubicBezTo>
                  <a:lnTo>
                    <a:pt x="28952" y="18480"/>
                  </a:lnTo>
                  <a:cubicBezTo>
                    <a:pt x="28968" y="16970"/>
                    <a:pt x="28256" y="15471"/>
                    <a:pt x="27054" y="14474"/>
                  </a:cubicBezTo>
                  <a:cubicBezTo>
                    <a:pt x="26655" y="14146"/>
                    <a:pt x="26343" y="14034"/>
                    <a:pt x="25806" y="14034"/>
                  </a:cubicBezTo>
                  <a:cubicBezTo>
                    <a:pt x="25059" y="14034"/>
                    <a:pt x="24056" y="14269"/>
                    <a:pt x="22992" y="14515"/>
                  </a:cubicBezTo>
                  <a:cubicBezTo>
                    <a:pt x="21529" y="14858"/>
                    <a:pt x="19871" y="15246"/>
                    <a:pt x="18034" y="15246"/>
                  </a:cubicBezTo>
                  <a:cubicBezTo>
                    <a:pt x="17083" y="15246"/>
                    <a:pt x="16136" y="15134"/>
                    <a:pt x="15210" y="14909"/>
                  </a:cubicBezTo>
                  <a:cubicBezTo>
                    <a:pt x="11174" y="13901"/>
                    <a:pt x="7628" y="11194"/>
                    <a:pt x="5730" y="7669"/>
                  </a:cubicBezTo>
                  <a:cubicBezTo>
                    <a:pt x="5106" y="6518"/>
                    <a:pt x="4707" y="5398"/>
                    <a:pt x="4323" y="4313"/>
                  </a:cubicBezTo>
                  <a:cubicBezTo>
                    <a:pt x="4037" y="3510"/>
                    <a:pt x="3766" y="2763"/>
                    <a:pt x="3449" y="2129"/>
                  </a:cubicBezTo>
                  <a:cubicBezTo>
                    <a:pt x="2778" y="788"/>
                    <a:pt x="2011" y="179"/>
                    <a:pt x="1581" y="17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1"/>
            <p:cNvSpPr/>
            <p:nvPr/>
          </p:nvSpPr>
          <p:spPr>
            <a:xfrm>
              <a:off x="1721150" y="3227200"/>
              <a:ext cx="535275" cy="567525"/>
            </a:xfrm>
            <a:custGeom>
              <a:avLst/>
              <a:gdLst/>
              <a:ahLst/>
              <a:cxnLst/>
              <a:rect l="l" t="t" r="r" b="b"/>
              <a:pathLst>
                <a:path w="21411" h="22701" extrusionOk="0">
                  <a:moveTo>
                    <a:pt x="9669" y="22501"/>
                  </a:moveTo>
                  <a:cubicBezTo>
                    <a:pt x="9322" y="22511"/>
                    <a:pt x="8984" y="22383"/>
                    <a:pt x="8733" y="22143"/>
                  </a:cubicBezTo>
                  <a:cubicBezTo>
                    <a:pt x="8089" y="21513"/>
                    <a:pt x="8176" y="20510"/>
                    <a:pt x="8247" y="19625"/>
                  </a:cubicBezTo>
                  <a:cubicBezTo>
                    <a:pt x="8268" y="19370"/>
                    <a:pt x="8288" y="19134"/>
                    <a:pt x="8293" y="18919"/>
                  </a:cubicBezTo>
                  <a:cubicBezTo>
                    <a:pt x="8293" y="17610"/>
                    <a:pt x="8094" y="16310"/>
                    <a:pt x="7690" y="15067"/>
                  </a:cubicBezTo>
                  <a:cubicBezTo>
                    <a:pt x="7117" y="13302"/>
                    <a:pt x="6180" y="11675"/>
                    <a:pt x="4937" y="10299"/>
                  </a:cubicBezTo>
                  <a:cubicBezTo>
                    <a:pt x="4472" y="9787"/>
                    <a:pt x="3853" y="9316"/>
                    <a:pt x="3249" y="8861"/>
                  </a:cubicBezTo>
                  <a:cubicBezTo>
                    <a:pt x="2410" y="8232"/>
                    <a:pt x="1545" y="7582"/>
                    <a:pt x="1034" y="6764"/>
                  </a:cubicBezTo>
                  <a:cubicBezTo>
                    <a:pt x="394" y="5740"/>
                    <a:pt x="235" y="4175"/>
                    <a:pt x="61" y="2353"/>
                  </a:cubicBezTo>
                  <a:cubicBezTo>
                    <a:pt x="0" y="1750"/>
                    <a:pt x="159" y="1294"/>
                    <a:pt x="532" y="993"/>
                  </a:cubicBezTo>
                  <a:cubicBezTo>
                    <a:pt x="1770" y="0"/>
                    <a:pt x="5147" y="839"/>
                    <a:pt x="8718" y="1734"/>
                  </a:cubicBezTo>
                  <a:lnTo>
                    <a:pt x="8795" y="1750"/>
                  </a:lnTo>
                  <a:cubicBezTo>
                    <a:pt x="9859" y="2011"/>
                    <a:pt x="10954" y="2144"/>
                    <a:pt x="12048" y="2144"/>
                  </a:cubicBezTo>
                  <a:cubicBezTo>
                    <a:pt x="13302" y="2144"/>
                    <a:pt x="14479" y="2031"/>
                    <a:pt x="15456" y="1821"/>
                  </a:cubicBezTo>
                  <a:cubicBezTo>
                    <a:pt x="15850" y="1729"/>
                    <a:pt x="16244" y="1612"/>
                    <a:pt x="16622" y="1468"/>
                  </a:cubicBezTo>
                  <a:cubicBezTo>
                    <a:pt x="17170" y="1279"/>
                    <a:pt x="17738" y="1085"/>
                    <a:pt x="18331" y="1028"/>
                  </a:cubicBezTo>
                  <a:cubicBezTo>
                    <a:pt x="19170" y="947"/>
                    <a:pt x="20280" y="1146"/>
                    <a:pt x="20884" y="1965"/>
                  </a:cubicBezTo>
                  <a:cubicBezTo>
                    <a:pt x="21324" y="2553"/>
                    <a:pt x="21411" y="3392"/>
                    <a:pt x="21114" y="4200"/>
                  </a:cubicBezTo>
                  <a:cubicBezTo>
                    <a:pt x="20787" y="5101"/>
                    <a:pt x="20076" y="5858"/>
                    <a:pt x="19390" y="6590"/>
                  </a:cubicBezTo>
                  <a:cubicBezTo>
                    <a:pt x="19216" y="6774"/>
                    <a:pt x="19042" y="6953"/>
                    <a:pt x="18884" y="7137"/>
                  </a:cubicBezTo>
                  <a:cubicBezTo>
                    <a:pt x="16413" y="9915"/>
                    <a:pt x="14842" y="12253"/>
                    <a:pt x="13798" y="14714"/>
                  </a:cubicBezTo>
                  <a:cubicBezTo>
                    <a:pt x="13287" y="15921"/>
                    <a:pt x="13072" y="17175"/>
                    <a:pt x="12877" y="18280"/>
                  </a:cubicBezTo>
                  <a:cubicBezTo>
                    <a:pt x="12621" y="19743"/>
                    <a:pt x="12407" y="21012"/>
                    <a:pt x="11634" y="21667"/>
                  </a:cubicBezTo>
                  <a:cubicBezTo>
                    <a:pt x="11153" y="22076"/>
                    <a:pt x="10376" y="22501"/>
                    <a:pt x="9669" y="22501"/>
                  </a:cubicBezTo>
                  <a:close/>
                  <a:moveTo>
                    <a:pt x="2307" y="721"/>
                  </a:moveTo>
                  <a:cubicBezTo>
                    <a:pt x="1586" y="721"/>
                    <a:pt x="1013" y="839"/>
                    <a:pt x="655" y="1126"/>
                  </a:cubicBezTo>
                  <a:cubicBezTo>
                    <a:pt x="328" y="1392"/>
                    <a:pt x="194" y="1786"/>
                    <a:pt x="246" y="2333"/>
                  </a:cubicBezTo>
                  <a:cubicBezTo>
                    <a:pt x="425" y="4134"/>
                    <a:pt x="573" y="5684"/>
                    <a:pt x="1192" y="6671"/>
                  </a:cubicBezTo>
                  <a:cubicBezTo>
                    <a:pt x="1688" y="7459"/>
                    <a:pt x="2543" y="8104"/>
                    <a:pt x="3366" y="8723"/>
                  </a:cubicBezTo>
                  <a:cubicBezTo>
                    <a:pt x="3975" y="9178"/>
                    <a:pt x="4605" y="9654"/>
                    <a:pt x="5080" y="10181"/>
                  </a:cubicBezTo>
                  <a:cubicBezTo>
                    <a:pt x="6344" y="11573"/>
                    <a:pt x="7291" y="13220"/>
                    <a:pt x="7874" y="15011"/>
                  </a:cubicBezTo>
                  <a:cubicBezTo>
                    <a:pt x="8283" y="16274"/>
                    <a:pt x="8488" y="17594"/>
                    <a:pt x="8483" y="18919"/>
                  </a:cubicBezTo>
                  <a:cubicBezTo>
                    <a:pt x="8483" y="19139"/>
                    <a:pt x="8462" y="19380"/>
                    <a:pt x="8442" y="19636"/>
                  </a:cubicBezTo>
                  <a:cubicBezTo>
                    <a:pt x="8370" y="20485"/>
                    <a:pt x="8288" y="21447"/>
                    <a:pt x="8871" y="22015"/>
                  </a:cubicBezTo>
                  <a:cubicBezTo>
                    <a:pt x="9577" y="22700"/>
                    <a:pt x="10867" y="22081"/>
                    <a:pt x="11516" y="21529"/>
                  </a:cubicBezTo>
                  <a:cubicBezTo>
                    <a:pt x="12238" y="20920"/>
                    <a:pt x="12453" y="19682"/>
                    <a:pt x="12698" y="18249"/>
                  </a:cubicBezTo>
                  <a:cubicBezTo>
                    <a:pt x="12893" y="17134"/>
                    <a:pt x="13113" y="15870"/>
                    <a:pt x="13629" y="14647"/>
                  </a:cubicBezTo>
                  <a:cubicBezTo>
                    <a:pt x="14683" y="12166"/>
                    <a:pt x="16259" y="9813"/>
                    <a:pt x="18745" y="7019"/>
                  </a:cubicBezTo>
                  <a:cubicBezTo>
                    <a:pt x="18909" y="6840"/>
                    <a:pt x="19083" y="6656"/>
                    <a:pt x="19257" y="6467"/>
                  </a:cubicBezTo>
                  <a:cubicBezTo>
                    <a:pt x="19932" y="5751"/>
                    <a:pt x="20628" y="5004"/>
                    <a:pt x="20945" y="4139"/>
                  </a:cubicBezTo>
                  <a:cubicBezTo>
                    <a:pt x="21222" y="3387"/>
                    <a:pt x="21145" y="2609"/>
                    <a:pt x="20741" y="2067"/>
                  </a:cubicBezTo>
                  <a:cubicBezTo>
                    <a:pt x="20280" y="1443"/>
                    <a:pt x="19344" y="1105"/>
                    <a:pt x="18357" y="1202"/>
                  </a:cubicBezTo>
                  <a:cubicBezTo>
                    <a:pt x="17789" y="1259"/>
                    <a:pt x="17231" y="1453"/>
                    <a:pt x="16694" y="1637"/>
                  </a:cubicBezTo>
                  <a:cubicBezTo>
                    <a:pt x="16305" y="1780"/>
                    <a:pt x="15906" y="1898"/>
                    <a:pt x="15502" y="1995"/>
                  </a:cubicBezTo>
                  <a:cubicBezTo>
                    <a:pt x="14514" y="2205"/>
                    <a:pt x="13322" y="2318"/>
                    <a:pt x="12059" y="2318"/>
                  </a:cubicBezTo>
                  <a:cubicBezTo>
                    <a:pt x="10943" y="2323"/>
                    <a:pt x="9838" y="2190"/>
                    <a:pt x="8754" y="1924"/>
                  </a:cubicBezTo>
                  <a:lnTo>
                    <a:pt x="8682" y="1903"/>
                  </a:lnTo>
                  <a:cubicBezTo>
                    <a:pt x="6339" y="1320"/>
                    <a:pt x="3945" y="721"/>
                    <a:pt x="2307" y="72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1"/>
            <p:cNvSpPr/>
            <p:nvPr/>
          </p:nvSpPr>
          <p:spPr>
            <a:xfrm>
              <a:off x="1766550" y="3285250"/>
              <a:ext cx="439100" cy="451775"/>
            </a:xfrm>
            <a:custGeom>
              <a:avLst/>
              <a:gdLst/>
              <a:ahLst/>
              <a:cxnLst/>
              <a:rect l="l" t="t" r="r" b="b"/>
              <a:pathLst>
                <a:path w="17564" h="18071" extrusionOk="0">
                  <a:moveTo>
                    <a:pt x="8406" y="18071"/>
                  </a:moveTo>
                  <a:cubicBezTo>
                    <a:pt x="8304" y="18071"/>
                    <a:pt x="8207" y="18030"/>
                    <a:pt x="8135" y="17958"/>
                  </a:cubicBezTo>
                  <a:cubicBezTo>
                    <a:pt x="7797" y="17621"/>
                    <a:pt x="7777" y="16536"/>
                    <a:pt x="7828" y="15687"/>
                  </a:cubicBezTo>
                  <a:cubicBezTo>
                    <a:pt x="7833" y="15533"/>
                    <a:pt x="7843" y="15385"/>
                    <a:pt x="7853" y="15231"/>
                  </a:cubicBezTo>
                  <a:cubicBezTo>
                    <a:pt x="7920" y="14234"/>
                    <a:pt x="7981" y="13200"/>
                    <a:pt x="7669" y="12223"/>
                  </a:cubicBezTo>
                  <a:cubicBezTo>
                    <a:pt x="7020" y="10223"/>
                    <a:pt x="5955" y="8381"/>
                    <a:pt x="4543" y="6815"/>
                  </a:cubicBezTo>
                  <a:cubicBezTo>
                    <a:pt x="3960" y="6176"/>
                    <a:pt x="3264" y="5654"/>
                    <a:pt x="2599" y="5148"/>
                  </a:cubicBezTo>
                  <a:cubicBezTo>
                    <a:pt x="1034" y="3971"/>
                    <a:pt x="231" y="2804"/>
                    <a:pt x="67" y="1474"/>
                  </a:cubicBezTo>
                  <a:cubicBezTo>
                    <a:pt x="0" y="973"/>
                    <a:pt x="215" y="471"/>
                    <a:pt x="594" y="236"/>
                  </a:cubicBezTo>
                  <a:lnTo>
                    <a:pt x="594" y="236"/>
                  </a:lnTo>
                  <a:cubicBezTo>
                    <a:pt x="640" y="211"/>
                    <a:pt x="686" y="185"/>
                    <a:pt x="732" y="170"/>
                  </a:cubicBezTo>
                  <a:cubicBezTo>
                    <a:pt x="1131" y="1"/>
                    <a:pt x="1597" y="103"/>
                    <a:pt x="1934" y="175"/>
                  </a:cubicBezTo>
                  <a:cubicBezTo>
                    <a:pt x="2507" y="303"/>
                    <a:pt x="3101" y="420"/>
                    <a:pt x="3669" y="533"/>
                  </a:cubicBezTo>
                  <a:cubicBezTo>
                    <a:pt x="4579" y="717"/>
                    <a:pt x="5521" y="906"/>
                    <a:pt x="6431" y="1131"/>
                  </a:cubicBezTo>
                  <a:lnTo>
                    <a:pt x="6503" y="1152"/>
                  </a:lnTo>
                  <a:cubicBezTo>
                    <a:pt x="9460" y="1878"/>
                    <a:pt x="12565" y="1740"/>
                    <a:pt x="15251" y="748"/>
                  </a:cubicBezTo>
                  <a:lnTo>
                    <a:pt x="15343" y="717"/>
                  </a:lnTo>
                  <a:cubicBezTo>
                    <a:pt x="15661" y="594"/>
                    <a:pt x="15993" y="471"/>
                    <a:pt x="16346" y="466"/>
                  </a:cubicBezTo>
                  <a:cubicBezTo>
                    <a:pt x="16730" y="456"/>
                    <a:pt x="17180" y="615"/>
                    <a:pt x="17349" y="993"/>
                  </a:cubicBezTo>
                  <a:cubicBezTo>
                    <a:pt x="17564" y="1469"/>
                    <a:pt x="17211" y="1970"/>
                    <a:pt x="16878" y="2354"/>
                  </a:cubicBezTo>
                  <a:cubicBezTo>
                    <a:pt x="16413" y="2891"/>
                    <a:pt x="15927" y="3434"/>
                    <a:pt x="15451" y="3961"/>
                  </a:cubicBezTo>
                  <a:cubicBezTo>
                    <a:pt x="14504" y="5015"/>
                    <a:pt x="13522" y="6099"/>
                    <a:pt x="12658" y="7225"/>
                  </a:cubicBezTo>
                  <a:cubicBezTo>
                    <a:pt x="11731" y="8432"/>
                    <a:pt x="10632" y="10289"/>
                    <a:pt x="10253" y="11722"/>
                  </a:cubicBezTo>
                  <a:cubicBezTo>
                    <a:pt x="9926" y="12499"/>
                    <a:pt x="9905" y="13272"/>
                    <a:pt x="9890" y="14085"/>
                  </a:cubicBezTo>
                  <a:cubicBezTo>
                    <a:pt x="9885" y="14464"/>
                    <a:pt x="9874" y="14858"/>
                    <a:pt x="9833" y="15247"/>
                  </a:cubicBezTo>
                  <a:cubicBezTo>
                    <a:pt x="9757" y="15963"/>
                    <a:pt x="9521" y="16654"/>
                    <a:pt x="9138" y="17268"/>
                  </a:cubicBezTo>
                  <a:lnTo>
                    <a:pt x="9102" y="17329"/>
                  </a:lnTo>
                  <a:cubicBezTo>
                    <a:pt x="8831" y="17774"/>
                    <a:pt x="8606" y="18071"/>
                    <a:pt x="8411" y="18071"/>
                  </a:cubicBezTo>
                  <a:close/>
                  <a:moveTo>
                    <a:pt x="701" y="390"/>
                  </a:moveTo>
                  <a:cubicBezTo>
                    <a:pt x="328" y="620"/>
                    <a:pt x="210" y="1091"/>
                    <a:pt x="251" y="1454"/>
                  </a:cubicBezTo>
                  <a:cubicBezTo>
                    <a:pt x="410" y="2733"/>
                    <a:pt x="1192" y="3863"/>
                    <a:pt x="2712" y="5009"/>
                  </a:cubicBezTo>
                  <a:cubicBezTo>
                    <a:pt x="3392" y="5521"/>
                    <a:pt x="4093" y="6043"/>
                    <a:pt x="4687" y="6703"/>
                  </a:cubicBezTo>
                  <a:cubicBezTo>
                    <a:pt x="6114" y="8284"/>
                    <a:pt x="7188" y="10146"/>
                    <a:pt x="7843" y="12172"/>
                  </a:cubicBezTo>
                  <a:cubicBezTo>
                    <a:pt x="8171" y="13180"/>
                    <a:pt x="8099" y="14229"/>
                    <a:pt x="8038" y="15242"/>
                  </a:cubicBezTo>
                  <a:cubicBezTo>
                    <a:pt x="8027" y="15395"/>
                    <a:pt x="8017" y="15549"/>
                    <a:pt x="8012" y="15697"/>
                  </a:cubicBezTo>
                  <a:cubicBezTo>
                    <a:pt x="7946" y="16833"/>
                    <a:pt x="8043" y="17610"/>
                    <a:pt x="8268" y="17835"/>
                  </a:cubicBezTo>
                  <a:cubicBezTo>
                    <a:pt x="8299" y="17871"/>
                    <a:pt x="8350" y="17897"/>
                    <a:pt x="8401" y="17897"/>
                  </a:cubicBezTo>
                  <a:lnTo>
                    <a:pt x="8401" y="17897"/>
                  </a:lnTo>
                  <a:cubicBezTo>
                    <a:pt x="8437" y="17897"/>
                    <a:pt x="8570" y="17830"/>
                    <a:pt x="8933" y="17242"/>
                  </a:cubicBezTo>
                  <a:lnTo>
                    <a:pt x="8969" y="17181"/>
                  </a:lnTo>
                  <a:cubicBezTo>
                    <a:pt x="9342" y="16587"/>
                    <a:pt x="9573" y="15922"/>
                    <a:pt x="9644" y="15226"/>
                  </a:cubicBezTo>
                  <a:cubicBezTo>
                    <a:pt x="9685" y="14843"/>
                    <a:pt x="9695" y="14459"/>
                    <a:pt x="9700" y="14080"/>
                  </a:cubicBezTo>
                  <a:cubicBezTo>
                    <a:pt x="9721" y="13282"/>
                    <a:pt x="9736" y="12458"/>
                    <a:pt x="10074" y="11660"/>
                  </a:cubicBezTo>
                  <a:cubicBezTo>
                    <a:pt x="10452" y="10218"/>
                    <a:pt x="11573" y="8335"/>
                    <a:pt x="12509" y="7117"/>
                  </a:cubicBezTo>
                  <a:cubicBezTo>
                    <a:pt x="13374" y="5987"/>
                    <a:pt x="14361" y="4897"/>
                    <a:pt x="15308" y="3843"/>
                  </a:cubicBezTo>
                  <a:cubicBezTo>
                    <a:pt x="15783" y="3316"/>
                    <a:pt x="16269" y="2774"/>
                    <a:pt x="16735" y="2237"/>
                  </a:cubicBezTo>
                  <a:cubicBezTo>
                    <a:pt x="17032" y="1894"/>
                    <a:pt x="17354" y="1449"/>
                    <a:pt x="17180" y="1060"/>
                  </a:cubicBezTo>
                  <a:cubicBezTo>
                    <a:pt x="17042" y="758"/>
                    <a:pt x="16658" y="630"/>
                    <a:pt x="16351" y="640"/>
                  </a:cubicBezTo>
                  <a:cubicBezTo>
                    <a:pt x="16029" y="651"/>
                    <a:pt x="15712" y="768"/>
                    <a:pt x="15410" y="881"/>
                  </a:cubicBezTo>
                  <a:lnTo>
                    <a:pt x="15318" y="911"/>
                  </a:lnTo>
                  <a:cubicBezTo>
                    <a:pt x="12596" y="1914"/>
                    <a:pt x="9450" y="2063"/>
                    <a:pt x="6457" y="1321"/>
                  </a:cubicBezTo>
                  <a:lnTo>
                    <a:pt x="6380" y="1300"/>
                  </a:lnTo>
                  <a:cubicBezTo>
                    <a:pt x="5475" y="1075"/>
                    <a:pt x="4538" y="891"/>
                    <a:pt x="3633" y="707"/>
                  </a:cubicBezTo>
                  <a:cubicBezTo>
                    <a:pt x="3060" y="594"/>
                    <a:pt x="2471" y="471"/>
                    <a:pt x="1893" y="349"/>
                  </a:cubicBezTo>
                  <a:cubicBezTo>
                    <a:pt x="1484" y="257"/>
                    <a:pt x="1126" y="195"/>
                    <a:pt x="809" y="328"/>
                  </a:cubicBezTo>
                  <a:cubicBezTo>
                    <a:pt x="773" y="344"/>
                    <a:pt x="732" y="364"/>
                    <a:pt x="696" y="38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1"/>
            <p:cNvSpPr/>
            <p:nvPr/>
          </p:nvSpPr>
          <p:spPr>
            <a:xfrm>
              <a:off x="497125" y="3507050"/>
              <a:ext cx="275525" cy="398675"/>
            </a:xfrm>
            <a:custGeom>
              <a:avLst/>
              <a:gdLst/>
              <a:ahLst/>
              <a:cxnLst/>
              <a:rect l="l" t="t" r="r" b="b"/>
              <a:pathLst>
                <a:path w="11021" h="15947" extrusionOk="0">
                  <a:moveTo>
                    <a:pt x="7766" y="15947"/>
                  </a:moveTo>
                  <a:cubicBezTo>
                    <a:pt x="7459" y="15947"/>
                    <a:pt x="7152" y="15911"/>
                    <a:pt x="6851" y="15845"/>
                  </a:cubicBezTo>
                  <a:cubicBezTo>
                    <a:pt x="5024" y="15425"/>
                    <a:pt x="3500" y="14238"/>
                    <a:pt x="2517" y="13379"/>
                  </a:cubicBezTo>
                  <a:cubicBezTo>
                    <a:pt x="1581" y="12560"/>
                    <a:pt x="476" y="11445"/>
                    <a:pt x="246" y="10053"/>
                  </a:cubicBezTo>
                  <a:lnTo>
                    <a:pt x="246" y="10053"/>
                  </a:lnTo>
                  <a:cubicBezTo>
                    <a:pt x="0" y="8534"/>
                    <a:pt x="952" y="6886"/>
                    <a:pt x="2466" y="6216"/>
                  </a:cubicBezTo>
                  <a:cubicBezTo>
                    <a:pt x="2635" y="6139"/>
                    <a:pt x="2814" y="6073"/>
                    <a:pt x="2988" y="6011"/>
                  </a:cubicBezTo>
                  <a:cubicBezTo>
                    <a:pt x="3269" y="5914"/>
                    <a:pt x="3546" y="5797"/>
                    <a:pt x="3812" y="5648"/>
                  </a:cubicBezTo>
                  <a:cubicBezTo>
                    <a:pt x="4825" y="5045"/>
                    <a:pt x="5065" y="4032"/>
                    <a:pt x="5300" y="3054"/>
                  </a:cubicBezTo>
                  <a:cubicBezTo>
                    <a:pt x="5495" y="2231"/>
                    <a:pt x="5699" y="1376"/>
                    <a:pt x="6365" y="762"/>
                  </a:cubicBezTo>
                  <a:cubicBezTo>
                    <a:pt x="6999" y="189"/>
                    <a:pt x="7644" y="0"/>
                    <a:pt x="8298" y="210"/>
                  </a:cubicBezTo>
                  <a:cubicBezTo>
                    <a:pt x="9644" y="655"/>
                    <a:pt x="10631" y="2747"/>
                    <a:pt x="10826" y="4093"/>
                  </a:cubicBezTo>
                  <a:cubicBezTo>
                    <a:pt x="11020" y="5495"/>
                    <a:pt x="10621" y="6912"/>
                    <a:pt x="9726" y="8012"/>
                  </a:cubicBezTo>
                  <a:cubicBezTo>
                    <a:pt x="9552" y="8227"/>
                    <a:pt x="9357" y="8431"/>
                    <a:pt x="9173" y="8626"/>
                  </a:cubicBezTo>
                  <a:cubicBezTo>
                    <a:pt x="8871" y="8943"/>
                    <a:pt x="8564" y="9265"/>
                    <a:pt x="8339" y="9629"/>
                  </a:cubicBezTo>
                  <a:cubicBezTo>
                    <a:pt x="7684" y="10688"/>
                    <a:pt x="8273" y="11798"/>
                    <a:pt x="8836" y="12872"/>
                  </a:cubicBezTo>
                  <a:cubicBezTo>
                    <a:pt x="9010" y="13194"/>
                    <a:pt x="9173" y="13501"/>
                    <a:pt x="9301" y="13803"/>
                  </a:cubicBezTo>
                  <a:cubicBezTo>
                    <a:pt x="9414" y="14074"/>
                    <a:pt x="9536" y="14376"/>
                    <a:pt x="9542" y="14693"/>
                  </a:cubicBezTo>
                  <a:cubicBezTo>
                    <a:pt x="9542" y="15077"/>
                    <a:pt x="9393" y="15384"/>
                    <a:pt x="9107" y="15604"/>
                  </a:cubicBezTo>
                  <a:cubicBezTo>
                    <a:pt x="8779" y="15850"/>
                    <a:pt x="8278" y="15947"/>
                    <a:pt x="7766" y="15947"/>
                  </a:cubicBezTo>
                  <a:close/>
                  <a:moveTo>
                    <a:pt x="7777" y="302"/>
                  </a:moveTo>
                  <a:cubicBezTo>
                    <a:pt x="7352" y="302"/>
                    <a:pt x="6922" y="496"/>
                    <a:pt x="6498" y="890"/>
                  </a:cubicBezTo>
                  <a:cubicBezTo>
                    <a:pt x="5868" y="1463"/>
                    <a:pt x="5679" y="2251"/>
                    <a:pt x="5479" y="3090"/>
                  </a:cubicBezTo>
                  <a:cubicBezTo>
                    <a:pt x="5239" y="4103"/>
                    <a:pt x="4988" y="5152"/>
                    <a:pt x="3909" y="5797"/>
                  </a:cubicBezTo>
                  <a:cubicBezTo>
                    <a:pt x="3638" y="5950"/>
                    <a:pt x="3351" y="6078"/>
                    <a:pt x="3054" y="6175"/>
                  </a:cubicBezTo>
                  <a:cubicBezTo>
                    <a:pt x="2886" y="6237"/>
                    <a:pt x="2707" y="6303"/>
                    <a:pt x="2543" y="6375"/>
                  </a:cubicBezTo>
                  <a:cubicBezTo>
                    <a:pt x="1100" y="7014"/>
                    <a:pt x="195" y="8585"/>
                    <a:pt x="430" y="10023"/>
                  </a:cubicBezTo>
                  <a:lnTo>
                    <a:pt x="430" y="10023"/>
                  </a:lnTo>
                  <a:cubicBezTo>
                    <a:pt x="650" y="11363"/>
                    <a:pt x="1729" y="12448"/>
                    <a:pt x="2640" y="13246"/>
                  </a:cubicBezTo>
                  <a:cubicBezTo>
                    <a:pt x="3612" y="14090"/>
                    <a:pt x="5111" y="15261"/>
                    <a:pt x="6897" y="15671"/>
                  </a:cubicBezTo>
                  <a:cubicBezTo>
                    <a:pt x="7587" y="15829"/>
                    <a:pt x="8503" y="15824"/>
                    <a:pt x="8994" y="15461"/>
                  </a:cubicBezTo>
                  <a:cubicBezTo>
                    <a:pt x="9235" y="15282"/>
                    <a:pt x="9352" y="15021"/>
                    <a:pt x="9352" y="14693"/>
                  </a:cubicBezTo>
                  <a:cubicBezTo>
                    <a:pt x="9352" y="14407"/>
                    <a:pt x="9235" y="14136"/>
                    <a:pt x="9127" y="13870"/>
                  </a:cubicBezTo>
                  <a:cubicBezTo>
                    <a:pt x="8999" y="13573"/>
                    <a:pt x="8841" y="13271"/>
                    <a:pt x="8672" y="12949"/>
                  </a:cubicBezTo>
                  <a:cubicBezTo>
                    <a:pt x="8109" y="11885"/>
                    <a:pt x="7470" y="10677"/>
                    <a:pt x="8176" y="9536"/>
                  </a:cubicBezTo>
                  <a:cubicBezTo>
                    <a:pt x="8411" y="9158"/>
                    <a:pt x="8728" y="8825"/>
                    <a:pt x="9030" y="8508"/>
                  </a:cubicBezTo>
                  <a:cubicBezTo>
                    <a:pt x="9214" y="8314"/>
                    <a:pt x="9409" y="8109"/>
                    <a:pt x="9577" y="7899"/>
                  </a:cubicBezTo>
                  <a:cubicBezTo>
                    <a:pt x="10442" y="6840"/>
                    <a:pt x="10826" y="5469"/>
                    <a:pt x="10642" y="4113"/>
                  </a:cubicBezTo>
                  <a:cubicBezTo>
                    <a:pt x="10457" y="2850"/>
                    <a:pt x="9496" y="793"/>
                    <a:pt x="8237" y="379"/>
                  </a:cubicBezTo>
                  <a:cubicBezTo>
                    <a:pt x="8089" y="328"/>
                    <a:pt x="7935" y="302"/>
                    <a:pt x="7777" y="30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1"/>
            <p:cNvSpPr/>
            <p:nvPr/>
          </p:nvSpPr>
          <p:spPr>
            <a:xfrm>
              <a:off x="517200" y="3528025"/>
              <a:ext cx="226525" cy="352900"/>
            </a:xfrm>
            <a:custGeom>
              <a:avLst/>
              <a:gdLst/>
              <a:ahLst/>
              <a:cxnLst/>
              <a:rect l="l" t="t" r="r" b="b"/>
              <a:pathLst>
                <a:path w="9061" h="14116" extrusionOk="0">
                  <a:moveTo>
                    <a:pt x="6887" y="14115"/>
                  </a:moveTo>
                  <a:cubicBezTo>
                    <a:pt x="6667" y="14105"/>
                    <a:pt x="6452" y="14069"/>
                    <a:pt x="6247" y="14008"/>
                  </a:cubicBezTo>
                  <a:cubicBezTo>
                    <a:pt x="6186" y="13993"/>
                    <a:pt x="6129" y="13977"/>
                    <a:pt x="6083" y="13967"/>
                  </a:cubicBezTo>
                  <a:cubicBezTo>
                    <a:pt x="4467" y="13599"/>
                    <a:pt x="3070" y="12499"/>
                    <a:pt x="2159" y="11711"/>
                  </a:cubicBezTo>
                  <a:cubicBezTo>
                    <a:pt x="1336" y="10989"/>
                    <a:pt x="364" y="10023"/>
                    <a:pt x="185" y="8902"/>
                  </a:cubicBezTo>
                  <a:cubicBezTo>
                    <a:pt x="0" y="7782"/>
                    <a:pt x="742" y="6508"/>
                    <a:pt x="1873" y="6001"/>
                  </a:cubicBezTo>
                  <a:cubicBezTo>
                    <a:pt x="2016" y="5940"/>
                    <a:pt x="2180" y="5879"/>
                    <a:pt x="2333" y="5822"/>
                  </a:cubicBezTo>
                  <a:cubicBezTo>
                    <a:pt x="2676" y="5710"/>
                    <a:pt x="3009" y="5561"/>
                    <a:pt x="3321" y="5387"/>
                  </a:cubicBezTo>
                  <a:cubicBezTo>
                    <a:pt x="4661" y="4579"/>
                    <a:pt x="4973" y="3280"/>
                    <a:pt x="5224" y="2236"/>
                  </a:cubicBezTo>
                  <a:cubicBezTo>
                    <a:pt x="5408" y="1468"/>
                    <a:pt x="5562" y="814"/>
                    <a:pt x="6027" y="384"/>
                  </a:cubicBezTo>
                  <a:cubicBezTo>
                    <a:pt x="6221" y="210"/>
                    <a:pt x="6508" y="0"/>
                    <a:pt x="6789" y="0"/>
                  </a:cubicBezTo>
                  <a:cubicBezTo>
                    <a:pt x="7511" y="0"/>
                    <a:pt x="8672" y="1550"/>
                    <a:pt x="8907" y="3198"/>
                  </a:cubicBezTo>
                  <a:cubicBezTo>
                    <a:pt x="9061" y="4364"/>
                    <a:pt x="8733" y="5541"/>
                    <a:pt x="7992" y="6457"/>
                  </a:cubicBezTo>
                  <a:cubicBezTo>
                    <a:pt x="7843" y="6641"/>
                    <a:pt x="7669" y="6825"/>
                    <a:pt x="7490" y="7014"/>
                  </a:cubicBezTo>
                  <a:cubicBezTo>
                    <a:pt x="7158" y="7367"/>
                    <a:pt x="6815" y="7720"/>
                    <a:pt x="6544" y="8165"/>
                  </a:cubicBezTo>
                  <a:cubicBezTo>
                    <a:pt x="5700" y="9531"/>
                    <a:pt x="6298" y="10672"/>
                    <a:pt x="6928" y="11875"/>
                  </a:cubicBezTo>
                  <a:cubicBezTo>
                    <a:pt x="7142" y="12263"/>
                    <a:pt x="7332" y="12657"/>
                    <a:pt x="7501" y="13062"/>
                  </a:cubicBezTo>
                  <a:cubicBezTo>
                    <a:pt x="7598" y="13312"/>
                    <a:pt x="7623" y="13670"/>
                    <a:pt x="7393" y="13926"/>
                  </a:cubicBezTo>
                  <a:cubicBezTo>
                    <a:pt x="7260" y="14064"/>
                    <a:pt x="7076" y="14115"/>
                    <a:pt x="6887" y="14115"/>
                  </a:cubicBezTo>
                  <a:close/>
                  <a:moveTo>
                    <a:pt x="6789" y="174"/>
                  </a:moveTo>
                  <a:cubicBezTo>
                    <a:pt x="6615" y="174"/>
                    <a:pt x="6395" y="292"/>
                    <a:pt x="6155" y="512"/>
                  </a:cubicBezTo>
                  <a:cubicBezTo>
                    <a:pt x="5735" y="901"/>
                    <a:pt x="5582" y="1535"/>
                    <a:pt x="5403" y="2272"/>
                  </a:cubicBezTo>
                  <a:cubicBezTo>
                    <a:pt x="5147" y="3351"/>
                    <a:pt x="4830" y="4692"/>
                    <a:pt x="3418" y="5531"/>
                  </a:cubicBezTo>
                  <a:cubicBezTo>
                    <a:pt x="3096" y="5715"/>
                    <a:pt x="2753" y="5868"/>
                    <a:pt x="2400" y="5986"/>
                  </a:cubicBezTo>
                  <a:cubicBezTo>
                    <a:pt x="2246" y="6042"/>
                    <a:pt x="2088" y="6098"/>
                    <a:pt x="1950" y="6160"/>
                  </a:cubicBezTo>
                  <a:cubicBezTo>
                    <a:pt x="891" y="6631"/>
                    <a:pt x="195" y="7823"/>
                    <a:pt x="369" y="8871"/>
                  </a:cubicBezTo>
                  <a:cubicBezTo>
                    <a:pt x="543" y="9936"/>
                    <a:pt x="1484" y="10877"/>
                    <a:pt x="2287" y="11573"/>
                  </a:cubicBezTo>
                  <a:cubicBezTo>
                    <a:pt x="3183" y="12355"/>
                    <a:pt x="4549" y="13430"/>
                    <a:pt x="6124" y="13788"/>
                  </a:cubicBezTo>
                  <a:cubicBezTo>
                    <a:pt x="6175" y="13803"/>
                    <a:pt x="6232" y="13819"/>
                    <a:pt x="6293" y="13834"/>
                  </a:cubicBezTo>
                  <a:cubicBezTo>
                    <a:pt x="6626" y="13921"/>
                    <a:pt x="7045" y="14028"/>
                    <a:pt x="7245" y="13803"/>
                  </a:cubicBezTo>
                  <a:cubicBezTo>
                    <a:pt x="7393" y="13640"/>
                    <a:pt x="7424" y="13374"/>
                    <a:pt x="7321" y="13118"/>
                  </a:cubicBezTo>
                  <a:cubicBezTo>
                    <a:pt x="7158" y="12719"/>
                    <a:pt x="6968" y="12330"/>
                    <a:pt x="6759" y="11951"/>
                  </a:cubicBezTo>
                  <a:cubicBezTo>
                    <a:pt x="6135" y="10754"/>
                    <a:pt x="5480" y="9521"/>
                    <a:pt x="6375" y="8068"/>
                  </a:cubicBezTo>
                  <a:cubicBezTo>
                    <a:pt x="6661" y="7613"/>
                    <a:pt x="7009" y="7245"/>
                    <a:pt x="7342" y="6891"/>
                  </a:cubicBezTo>
                  <a:cubicBezTo>
                    <a:pt x="7526" y="6702"/>
                    <a:pt x="7695" y="6523"/>
                    <a:pt x="7843" y="6339"/>
                  </a:cubicBezTo>
                  <a:cubicBezTo>
                    <a:pt x="8549" y="5464"/>
                    <a:pt x="8867" y="4333"/>
                    <a:pt x="8718" y="3218"/>
                  </a:cubicBezTo>
                  <a:cubicBezTo>
                    <a:pt x="8488" y="1596"/>
                    <a:pt x="7352" y="174"/>
                    <a:pt x="6789" y="1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1"/>
            <p:cNvSpPr/>
            <p:nvPr/>
          </p:nvSpPr>
          <p:spPr>
            <a:xfrm>
              <a:off x="561450" y="3582250"/>
              <a:ext cx="148125" cy="256725"/>
            </a:xfrm>
            <a:custGeom>
              <a:avLst/>
              <a:gdLst/>
              <a:ahLst/>
              <a:cxnLst/>
              <a:rect l="l" t="t" r="r" b="b"/>
              <a:pathLst>
                <a:path w="5925" h="10269" extrusionOk="0">
                  <a:moveTo>
                    <a:pt x="3208" y="10268"/>
                  </a:moveTo>
                  <a:cubicBezTo>
                    <a:pt x="3014" y="10268"/>
                    <a:pt x="2819" y="10192"/>
                    <a:pt x="2671" y="10064"/>
                  </a:cubicBezTo>
                  <a:cubicBezTo>
                    <a:pt x="2528" y="9931"/>
                    <a:pt x="2405" y="9777"/>
                    <a:pt x="2298" y="9608"/>
                  </a:cubicBezTo>
                  <a:lnTo>
                    <a:pt x="2262" y="9557"/>
                  </a:lnTo>
                  <a:cubicBezTo>
                    <a:pt x="1909" y="9040"/>
                    <a:pt x="1500" y="8560"/>
                    <a:pt x="1044" y="8130"/>
                  </a:cubicBezTo>
                  <a:cubicBezTo>
                    <a:pt x="625" y="7736"/>
                    <a:pt x="174" y="7265"/>
                    <a:pt x="82" y="6687"/>
                  </a:cubicBezTo>
                  <a:cubicBezTo>
                    <a:pt x="0" y="6196"/>
                    <a:pt x="400" y="5531"/>
                    <a:pt x="927" y="5295"/>
                  </a:cubicBezTo>
                  <a:cubicBezTo>
                    <a:pt x="1013" y="5260"/>
                    <a:pt x="1141" y="5209"/>
                    <a:pt x="1280" y="5162"/>
                  </a:cubicBezTo>
                  <a:cubicBezTo>
                    <a:pt x="1720" y="5014"/>
                    <a:pt x="2139" y="4820"/>
                    <a:pt x="2538" y="4595"/>
                  </a:cubicBezTo>
                  <a:cubicBezTo>
                    <a:pt x="3259" y="4165"/>
                    <a:pt x="3858" y="3556"/>
                    <a:pt x="4283" y="2830"/>
                  </a:cubicBezTo>
                  <a:cubicBezTo>
                    <a:pt x="4707" y="2108"/>
                    <a:pt x="5076" y="1397"/>
                    <a:pt x="4999" y="645"/>
                  </a:cubicBezTo>
                  <a:cubicBezTo>
                    <a:pt x="4978" y="466"/>
                    <a:pt x="4948" y="169"/>
                    <a:pt x="5183" y="46"/>
                  </a:cubicBezTo>
                  <a:cubicBezTo>
                    <a:pt x="5219" y="31"/>
                    <a:pt x="5250" y="21"/>
                    <a:pt x="5285" y="16"/>
                  </a:cubicBezTo>
                  <a:lnTo>
                    <a:pt x="5285" y="16"/>
                  </a:lnTo>
                  <a:cubicBezTo>
                    <a:pt x="5464" y="0"/>
                    <a:pt x="5628" y="87"/>
                    <a:pt x="5715" y="246"/>
                  </a:cubicBezTo>
                  <a:cubicBezTo>
                    <a:pt x="5925" y="630"/>
                    <a:pt x="5874" y="1325"/>
                    <a:pt x="5838" y="1786"/>
                  </a:cubicBezTo>
                  <a:lnTo>
                    <a:pt x="5828" y="1929"/>
                  </a:lnTo>
                  <a:cubicBezTo>
                    <a:pt x="5782" y="2589"/>
                    <a:pt x="5577" y="3147"/>
                    <a:pt x="5224" y="3592"/>
                  </a:cubicBezTo>
                  <a:cubicBezTo>
                    <a:pt x="5111" y="3730"/>
                    <a:pt x="4968" y="3878"/>
                    <a:pt x="4805" y="4052"/>
                  </a:cubicBezTo>
                  <a:cubicBezTo>
                    <a:pt x="4426" y="4446"/>
                    <a:pt x="4017" y="4881"/>
                    <a:pt x="3664" y="5449"/>
                  </a:cubicBezTo>
                  <a:cubicBezTo>
                    <a:pt x="3075" y="6401"/>
                    <a:pt x="3433" y="7485"/>
                    <a:pt x="3725" y="8350"/>
                  </a:cubicBezTo>
                  <a:cubicBezTo>
                    <a:pt x="3981" y="9107"/>
                    <a:pt x="4196" y="9762"/>
                    <a:pt x="3705" y="10105"/>
                  </a:cubicBezTo>
                  <a:cubicBezTo>
                    <a:pt x="3561" y="10207"/>
                    <a:pt x="3387" y="10268"/>
                    <a:pt x="3208" y="10268"/>
                  </a:cubicBezTo>
                  <a:close/>
                  <a:moveTo>
                    <a:pt x="5316" y="190"/>
                  </a:moveTo>
                  <a:cubicBezTo>
                    <a:pt x="5301" y="195"/>
                    <a:pt x="5285" y="200"/>
                    <a:pt x="5275" y="205"/>
                  </a:cubicBezTo>
                  <a:cubicBezTo>
                    <a:pt x="5158" y="266"/>
                    <a:pt x="5168" y="445"/>
                    <a:pt x="5183" y="630"/>
                  </a:cubicBezTo>
                  <a:cubicBezTo>
                    <a:pt x="5270" y="1433"/>
                    <a:pt x="4886" y="2170"/>
                    <a:pt x="4446" y="2917"/>
                  </a:cubicBezTo>
                  <a:cubicBezTo>
                    <a:pt x="4006" y="3669"/>
                    <a:pt x="3387" y="4298"/>
                    <a:pt x="2640" y="4743"/>
                  </a:cubicBezTo>
                  <a:cubicBezTo>
                    <a:pt x="2231" y="4978"/>
                    <a:pt x="1801" y="5173"/>
                    <a:pt x="1356" y="5326"/>
                  </a:cubicBezTo>
                  <a:cubicBezTo>
                    <a:pt x="1218" y="5372"/>
                    <a:pt x="1090" y="5418"/>
                    <a:pt x="1003" y="5459"/>
                  </a:cubicBezTo>
                  <a:cubicBezTo>
                    <a:pt x="558" y="5659"/>
                    <a:pt x="200" y="6242"/>
                    <a:pt x="267" y="6661"/>
                  </a:cubicBezTo>
                  <a:cubicBezTo>
                    <a:pt x="354" y="7188"/>
                    <a:pt x="778" y="7628"/>
                    <a:pt x="1177" y="8002"/>
                  </a:cubicBezTo>
                  <a:cubicBezTo>
                    <a:pt x="1643" y="8442"/>
                    <a:pt x="2057" y="8933"/>
                    <a:pt x="2420" y="9460"/>
                  </a:cubicBezTo>
                  <a:lnTo>
                    <a:pt x="2456" y="9511"/>
                  </a:lnTo>
                  <a:cubicBezTo>
                    <a:pt x="2553" y="9665"/>
                    <a:pt x="2666" y="9808"/>
                    <a:pt x="2794" y="9931"/>
                  </a:cubicBezTo>
                  <a:cubicBezTo>
                    <a:pt x="3039" y="10135"/>
                    <a:pt x="3331" y="10146"/>
                    <a:pt x="3597" y="9961"/>
                  </a:cubicBezTo>
                  <a:cubicBezTo>
                    <a:pt x="3981" y="9695"/>
                    <a:pt x="3786" y="9127"/>
                    <a:pt x="3546" y="8406"/>
                  </a:cubicBezTo>
                  <a:cubicBezTo>
                    <a:pt x="3244" y="7506"/>
                    <a:pt x="2871" y="6380"/>
                    <a:pt x="3505" y="5362"/>
                  </a:cubicBezTo>
                  <a:cubicBezTo>
                    <a:pt x="3863" y="4774"/>
                    <a:pt x="4283" y="4339"/>
                    <a:pt x="4651" y="3950"/>
                  </a:cubicBezTo>
                  <a:cubicBezTo>
                    <a:pt x="4825" y="3761"/>
                    <a:pt x="4963" y="3617"/>
                    <a:pt x="5071" y="3484"/>
                  </a:cubicBezTo>
                  <a:cubicBezTo>
                    <a:pt x="5408" y="3070"/>
                    <a:pt x="5598" y="2543"/>
                    <a:pt x="5638" y="1919"/>
                  </a:cubicBezTo>
                  <a:lnTo>
                    <a:pt x="5649" y="1776"/>
                  </a:lnTo>
                  <a:cubicBezTo>
                    <a:pt x="5684" y="1336"/>
                    <a:pt x="5731" y="671"/>
                    <a:pt x="5546" y="328"/>
                  </a:cubicBezTo>
                  <a:cubicBezTo>
                    <a:pt x="5500" y="241"/>
                    <a:pt x="5413" y="190"/>
                    <a:pt x="5316" y="19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1"/>
            <p:cNvSpPr/>
            <p:nvPr/>
          </p:nvSpPr>
          <p:spPr>
            <a:xfrm>
              <a:off x="970725" y="1291250"/>
              <a:ext cx="1735925" cy="1838875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1"/>
            <p:cNvSpPr/>
            <p:nvPr/>
          </p:nvSpPr>
          <p:spPr>
            <a:xfrm>
              <a:off x="325075" y="2780050"/>
              <a:ext cx="1682200" cy="1381500"/>
            </a:xfrm>
            <a:custGeom>
              <a:avLst/>
              <a:gdLst/>
              <a:ahLst/>
              <a:cxnLst/>
              <a:rect l="l" t="t" r="r" b="b"/>
              <a:pathLst>
                <a:path w="67288" h="55260" extrusionOk="0">
                  <a:moveTo>
                    <a:pt x="66945" y="55259"/>
                  </a:moveTo>
                  <a:cubicBezTo>
                    <a:pt x="65799" y="52747"/>
                    <a:pt x="64049" y="50557"/>
                    <a:pt x="61854" y="48890"/>
                  </a:cubicBezTo>
                  <a:cubicBezTo>
                    <a:pt x="60852" y="48122"/>
                    <a:pt x="59742" y="47447"/>
                    <a:pt x="58667" y="46797"/>
                  </a:cubicBezTo>
                  <a:cubicBezTo>
                    <a:pt x="57634" y="46173"/>
                    <a:pt x="56559" y="45523"/>
                    <a:pt x="55577" y="44786"/>
                  </a:cubicBezTo>
                  <a:cubicBezTo>
                    <a:pt x="53868" y="43507"/>
                    <a:pt x="51796" y="41410"/>
                    <a:pt x="51607" y="38688"/>
                  </a:cubicBezTo>
                  <a:cubicBezTo>
                    <a:pt x="51586" y="38279"/>
                    <a:pt x="51586" y="37870"/>
                    <a:pt x="51612" y="37460"/>
                  </a:cubicBezTo>
                  <a:cubicBezTo>
                    <a:pt x="51633" y="36969"/>
                    <a:pt x="51658" y="36463"/>
                    <a:pt x="51592" y="35977"/>
                  </a:cubicBezTo>
                  <a:cubicBezTo>
                    <a:pt x="51336" y="34053"/>
                    <a:pt x="49883" y="32661"/>
                    <a:pt x="48348" y="31188"/>
                  </a:cubicBezTo>
                  <a:cubicBezTo>
                    <a:pt x="47192" y="30073"/>
                    <a:pt x="45995" y="28921"/>
                    <a:pt x="45330" y="27509"/>
                  </a:cubicBezTo>
                  <a:cubicBezTo>
                    <a:pt x="44470" y="25688"/>
                    <a:pt x="44583" y="23652"/>
                    <a:pt x="44695" y="21687"/>
                  </a:cubicBezTo>
                  <a:cubicBezTo>
                    <a:pt x="44792" y="20014"/>
                    <a:pt x="44890" y="18290"/>
                    <a:pt x="44393" y="16709"/>
                  </a:cubicBezTo>
                  <a:cubicBezTo>
                    <a:pt x="44102" y="15799"/>
                    <a:pt x="43611" y="14909"/>
                    <a:pt x="43135" y="14044"/>
                  </a:cubicBezTo>
                  <a:cubicBezTo>
                    <a:pt x="42255" y="12453"/>
                    <a:pt x="41349" y="10811"/>
                    <a:pt x="41702" y="9030"/>
                  </a:cubicBezTo>
                  <a:cubicBezTo>
                    <a:pt x="41927" y="7879"/>
                    <a:pt x="42623" y="6927"/>
                    <a:pt x="43298" y="6012"/>
                  </a:cubicBezTo>
                  <a:cubicBezTo>
                    <a:pt x="43800" y="5331"/>
                    <a:pt x="44322" y="4625"/>
                    <a:pt x="44629" y="3848"/>
                  </a:cubicBezTo>
                  <a:cubicBezTo>
                    <a:pt x="44946" y="3049"/>
                    <a:pt x="45038" y="1202"/>
                    <a:pt x="44337" y="676"/>
                  </a:cubicBezTo>
                  <a:cubicBezTo>
                    <a:pt x="44020" y="435"/>
                    <a:pt x="43554" y="507"/>
                    <a:pt x="42951" y="890"/>
                  </a:cubicBezTo>
                  <a:cubicBezTo>
                    <a:pt x="42475" y="1187"/>
                    <a:pt x="42163" y="1668"/>
                    <a:pt x="41917" y="2103"/>
                  </a:cubicBezTo>
                  <a:cubicBezTo>
                    <a:pt x="41820" y="2267"/>
                    <a:pt x="41728" y="2435"/>
                    <a:pt x="41641" y="2599"/>
                  </a:cubicBezTo>
                  <a:cubicBezTo>
                    <a:pt x="41032" y="3720"/>
                    <a:pt x="40459" y="4774"/>
                    <a:pt x="38924" y="5121"/>
                  </a:cubicBezTo>
                  <a:cubicBezTo>
                    <a:pt x="37901" y="5357"/>
                    <a:pt x="36847" y="5244"/>
                    <a:pt x="35824" y="5132"/>
                  </a:cubicBezTo>
                  <a:lnTo>
                    <a:pt x="35440" y="5096"/>
                  </a:lnTo>
                  <a:cubicBezTo>
                    <a:pt x="32197" y="4768"/>
                    <a:pt x="28973" y="5945"/>
                    <a:pt x="27229" y="8084"/>
                  </a:cubicBezTo>
                  <a:cubicBezTo>
                    <a:pt x="26574" y="8892"/>
                    <a:pt x="26093" y="9859"/>
                    <a:pt x="25622" y="10795"/>
                  </a:cubicBezTo>
                  <a:cubicBezTo>
                    <a:pt x="24927" y="12192"/>
                    <a:pt x="24200" y="13640"/>
                    <a:pt x="22875" y="14591"/>
                  </a:cubicBezTo>
                  <a:cubicBezTo>
                    <a:pt x="21975" y="15236"/>
                    <a:pt x="20900" y="15574"/>
                    <a:pt x="19857" y="15906"/>
                  </a:cubicBezTo>
                  <a:cubicBezTo>
                    <a:pt x="19130" y="16136"/>
                    <a:pt x="18383" y="16372"/>
                    <a:pt x="17708" y="16709"/>
                  </a:cubicBezTo>
                  <a:cubicBezTo>
                    <a:pt x="13523" y="18797"/>
                    <a:pt x="12812" y="23120"/>
                    <a:pt x="12126" y="27305"/>
                  </a:cubicBezTo>
                  <a:cubicBezTo>
                    <a:pt x="11967" y="28282"/>
                    <a:pt x="11814" y="29203"/>
                    <a:pt x="11620" y="30098"/>
                  </a:cubicBezTo>
                  <a:cubicBezTo>
                    <a:pt x="11036" y="32764"/>
                    <a:pt x="8529" y="34217"/>
                    <a:pt x="6099" y="35618"/>
                  </a:cubicBezTo>
                  <a:cubicBezTo>
                    <a:pt x="4431" y="36580"/>
                    <a:pt x="2702" y="37578"/>
                    <a:pt x="1684" y="38949"/>
                  </a:cubicBezTo>
                  <a:cubicBezTo>
                    <a:pt x="671" y="40310"/>
                    <a:pt x="395" y="42218"/>
                    <a:pt x="937" y="44060"/>
                  </a:cubicBezTo>
                  <a:cubicBezTo>
                    <a:pt x="1393" y="45605"/>
                    <a:pt x="2395" y="47130"/>
                    <a:pt x="3920" y="48583"/>
                  </a:cubicBezTo>
                  <a:lnTo>
                    <a:pt x="3654" y="48833"/>
                  </a:lnTo>
                  <a:cubicBezTo>
                    <a:pt x="2083" y="47334"/>
                    <a:pt x="1045" y="45759"/>
                    <a:pt x="574" y="44152"/>
                  </a:cubicBezTo>
                  <a:cubicBezTo>
                    <a:pt x="1" y="42213"/>
                    <a:pt x="303" y="40187"/>
                    <a:pt x="1377" y="38744"/>
                  </a:cubicBezTo>
                  <a:cubicBezTo>
                    <a:pt x="2441" y="37312"/>
                    <a:pt x="4201" y="36294"/>
                    <a:pt x="5905" y="35311"/>
                  </a:cubicBezTo>
                  <a:cubicBezTo>
                    <a:pt x="8263" y="33951"/>
                    <a:pt x="10704" y="32544"/>
                    <a:pt x="11251" y="30027"/>
                  </a:cubicBezTo>
                  <a:cubicBezTo>
                    <a:pt x="11446" y="29141"/>
                    <a:pt x="11594" y="28221"/>
                    <a:pt x="11758" y="27249"/>
                  </a:cubicBezTo>
                  <a:cubicBezTo>
                    <a:pt x="12423" y="23176"/>
                    <a:pt x="13180" y="18561"/>
                    <a:pt x="17534" y="16392"/>
                  </a:cubicBezTo>
                  <a:cubicBezTo>
                    <a:pt x="18240" y="16044"/>
                    <a:pt x="18997" y="15804"/>
                    <a:pt x="19739" y="15568"/>
                  </a:cubicBezTo>
                  <a:cubicBezTo>
                    <a:pt x="20798" y="15231"/>
                    <a:pt x="21801" y="14914"/>
                    <a:pt x="22650" y="14305"/>
                  </a:cubicBezTo>
                  <a:cubicBezTo>
                    <a:pt x="23903" y="13404"/>
                    <a:pt x="24574" y="12064"/>
                    <a:pt x="25285" y="10642"/>
                  </a:cubicBezTo>
                  <a:cubicBezTo>
                    <a:pt x="25760" y="9690"/>
                    <a:pt x="26252" y="8708"/>
                    <a:pt x="26932" y="7869"/>
                  </a:cubicBezTo>
                  <a:cubicBezTo>
                    <a:pt x="28753" y="5628"/>
                    <a:pt x="32104" y="4400"/>
                    <a:pt x="35476" y="4743"/>
                  </a:cubicBezTo>
                  <a:lnTo>
                    <a:pt x="35860" y="4779"/>
                  </a:lnTo>
                  <a:cubicBezTo>
                    <a:pt x="36852" y="4886"/>
                    <a:pt x="37875" y="4994"/>
                    <a:pt x="38832" y="4779"/>
                  </a:cubicBezTo>
                  <a:cubicBezTo>
                    <a:pt x="40198" y="4467"/>
                    <a:pt x="40710" y="3525"/>
                    <a:pt x="41303" y="2435"/>
                  </a:cubicBezTo>
                  <a:cubicBezTo>
                    <a:pt x="41390" y="2272"/>
                    <a:pt x="41482" y="2103"/>
                    <a:pt x="41579" y="1934"/>
                  </a:cubicBezTo>
                  <a:cubicBezTo>
                    <a:pt x="41851" y="1463"/>
                    <a:pt x="42193" y="936"/>
                    <a:pt x="42736" y="594"/>
                  </a:cubicBezTo>
                  <a:cubicBezTo>
                    <a:pt x="43677" y="0"/>
                    <a:pt x="44250" y="159"/>
                    <a:pt x="44567" y="394"/>
                  </a:cubicBezTo>
                  <a:cubicBezTo>
                    <a:pt x="45437" y="1054"/>
                    <a:pt x="45324" y="3085"/>
                    <a:pt x="44971" y="3975"/>
                  </a:cubicBezTo>
                  <a:cubicBezTo>
                    <a:pt x="44654" y="4794"/>
                    <a:pt x="44117" y="5515"/>
                    <a:pt x="43605" y="6216"/>
                  </a:cubicBezTo>
                  <a:cubicBezTo>
                    <a:pt x="42925" y="7142"/>
                    <a:pt x="42280" y="8017"/>
                    <a:pt x="42071" y="9097"/>
                  </a:cubicBezTo>
                  <a:cubicBezTo>
                    <a:pt x="41743" y="10754"/>
                    <a:pt x="42582" y="12274"/>
                    <a:pt x="43462" y="13875"/>
                  </a:cubicBezTo>
                  <a:cubicBezTo>
                    <a:pt x="43948" y="14755"/>
                    <a:pt x="44450" y="15666"/>
                    <a:pt x="44746" y="16607"/>
                  </a:cubicBezTo>
                  <a:cubicBezTo>
                    <a:pt x="45268" y="18249"/>
                    <a:pt x="45166" y="20004"/>
                    <a:pt x="45069" y="21708"/>
                  </a:cubicBezTo>
                  <a:cubicBezTo>
                    <a:pt x="44951" y="23718"/>
                    <a:pt x="44843" y="25622"/>
                    <a:pt x="45667" y="27366"/>
                  </a:cubicBezTo>
                  <a:cubicBezTo>
                    <a:pt x="46307" y="28722"/>
                    <a:pt x="47478" y="29847"/>
                    <a:pt x="48614" y="30937"/>
                  </a:cubicBezTo>
                  <a:cubicBezTo>
                    <a:pt x="50123" y="32385"/>
                    <a:pt x="51684" y="33889"/>
                    <a:pt x="51960" y="35931"/>
                  </a:cubicBezTo>
                  <a:cubicBezTo>
                    <a:pt x="52026" y="36447"/>
                    <a:pt x="52006" y="36969"/>
                    <a:pt x="51986" y="37476"/>
                  </a:cubicBezTo>
                  <a:cubicBezTo>
                    <a:pt x="51960" y="37875"/>
                    <a:pt x="51960" y="38269"/>
                    <a:pt x="51980" y="38668"/>
                  </a:cubicBezTo>
                  <a:cubicBezTo>
                    <a:pt x="52154" y="41256"/>
                    <a:pt x="54160" y="43272"/>
                    <a:pt x="55807" y="44510"/>
                  </a:cubicBezTo>
                  <a:cubicBezTo>
                    <a:pt x="56774" y="45237"/>
                    <a:pt x="57838" y="45876"/>
                    <a:pt x="58867" y="46500"/>
                  </a:cubicBezTo>
                  <a:cubicBezTo>
                    <a:pt x="59946" y="47155"/>
                    <a:pt x="61067" y="47831"/>
                    <a:pt x="62085" y="48613"/>
                  </a:cubicBezTo>
                  <a:cubicBezTo>
                    <a:pt x="64331" y="50317"/>
                    <a:pt x="66116" y="52553"/>
                    <a:pt x="67288" y="5511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6" name="Google Shape;3346;p41"/>
          <p:cNvGrpSpPr/>
          <p:nvPr/>
        </p:nvGrpSpPr>
        <p:grpSpPr>
          <a:xfrm>
            <a:off x="3552826" y="-278936"/>
            <a:ext cx="5672644" cy="6157978"/>
            <a:chOff x="970725" y="-433325"/>
            <a:chExt cx="3282590" cy="3563439"/>
          </a:xfrm>
        </p:grpSpPr>
        <p:sp>
          <p:nvSpPr>
            <p:cNvPr id="3347" name="Google Shape;3347;p41"/>
            <p:cNvSpPr/>
            <p:nvPr/>
          </p:nvSpPr>
          <p:spPr>
            <a:xfrm>
              <a:off x="1108472" y="-433325"/>
              <a:ext cx="3144843" cy="3102001"/>
            </a:xfrm>
            <a:custGeom>
              <a:avLst/>
              <a:gdLst/>
              <a:ahLst/>
              <a:cxnLst/>
              <a:rect l="l" t="t" r="r" b="b"/>
              <a:pathLst>
                <a:path w="67533" h="66613" extrusionOk="0">
                  <a:moveTo>
                    <a:pt x="49304" y="66612"/>
                  </a:moveTo>
                  <a:cubicBezTo>
                    <a:pt x="48547" y="66612"/>
                    <a:pt x="47795" y="66479"/>
                    <a:pt x="47160" y="66065"/>
                  </a:cubicBezTo>
                  <a:cubicBezTo>
                    <a:pt x="46040" y="65328"/>
                    <a:pt x="45692" y="64008"/>
                    <a:pt x="45354" y="62729"/>
                  </a:cubicBezTo>
                  <a:lnTo>
                    <a:pt x="45277" y="62442"/>
                  </a:lnTo>
                  <a:cubicBezTo>
                    <a:pt x="44490" y="59501"/>
                    <a:pt x="40596" y="57101"/>
                    <a:pt x="37414" y="57603"/>
                  </a:cubicBezTo>
                  <a:cubicBezTo>
                    <a:pt x="36718" y="57710"/>
                    <a:pt x="36012" y="57935"/>
                    <a:pt x="35332" y="58150"/>
                  </a:cubicBezTo>
                  <a:cubicBezTo>
                    <a:pt x="34012" y="58564"/>
                    <a:pt x="32646" y="58994"/>
                    <a:pt x="31311" y="58616"/>
                  </a:cubicBezTo>
                  <a:cubicBezTo>
                    <a:pt x="29689" y="58155"/>
                    <a:pt x="28788" y="56733"/>
                    <a:pt x="27919" y="55352"/>
                  </a:cubicBezTo>
                  <a:cubicBezTo>
                    <a:pt x="27346" y="54441"/>
                    <a:pt x="26747" y="53500"/>
                    <a:pt x="25944" y="52814"/>
                  </a:cubicBezTo>
                  <a:cubicBezTo>
                    <a:pt x="24680" y="51734"/>
                    <a:pt x="22915" y="51310"/>
                    <a:pt x="21211" y="50895"/>
                  </a:cubicBezTo>
                  <a:cubicBezTo>
                    <a:pt x="19155" y="50394"/>
                    <a:pt x="17037" y="49877"/>
                    <a:pt x="15870" y="48215"/>
                  </a:cubicBezTo>
                  <a:cubicBezTo>
                    <a:pt x="14908" y="46838"/>
                    <a:pt x="14944" y="45145"/>
                    <a:pt x="14985" y="43503"/>
                  </a:cubicBezTo>
                  <a:cubicBezTo>
                    <a:pt x="15006" y="42510"/>
                    <a:pt x="15031" y="41487"/>
                    <a:pt x="14837" y="40535"/>
                  </a:cubicBezTo>
                  <a:cubicBezTo>
                    <a:pt x="14151" y="37118"/>
                    <a:pt x="10923" y="34949"/>
                    <a:pt x="7797" y="32846"/>
                  </a:cubicBezTo>
                  <a:cubicBezTo>
                    <a:pt x="4645" y="30728"/>
                    <a:pt x="1387" y="28538"/>
                    <a:pt x="675" y="25059"/>
                  </a:cubicBezTo>
                  <a:cubicBezTo>
                    <a:pt x="0" y="21718"/>
                    <a:pt x="2446" y="18040"/>
                    <a:pt x="5919" y="17191"/>
                  </a:cubicBezTo>
                  <a:cubicBezTo>
                    <a:pt x="8222" y="16628"/>
                    <a:pt x="10769" y="17487"/>
                    <a:pt x="13230" y="18316"/>
                  </a:cubicBezTo>
                  <a:cubicBezTo>
                    <a:pt x="16459" y="19401"/>
                    <a:pt x="19508" y="20424"/>
                    <a:pt x="21958" y="18480"/>
                  </a:cubicBezTo>
                  <a:cubicBezTo>
                    <a:pt x="23457" y="17298"/>
                    <a:pt x="24373" y="15589"/>
                    <a:pt x="25258" y="13937"/>
                  </a:cubicBezTo>
                  <a:cubicBezTo>
                    <a:pt x="25524" y="13435"/>
                    <a:pt x="25806" y="12914"/>
                    <a:pt x="26097" y="12422"/>
                  </a:cubicBezTo>
                  <a:cubicBezTo>
                    <a:pt x="27821" y="9465"/>
                    <a:pt x="30338" y="6851"/>
                    <a:pt x="33367" y="4861"/>
                  </a:cubicBezTo>
                  <a:lnTo>
                    <a:pt x="33367" y="4861"/>
                  </a:lnTo>
                  <a:cubicBezTo>
                    <a:pt x="36401" y="2866"/>
                    <a:pt x="39829" y="1561"/>
                    <a:pt x="43420" y="1049"/>
                  </a:cubicBezTo>
                  <a:cubicBezTo>
                    <a:pt x="50915" y="1"/>
                    <a:pt x="56385" y="2876"/>
                    <a:pt x="62171" y="5925"/>
                  </a:cubicBezTo>
                  <a:cubicBezTo>
                    <a:pt x="64488" y="7148"/>
                    <a:pt x="65854" y="8555"/>
                    <a:pt x="66346" y="10228"/>
                  </a:cubicBezTo>
                  <a:cubicBezTo>
                    <a:pt x="67164" y="13036"/>
                    <a:pt x="65455" y="16178"/>
                    <a:pt x="63138" y="19994"/>
                  </a:cubicBezTo>
                  <a:cubicBezTo>
                    <a:pt x="59751" y="25566"/>
                    <a:pt x="58753" y="32544"/>
                    <a:pt x="60396" y="39134"/>
                  </a:cubicBezTo>
                  <a:cubicBezTo>
                    <a:pt x="60953" y="41359"/>
                    <a:pt x="62084" y="43477"/>
                    <a:pt x="63184" y="45524"/>
                  </a:cubicBezTo>
                  <a:cubicBezTo>
                    <a:pt x="65425" y="49688"/>
                    <a:pt x="67532" y="53627"/>
                    <a:pt x="65200" y="58442"/>
                  </a:cubicBezTo>
                  <a:cubicBezTo>
                    <a:pt x="62427" y="64167"/>
                    <a:pt x="54195" y="65967"/>
                    <a:pt x="50788" y="66479"/>
                  </a:cubicBezTo>
                  <a:cubicBezTo>
                    <a:pt x="50296" y="66556"/>
                    <a:pt x="49800" y="66602"/>
                    <a:pt x="49304" y="66612"/>
                  </a:cubicBezTo>
                  <a:close/>
                  <a:moveTo>
                    <a:pt x="38279" y="57357"/>
                  </a:moveTo>
                  <a:cubicBezTo>
                    <a:pt x="41343" y="57357"/>
                    <a:pt x="44725" y="59644"/>
                    <a:pt x="45462" y="62396"/>
                  </a:cubicBezTo>
                  <a:lnTo>
                    <a:pt x="45538" y="62683"/>
                  </a:lnTo>
                  <a:cubicBezTo>
                    <a:pt x="45866" y="63931"/>
                    <a:pt x="46203" y="65221"/>
                    <a:pt x="47268" y="65916"/>
                  </a:cubicBezTo>
                  <a:cubicBezTo>
                    <a:pt x="48265" y="66571"/>
                    <a:pt x="49590" y="66479"/>
                    <a:pt x="50752" y="66305"/>
                  </a:cubicBezTo>
                  <a:cubicBezTo>
                    <a:pt x="54133" y="65804"/>
                    <a:pt x="62294" y="64018"/>
                    <a:pt x="65026" y="58370"/>
                  </a:cubicBezTo>
                  <a:cubicBezTo>
                    <a:pt x="67323" y="53633"/>
                    <a:pt x="65230" y="49734"/>
                    <a:pt x="63015" y="45605"/>
                  </a:cubicBezTo>
                  <a:cubicBezTo>
                    <a:pt x="61910" y="43549"/>
                    <a:pt x="60769" y="41420"/>
                    <a:pt x="60211" y="39174"/>
                  </a:cubicBezTo>
                  <a:cubicBezTo>
                    <a:pt x="58559" y="32539"/>
                    <a:pt x="59562" y="25515"/>
                    <a:pt x="62974" y="19907"/>
                  </a:cubicBezTo>
                  <a:cubicBezTo>
                    <a:pt x="65271" y="16126"/>
                    <a:pt x="66959" y="13021"/>
                    <a:pt x="66161" y="10274"/>
                  </a:cubicBezTo>
                  <a:cubicBezTo>
                    <a:pt x="65686" y="8652"/>
                    <a:pt x="64350" y="7276"/>
                    <a:pt x="62079" y="6084"/>
                  </a:cubicBezTo>
                  <a:cubicBezTo>
                    <a:pt x="56318" y="3050"/>
                    <a:pt x="50874" y="185"/>
                    <a:pt x="43446" y="1223"/>
                  </a:cubicBezTo>
                  <a:cubicBezTo>
                    <a:pt x="39880" y="1735"/>
                    <a:pt x="36478" y="3029"/>
                    <a:pt x="33470" y="5004"/>
                  </a:cubicBezTo>
                  <a:lnTo>
                    <a:pt x="33470" y="5004"/>
                  </a:lnTo>
                  <a:cubicBezTo>
                    <a:pt x="30461" y="6979"/>
                    <a:pt x="27970" y="9578"/>
                    <a:pt x="26251" y="12509"/>
                  </a:cubicBezTo>
                  <a:cubicBezTo>
                    <a:pt x="25964" y="13001"/>
                    <a:pt x="25688" y="13517"/>
                    <a:pt x="25422" y="14019"/>
                  </a:cubicBezTo>
                  <a:cubicBezTo>
                    <a:pt x="24527" y="15687"/>
                    <a:pt x="23601" y="17406"/>
                    <a:pt x="22076" y="18623"/>
                  </a:cubicBezTo>
                  <a:cubicBezTo>
                    <a:pt x="19538" y="20629"/>
                    <a:pt x="16300" y="19539"/>
                    <a:pt x="13169" y="18485"/>
                  </a:cubicBezTo>
                  <a:cubicBezTo>
                    <a:pt x="10729" y="17666"/>
                    <a:pt x="8206" y="16817"/>
                    <a:pt x="5965" y="17370"/>
                  </a:cubicBezTo>
                  <a:cubicBezTo>
                    <a:pt x="2584" y="18199"/>
                    <a:pt x="200" y="21775"/>
                    <a:pt x="860" y="25028"/>
                  </a:cubicBezTo>
                  <a:cubicBezTo>
                    <a:pt x="1555" y="28441"/>
                    <a:pt x="4784" y="30610"/>
                    <a:pt x="7904" y="32708"/>
                  </a:cubicBezTo>
                  <a:cubicBezTo>
                    <a:pt x="11061" y="34826"/>
                    <a:pt x="14320" y="37021"/>
                    <a:pt x="15021" y="40510"/>
                  </a:cubicBezTo>
                  <a:cubicBezTo>
                    <a:pt x="15215" y="41482"/>
                    <a:pt x="15195" y="42515"/>
                    <a:pt x="15169" y="43513"/>
                  </a:cubicBezTo>
                  <a:cubicBezTo>
                    <a:pt x="15133" y="45201"/>
                    <a:pt x="15093" y="46792"/>
                    <a:pt x="16024" y="48123"/>
                  </a:cubicBezTo>
                  <a:cubicBezTo>
                    <a:pt x="17149" y="49724"/>
                    <a:pt x="19144" y="50215"/>
                    <a:pt x="21252" y="50727"/>
                  </a:cubicBezTo>
                  <a:cubicBezTo>
                    <a:pt x="22982" y="51146"/>
                    <a:pt x="24767" y="51576"/>
                    <a:pt x="26061" y="52681"/>
                  </a:cubicBezTo>
                  <a:cubicBezTo>
                    <a:pt x="26890" y="53387"/>
                    <a:pt x="27494" y="54339"/>
                    <a:pt x="28077" y="55265"/>
                  </a:cubicBezTo>
                  <a:cubicBezTo>
                    <a:pt x="28967" y="56672"/>
                    <a:pt x="29806" y="58007"/>
                    <a:pt x="31362" y="58447"/>
                  </a:cubicBezTo>
                  <a:cubicBezTo>
                    <a:pt x="32646" y="58810"/>
                    <a:pt x="33920" y="58406"/>
                    <a:pt x="35270" y="57981"/>
                  </a:cubicBezTo>
                  <a:cubicBezTo>
                    <a:pt x="35961" y="57761"/>
                    <a:pt x="36672" y="57541"/>
                    <a:pt x="37383" y="57429"/>
                  </a:cubicBezTo>
                  <a:cubicBezTo>
                    <a:pt x="37680" y="57383"/>
                    <a:pt x="37977" y="57357"/>
                    <a:pt x="38279" y="57357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1"/>
            <p:cNvSpPr/>
            <p:nvPr/>
          </p:nvSpPr>
          <p:spPr>
            <a:xfrm>
              <a:off x="1202306" y="-312296"/>
              <a:ext cx="2953544" cy="2898035"/>
            </a:xfrm>
            <a:custGeom>
              <a:avLst/>
              <a:gdLst/>
              <a:ahLst/>
              <a:cxnLst/>
              <a:rect l="l" t="t" r="r" b="b"/>
              <a:pathLst>
                <a:path w="63425" h="62233" extrusionOk="0">
                  <a:moveTo>
                    <a:pt x="47294" y="62233"/>
                  </a:moveTo>
                  <a:cubicBezTo>
                    <a:pt x="46808" y="62233"/>
                    <a:pt x="46445" y="62156"/>
                    <a:pt x="46214" y="62002"/>
                  </a:cubicBezTo>
                  <a:cubicBezTo>
                    <a:pt x="45672" y="61649"/>
                    <a:pt x="45411" y="60657"/>
                    <a:pt x="45161" y="59700"/>
                  </a:cubicBezTo>
                  <a:lnTo>
                    <a:pt x="45084" y="59403"/>
                  </a:lnTo>
                  <a:cubicBezTo>
                    <a:pt x="44173" y="56017"/>
                    <a:pt x="40137" y="53157"/>
                    <a:pt x="36264" y="53157"/>
                  </a:cubicBezTo>
                  <a:cubicBezTo>
                    <a:pt x="35870" y="53157"/>
                    <a:pt x="35476" y="53187"/>
                    <a:pt x="35092" y="53249"/>
                  </a:cubicBezTo>
                  <a:cubicBezTo>
                    <a:pt x="34248" y="53382"/>
                    <a:pt x="33475" y="53627"/>
                    <a:pt x="32723" y="53863"/>
                  </a:cubicBezTo>
                  <a:cubicBezTo>
                    <a:pt x="31603" y="54216"/>
                    <a:pt x="30569" y="54523"/>
                    <a:pt x="29828" y="54308"/>
                  </a:cubicBezTo>
                  <a:cubicBezTo>
                    <a:pt x="28902" y="54047"/>
                    <a:pt x="28257" y="53024"/>
                    <a:pt x="27510" y="51842"/>
                  </a:cubicBezTo>
                  <a:cubicBezTo>
                    <a:pt x="26891" y="50860"/>
                    <a:pt x="26190" y="49755"/>
                    <a:pt x="25177" y="48890"/>
                  </a:cubicBezTo>
                  <a:cubicBezTo>
                    <a:pt x="23571" y="47524"/>
                    <a:pt x="21494" y="47017"/>
                    <a:pt x="19657" y="46572"/>
                  </a:cubicBezTo>
                  <a:cubicBezTo>
                    <a:pt x="17789" y="46117"/>
                    <a:pt x="16178" y="45728"/>
                    <a:pt x="15410" y="44633"/>
                  </a:cubicBezTo>
                  <a:cubicBezTo>
                    <a:pt x="14776" y="43723"/>
                    <a:pt x="14807" y="42433"/>
                    <a:pt x="14837" y="40940"/>
                  </a:cubicBezTo>
                  <a:cubicBezTo>
                    <a:pt x="14863" y="39860"/>
                    <a:pt x="14889" y="38745"/>
                    <a:pt x="14658" y="37604"/>
                  </a:cubicBezTo>
                  <a:cubicBezTo>
                    <a:pt x="13830" y="33485"/>
                    <a:pt x="10126" y="30994"/>
                    <a:pt x="6856" y="28799"/>
                  </a:cubicBezTo>
                  <a:cubicBezTo>
                    <a:pt x="3874" y="26794"/>
                    <a:pt x="1060" y="24901"/>
                    <a:pt x="497" y="22123"/>
                  </a:cubicBezTo>
                  <a:cubicBezTo>
                    <a:pt x="1" y="19697"/>
                    <a:pt x="1848" y="16930"/>
                    <a:pt x="4365" y="16316"/>
                  </a:cubicBezTo>
                  <a:cubicBezTo>
                    <a:pt x="4728" y="16229"/>
                    <a:pt x="5102" y="16183"/>
                    <a:pt x="5475" y="16188"/>
                  </a:cubicBezTo>
                  <a:cubicBezTo>
                    <a:pt x="7005" y="16188"/>
                    <a:pt x="8739" y="16771"/>
                    <a:pt x="10581" y="17390"/>
                  </a:cubicBezTo>
                  <a:cubicBezTo>
                    <a:pt x="12561" y="18055"/>
                    <a:pt x="14617" y="18746"/>
                    <a:pt x="16649" y="18746"/>
                  </a:cubicBezTo>
                  <a:cubicBezTo>
                    <a:pt x="18368" y="18746"/>
                    <a:pt x="19877" y="18239"/>
                    <a:pt x="21135" y="17242"/>
                  </a:cubicBezTo>
                  <a:cubicBezTo>
                    <a:pt x="22926" y="15825"/>
                    <a:pt x="23934" y="13952"/>
                    <a:pt x="24901" y="12141"/>
                  </a:cubicBezTo>
                  <a:cubicBezTo>
                    <a:pt x="25177" y="11629"/>
                    <a:pt x="25433" y="11154"/>
                    <a:pt x="25709" y="10683"/>
                  </a:cubicBezTo>
                  <a:cubicBezTo>
                    <a:pt x="27300" y="7961"/>
                    <a:pt x="29618" y="5557"/>
                    <a:pt x="32411" y="3720"/>
                  </a:cubicBezTo>
                  <a:cubicBezTo>
                    <a:pt x="35200" y="1878"/>
                    <a:pt x="38361" y="681"/>
                    <a:pt x="41671" y="205"/>
                  </a:cubicBezTo>
                  <a:cubicBezTo>
                    <a:pt x="42613" y="72"/>
                    <a:pt x="43564" y="1"/>
                    <a:pt x="44521" y="1"/>
                  </a:cubicBezTo>
                  <a:cubicBezTo>
                    <a:pt x="49975" y="1"/>
                    <a:pt x="54472" y="2369"/>
                    <a:pt x="59235" y="4876"/>
                  </a:cubicBezTo>
                  <a:cubicBezTo>
                    <a:pt x="61092" y="5853"/>
                    <a:pt x="62161" y="6907"/>
                    <a:pt x="62514" y="8099"/>
                  </a:cubicBezTo>
                  <a:cubicBezTo>
                    <a:pt x="63138" y="10243"/>
                    <a:pt x="61512" y="13174"/>
                    <a:pt x="59491" y="16505"/>
                  </a:cubicBezTo>
                  <a:cubicBezTo>
                    <a:pt x="55869" y="22465"/>
                    <a:pt x="54794" y="29909"/>
                    <a:pt x="56549" y="36939"/>
                  </a:cubicBezTo>
                  <a:cubicBezTo>
                    <a:pt x="57153" y="39374"/>
                    <a:pt x="58340" y="41584"/>
                    <a:pt x="59491" y="43728"/>
                  </a:cubicBezTo>
                  <a:cubicBezTo>
                    <a:pt x="61599" y="47662"/>
                    <a:pt x="63425" y="51064"/>
                    <a:pt x="61471" y="55096"/>
                  </a:cubicBezTo>
                  <a:cubicBezTo>
                    <a:pt x="59015" y="60186"/>
                    <a:pt x="50906" y="61762"/>
                    <a:pt x="48476" y="62125"/>
                  </a:cubicBezTo>
                  <a:cubicBezTo>
                    <a:pt x="48087" y="62192"/>
                    <a:pt x="47688" y="62222"/>
                    <a:pt x="47294" y="62233"/>
                  </a:cubicBezTo>
                  <a:close/>
                  <a:moveTo>
                    <a:pt x="36264" y="52978"/>
                  </a:moveTo>
                  <a:cubicBezTo>
                    <a:pt x="40213" y="52978"/>
                    <a:pt x="44337" y="55904"/>
                    <a:pt x="45263" y="59357"/>
                  </a:cubicBezTo>
                  <a:lnTo>
                    <a:pt x="45340" y="59654"/>
                  </a:lnTo>
                  <a:cubicBezTo>
                    <a:pt x="45585" y="60580"/>
                    <a:pt x="45836" y="61537"/>
                    <a:pt x="46317" y="61854"/>
                  </a:cubicBezTo>
                  <a:cubicBezTo>
                    <a:pt x="46521" y="61987"/>
                    <a:pt x="46849" y="62054"/>
                    <a:pt x="47294" y="62054"/>
                  </a:cubicBezTo>
                  <a:cubicBezTo>
                    <a:pt x="47683" y="62049"/>
                    <a:pt x="48066" y="62013"/>
                    <a:pt x="48450" y="61951"/>
                  </a:cubicBezTo>
                  <a:cubicBezTo>
                    <a:pt x="50855" y="61593"/>
                    <a:pt x="58887" y="60033"/>
                    <a:pt x="61307" y="55029"/>
                  </a:cubicBezTo>
                  <a:cubicBezTo>
                    <a:pt x="63225" y="51074"/>
                    <a:pt x="61419" y="47708"/>
                    <a:pt x="59327" y="43810"/>
                  </a:cubicBezTo>
                  <a:cubicBezTo>
                    <a:pt x="58176" y="41661"/>
                    <a:pt x="56984" y="39440"/>
                    <a:pt x="56370" y="36985"/>
                  </a:cubicBezTo>
                  <a:cubicBezTo>
                    <a:pt x="54610" y="29914"/>
                    <a:pt x="55689" y="22419"/>
                    <a:pt x="59337" y="16418"/>
                  </a:cubicBezTo>
                  <a:cubicBezTo>
                    <a:pt x="61338" y="13123"/>
                    <a:pt x="62949" y="10228"/>
                    <a:pt x="62340" y="8150"/>
                  </a:cubicBezTo>
                  <a:cubicBezTo>
                    <a:pt x="62008" y="7010"/>
                    <a:pt x="60964" y="5991"/>
                    <a:pt x="59153" y="5040"/>
                  </a:cubicBezTo>
                  <a:cubicBezTo>
                    <a:pt x="54416" y="2543"/>
                    <a:pt x="49939" y="185"/>
                    <a:pt x="44531" y="185"/>
                  </a:cubicBezTo>
                  <a:cubicBezTo>
                    <a:pt x="43585" y="185"/>
                    <a:pt x="42643" y="251"/>
                    <a:pt x="41707" y="384"/>
                  </a:cubicBezTo>
                  <a:cubicBezTo>
                    <a:pt x="38428" y="855"/>
                    <a:pt x="35292" y="2047"/>
                    <a:pt x="32524" y="3873"/>
                  </a:cubicBezTo>
                  <a:cubicBezTo>
                    <a:pt x="29756" y="5695"/>
                    <a:pt x="27459" y="8079"/>
                    <a:pt x="25878" y="10780"/>
                  </a:cubicBezTo>
                  <a:cubicBezTo>
                    <a:pt x="25607" y="11246"/>
                    <a:pt x="25351" y="11727"/>
                    <a:pt x="25075" y="12233"/>
                  </a:cubicBezTo>
                  <a:cubicBezTo>
                    <a:pt x="24098" y="14060"/>
                    <a:pt x="23085" y="15947"/>
                    <a:pt x="21263" y="17390"/>
                  </a:cubicBezTo>
                  <a:cubicBezTo>
                    <a:pt x="19969" y="18413"/>
                    <a:pt x="18419" y="18935"/>
                    <a:pt x="16659" y="18935"/>
                  </a:cubicBezTo>
                  <a:cubicBezTo>
                    <a:pt x="14597" y="18935"/>
                    <a:pt x="12525" y="18239"/>
                    <a:pt x="10530" y="17569"/>
                  </a:cubicBezTo>
                  <a:cubicBezTo>
                    <a:pt x="8703" y="16955"/>
                    <a:pt x="6979" y="16377"/>
                    <a:pt x="5485" y="16377"/>
                  </a:cubicBezTo>
                  <a:cubicBezTo>
                    <a:pt x="5127" y="16372"/>
                    <a:pt x="4769" y="16413"/>
                    <a:pt x="4421" y="16495"/>
                  </a:cubicBezTo>
                  <a:cubicBezTo>
                    <a:pt x="1991" y="17088"/>
                    <a:pt x="211" y="19759"/>
                    <a:pt x="686" y="22097"/>
                  </a:cubicBezTo>
                  <a:cubicBezTo>
                    <a:pt x="1239" y="24803"/>
                    <a:pt x="4027" y="26676"/>
                    <a:pt x="6974" y="28661"/>
                  </a:cubicBezTo>
                  <a:cubicBezTo>
                    <a:pt x="10269" y="30876"/>
                    <a:pt x="14009" y="33388"/>
                    <a:pt x="14848" y="37578"/>
                  </a:cubicBezTo>
                  <a:cubicBezTo>
                    <a:pt x="15083" y="38734"/>
                    <a:pt x="15057" y="39860"/>
                    <a:pt x="15032" y="40955"/>
                  </a:cubicBezTo>
                  <a:cubicBezTo>
                    <a:pt x="14996" y="42413"/>
                    <a:pt x="14965" y="43677"/>
                    <a:pt x="15574" y="44541"/>
                  </a:cubicBezTo>
                  <a:cubicBezTo>
                    <a:pt x="16301" y="45580"/>
                    <a:pt x="17876" y="45964"/>
                    <a:pt x="19708" y="46409"/>
                  </a:cubicBezTo>
                  <a:cubicBezTo>
                    <a:pt x="21560" y="46859"/>
                    <a:pt x="23663" y="47370"/>
                    <a:pt x="25305" y="48762"/>
                  </a:cubicBezTo>
                  <a:cubicBezTo>
                    <a:pt x="26344" y="49647"/>
                    <a:pt x="27050" y="50768"/>
                    <a:pt x="27669" y="51755"/>
                  </a:cubicBezTo>
                  <a:cubicBezTo>
                    <a:pt x="28400" y="52906"/>
                    <a:pt x="29030" y="53904"/>
                    <a:pt x="29884" y="54144"/>
                  </a:cubicBezTo>
                  <a:cubicBezTo>
                    <a:pt x="30575" y="54344"/>
                    <a:pt x="31577" y="54042"/>
                    <a:pt x="32662" y="53699"/>
                  </a:cubicBezTo>
                  <a:cubicBezTo>
                    <a:pt x="33419" y="53459"/>
                    <a:pt x="34197" y="53213"/>
                    <a:pt x="35056" y="53080"/>
                  </a:cubicBezTo>
                  <a:cubicBezTo>
                    <a:pt x="35455" y="53013"/>
                    <a:pt x="35859" y="52983"/>
                    <a:pt x="36264" y="5297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1"/>
            <p:cNvSpPr/>
            <p:nvPr/>
          </p:nvSpPr>
          <p:spPr>
            <a:xfrm>
              <a:off x="1345036" y="-188146"/>
              <a:ext cx="2662869" cy="2641681"/>
            </a:xfrm>
            <a:custGeom>
              <a:avLst/>
              <a:gdLst/>
              <a:ahLst/>
              <a:cxnLst/>
              <a:rect l="l" t="t" r="r" b="b"/>
              <a:pathLst>
                <a:path w="57183" h="56728" extrusionOk="0">
                  <a:moveTo>
                    <a:pt x="46347" y="56528"/>
                  </a:moveTo>
                  <a:cubicBezTo>
                    <a:pt x="45968" y="56533"/>
                    <a:pt x="45590" y="56471"/>
                    <a:pt x="45232" y="56349"/>
                  </a:cubicBezTo>
                  <a:cubicBezTo>
                    <a:pt x="44234" y="55975"/>
                    <a:pt x="44060" y="55505"/>
                    <a:pt x="43799" y="54788"/>
                  </a:cubicBezTo>
                  <a:cubicBezTo>
                    <a:pt x="43753" y="54660"/>
                    <a:pt x="43702" y="54532"/>
                    <a:pt x="43646" y="54389"/>
                  </a:cubicBezTo>
                  <a:cubicBezTo>
                    <a:pt x="43001" y="52767"/>
                    <a:pt x="42505" y="51903"/>
                    <a:pt x="41113" y="50762"/>
                  </a:cubicBezTo>
                  <a:cubicBezTo>
                    <a:pt x="38837" y="48895"/>
                    <a:pt x="35951" y="47825"/>
                    <a:pt x="33194" y="47825"/>
                  </a:cubicBezTo>
                  <a:cubicBezTo>
                    <a:pt x="32467" y="47825"/>
                    <a:pt x="31771" y="48030"/>
                    <a:pt x="31101" y="48229"/>
                  </a:cubicBezTo>
                  <a:cubicBezTo>
                    <a:pt x="30022" y="48547"/>
                    <a:pt x="28906" y="48874"/>
                    <a:pt x="27699" y="48327"/>
                  </a:cubicBezTo>
                  <a:cubicBezTo>
                    <a:pt x="26527" y="47800"/>
                    <a:pt x="25847" y="46776"/>
                    <a:pt x="25187" y="45789"/>
                  </a:cubicBezTo>
                  <a:cubicBezTo>
                    <a:pt x="24875" y="45318"/>
                    <a:pt x="24547" y="44832"/>
                    <a:pt x="24179" y="44418"/>
                  </a:cubicBezTo>
                  <a:cubicBezTo>
                    <a:pt x="22757" y="42806"/>
                    <a:pt x="21155" y="42285"/>
                    <a:pt x="19186" y="41988"/>
                  </a:cubicBezTo>
                  <a:cubicBezTo>
                    <a:pt x="17436" y="41732"/>
                    <a:pt x="15538" y="41272"/>
                    <a:pt x="14750" y="39829"/>
                  </a:cubicBezTo>
                  <a:cubicBezTo>
                    <a:pt x="14320" y="39041"/>
                    <a:pt x="14331" y="38125"/>
                    <a:pt x="14336" y="37240"/>
                  </a:cubicBezTo>
                  <a:cubicBezTo>
                    <a:pt x="14336" y="37076"/>
                    <a:pt x="14341" y="36908"/>
                    <a:pt x="14336" y="36739"/>
                  </a:cubicBezTo>
                  <a:cubicBezTo>
                    <a:pt x="14295" y="30727"/>
                    <a:pt x="9808" y="26906"/>
                    <a:pt x="5423" y="23959"/>
                  </a:cubicBezTo>
                  <a:cubicBezTo>
                    <a:pt x="5147" y="23769"/>
                    <a:pt x="4850" y="23580"/>
                    <a:pt x="4538" y="23381"/>
                  </a:cubicBezTo>
                  <a:cubicBezTo>
                    <a:pt x="3075" y="22439"/>
                    <a:pt x="1407" y="21370"/>
                    <a:pt x="614" y="20035"/>
                  </a:cubicBezTo>
                  <a:cubicBezTo>
                    <a:pt x="16" y="19032"/>
                    <a:pt x="0" y="17543"/>
                    <a:pt x="1013" y="16791"/>
                  </a:cubicBezTo>
                  <a:cubicBezTo>
                    <a:pt x="1950" y="16095"/>
                    <a:pt x="3264" y="16320"/>
                    <a:pt x="4543" y="16663"/>
                  </a:cubicBezTo>
                  <a:cubicBezTo>
                    <a:pt x="5209" y="16837"/>
                    <a:pt x="5889" y="17037"/>
                    <a:pt x="6549" y="17226"/>
                  </a:cubicBezTo>
                  <a:cubicBezTo>
                    <a:pt x="11077" y="18536"/>
                    <a:pt x="15763" y="19886"/>
                    <a:pt x="19876" y="16627"/>
                  </a:cubicBezTo>
                  <a:cubicBezTo>
                    <a:pt x="21769" y="15128"/>
                    <a:pt x="22869" y="13148"/>
                    <a:pt x="23928" y="11230"/>
                  </a:cubicBezTo>
                  <a:cubicBezTo>
                    <a:pt x="24645" y="9935"/>
                    <a:pt x="25386" y="8600"/>
                    <a:pt x="26374" y="7398"/>
                  </a:cubicBezTo>
                  <a:cubicBezTo>
                    <a:pt x="28983" y="4216"/>
                    <a:pt x="32641" y="1873"/>
                    <a:pt x="36662" y="788"/>
                  </a:cubicBezTo>
                  <a:cubicBezTo>
                    <a:pt x="38228" y="368"/>
                    <a:pt x="39839" y="138"/>
                    <a:pt x="41456" y="102"/>
                  </a:cubicBezTo>
                  <a:cubicBezTo>
                    <a:pt x="45201" y="0"/>
                    <a:pt x="48859" y="875"/>
                    <a:pt x="52026" y="2619"/>
                  </a:cubicBezTo>
                  <a:cubicBezTo>
                    <a:pt x="53847" y="3622"/>
                    <a:pt x="55034" y="4712"/>
                    <a:pt x="55674" y="5950"/>
                  </a:cubicBezTo>
                  <a:cubicBezTo>
                    <a:pt x="56917" y="8385"/>
                    <a:pt x="55669" y="10422"/>
                    <a:pt x="54400" y="12141"/>
                  </a:cubicBezTo>
                  <a:cubicBezTo>
                    <a:pt x="53167" y="13813"/>
                    <a:pt x="52220" y="15691"/>
                    <a:pt x="51417" y="18044"/>
                  </a:cubicBezTo>
                  <a:cubicBezTo>
                    <a:pt x="49580" y="23442"/>
                    <a:pt x="49350" y="29269"/>
                    <a:pt x="50752" y="34892"/>
                  </a:cubicBezTo>
                  <a:cubicBezTo>
                    <a:pt x="51438" y="37634"/>
                    <a:pt x="52701" y="39993"/>
                    <a:pt x="53924" y="42269"/>
                  </a:cubicBezTo>
                  <a:cubicBezTo>
                    <a:pt x="56109" y="46336"/>
                    <a:pt x="57183" y="48588"/>
                    <a:pt x="55858" y="51325"/>
                  </a:cubicBezTo>
                  <a:cubicBezTo>
                    <a:pt x="54922" y="53264"/>
                    <a:pt x="52584" y="54538"/>
                    <a:pt x="50783" y="55269"/>
                  </a:cubicBezTo>
                  <a:lnTo>
                    <a:pt x="50481" y="55397"/>
                  </a:lnTo>
                  <a:cubicBezTo>
                    <a:pt x="49335" y="55868"/>
                    <a:pt x="47728" y="56528"/>
                    <a:pt x="46347" y="56528"/>
                  </a:cubicBezTo>
                  <a:close/>
                  <a:moveTo>
                    <a:pt x="33194" y="47646"/>
                  </a:moveTo>
                  <a:cubicBezTo>
                    <a:pt x="35997" y="47646"/>
                    <a:pt x="38929" y="48736"/>
                    <a:pt x="41236" y="50629"/>
                  </a:cubicBezTo>
                  <a:cubicBezTo>
                    <a:pt x="42658" y="51795"/>
                    <a:pt x="43165" y="52675"/>
                    <a:pt x="43820" y="54323"/>
                  </a:cubicBezTo>
                  <a:cubicBezTo>
                    <a:pt x="43881" y="54471"/>
                    <a:pt x="43932" y="54604"/>
                    <a:pt x="43978" y="54732"/>
                  </a:cubicBezTo>
                  <a:cubicBezTo>
                    <a:pt x="44239" y="55448"/>
                    <a:pt x="44382" y="55842"/>
                    <a:pt x="45298" y="56180"/>
                  </a:cubicBezTo>
                  <a:cubicBezTo>
                    <a:pt x="46772" y="56727"/>
                    <a:pt x="48956" y="55827"/>
                    <a:pt x="50404" y="55233"/>
                  </a:cubicBezTo>
                  <a:lnTo>
                    <a:pt x="50711" y="55105"/>
                  </a:lnTo>
                  <a:cubicBezTo>
                    <a:pt x="52476" y="54389"/>
                    <a:pt x="54773" y="53136"/>
                    <a:pt x="55689" y="51248"/>
                  </a:cubicBezTo>
                  <a:cubicBezTo>
                    <a:pt x="56978" y="48588"/>
                    <a:pt x="55914" y="46367"/>
                    <a:pt x="53755" y="42351"/>
                  </a:cubicBezTo>
                  <a:cubicBezTo>
                    <a:pt x="52527" y="40059"/>
                    <a:pt x="51258" y="37695"/>
                    <a:pt x="50568" y="34933"/>
                  </a:cubicBezTo>
                  <a:cubicBezTo>
                    <a:pt x="49161" y="29279"/>
                    <a:pt x="49391" y="23421"/>
                    <a:pt x="51238" y="17993"/>
                  </a:cubicBezTo>
                  <a:cubicBezTo>
                    <a:pt x="52046" y="15619"/>
                    <a:pt x="53003" y="13727"/>
                    <a:pt x="54246" y="12038"/>
                  </a:cubicBezTo>
                  <a:cubicBezTo>
                    <a:pt x="55484" y="10365"/>
                    <a:pt x="56702" y="8380"/>
                    <a:pt x="55500" y="6027"/>
                  </a:cubicBezTo>
                  <a:cubicBezTo>
                    <a:pt x="54886" y="4819"/>
                    <a:pt x="53719" y="3760"/>
                    <a:pt x="51934" y="2778"/>
                  </a:cubicBezTo>
                  <a:cubicBezTo>
                    <a:pt x="48793" y="1049"/>
                    <a:pt x="45175" y="184"/>
                    <a:pt x="41461" y="276"/>
                  </a:cubicBezTo>
                  <a:lnTo>
                    <a:pt x="41461" y="276"/>
                  </a:lnTo>
                  <a:cubicBezTo>
                    <a:pt x="39860" y="317"/>
                    <a:pt x="38264" y="547"/>
                    <a:pt x="36713" y="962"/>
                  </a:cubicBezTo>
                  <a:cubicBezTo>
                    <a:pt x="32723" y="2031"/>
                    <a:pt x="29101" y="4359"/>
                    <a:pt x="26517" y="7510"/>
                  </a:cubicBezTo>
                  <a:cubicBezTo>
                    <a:pt x="25545" y="8692"/>
                    <a:pt x="24808" y="10028"/>
                    <a:pt x="24097" y="11312"/>
                  </a:cubicBezTo>
                  <a:cubicBezTo>
                    <a:pt x="23023" y="13246"/>
                    <a:pt x="21923" y="15241"/>
                    <a:pt x="19999" y="16765"/>
                  </a:cubicBezTo>
                  <a:cubicBezTo>
                    <a:pt x="15804" y="20086"/>
                    <a:pt x="11072" y="18720"/>
                    <a:pt x="6493" y="17395"/>
                  </a:cubicBezTo>
                  <a:cubicBezTo>
                    <a:pt x="5833" y="17205"/>
                    <a:pt x="5157" y="17011"/>
                    <a:pt x="4492" y="16832"/>
                  </a:cubicBezTo>
                  <a:cubicBezTo>
                    <a:pt x="3259" y="16499"/>
                    <a:pt x="2001" y="16285"/>
                    <a:pt x="1131" y="16934"/>
                  </a:cubicBezTo>
                  <a:cubicBezTo>
                    <a:pt x="195" y="17625"/>
                    <a:pt x="215" y="19011"/>
                    <a:pt x="778" y="19948"/>
                  </a:cubicBezTo>
                  <a:cubicBezTo>
                    <a:pt x="1551" y="21247"/>
                    <a:pt x="3193" y="22301"/>
                    <a:pt x="4646" y="23232"/>
                  </a:cubicBezTo>
                  <a:cubicBezTo>
                    <a:pt x="4958" y="23432"/>
                    <a:pt x="5255" y="23626"/>
                    <a:pt x="5531" y="23810"/>
                  </a:cubicBezTo>
                  <a:cubicBezTo>
                    <a:pt x="9951" y="26783"/>
                    <a:pt x="14484" y="30645"/>
                    <a:pt x="14525" y="36739"/>
                  </a:cubicBezTo>
                  <a:lnTo>
                    <a:pt x="14525" y="37240"/>
                  </a:lnTo>
                  <a:cubicBezTo>
                    <a:pt x="14515" y="38105"/>
                    <a:pt x="14504" y="38995"/>
                    <a:pt x="14914" y="39747"/>
                  </a:cubicBezTo>
                  <a:cubicBezTo>
                    <a:pt x="15661" y="41113"/>
                    <a:pt x="17508" y="41558"/>
                    <a:pt x="19216" y="41814"/>
                  </a:cubicBezTo>
                  <a:cubicBezTo>
                    <a:pt x="21222" y="42111"/>
                    <a:pt x="22859" y="42648"/>
                    <a:pt x="24322" y="44300"/>
                  </a:cubicBezTo>
                  <a:cubicBezTo>
                    <a:pt x="24696" y="44725"/>
                    <a:pt x="25023" y="45216"/>
                    <a:pt x="25345" y="45692"/>
                  </a:cubicBezTo>
                  <a:cubicBezTo>
                    <a:pt x="25990" y="46659"/>
                    <a:pt x="26660" y="47656"/>
                    <a:pt x="27776" y="48163"/>
                  </a:cubicBezTo>
                  <a:cubicBezTo>
                    <a:pt x="28917" y="48680"/>
                    <a:pt x="29950" y="48378"/>
                    <a:pt x="31040" y="48055"/>
                  </a:cubicBezTo>
                  <a:cubicBezTo>
                    <a:pt x="31730" y="47856"/>
                    <a:pt x="32441" y="47646"/>
                    <a:pt x="33194" y="4764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1"/>
            <p:cNvSpPr/>
            <p:nvPr/>
          </p:nvSpPr>
          <p:spPr>
            <a:xfrm>
              <a:off x="1391976" y="-146235"/>
              <a:ext cx="2549477" cy="2544262"/>
            </a:xfrm>
            <a:custGeom>
              <a:avLst/>
              <a:gdLst/>
              <a:ahLst/>
              <a:cxnLst/>
              <a:rect l="l" t="t" r="r" b="b"/>
              <a:pathLst>
                <a:path w="54748" h="54636" extrusionOk="0">
                  <a:moveTo>
                    <a:pt x="46879" y="54497"/>
                  </a:moveTo>
                  <a:cubicBezTo>
                    <a:pt x="45973" y="54497"/>
                    <a:pt x="45073" y="54272"/>
                    <a:pt x="44341" y="53714"/>
                  </a:cubicBezTo>
                  <a:cubicBezTo>
                    <a:pt x="43876" y="53356"/>
                    <a:pt x="43518" y="52896"/>
                    <a:pt x="43170" y="52451"/>
                  </a:cubicBezTo>
                  <a:cubicBezTo>
                    <a:pt x="40535" y="49069"/>
                    <a:pt x="37711" y="46035"/>
                    <a:pt x="32186" y="46035"/>
                  </a:cubicBezTo>
                  <a:cubicBezTo>
                    <a:pt x="31321" y="46035"/>
                    <a:pt x="30518" y="46270"/>
                    <a:pt x="29817" y="46480"/>
                  </a:cubicBezTo>
                  <a:cubicBezTo>
                    <a:pt x="29198" y="46659"/>
                    <a:pt x="28615" y="46833"/>
                    <a:pt x="28062" y="46833"/>
                  </a:cubicBezTo>
                  <a:cubicBezTo>
                    <a:pt x="27729" y="46833"/>
                    <a:pt x="27397" y="46762"/>
                    <a:pt x="27090" y="46623"/>
                  </a:cubicBezTo>
                  <a:cubicBezTo>
                    <a:pt x="26169" y="46204"/>
                    <a:pt x="25586" y="45334"/>
                    <a:pt x="24972" y="44413"/>
                  </a:cubicBezTo>
                  <a:cubicBezTo>
                    <a:pt x="24639" y="43917"/>
                    <a:pt x="24297" y="43405"/>
                    <a:pt x="23887" y="42940"/>
                  </a:cubicBezTo>
                  <a:cubicBezTo>
                    <a:pt x="22184" y="41016"/>
                    <a:pt x="20204" y="40489"/>
                    <a:pt x="18326" y="40208"/>
                  </a:cubicBezTo>
                  <a:cubicBezTo>
                    <a:pt x="16801" y="39983"/>
                    <a:pt x="15169" y="39604"/>
                    <a:pt x="14576" y="38520"/>
                  </a:cubicBezTo>
                  <a:cubicBezTo>
                    <a:pt x="14254" y="37926"/>
                    <a:pt x="14259" y="37159"/>
                    <a:pt x="14269" y="36350"/>
                  </a:cubicBezTo>
                  <a:cubicBezTo>
                    <a:pt x="14269" y="36176"/>
                    <a:pt x="14274" y="36002"/>
                    <a:pt x="14269" y="35834"/>
                  </a:cubicBezTo>
                  <a:cubicBezTo>
                    <a:pt x="14223" y="29418"/>
                    <a:pt x="9537" y="25407"/>
                    <a:pt x="4958" y="22327"/>
                  </a:cubicBezTo>
                  <a:cubicBezTo>
                    <a:pt x="4676" y="22143"/>
                    <a:pt x="4374" y="21943"/>
                    <a:pt x="4062" y="21744"/>
                  </a:cubicBezTo>
                  <a:cubicBezTo>
                    <a:pt x="2681" y="20859"/>
                    <a:pt x="1110" y="19851"/>
                    <a:pt x="425" y="18695"/>
                  </a:cubicBezTo>
                  <a:cubicBezTo>
                    <a:pt x="26" y="18035"/>
                    <a:pt x="0" y="17032"/>
                    <a:pt x="589" y="16592"/>
                  </a:cubicBezTo>
                  <a:cubicBezTo>
                    <a:pt x="829" y="16413"/>
                    <a:pt x="1151" y="16326"/>
                    <a:pt x="1576" y="16326"/>
                  </a:cubicBezTo>
                  <a:cubicBezTo>
                    <a:pt x="2118" y="16326"/>
                    <a:pt x="2742" y="16474"/>
                    <a:pt x="3285" y="16618"/>
                  </a:cubicBezTo>
                  <a:cubicBezTo>
                    <a:pt x="3940" y="16791"/>
                    <a:pt x="4615" y="16986"/>
                    <a:pt x="5265" y="17175"/>
                  </a:cubicBezTo>
                  <a:cubicBezTo>
                    <a:pt x="7766" y="17902"/>
                    <a:pt x="10355" y="18649"/>
                    <a:pt x="12903" y="18649"/>
                  </a:cubicBezTo>
                  <a:cubicBezTo>
                    <a:pt x="15425" y="18649"/>
                    <a:pt x="17574" y="17917"/>
                    <a:pt x="19472" y="16413"/>
                  </a:cubicBezTo>
                  <a:cubicBezTo>
                    <a:pt x="21508" y="14801"/>
                    <a:pt x="22649" y="12740"/>
                    <a:pt x="23754" y="10749"/>
                  </a:cubicBezTo>
                  <a:cubicBezTo>
                    <a:pt x="24481" y="9429"/>
                    <a:pt x="25171" y="8186"/>
                    <a:pt x="26108" y="7045"/>
                  </a:cubicBezTo>
                  <a:cubicBezTo>
                    <a:pt x="28594" y="4017"/>
                    <a:pt x="32073" y="1776"/>
                    <a:pt x="35910" y="747"/>
                  </a:cubicBezTo>
                  <a:cubicBezTo>
                    <a:pt x="37404" y="348"/>
                    <a:pt x="38934" y="128"/>
                    <a:pt x="40479" y="93"/>
                  </a:cubicBezTo>
                  <a:cubicBezTo>
                    <a:pt x="44040" y="0"/>
                    <a:pt x="47544" y="834"/>
                    <a:pt x="50552" y="2492"/>
                  </a:cubicBezTo>
                  <a:cubicBezTo>
                    <a:pt x="52200" y="3403"/>
                    <a:pt x="53269" y="4364"/>
                    <a:pt x="53821" y="5439"/>
                  </a:cubicBezTo>
                  <a:cubicBezTo>
                    <a:pt x="54748" y="7255"/>
                    <a:pt x="54088" y="8754"/>
                    <a:pt x="52624" y="10734"/>
                  </a:cubicBezTo>
                  <a:cubicBezTo>
                    <a:pt x="51335" y="12479"/>
                    <a:pt x="50348" y="14428"/>
                    <a:pt x="49514" y="16873"/>
                  </a:cubicBezTo>
                  <a:cubicBezTo>
                    <a:pt x="47626" y="22424"/>
                    <a:pt x="47391" y="28415"/>
                    <a:pt x="48833" y="34196"/>
                  </a:cubicBezTo>
                  <a:cubicBezTo>
                    <a:pt x="49539" y="37041"/>
                    <a:pt x="50829" y="39446"/>
                    <a:pt x="52077" y="41773"/>
                  </a:cubicBezTo>
                  <a:cubicBezTo>
                    <a:pt x="53443" y="44321"/>
                    <a:pt x="54722" y="47258"/>
                    <a:pt x="53842" y="49775"/>
                  </a:cubicBezTo>
                  <a:cubicBezTo>
                    <a:pt x="53259" y="51438"/>
                    <a:pt x="51806" y="52799"/>
                    <a:pt x="49391" y="53929"/>
                  </a:cubicBezTo>
                  <a:cubicBezTo>
                    <a:pt x="48603" y="54298"/>
                    <a:pt x="47744" y="54492"/>
                    <a:pt x="46879" y="54497"/>
                  </a:cubicBezTo>
                  <a:close/>
                  <a:moveTo>
                    <a:pt x="32186" y="45856"/>
                  </a:moveTo>
                  <a:cubicBezTo>
                    <a:pt x="37798" y="45856"/>
                    <a:pt x="40653" y="48926"/>
                    <a:pt x="43318" y="52343"/>
                  </a:cubicBezTo>
                  <a:cubicBezTo>
                    <a:pt x="43661" y="52778"/>
                    <a:pt x="44014" y="53233"/>
                    <a:pt x="44459" y="53576"/>
                  </a:cubicBezTo>
                  <a:cubicBezTo>
                    <a:pt x="45846" y="54635"/>
                    <a:pt x="47892" y="54441"/>
                    <a:pt x="49309" y="53776"/>
                  </a:cubicBezTo>
                  <a:cubicBezTo>
                    <a:pt x="51673" y="52666"/>
                    <a:pt x="53100" y="51340"/>
                    <a:pt x="53668" y="49719"/>
                  </a:cubicBezTo>
                  <a:cubicBezTo>
                    <a:pt x="54522" y="47268"/>
                    <a:pt x="53259" y="44367"/>
                    <a:pt x="51913" y="41855"/>
                  </a:cubicBezTo>
                  <a:cubicBezTo>
                    <a:pt x="50660" y="39522"/>
                    <a:pt x="49365" y="37107"/>
                    <a:pt x="48649" y="34237"/>
                  </a:cubicBezTo>
                  <a:cubicBezTo>
                    <a:pt x="47201" y="28425"/>
                    <a:pt x="47442" y="22404"/>
                    <a:pt x="49340" y="16817"/>
                  </a:cubicBezTo>
                  <a:cubicBezTo>
                    <a:pt x="50179" y="14356"/>
                    <a:pt x="51171" y="12392"/>
                    <a:pt x="52476" y="10627"/>
                  </a:cubicBezTo>
                  <a:cubicBezTo>
                    <a:pt x="53893" y="8708"/>
                    <a:pt x="54543" y="7255"/>
                    <a:pt x="53653" y="5516"/>
                  </a:cubicBezTo>
                  <a:cubicBezTo>
                    <a:pt x="53121" y="4477"/>
                    <a:pt x="52077" y="3536"/>
                    <a:pt x="50460" y="2645"/>
                  </a:cubicBezTo>
                  <a:cubicBezTo>
                    <a:pt x="47483" y="1003"/>
                    <a:pt x="44014" y="174"/>
                    <a:pt x="40484" y="266"/>
                  </a:cubicBezTo>
                  <a:cubicBezTo>
                    <a:pt x="38959" y="302"/>
                    <a:pt x="37440" y="522"/>
                    <a:pt x="35966" y="916"/>
                  </a:cubicBezTo>
                  <a:cubicBezTo>
                    <a:pt x="32165" y="1934"/>
                    <a:pt x="28717" y="4150"/>
                    <a:pt x="26256" y="7153"/>
                  </a:cubicBezTo>
                  <a:cubicBezTo>
                    <a:pt x="25330" y="8278"/>
                    <a:pt x="24644" y="9516"/>
                    <a:pt x="23923" y="10826"/>
                  </a:cubicBezTo>
                  <a:cubicBezTo>
                    <a:pt x="22808" y="12837"/>
                    <a:pt x="21657" y="14914"/>
                    <a:pt x="19595" y="16546"/>
                  </a:cubicBezTo>
                  <a:cubicBezTo>
                    <a:pt x="17661" y="18081"/>
                    <a:pt x="15471" y="18823"/>
                    <a:pt x="12908" y="18823"/>
                  </a:cubicBezTo>
                  <a:cubicBezTo>
                    <a:pt x="10325" y="18823"/>
                    <a:pt x="7726" y="18076"/>
                    <a:pt x="5214" y="17349"/>
                  </a:cubicBezTo>
                  <a:cubicBezTo>
                    <a:pt x="4564" y="17155"/>
                    <a:pt x="3888" y="16965"/>
                    <a:pt x="3234" y="16786"/>
                  </a:cubicBezTo>
                  <a:cubicBezTo>
                    <a:pt x="2707" y="16648"/>
                    <a:pt x="2098" y="16505"/>
                    <a:pt x="1576" y="16505"/>
                  </a:cubicBezTo>
                  <a:cubicBezTo>
                    <a:pt x="1192" y="16505"/>
                    <a:pt x="911" y="16577"/>
                    <a:pt x="701" y="16735"/>
                  </a:cubicBezTo>
                  <a:cubicBezTo>
                    <a:pt x="190" y="17119"/>
                    <a:pt x="225" y="18014"/>
                    <a:pt x="583" y="18608"/>
                  </a:cubicBezTo>
                  <a:cubicBezTo>
                    <a:pt x="1254" y="19728"/>
                    <a:pt x="2799" y="20721"/>
                    <a:pt x="4165" y="21601"/>
                  </a:cubicBezTo>
                  <a:cubicBezTo>
                    <a:pt x="4482" y="21800"/>
                    <a:pt x="4784" y="21995"/>
                    <a:pt x="5065" y="22184"/>
                  </a:cubicBezTo>
                  <a:cubicBezTo>
                    <a:pt x="9685" y="25289"/>
                    <a:pt x="14412" y="29336"/>
                    <a:pt x="14458" y="35828"/>
                  </a:cubicBezTo>
                  <a:lnTo>
                    <a:pt x="14458" y="36350"/>
                  </a:lnTo>
                  <a:cubicBezTo>
                    <a:pt x="14448" y="37138"/>
                    <a:pt x="14443" y="37885"/>
                    <a:pt x="14745" y="38438"/>
                  </a:cubicBezTo>
                  <a:cubicBezTo>
                    <a:pt x="15297" y="39456"/>
                    <a:pt x="16878" y="39814"/>
                    <a:pt x="18357" y="40039"/>
                  </a:cubicBezTo>
                  <a:cubicBezTo>
                    <a:pt x="20275" y="40320"/>
                    <a:pt x="22291" y="40858"/>
                    <a:pt x="24036" y="42832"/>
                  </a:cubicBezTo>
                  <a:cubicBezTo>
                    <a:pt x="24450" y="43303"/>
                    <a:pt x="24798" y="43820"/>
                    <a:pt x="25130" y="44316"/>
                  </a:cubicBezTo>
                  <a:cubicBezTo>
                    <a:pt x="25734" y="45216"/>
                    <a:pt x="26302" y="46071"/>
                    <a:pt x="27177" y="46465"/>
                  </a:cubicBezTo>
                  <a:cubicBezTo>
                    <a:pt x="27453" y="46593"/>
                    <a:pt x="27760" y="46659"/>
                    <a:pt x="28067" y="46654"/>
                  </a:cubicBezTo>
                  <a:cubicBezTo>
                    <a:pt x="28589" y="46654"/>
                    <a:pt x="29157" y="46485"/>
                    <a:pt x="29761" y="46311"/>
                  </a:cubicBezTo>
                  <a:cubicBezTo>
                    <a:pt x="30477" y="46096"/>
                    <a:pt x="31290" y="45856"/>
                    <a:pt x="32186" y="45856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1"/>
            <p:cNvSpPr/>
            <p:nvPr/>
          </p:nvSpPr>
          <p:spPr>
            <a:xfrm>
              <a:off x="1706447" y="8136"/>
              <a:ext cx="2062754" cy="2275288"/>
            </a:xfrm>
            <a:custGeom>
              <a:avLst/>
              <a:gdLst/>
              <a:ahLst/>
              <a:cxnLst/>
              <a:rect l="l" t="t" r="r" b="b"/>
              <a:pathLst>
                <a:path w="44296" h="48860" extrusionOk="0">
                  <a:moveTo>
                    <a:pt x="39834" y="48675"/>
                  </a:moveTo>
                  <a:cubicBezTo>
                    <a:pt x="39522" y="48675"/>
                    <a:pt x="39215" y="48634"/>
                    <a:pt x="38919" y="48552"/>
                  </a:cubicBezTo>
                  <a:cubicBezTo>
                    <a:pt x="37507" y="48153"/>
                    <a:pt x="36606" y="46977"/>
                    <a:pt x="35731" y="45841"/>
                  </a:cubicBezTo>
                  <a:cubicBezTo>
                    <a:pt x="35521" y="45570"/>
                    <a:pt x="35307" y="45283"/>
                    <a:pt x="35087" y="45022"/>
                  </a:cubicBezTo>
                  <a:cubicBezTo>
                    <a:pt x="33582" y="43211"/>
                    <a:pt x="31408" y="41871"/>
                    <a:pt x="28436" y="40929"/>
                  </a:cubicBezTo>
                  <a:cubicBezTo>
                    <a:pt x="27269" y="40561"/>
                    <a:pt x="26046" y="40704"/>
                    <a:pt x="24860" y="40848"/>
                  </a:cubicBezTo>
                  <a:cubicBezTo>
                    <a:pt x="23581" y="41001"/>
                    <a:pt x="22250" y="41160"/>
                    <a:pt x="21007" y="40669"/>
                  </a:cubicBezTo>
                  <a:cubicBezTo>
                    <a:pt x="19887" y="40218"/>
                    <a:pt x="19160" y="39256"/>
                    <a:pt x="18454" y="38325"/>
                  </a:cubicBezTo>
                  <a:cubicBezTo>
                    <a:pt x="17845" y="37512"/>
                    <a:pt x="17211" y="36673"/>
                    <a:pt x="16326" y="36182"/>
                  </a:cubicBezTo>
                  <a:cubicBezTo>
                    <a:pt x="15599" y="35778"/>
                    <a:pt x="14740" y="35624"/>
                    <a:pt x="13906" y="35476"/>
                  </a:cubicBezTo>
                  <a:cubicBezTo>
                    <a:pt x="13000" y="35317"/>
                    <a:pt x="12064" y="35153"/>
                    <a:pt x="11281" y="34667"/>
                  </a:cubicBezTo>
                  <a:cubicBezTo>
                    <a:pt x="9864" y="33782"/>
                    <a:pt x="9358" y="32155"/>
                    <a:pt x="8867" y="30590"/>
                  </a:cubicBezTo>
                  <a:cubicBezTo>
                    <a:pt x="8785" y="30334"/>
                    <a:pt x="8708" y="30078"/>
                    <a:pt x="8626" y="29833"/>
                  </a:cubicBezTo>
                  <a:cubicBezTo>
                    <a:pt x="7506" y="26461"/>
                    <a:pt x="5250" y="23438"/>
                    <a:pt x="2277" y="21314"/>
                  </a:cubicBezTo>
                  <a:lnTo>
                    <a:pt x="2037" y="21145"/>
                  </a:lnTo>
                  <a:cubicBezTo>
                    <a:pt x="1433" y="20721"/>
                    <a:pt x="809" y="20281"/>
                    <a:pt x="430" y="19652"/>
                  </a:cubicBezTo>
                  <a:cubicBezTo>
                    <a:pt x="0" y="18925"/>
                    <a:pt x="47" y="17840"/>
                    <a:pt x="799" y="17380"/>
                  </a:cubicBezTo>
                  <a:cubicBezTo>
                    <a:pt x="1638" y="16868"/>
                    <a:pt x="2758" y="17339"/>
                    <a:pt x="3751" y="17754"/>
                  </a:cubicBezTo>
                  <a:cubicBezTo>
                    <a:pt x="4252" y="17963"/>
                    <a:pt x="4733" y="18163"/>
                    <a:pt x="5137" y="18229"/>
                  </a:cubicBezTo>
                  <a:cubicBezTo>
                    <a:pt x="6892" y="18500"/>
                    <a:pt x="8682" y="18342"/>
                    <a:pt x="10355" y="17759"/>
                  </a:cubicBezTo>
                  <a:cubicBezTo>
                    <a:pt x="13502" y="16669"/>
                    <a:pt x="16382" y="13789"/>
                    <a:pt x="18925" y="9205"/>
                  </a:cubicBezTo>
                  <a:cubicBezTo>
                    <a:pt x="19626" y="7941"/>
                    <a:pt x="20229" y="6851"/>
                    <a:pt x="21007" y="5905"/>
                  </a:cubicBezTo>
                  <a:cubicBezTo>
                    <a:pt x="24036" y="2216"/>
                    <a:pt x="28656" y="72"/>
                    <a:pt x="33685" y="26"/>
                  </a:cubicBezTo>
                  <a:lnTo>
                    <a:pt x="33685" y="113"/>
                  </a:lnTo>
                  <a:lnTo>
                    <a:pt x="33685" y="26"/>
                  </a:lnTo>
                  <a:cubicBezTo>
                    <a:pt x="36381" y="1"/>
                    <a:pt x="39046" y="589"/>
                    <a:pt x="41487" y="1750"/>
                  </a:cubicBezTo>
                  <a:cubicBezTo>
                    <a:pt x="42326" y="2149"/>
                    <a:pt x="43344" y="2738"/>
                    <a:pt x="43712" y="3720"/>
                  </a:cubicBezTo>
                  <a:cubicBezTo>
                    <a:pt x="43978" y="4431"/>
                    <a:pt x="43861" y="5306"/>
                    <a:pt x="43390" y="6120"/>
                  </a:cubicBezTo>
                  <a:lnTo>
                    <a:pt x="43134" y="6560"/>
                  </a:lnTo>
                  <a:cubicBezTo>
                    <a:pt x="42264" y="8048"/>
                    <a:pt x="39952" y="12003"/>
                    <a:pt x="39522" y="13272"/>
                  </a:cubicBezTo>
                  <a:cubicBezTo>
                    <a:pt x="37803" y="18362"/>
                    <a:pt x="37343" y="23796"/>
                    <a:pt x="38187" y="29106"/>
                  </a:cubicBezTo>
                  <a:cubicBezTo>
                    <a:pt x="38504" y="31142"/>
                    <a:pt x="39067" y="33368"/>
                    <a:pt x="39901" y="35895"/>
                  </a:cubicBezTo>
                  <a:cubicBezTo>
                    <a:pt x="40269" y="37010"/>
                    <a:pt x="40970" y="37890"/>
                    <a:pt x="41707" y="38822"/>
                  </a:cubicBezTo>
                  <a:cubicBezTo>
                    <a:pt x="42239" y="39487"/>
                    <a:pt x="42786" y="40177"/>
                    <a:pt x="43191" y="40955"/>
                  </a:cubicBezTo>
                  <a:cubicBezTo>
                    <a:pt x="44147" y="42781"/>
                    <a:pt x="44296" y="44695"/>
                    <a:pt x="43600" y="46209"/>
                  </a:cubicBezTo>
                  <a:cubicBezTo>
                    <a:pt x="42924" y="47698"/>
                    <a:pt x="41359" y="48675"/>
                    <a:pt x="39834" y="48675"/>
                  </a:cubicBezTo>
                  <a:close/>
                  <a:moveTo>
                    <a:pt x="26773" y="40520"/>
                  </a:moveTo>
                  <a:cubicBezTo>
                    <a:pt x="27356" y="40510"/>
                    <a:pt x="27939" y="40592"/>
                    <a:pt x="28497" y="40761"/>
                  </a:cubicBezTo>
                  <a:cubicBezTo>
                    <a:pt x="31500" y="41712"/>
                    <a:pt x="33705" y="43073"/>
                    <a:pt x="35230" y="44910"/>
                  </a:cubicBezTo>
                  <a:cubicBezTo>
                    <a:pt x="35455" y="45176"/>
                    <a:pt x="35670" y="45462"/>
                    <a:pt x="35885" y="45733"/>
                  </a:cubicBezTo>
                  <a:cubicBezTo>
                    <a:pt x="36739" y="46849"/>
                    <a:pt x="37624" y="48000"/>
                    <a:pt x="38975" y="48384"/>
                  </a:cubicBezTo>
                  <a:cubicBezTo>
                    <a:pt x="40653" y="48859"/>
                    <a:pt x="42648" y="47851"/>
                    <a:pt x="43431" y="46143"/>
                  </a:cubicBezTo>
                  <a:cubicBezTo>
                    <a:pt x="44106" y="44674"/>
                    <a:pt x="43958" y="42812"/>
                    <a:pt x="43027" y="41037"/>
                  </a:cubicBezTo>
                  <a:cubicBezTo>
                    <a:pt x="42628" y="40275"/>
                    <a:pt x="42085" y="39589"/>
                    <a:pt x="41558" y="38929"/>
                  </a:cubicBezTo>
                  <a:cubicBezTo>
                    <a:pt x="40842" y="38029"/>
                    <a:pt x="40100" y="37097"/>
                    <a:pt x="39727" y="35951"/>
                  </a:cubicBezTo>
                  <a:cubicBezTo>
                    <a:pt x="38888" y="33414"/>
                    <a:pt x="38325" y="31183"/>
                    <a:pt x="37998" y="29137"/>
                  </a:cubicBezTo>
                  <a:cubicBezTo>
                    <a:pt x="37154" y="23801"/>
                    <a:pt x="37614" y="18337"/>
                    <a:pt x="39343" y="13221"/>
                  </a:cubicBezTo>
                  <a:cubicBezTo>
                    <a:pt x="39778" y="11937"/>
                    <a:pt x="42014" y="8110"/>
                    <a:pt x="42971" y="6473"/>
                  </a:cubicBezTo>
                  <a:lnTo>
                    <a:pt x="43226" y="6038"/>
                  </a:lnTo>
                  <a:cubicBezTo>
                    <a:pt x="43671" y="5270"/>
                    <a:pt x="43784" y="4447"/>
                    <a:pt x="43533" y="3781"/>
                  </a:cubicBezTo>
                  <a:cubicBezTo>
                    <a:pt x="43191" y="2861"/>
                    <a:pt x="42213" y="2298"/>
                    <a:pt x="41400" y="1909"/>
                  </a:cubicBezTo>
                  <a:cubicBezTo>
                    <a:pt x="38990" y="763"/>
                    <a:pt x="36350" y="180"/>
                    <a:pt x="33680" y="205"/>
                  </a:cubicBezTo>
                  <a:cubicBezTo>
                    <a:pt x="28712" y="251"/>
                    <a:pt x="24143" y="2369"/>
                    <a:pt x="21150" y="6012"/>
                  </a:cubicBezTo>
                  <a:cubicBezTo>
                    <a:pt x="20383" y="6948"/>
                    <a:pt x="19784" y="8033"/>
                    <a:pt x="19089" y="9286"/>
                  </a:cubicBezTo>
                  <a:cubicBezTo>
                    <a:pt x="16525" y="13911"/>
                    <a:pt x="13609" y="16822"/>
                    <a:pt x="10422" y="17927"/>
                  </a:cubicBezTo>
                  <a:cubicBezTo>
                    <a:pt x="8713" y="18521"/>
                    <a:pt x="6887" y="18685"/>
                    <a:pt x="5106" y="18403"/>
                  </a:cubicBezTo>
                  <a:cubicBezTo>
                    <a:pt x="4677" y="18337"/>
                    <a:pt x="4185" y="18132"/>
                    <a:pt x="3674" y="17917"/>
                  </a:cubicBezTo>
                  <a:cubicBezTo>
                    <a:pt x="2681" y="17498"/>
                    <a:pt x="1653" y="17068"/>
                    <a:pt x="901" y="17534"/>
                  </a:cubicBezTo>
                  <a:cubicBezTo>
                    <a:pt x="236" y="17938"/>
                    <a:pt x="205" y="18910"/>
                    <a:pt x="594" y="19565"/>
                  </a:cubicBezTo>
                  <a:cubicBezTo>
                    <a:pt x="947" y="20163"/>
                    <a:pt x="1556" y="20588"/>
                    <a:pt x="2144" y="21002"/>
                  </a:cubicBezTo>
                  <a:lnTo>
                    <a:pt x="2390" y="21176"/>
                  </a:lnTo>
                  <a:cubicBezTo>
                    <a:pt x="5393" y="23320"/>
                    <a:pt x="7669" y="26379"/>
                    <a:pt x="8800" y="29781"/>
                  </a:cubicBezTo>
                  <a:cubicBezTo>
                    <a:pt x="8887" y="30027"/>
                    <a:pt x="8964" y="30283"/>
                    <a:pt x="9046" y="30539"/>
                  </a:cubicBezTo>
                  <a:cubicBezTo>
                    <a:pt x="9527" y="32079"/>
                    <a:pt x="10023" y="33675"/>
                    <a:pt x="11384" y="34519"/>
                  </a:cubicBezTo>
                  <a:cubicBezTo>
                    <a:pt x="12131" y="34985"/>
                    <a:pt x="13047" y="35148"/>
                    <a:pt x="13937" y="35307"/>
                  </a:cubicBezTo>
                  <a:cubicBezTo>
                    <a:pt x="14786" y="35455"/>
                    <a:pt x="15661" y="35609"/>
                    <a:pt x="16418" y="36028"/>
                  </a:cubicBezTo>
                  <a:cubicBezTo>
                    <a:pt x="17339" y="36540"/>
                    <a:pt x="17984" y="37394"/>
                    <a:pt x="18603" y="38223"/>
                  </a:cubicBezTo>
                  <a:cubicBezTo>
                    <a:pt x="19324" y="39175"/>
                    <a:pt x="20004" y="40075"/>
                    <a:pt x="21079" y="40505"/>
                  </a:cubicBezTo>
                  <a:cubicBezTo>
                    <a:pt x="22271" y="40981"/>
                    <a:pt x="23514" y="40832"/>
                    <a:pt x="24829" y="40674"/>
                  </a:cubicBezTo>
                  <a:cubicBezTo>
                    <a:pt x="25473" y="40597"/>
                    <a:pt x="26128" y="40520"/>
                    <a:pt x="26773" y="40520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1"/>
            <p:cNvSpPr/>
            <p:nvPr/>
          </p:nvSpPr>
          <p:spPr>
            <a:xfrm>
              <a:off x="2023294" y="123205"/>
              <a:ext cx="1610816" cy="2023218"/>
            </a:xfrm>
            <a:custGeom>
              <a:avLst/>
              <a:gdLst/>
              <a:ahLst/>
              <a:cxnLst/>
              <a:rect l="l" t="t" r="r" b="b"/>
              <a:pathLst>
                <a:path w="34591" h="43447" extrusionOk="0">
                  <a:moveTo>
                    <a:pt x="32647" y="43447"/>
                  </a:moveTo>
                  <a:cubicBezTo>
                    <a:pt x="32601" y="43447"/>
                    <a:pt x="32560" y="43447"/>
                    <a:pt x="32519" y="43441"/>
                  </a:cubicBezTo>
                  <a:cubicBezTo>
                    <a:pt x="31383" y="43334"/>
                    <a:pt x="30462" y="41815"/>
                    <a:pt x="29725" y="40587"/>
                  </a:cubicBezTo>
                  <a:cubicBezTo>
                    <a:pt x="29408" y="40060"/>
                    <a:pt x="29106" y="39558"/>
                    <a:pt x="28866" y="39323"/>
                  </a:cubicBezTo>
                  <a:cubicBezTo>
                    <a:pt x="26666" y="37138"/>
                    <a:pt x="23422" y="35788"/>
                    <a:pt x="20588" y="35885"/>
                  </a:cubicBezTo>
                  <a:lnTo>
                    <a:pt x="20122" y="35900"/>
                  </a:lnTo>
                  <a:cubicBezTo>
                    <a:pt x="18209" y="35977"/>
                    <a:pt x="16234" y="36049"/>
                    <a:pt x="14674" y="35020"/>
                  </a:cubicBezTo>
                  <a:cubicBezTo>
                    <a:pt x="13988" y="34570"/>
                    <a:pt x="13461" y="33941"/>
                    <a:pt x="12955" y="33337"/>
                  </a:cubicBezTo>
                  <a:cubicBezTo>
                    <a:pt x="12418" y="32693"/>
                    <a:pt x="11906" y="32084"/>
                    <a:pt x="11220" y="31664"/>
                  </a:cubicBezTo>
                  <a:cubicBezTo>
                    <a:pt x="10560" y="31260"/>
                    <a:pt x="9814" y="31066"/>
                    <a:pt x="9015" y="30861"/>
                  </a:cubicBezTo>
                  <a:cubicBezTo>
                    <a:pt x="8309" y="30682"/>
                    <a:pt x="7583" y="30498"/>
                    <a:pt x="6933" y="30150"/>
                  </a:cubicBezTo>
                  <a:cubicBezTo>
                    <a:pt x="5352" y="29311"/>
                    <a:pt x="4728" y="27858"/>
                    <a:pt x="4119" y="26446"/>
                  </a:cubicBezTo>
                  <a:cubicBezTo>
                    <a:pt x="4043" y="26272"/>
                    <a:pt x="3971" y="26098"/>
                    <a:pt x="3894" y="25924"/>
                  </a:cubicBezTo>
                  <a:cubicBezTo>
                    <a:pt x="3301" y="24584"/>
                    <a:pt x="2416" y="23305"/>
                    <a:pt x="1556" y="22072"/>
                  </a:cubicBezTo>
                  <a:cubicBezTo>
                    <a:pt x="1265" y="21652"/>
                    <a:pt x="958" y="21212"/>
                    <a:pt x="671" y="20782"/>
                  </a:cubicBezTo>
                  <a:cubicBezTo>
                    <a:pt x="308" y="20230"/>
                    <a:pt x="1" y="19641"/>
                    <a:pt x="221" y="19068"/>
                  </a:cubicBezTo>
                  <a:cubicBezTo>
                    <a:pt x="610" y="18055"/>
                    <a:pt x="2042" y="17963"/>
                    <a:pt x="3193" y="17887"/>
                  </a:cubicBezTo>
                  <a:cubicBezTo>
                    <a:pt x="3638" y="17856"/>
                    <a:pt x="4058" y="17830"/>
                    <a:pt x="4344" y="17759"/>
                  </a:cubicBezTo>
                  <a:cubicBezTo>
                    <a:pt x="5956" y="17349"/>
                    <a:pt x="7552" y="16454"/>
                    <a:pt x="8959" y="15180"/>
                  </a:cubicBezTo>
                  <a:cubicBezTo>
                    <a:pt x="10791" y="13517"/>
                    <a:pt x="12157" y="11415"/>
                    <a:pt x="13482" y="9379"/>
                  </a:cubicBezTo>
                  <a:lnTo>
                    <a:pt x="13784" y="8918"/>
                  </a:lnTo>
                  <a:cubicBezTo>
                    <a:pt x="16337" y="4999"/>
                    <a:pt x="20706" y="277"/>
                    <a:pt x="27024" y="16"/>
                  </a:cubicBezTo>
                  <a:lnTo>
                    <a:pt x="27024" y="16"/>
                  </a:lnTo>
                  <a:cubicBezTo>
                    <a:pt x="27479" y="1"/>
                    <a:pt x="27935" y="1"/>
                    <a:pt x="28385" y="31"/>
                  </a:cubicBezTo>
                  <a:cubicBezTo>
                    <a:pt x="30094" y="134"/>
                    <a:pt x="31311" y="620"/>
                    <a:pt x="32012" y="1484"/>
                  </a:cubicBezTo>
                  <a:cubicBezTo>
                    <a:pt x="32657" y="2277"/>
                    <a:pt x="32856" y="3434"/>
                    <a:pt x="32570" y="4651"/>
                  </a:cubicBezTo>
                  <a:cubicBezTo>
                    <a:pt x="32360" y="5547"/>
                    <a:pt x="31930" y="6386"/>
                    <a:pt x="31516" y="7189"/>
                  </a:cubicBezTo>
                  <a:cubicBezTo>
                    <a:pt x="31444" y="7332"/>
                    <a:pt x="31373" y="7475"/>
                    <a:pt x="31301" y="7619"/>
                  </a:cubicBezTo>
                  <a:cubicBezTo>
                    <a:pt x="26385" y="17370"/>
                    <a:pt x="27162" y="29562"/>
                    <a:pt x="33291" y="38673"/>
                  </a:cubicBezTo>
                  <a:lnTo>
                    <a:pt x="33399" y="38832"/>
                  </a:lnTo>
                  <a:cubicBezTo>
                    <a:pt x="33767" y="39379"/>
                    <a:pt x="34146" y="39942"/>
                    <a:pt x="34340" y="40582"/>
                  </a:cubicBezTo>
                  <a:cubicBezTo>
                    <a:pt x="34591" y="41410"/>
                    <a:pt x="34453" y="42219"/>
                    <a:pt x="33972" y="42751"/>
                  </a:cubicBezTo>
                  <a:cubicBezTo>
                    <a:pt x="33547" y="43211"/>
                    <a:pt x="33102" y="43447"/>
                    <a:pt x="32647" y="43447"/>
                  </a:cubicBezTo>
                  <a:close/>
                  <a:moveTo>
                    <a:pt x="20880" y="35522"/>
                  </a:moveTo>
                  <a:cubicBezTo>
                    <a:pt x="23740" y="35522"/>
                    <a:pt x="26952" y="36898"/>
                    <a:pt x="29142" y="39077"/>
                  </a:cubicBezTo>
                  <a:cubicBezTo>
                    <a:pt x="29413" y="39344"/>
                    <a:pt x="29710" y="39840"/>
                    <a:pt x="30058" y="40413"/>
                  </a:cubicBezTo>
                  <a:cubicBezTo>
                    <a:pt x="30754" y="41564"/>
                    <a:pt x="31618" y="43002"/>
                    <a:pt x="32560" y="43088"/>
                  </a:cubicBezTo>
                  <a:cubicBezTo>
                    <a:pt x="32938" y="43124"/>
                    <a:pt x="33307" y="42935"/>
                    <a:pt x="33695" y="42510"/>
                  </a:cubicBezTo>
                  <a:cubicBezTo>
                    <a:pt x="34166" y="41994"/>
                    <a:pt x="34156" y="41226"/>
                    <a:pt x="33987" y="40679"/>
                  </a:cubicBezTo>
                  <a:cubicBezTo>
                    <a:pt x="33808" y="40085"/>
                    <a:pt x="33445" y="39543"/>
                    <a:pt x="33087" y="39016"/>
                  </a:cubicBezTo>
                  <a:lnTo>
                    <a:pt x="32984" y="38857"/>
                  </a:lnTo>
                  <a:cubicBezTo>
                    <a:pt x="26789" y="29643"/>
                    <a:pt x="25996" y="17314"/>
                    <a:pt x="30969" y="7460"/>
                  </a:cubicBezTo>
                  <a:cubicBezTo>
                    <a:pt x="31040" y="7317"/>
                    <a:pt x="31112" y="7174"/>
                    <a:pt x="31189" y="7030"/>
                  </a:cubicBezTo>
                  <a:cubicBezTo>
                    <a:pt x="31593" y="6242"/>
                    <a:pt x="32012" y="5429"/>
                    <a:pt x="32212" y="4569"/>
                  </a:cubicBezTo>
                  <a:cubicBezTo>
                    <a:pt x="32473" y="3454"/>
                    <a:pt x="32294" y="2405"/>
                    <a:pt x="31721" y="1694"/>
                  </a:cubicBezTo>
                  <a:cubicBezTo>
                    <a:pt x="31091" y="917"/>
                    <a:pt x="29961" y="477"/>
                    <a:pt x="28370" y="379"/>
                  </a:cubicBezTo>
                  <a:cubicBezTo>
                    <a:pt x="27930" y="354"/>
                    <a:pt x="27490" y="349"/>
                    <a:pt x="27050" y="369"/>
                  </a:cubicBezTo>
                  <a:lnTo>
                    <a:pt x="27050" y="369"/>
                  </a:lnTo>
                  <a:cubicBezTo>
                    <a:pt x="20890" y="620"/>
                    <a:pt x="16613" y="5255"/>
                    <a:pt x="14106" y="9097"/>
                  </a:cubicBezTo>
                  <a:lnTo>
                    <a:pt x="13809" y="9563"/>
                  </a:lnTo>
                  <a:cubicBezTo>
                    <a:pt x="12474" y="11614"/>
                    <a:pt x="11093" y="13737"/>
                    <a:pt x="9225" y="15431"/>
                  </a:cubicBezTo>
                  <a:cubicBezTo>
                    <a:pt x="7772" y="16751"/>
                    <a:pt x="6120" y="17672"/>
                    <a:pt x="4447" y="18096"/>
                  </a:cubicBezTo>
                  <a:cubicBezTo>
                    <a:pt x="4124" y="18178"/>
                    <a:pt x="3690" y="18209"/>
                    <a:pt x="3224" y="18240"/>
                  </a:cubicBezTo>
                  <a:cubicBezTo>
                    <a:pt x="2129" y="18311"/>
                    <a:pt x="886" y="18393"/>
                    <a:pt x="579" y="19186"/>
                  </a:cubicBezTo>
                  <a:cubicBezTo>
                    <a:pt x="405" y="19636"/>
                    <a:pt x="702" y="20148"/>
                    <a:pt x="993" y="20588"/>
                  </a:cubicBezTo>
                  <a:cubicBezTo>
                    <a:pt x="1280" y="21018"/>
                    <a:pt x="1582" y="21453"/>
                    <a:pt x="1873" y="21877"/>
                  </a:cubicBezTo>
                  <a:cubicBezTo>
                    <a:pt x="2743" y="23120"/>
                    <a:pt x="3638" y="24410"/>
                    <a:pt x="4242" y="25786"/>
                  </a:cubicBezTo>
                  <a:cubicBezTo>
                    <a:pt x="4319" y="25960"/>
                    <a:pt x="4396" y="26134"/>
                    <a:pt x="4467" y="26308"/>
                  </a:cubicBezTo>
                  <a:cubicBezTo>
                    <a:pt x="5076" y="27725"/>
                    <a:pt x="5649" y="29060"/>
                    <a:pt x="7117" y="29838"/>
                  </a:cubicBezTo>
                  <a:cubicBezTo>
                    <a:pt x="7726" y="30160"/>
                    <a:pt x="8432" y="30339"/>
                    <a:pt x="9113" y="30518"/>
                  </a:cubicBezTo>
                  <a:cubicBezTo>
                    <a:pt x="9901" y="30718"/>
                    <a:pt x="10719" y="30928"/>
                    <a:pt x="11425" y="31362"/>
                  </a:cubicBezTo>
                  <a:cubicBezTo>
                    <a:pt x="12162" y="31813"/>
                    <a:pt x="12714" y="32478"/>
                    <a:pt x="13246" y="33112"/>
                  </a:cubicBezTo>
                  <a:cubicBezTo>
                    <a:pt x="13738" y="33700"/>
                    <a:pt x="14244" y="34304"/>
                    <a:pt x="14889" y="34724"/>
                  </a:cubicBezTo>
                  <a:cubicBezTo>
                    <a:pt x="16347" y="35685"/>
                    <a:pt x="18260" y="35614"/>
                    <a:pt x="20107" y="35542"/>
                  </a:cubicBezTo>
                  <a:lnTo>
                    <a:pt x="20573" y="35527"/>
                  </a:lnTo>
                  <a:cubicBezTo>
                    <a:pt x="20675" y="35527"/>
                    <a:pt x="20777" y="35522"/>
                    <a:pt x="20875" y="35522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1"/>
            <p:cNvSpPr/>
            <p:nvPr/>
          </p:nvSpPr>
          <p:spPr>
            <a:xfrm>
              <a:off x="2177945" y="194686"/>
              <a:ext cx="1156224" cy="1500731"/>
            </a:xfrm>
            <a:custGeom>
              <a:avLst/>
              <a:gdLst/>
              <a:ahLst/>
              <a:cxnLst/>
              <a:rect l="l" t="t" r="r" b="b"/>
              <a:pathLst>
                <a:path w="24829" h="32227" extrusionOk="0">
                  <a:moveTo>
                    <a:pt x="21861" y="32227"/>
                  </a:moveTo>
                  <a:cubicBezTo>
                    <a:pt x="21508" y="32227"/>
                    <a:pt x="21135" y="32125"/>
                    <a:pt x="20828" y="32027"/>
                  </a:cubicBezTo>
                  <a:cubicBezTo>
                    <a:pt x="20388" y="31879"/>
                    <a:pt x="19973" y="31715"/>
                    <a:pt x="19579" y="31557"/>
                  </a:cubicBezTo>
                  <a:cubicBezTo>
                    <a:pt x="18607" y="31173"/>
                    <a:pt x="17692" y="30805"/>
                    <a:pt x="16546" y="30830"/>
                  </a:cubicBezTo>
                  <a:cubicBezTo>
                    <a:pt x="14433" y="30876"/>
                    <a:pt x="12801" y="30682"/>
                    <a:pt x="11240" y="29566"/>
                  </a:cubicBezTo>
                  <a:cubicBezTo>
                    <a:pt x="10729" y="29203"/>
                    <a:pt x="10263" y="28773"/>
                    <a:pt x="9818" y="28354"/>
                  </a:cubicBezTo>
                  <a:cubicBezTo>
                    <a:pt x="9260" y="27832"/>
                    <a:pt x="8682" y="27295"/>
                    <a:pt x="8017" y="26896"/>
                  </a:cubicBezTo>
                  <a:cubicBezTo>
                    <a:pt x="7444" y="26553"/>
                    <a:pt x="6805" y="26313"/>
                    <a:pt x="6180" y="26077"/>
                  </a:cubicBezTo>
                  <a:cubicBezTo>
                    <a:pt x="5556" y="25842"/>
                    <a:pt x="4922" y="25607"/>
                    <a:pt x="4344" y="25269"/>
                  </a:cubicBezTo>
                  <a:cubicBezTo>
                    <a:pt x="2896" y="24415"/>
                    <a:pt x="635" y="22133"/>
                    <a:pt x="184" y="20066"/>
                  </a:cubicBezTo>
                  <a:cubicBezTo>
                    <a:pt x="0" y="19232"/>
                    <a:pt x="128" y="18505"/>
                    <a:pt x="558" y="17912"/>
                  </a:cubicBezTo>
                  <a:cubicBezTo>
                    <a:pt x="1274" y="16935"/>
                    <a:pt x="2476" y="16393"/>
                    <a:pt x="3653" y="15922"/>
                  </a:cubicBezTo>
                  <a:cubicBezTo>
                    <a:pt x="5080" y="15344"/>
                    <a:pt x="7112" y="14408"/>
                    <a:pt x="8268" y="12878"/>
                  </a:cubicBezTo>
                  <a:cubicBezTo>
                    <a:pt x="9010" y="11901"/>
                    <a:pt x="9670" y="10852"/>
                    <a:pt x="10304" y="9834"/>
                  </a:cubicBezTo>
                  <a:cubicBezTo>
                    <a:pt x="11153" y="8473"/>
                    <a:pt x="12033" y="7061"/>
                    <a:pt x="13138" y="5797"/>
                  </a:cubicBezTo>
                  <a:cubicBezTo>
                    <a:pt x="15482" y="3116"/>
                    <a:pt x="18080" y="1280"/>
                    <a:pt x="20864" y="343"/>
                  </a:cubicBezTo>
                  <a:cubicBezTo>
                    <a:pt x="21621" y="88"/>
                    <a:pt x="22347" y="1"/>
                    <a:pt x="22966" y="77"/>
                  </a:cubicBezTo>
                  <a:cubicBezTo>
                    <a:pt x="23662" y="169"/>
                    <a:pt x="24189" y="466"/>
                    <a:pt x="24476" y="942"/>
                  </a:cubicBezTo>
                  <a:cubicBezTo>
                    <a:pt x="24829" y="1520"/>
                    <a:pt x="24808" y="2308"/>
                    <a:pt x="24414" y="3229"/>
                  </a:cubicBezTo>
                  <a:cubicBezTo>
                    <a:pt x="24220" y="3684"/>
                    <a:pt x="24020" y="4140"/>
                    <a:pt x="23826" y="4590"/>
                  </a:cubicBezTo>
                  <a:cubicBezTo>
                    <a:pt x="22864" y="6795"/>
                    <a:pt x="21953" y="8882"/>
                    <a:pt x="21421" y="11230"/>
                  </a:cubicBezTo>
                  <a:cubicBezTo>
                    <a:pt x="20659" y="14597"/>
                    <a:pt x="20439" y="18163"/>
                    <a:pt x="20772" y="21821"/>
                  </a:cubicBezTo>
                  <a:cubicBezTo>
                    <a:pt x="21032" y="24670"/>
                    <a:pt x="21759" y="27280"/>
                    <a:pt x="22777" y="30319"/>
                  </a:cubicBezTo>
                  <a:cubicBezTo>
                    <a:pt x="22961" y="30871"/>
                    <a:pt x="23094" y="31490"/>
                    <a:pt x="22700" y="31905"/>
                  </a:cubicBezTo>
                  <a:cubicBezTo>
                    <a:pt x="22480" y="32145"/>
                    <a:pt x="22178" y="32227"/>
                    <a:pt x="21861" y="32227"/>
                  </a:cubicBezTo>
                  <a:close/>
                  <a:moveTo>
                    <a:pt x="16653" y="30651"/>
                  </a:moveTo>
                  <a:cubicBezTo>
                    <a:pt x="17789" y="30651"/>
                    <a:pt x="18694" y="31014"/>
                    <a:pt x="19651" y="31393"/>
                  </a:cubicBezTo>
                  <a:cubicBezTo>
                    <a:pt x="20045" y="31552"/>
                    <a:pt x="20454" y="31715"/>
                    <a:pt x="20889" y="31858"/>
                  </a:cubicBezTo>
                  <a:cubicBezTo>
                    <a:pt x="21728" y="32135"/>
                    <a:pt x="22260" y="32114"/>
                    <a:pt x="22562" y="31792"/>
                  </a:cubicBezTo>
                  <a:cubicBezTo>
                    <a:pt x="22895" y="31439"/>
                    <a:pt x="22767" y="30876"/>
                    <a:pt x="22598" y="30375"/>
                  </a:cubicBezTo>
                  <a:cubicBezTo>
                    <a:pt x="21580" y="27321"/>
                    <a:pt x="20848" y="24706"/>
                    <a:pt x="20587" y="21841"/>
                  </a:cubicBezTo>
                  <a:cubicBezTo>
                    <a:pt x="20255" y="18163"/>
                    <a:pt x="20470" y="14581"/>
                    <a:pt x="21237" y="11195"/>
                  </a:cubicBezTo>
                  <a:cubicBezTo>
                    <a:pt x="21774" y="8831"/>
                    <a:pt x="22690" y="6738"/>
                    <a:pt x="23652" y="4523"/>
                  </a:cubicBezTo>
                  <a:cubicBezTo>
                    <a:pt x="23846" y="4073"/>
                    <a:pt x="24046" y="3618"/>
                    <a:pt x="24240" y="3162"/>
                  </a:cubicBezTo>
                  <a:cubicBezTo>
                    <a:pt x="24609" y="2298"/>
                    <a:pt x="24634" y="1561"/>
                    <a:pt x="24317" y="1034"/>
                  </a:cubicBezTo>
                  <a:cubicBezTo>
                    <a:pt x="24056" y="609"/>
                    <a:pt x="23580" y="338"/>
                    <a:pt x="22941" y="256"/>
                  </a:cubicBezTo>
                  <a:lnTo>
                    <a:pt x="22941" y="256"/>
                  </a:lnTo>
                  <a:cubicBezTo>
                    <a:pt x="22347" y="180"/>
                    <a:pt x="21652" y="267"/>
                    <a:pt x="20925" y="512"/>
                  </a:cubicBezTo>
                  <a:cubicBezTo>
                    <a:pt x="18178" y="1438"/>
                    <a:pt x="15604" y="3254"/>
                    <a:pt x="13282" y="5910"/>
                  </a:cubicBezTo>
                  <a:cubicBezTo>
                    <a:pt x="12187" y="7163"/>
                    <a:pt x="11312" y="8570"/>
                    <a:pt x="10463" y="9926"/>
                  </a:cubicBezTo>
                  <a:cubicBezTo>
                    <a:pt x="9823" y="10944"/>
                    <a:pt x="9168" y="11998"/>
                    <a:pt x="8421" y="12980"/>
                  </a:cubicBezTo>
                  <a:cubicBezTo>
                    <a:pt x="7234" y="14546"/>
                    <a:pt x="5173" y="15502"/>
                    <a:pt x="3725" y="16086"/>
                  </a:cubicBezTo>
                  <a:cubicBezTo>
                    <a:pt x="2579" y="16546"/>
                    <a:pt x="1397" y="17073"/>
                    <a:pt x="711" y="18014"/>
                  </a:cubicBezTo>
                  <a:cubicBezTo>
                    <a:pt x="307" y="18567"/>
                    <a:pt x="195" y="19242"/>
                    <a:pt x="369" y="20030"/>
                  </a:cubicBezTo>
                  <a:cubicBezTo>
                    <a:pt x="809" y="22051"/>
                    <a:pt x="3019" y="24282"/>
                    <a:pt x="4446" y="25115"/>
                  </a:cubicBezTo>
                  <a:cubicBezTo>
                    <a:pt x="5004" y="25448"/>
                    <a:pt x="5638" y="25683"/>
                    <a:pt x="6247" y="25914"/>
                  </a:cubicBezTo>
                  <a:cubicBezTo>
                    <a:pt x="6876" y="26149"/>
                    <a:pt x="7531" y="26395"/>
                    <a:pt x="8114" y="26742"/>
                  </a:cubicBezTo>
                  <a:cubicBezTo>
                    <a:pt x="8800" y="27152"/>
                    <a:pt x="9383" y="27699"/>
                    <a:pt x="9946" y="28226"/>
                  </a:cubicBezTo>
                  <a:cubicBezTo>
                    <a:pt x="10391" y="28640"/>
                    <a:pt x="10846" y="29070"/>
                    <a:pt x="11348" y="29423"/>
                  </a:cubicBezTo>
                  <a:cubicBezTo>
                    <a:pt x="12872" y="30503"/>
                    <a:pt x="14463" y="30692"/>
                    <a:pt x="16541" y="30651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1"/>
            <p:cNvSpPr/>
            <p:nvPr/>
          </p:nvSpPr>
          <p:spPr>
            <a:xfrm>
              <a:off x="2223208" y="236644"/>
              <a:ext cx="1066163" cy="1394929"/>
            </a:xfrm>
            <a:custGeom>
              <a:avLst/>
              <a:gdLst/>
              <a:ahLst/>
              <a:cxnLst/>
              <a:rect l="l" t="t" r="r" b="b"/>
              <a:pathLst>
                <a:path w="22895" h="29955" extrusionOk="0">
                  <a:moveTo>
                    <a:pt x="19815" y="29827"/>
                  </a:moveTo>
                  <a:cubicBezTo>
                    <a:pt x="19155" y="29827"/>
                    <a:pt x="18290" y="29602"/>
                    <a:pt x="17487" y="29397"/>
                  </a:cubicBezTo>
                  <a:cubicBezTo>
                    <a:pt x="16786" y="29213"/>
                    <a:pt x="16116" y="29039"/>
                    <a:pt x="15681" y="29039"/>
                  </a:cubicBezTo>
                  <a:lnTo>
                    <a:pt x="15553" y="29039"/>
                  </a:lnTo>
                  <a:cubicBezTo>
                    <a:pt x="15384" y="29044"/>
                    <a:pt x="15210" y="29044"/>
                    <a:pt x="15042" y="29044"/>
                  </a:cubicBezTo>
                  <a:cubicBezTo>
                    <a:pt x="13435" y="29044"/>
                    <a:pt x="12100" y="28860"/>
                    <a:pt x="10831" y="27954"/>
                  </a:cubicBezTo>
                  <a:cubicBezTo>
                    <a:pt x="10371" y="27627"/>
                    <a:pt x="9951" y="27233"/>
                    <a:pt x="9506" y="26819"/>
                  </a:cubicBezTo>
                  <a:cubicBezTo>
                    <a:pt x="8912" y="26261"/>
                    <a:pt x="8299" y="25688"/>
                    <a:pt x="7547" y="25243"/>
                  </a:cubicBezTo>
                  <a:cubicBezTo>
                    <a:pt x="6902" y="24859"/>
                    <a:pt x="6216" y="24603"/>
                    <a:pt x="5551" y="24353"/>
                  </a:cubicBezTo>
                  <a:cubicBezTo>
                    <a:pt x="4948" y="24122"/>
                    <a:pt x="4375" y="23908"/>
                    <a:pt x="3868" y="23611"/>
                  </a:cubicBezTo>
                  <a:cubicBezTo>
                    <a:pt x="2589" y="22864"/>
                    <a:pt x="527" y="20787"/>
                    <a:pt x="133" y="18986"/>
                  </a:cubicBezTo>
                  <a:cubicBezTo>
                    <a:pt x="0" y="18387"/>
                    <a:pt x="77" y="17906"/>
                    <a:pt x="358" y="17523"/>
                  </a:cubicBezTo>
                  <a:cubicBezTo>
                    <a:pt x="931" y="16735"/>
                    <a:pt x="1955" y="16274"/>
                    <a:pt x="3044" y="15839"/>
                  </a:cubicBezTo>
                  <a:cubicBezTo>
                    <a:pt x="4579" y="15220"/>
                    <a:pt x="6764" y="14207"/>
                    <a:pt x="8058" y="12499"/>
                  </a:cubicBezTo>
                  <a:cubicBezTo>
                    <a:pt x="8826" y="11486"/>
                    <a:pt x="9491" y="10416"/>
                    <a:pt x="10135" y="9388"/>
                  </a:cubicBezTo>
                  <a:cubicBezTo>
                    <a:pt x="11005" y="7991"/>
                    <a:pt x="11829" y="6671"/>
                    <a:pt x="12888" y="5464"/>
                  </a:cubicBezTo>
                  <a:cubicBezTo>
                    <a:pt x="15118" y="2906"/>
                    <a:pt x="17584" y="1161"/>
                    <a:pt x="20204" y="281"/>
                  </a:cubicBezTo>
                  <a:cubicBezTo>
                    <a:pt x="20813" y="77"/>
                    <a:pt x="21401" y="0"/>
                    <a:pt x="21866" y="61"/>
                  </a:cubicBezTo>
                  <a:cubicBezTo>
                    <a:pt x="22148" y="97"/>
                    <a:pt x="22521" y="200"/>
                    <a:pt x="22700" y="491"/>
                  </a:cubicBezTo>
                  <a:cubicBezTo>
                    <a:pt x="22895" y="808"/>
                    <a:pt x="22849" y="1356"/>
                    <a:pt x="22578" y="1995"/>
                  </a:cubicBezTo>
                  <a:cubicBezTo>
                    <a:pt x="22388" y="2451"/>
                    <a:pt x="22189" y="2906"/>
                    <a:pt x="21989" y="3351"/>
                  </a:cubicBezTo>
                  <a:cubicBezTo>
                    <a:pt x="21012" y="5597"/>
                    <a:pt x="20091" y="7715"/>
                    <a:pt x="19539" y="10145"/>
                  </a:cubicBezTo>
                  <a:cubicBezTo>
                    <a:pt x="18756" y="13599"/>
                    <a:pt x="18531" y="17251"/>
                    <a:pt x="18874" y="21002"/>
                  </a:cubicBezTo>
                  <a:cubicBezTo>
                    <a:pt x="18986" y="22224"/>
                    <a:pt x="19395" y="23416"/>
                    <a:pt x="19789" y="24562"/>
                  </a:cubicBezTo>
                  <a:lnTo>
                    <a:pt x="19902" y="24905"/>
                  </a:lnTo>
                  <a:cubicBezTo>
                    <a:pt x="19968" y="25089"/>
                    <a:pt x="20055" y="25320"/>
                    <a:pt x="20158" y="25575"/>
                  </a:cubicBezTo>
                  <a:cubicBezTo>
                    <a:pt x="20603" y="26737"/>
                    <a:pt x="21283" y="28492"/>
                    <a:pt x="20848" y="29372"/>
                  </a:cubicBezTo>
                  <a:cubicBezTo>
                    <a:pt x="20680" y="29709"/>
                    <a:pt x="20301" y="29827"/>
                    <a:pt x="19815" y="29827"/>
                  </a:cubicBezTo>
                  <a:close/>
                  <a:moveTo>
                    <a:pt x="15681" y="28860"/>
                  </a:moveTo>
                  <a:cubicBezTo>
                    <a:pt x="16142" y="28860"/>
                    <a:pt x="16822" y="29039"/>
                    <a:pt x="17538" y="29223"/>
                  </a:cubicBezTo>
                  <a:cubicBezTo>
                    <a:pt x="18853" y="29566"/>
                    <a:pt x="20352" y="29955"/>
                    <a:pt x="20669" y="29295"/>
                  </a:cubicBezTo>
                  <a:cubicBezTo>
                    <a:pt x="21073" y="28481"/>
                    <a:pt x="20413" y="26773"/>
                    <a:pt x="19973" y="25637"/>
                  </a:cubicBezTo>
                  <a:cubicBezTo>
                    <a:pt x="19871" y="25376"/>
                    <a:pt x="19779" y="25146"/>
                    <a:pt x="19718" y="24956"/>
                  </a:cubicBezTo>
                  <a:lnTo>
                    <a:pt x="19600" y="24619"/>
                  </a:lnTo>
                  <a:cubicBezTo>
                    <a:pt x="19201" y="23457"/>
                    <a:pt x="18792" y="22260"/>
                    <a:pt x="18679" y="21017"/>
                  </a:cubicBezTo>
                  <a:cubicBezTo>
                    <a:pt x="18336" y="17246"/>
                    <a:pt x="18561" y="13578"/>
                    <a:pt x="19349" y="10109"/>
                  </a:cubicBezTo>
                  <a:cubicBezTo>
                    <a:pt x="19902" y="7664"/>
                    <a:pt x="20828" y="5536"/>
                    <a:pt x="21810" y="3290"/>
                  </a:cubicBezTo>
                  <a:cubicBezTo>
                    <a:pt x="22005" y="2834"/>
                    <a:pt x="22204" y="2384"/>
                    <a:pt x="22399" y="1929"/>
                  </a:cubicBezTo>
                  <a:cubicBezTo>
                    <a:pt x="22644" y="1351"/>
                    <a:pt x="22690" y="844"/>
                    <a:pt x="22526" y="578"/>
                  </a:cubicBezTo>
                  <a:cubicBezTo>
                    <a:pt x="22388" y="353"/>
                    <a:pt x="22071" y="266"/>
                    <a:pt x="21831" y="235"/>
                  </a:cubicBezTo>
                  <a:cubicBezTo>
                    <a:pt x="21401" y="179"/>
                    <a:pt x="20838" y="256"/>
                    <a:pt x="20260" y="450"/>
                  </a:cubicBezTo>
                  <a:cubicBezTo>
                    <a:pt x="17671" y="1320"/>
                    <a:pt x="15236" y="3049"/>
                    <a:pt x="13026" y="5577"/>
                  </a:cubicBezTo>
                  <a:cubicBezTo>
                    <a:pt x="11977" y="6779"/>
                    <a:pt x="11158" y="8089"/>
                    <a:pt x="10289" y="9480"/>
                  </a:cubicBezTo>
                  <a:cubicBezTo>
                    <a:pt x="9644" y="10514"/>
                    <a:pt x="8974" y="11588"/>
                    <a:pt x="8201" y="12606"/>
                  </a:cubicBezTo>
                  <a:cubicBezTo>
                    <a:pt x="6881" y="14351"/>
                    <a:pt x="4661" y="15379"/>
                    <a:pt x="3111" y="16008"/>
                  </a:cubicBezTo>
                  <a:cubicBezTo>
                    <a:pt x="2047" y="16433"/>
                    <a:pt x="1049" y="16878"/>
                    <a:pt x="502" y="17625"/>
                  </a:cubicBezTo>
                  <a:cubicBezTo>
                    <a:pt x="246" y="17973"/>
                    <a:pt x="179" y="18408"/>
                    <a:pt x="307" y="18955"/>
                  </a:cubicBezTo>
                  <a:cubicBezTo>
                    <a:pt x="691" y="20705"/>
                    <a:pt x="2707" y="22731"/>
                    <a:pt x="3955" y="23462"/>
                  </a:cubicBezTo>
                  <a:cubicBezTo>
                    <a:pt x="4446" y="23754"/>
                    <a:pt x="5014" y="23964"/>
                    <a:pt x="5613" y="24189"/>
                  </a:cubicBezTo>
                  <a:cubicBezTo>
                    <a:pt x="6283" y="24440"/>
                    <a:pt x="6974" y="24701"/>
                    <a:pt x="7633" y="25094"/>
                  </a:cubicBezTo>
                  <a:cubicBezTo>
                    <a:pt x="8401" y="25555"/>
                    <a:pt x="9025" y="26133"/>
                    <a:pt x="9624" y="26691"/>
                  </a:cubicBezTo>
                  <a:cubicBezTo>
                    <a:pt x="10064" y="27105"/>
                    <a:pt x="10478" y="27494"/>
                    <a:pt x="10933" y="27816"/>
                  </a:cubicBezTo>
                  <a:cubicBezTo>
                    <a:pt x="12166" y="28691"/>
                    <a:pt x="13461" y="28870"/>
                    <a:pt x="15031" y="28870"/>
                  </a:cubicBezTo>
                  <a:cubicBezTo>
                    <a:pt x="15200" y="28870"/>
                    <a:pt x="15369" y="28870"/>
                    <a:pt x="15543" y="2886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1"/>
            <p:cNvSpPr/>
            <p:nvPr/>
          </p:nvSpPr>
          <p:spPr>
            <a:xfrm>
              <a:off x="2363982" y="414113"/>
              <a:ext cx="752205" cy="1059038"/>
            </a:xfrm>
            <a:custGeom>
              <a:avLst/>
              <a:gdLst/>
              <a:ahLst/>
              <a:cxnLst/>
              <a:rect l="l" t="t" r="r" b="b"/>
              <a:pathLst>
                <a:path w="16153" h="22742" extrusionOk="0">
                  <a:moveTo>
                    <a:pt x="13507" y="22742"/>
                  </a:moveTo>
                  <a:cubicBezTo>
                    <a:pt x="13272" y="22736"/>
                    <a:pt x="13047" y="22701"/>
                    <a:pt x="12827" y="22634"/>
                  </a:cubicBezTo>
                  <a:cubicBezTo>
                    <a:pt x="12397" y="22511"/>
                    <a:pt x="11952" y="22506"/>
                    <a:pt x="11522" y="22496"/>
                  </a:cubicBezTo>
                  <a:cubicBezTo>
                    <a:pt x="10842" y="22481"/>
                    <a:pt x="10141" y="22470"/>
                    <a:pt x="9491" y="22010"/>
                  </a:cubicBezTo>
                  <a:cubicBezTo>
                    <a:pt x="9179" y="21785"/>
                    <a:pt x="8847" y="21473"/>
                    <a:pt x="8453" y="21110"/>
                  </a:cubicBezTo>
                  <a:cubicBezTo>
                    <a:pt x="7788" y="20480"/>
                    <a:pt x="7030" y="19774"/>
                    <a:pt x="6017" y="19171"/>
                  </a:cubicBezTo>
                  <a:cubicBezTo>
                    <a:pt x="5153" y="18654"/>
                    <a:pt x="4309" y="18337"/>
                    <a:pt x="3562" y="18055"/>
                  </a:cubicBezTo>
                  <a:cubicBezTo>
                    <a:pt x="3050" y="17866"/>
                    <a:pt x="2615" y="17702"/>
                    <a:pt x="2324" y="17528"/>
                  </a:cubicBezTo>
                  <a:cubicBezTo>
                    <a:pt x="1566" y="17088"/>
                    <a:pt x="1" y="16167"/>
                    <a:pt x="441" y="15098"/>
                  </a:cubicBezTo>
                  <a:cubicBezTo>
                    <a:pt x="712" y="14428"/>
                    <a:pt x="1822" y="13988"/>
                    <a:pt x="2799" y="13604"/>
                  </a:cubicBezTo>
                  <a:cubicBezTo>
                    <a:pt x="3214" y="13435"/>
                    <a:pt x="3608" y="13282"/>
                    <a:pt x="3869" y="13128"/>
                  </a:cubicBezTo>
                  <a:cubicBezTo>
                    <a:pt x="5368" y="12269"/>
                    <a:pt x="6498" y="11322"/>
                    <a:pt x="7317" y="10243"/>
                  </a:cubicBezTo>
                  <a:cubicBezTo>
                    <a:pt x="8156" y="9133"/>
                    <a:pt x="8857" y="8017"/>
                    <a:pt x="9532" y="6933"/>
                  </a:cubicBezTo>
                  <a:cubicBezTo>
                    <a:pt x="10376" y="5577"/>
                    <a:pt x="11113" y="4400"/>
                    <a:pt x="12029" y="3352"/>
                  </a:cubicBezTo>
                  <a:cubicBezTo>
                    <a:pt x="12249" y="3106"/>
                    <a:pt x="12484" y="2779"/>
                    <a:pt x="12740" y="2436"/>
                  </a:cubicBezTo>
                  <a:cubicBezTo>
                    <a:pt x="13579" y="1295"/>
                    <a:pt x="14531" y="1"/>
                    <a:pt x="15416" y="446"/>
                  </a:cubicBezTo>
                  <a:lnTo>
                    <a:pt x="15416" y="446"/>
                  </a:lnTo>
                  <a:cubicBezTo>
                    <a:pt x="16152" y="814"/>
                    <a:pt x="15487" y="2088"/>
                    <a:pt x="14781" y="3439"/>
                  </a:cubicBezTo>
                  <a:cubicBezTo>
                    <a:pt x="14357" y="4252"/>
                    <a:pt x="13912" y="5101"/>
                    <a:pt x="13758" y="5771"/>
                  </a:cubicBezTo>
                  <a:cubicBezTo>
                    <a:pt x="12919" y="9481"/>
                    <a:pt x="12679" y="13389"/>
                    <a:pt x="13042" y="17400"/>
                  </a:cubicBezTo>
                  <a:cubicBezTo>
                    <a:pt x="13165" y="18751"/>
                    <a:pt x="13574" y="20117"/>
                    <a:pt x="14142" y="21053"/>
                  </a:cubicBezTo>
                  <a:cubicBezTo>
                    <a:pt x="14423" y="21514"/>
                    <a:pt x="14577" y="22138"/>
                    <a:pt x="14172" y="22511"/>
                  </a:cubicBezTo>
                  <a:cubicBezTo>
                    <a:pt x="14009" y="22670"/>
                    <a:pt x="13789" y="22742"/>
                    <a:pt x="13507" y="22742"/>
                  </a:cubicBezTo>
                  <a:close/>
                  <a:moveTo>
                    <a:pt x="15052" y="538"/>
                  </a:moveTo>
                  <a:cubicBezTo>
                    <a:pt x="14362" y="538"/>
                    <a:pt x="13559" y="1633"/>
                    <a:pt x="12893" y="2533"/>
                  </a:cubicBezTo>
                  <a:cubicBezTo>
                    <a:pt x="12638" y="2881"/>
                    <a:pt x="12397" y="3213"/>
                    <a:pt x="12172" y="3464"/>
                  </a:cubicBezTo>
                  <a:cubicBezTo>
                    <a:pt x="11267" y="4508"/>
                    <a:pt x="10535" y="5674"/>
                    <a:pt x="9691" y="7025"/>
                  </a:cubicBezTo>
                  <a:cubicBezTo>
                    <a:pt x="9015" y="8110"/>
                    <a:pt x="8315" y="9230"/>
                    <a:pt x="7470" y="10345"/>
                  </a:cubicBezTo>
                  <a:cubicBezTo>
                    <a:pt x="6636" y="11445"/>
                    <a:pt x="5485" y="12407"/>
                    <a:pt x="3966" y="13282"/>
                  </a:cubicBezTo>
                  <a:cubicBezTo>
                    <a:pt x="3695" y="13440"/>
                    <a:pt x="3296" y="13599"/>
                    <a:pt x="2871" y="13763"/>
                  </a:cubicBezTo>
                  <a:cubicBezTo>
                    <a:pt x="1976" y="14121"/>
                    <a:pt x="860" y="14566"/>
                    <a:pt x="615" y="15165"/>
                  </a:cubicBezTo>
                  <a:cubicBezTo>
                    <a:pt x="231" y="16096"/>
                    <a:pt x="1710" y="16960"/>
                    <a:pt x="2421" y="17380"/>
                  </a:cubicBezTo>
                  <a:cubicBezTo>
                    <a:pt x="2697" y="17544"/>
                    <a:pt x="3132" y="17702"/>
                    <a:pt x="3628" y="17891"/>
                  </a:cubicBezTo>
                  <a:cubicBezTo>
                    <a:pt x="4385" y="18173"/>
                    <a:pt x="5235" y="18495"/>
                    <a:pt x="6115" y="19017"/>
                  </a:cubicBezTo>
                  <a:cubicBezTo>
                    <a:pt x="7148" y="19631"/>
                    <a:pt x="7910" y="20347"/>
                    <a:pt x="8586" y="20976"/>
                  </a:cubicBezTo>
                  <a:cubicBezTo>
                    <a:pt x="8969" y="21340"/>
                    <a:pt x="9302" y="21652"/>
                    <a:pt x="9604" y="21862"/>
                  </a:cubicBezTo>
                  <a:cubicBezTo>
                    <a:pt x="10207" y="22291"/>
                    <a:pt x="10847" y="22302"/>
                    <a:pt x="11527" y="22317"/>
                  </a:cubicBezTo>
                  <a:cubicBezTo>
                    <a:pt x="11967" y="22322"/>
                    <a:pt x="12428" y="22332"/>
                    <a:pt x="12878" y="22460"/>
                  </a:cubicBezTo>
                  <a:cubicBezTo>
                    <a:pt x="13436" y="22619"/>
                    <a:pt x="13819" y="22593"/>
                    <a:pt x="14045" y="22383"/>
                  </a:cubicBezTo>
                  <a:cubicBezTo>
                    <a:pt x="14372" y="22082"/>
                    <a:pt x="14229" y="21544"/>
                    <a:pt x="13983" y="21140"/>
                  </a:cubicBezTo>
                  <a:cubicBezTo>
                    <a:pt x="13400" y="20183"/>
                    <a:pt x="12980" y="18787"/>
                    <a:pt x="12852" y="17416"/>
                  </a:cubicBezTo>
                  <a:cubicBezTo>
                    <a:pt x="12489" y="13384"/>
                    <a:pt x="12730" y="9455"/>
                    <a:pt x="13579" y="5731"/>
                  </a:cubicBezTo>
                  <a:cubicBezTo>
                    <a:pt x="13732" y="5035"/>
                    <a:pt x="14183" y="4180"/>
                    <a:pt x="14612" y="3357"/>
                  </a:cubicBezTo>
                  <a:cubicBezTo>
                    <a:pt x="15247" y="2139"/>
                    <a:pt x="15902" y="891"/>
                    <a:pt x="15324" y="599"/>
                  </a:cubicBezTo>
                  <a:cubicBezTo>
                    <a:pt x="15242" y="558"/>
                    <a:pt x="15145" y="538"/>
                    <a:pt x="15052" y="538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1"/>
            <p:cNvSpPr/>
            <p:nvPr/>
          </p:nvSpPr>
          <p:spPr>
            <a:xfrm>
              <a:off x="2547692" y="880814"/>
              <a:ext cx="366440" cy="488726"/>
            </a:xfrm>
            <a:custGeom>
              <a:avLst/>
              <a:gdLst/>
              <a:ahLst/>
              <a:cxnLst/>
              <a:rect l="l" t="t" r="r" b="b"/>
              <a:pathLst>
                <a:path w="7869" h="10495" extrusionOk="0">
                  <a:moveTo>
                    <a:pt x="6754" y="10402"/>
                  </a:moveTo>
                  <a:cubicBezTo>
                    <a:pt x="6083" y="10402"/>
                    <a:pt x="5567" y="9722"/>
                    <a:pt x="5024" y="9005"/>
                  </a:cubicBezTo>
                  <a:cubicBezTo>
                    <a:pt x="4569" y="8402"/>
                    <a:pt x="4098" y="7783"/>
                    <a:pt x="3479" y="7414"/>
                  </a:cubicBezTo>
                  <a:cubicBezTo>
                    <a:pt x="3300" y="7302"/>
                    <a:pt x="2855" y="7240"/>
                    <a:pt x="2384" y="7169"/>
                  </a:cubicBezTo>
                  <a:cubicBezTo>
                    <a:pt x="1510" y="7041"/>
                    <a:pt x="512" y="6897"/>
                    <a:pt x="159" y="6401"/>
                  </a:cubicBezTo>
                  <a:cubicBezTo>
                    <a:pt x="36" y="6222"/>
                    <a:pt x="0" y="5992"/>
                    <a:pt x="62" y="5782"/>
                  </a:cubicBezTo>
                  <a:cubicBezTo>
                    <a:pt x="108" y="5603"/>
                    <a:pt x="251" y="5475"/>
                    <a:pt x="359" y="5393"/>
                  </a:cubicBezTo>
                  <a:cubicBezTo>
                    <a:pt x="625" y="5184"/>
                    <a:pt x="942" y="5045"/>
                    <a:pt x="1244" y="4912"/>
                  </a:cubicBezTo>
                  <a:cubicBezTo>
                    <a:pt x="1484" y="4815"/>
                    <a:pt x="1714" y="4703"/>
                    <a:pt x="1934" y="4570"/>
                  </a:cubicBezTo>
                  <a:cubicBezTo>
                    <a:pt x="2482" y="4222"/>
                    <a:pt x="3009" y="3848"/>
                    <a:pt x="3515" y="3449"/>
                  </a:cubicBezTo>
                  <a:cubicBezTo>
                    <a:pt x="4119" y="2968"/>
                    <a:pt x="4682" y="2457"/>
                    <a:pt x="5214" y="1904"/>
                  </a:cubicBezTo>
                  <a:cubicBezTo>
                    <a:pt x="5270" y="1848"/>
                    <a:pt x="5326" y="1786"/>
                    <a:pt x="5388" y="1730"/>
                  </a:cubicBezTo>
                  <a:cubicBezTo>
                    <a:pt x="5597" y="1515"/>
                    <a:pt x="5812" y="1295"/>
                    <a:pt x="5961" y="1060"/>
                  </a:cubicBezTo>
                  <a:cubicBezTo>
                    <a:pt x="6058" y="906"/>
                    <a:pt x="6063" y="738"/>
                    <a:pt x="6068" y="579"/>
                  </a:cubicBezTo>
                  <a:cubicBezTo>
                    <a:pt x="6078" y="308"/>
                    <a:pt x="6089" y="6"/>
                    <a:pt x="6692" y="1"/>
                  </a:cubicBezTo>
                  <a:cubicBezTo>
                    <a:pt x="6738" y="1"/>
                    <a:pt x="6774" y="1"/>
                    <a:pt x="6815" y="6"/>
                  </a:cubicBezTo>
                  <a:lnTo>
                    <a:pt x="6815" y="6"/>
                  </a:lnTo>
                  <a:cubicBezTo>
                    <a:pt x="7229" y="47"/>
                    <a:pt x="7506" y="313"/>
                    <a:pt x="7654" y="820"/>
                  </a:cubicBezTo>
                  <a:cubicBezTo>
                    <a:pt x="7869" y="1551"/>
                    <a:pt x="7731" y="2339"/>
                    <a:pt x="7593" y="3101"/>
                  </a:cubicBezTo>
                  <a:cubicBezTo>
                    <a:pt x="7557" y="3306"/>
                    <a:pt x="7521" y="3505"/>
                    <a:pt x="7490" y="3700"/>
                  </a:cubicBezTo>
                  <a:cubicBezTo>
                    <a:pt x="7429" y="4140"/>
                    <a:pt x="7327" y="4585"/>
                    <a:pt x="7224" y="5015"/>
                  </a:cubicBezTo>
                  <a:cubicBezTo>
                    <a:pt x="7040" y="5808"/>
                    <a:pt x="6851" y="6631"/>
                    <a:pt x="6907" y="7455"/>
                  </a:cubicBezTo>
                  <a:cubicBezTo>
                    <a:pt x="6948" y="8095"/>
                    <a:pt x="7183" y="8570"/>
                    <a:pt x="7516" y="9092"/>
                  </a:cubicBezTo>
                  <a:cubicBezTo>
                    <a:pt x="7685" y="9363"/>
                    <a:pt x="7823" y="9604"/>
                    <a:pt x="7756" y="9829"/>
                  </a:cubicBezTo>
                  <a:cubicBezTo>
                    <a:pt x="7705" y="10003"/>
                    <a:pt x="7547" y="10141"/>
                    <a:pt x="7245" y="10284"/>
                  </a:cubicBezTo>
                  <a:cubicBezTo>
                    <a:pt x="7091" y="10361"/>
                    <a:pt x="6922" y="10402"/>
                    <a:pt x="6754" y="10402"/>
                  </a:cubicBezTo>
                  <a:close/>
                  <a:moveTo>
                    <a:pt x="6702" y="175"/>
                  </a:moveTo>
                  <a:lnTo>
                    <a:pt x="6692" y="175"/>
                  </a:lnTo>
                  <a:cubicBezTo>
                    <a:pt x="6273" y="175"/>
                    <a:pt x="6268" y="303"/>
                    <a:pt x="6257" y="584"/>
                  </a:cubicBezTo>
                  <a:cubicBezTo>
                    <a:pt x="6252" y="748"/>
                    <a:pt x="6247" y="953"/>
                    <a:pt x="6124" y="1147"/>
                  </a:cubicBezTo>
                  <a:cubicBezTo>
                    <a:pt x="5966" y="1398"/>
                    <a:pt x="5741" y="1628"/>
                    <a:pt x="5521" y="1848"/>
                  </a:cubicBezTo>
                  <a:cubicBezTo>
                    <a:pt x="5464" y="1904"/>
                    <a:pt x="5408" y="1966"/>
                    <a:pt x="5352" y="2022"/>
                  </a:cubicBezTo>
                  <a:cubicBezTo>
                    <a:pt x="4820" y="2579"/>
                    <a:pt x="4242" y="3101"/>
                    <a:pt x="3638" y="3582"/>
                  </a:cubicBezTo>
                  <a:cubicBezTo>
                    <a:pt x="3126" y="3986"/>
                    <a:pt x="2594" y="4365"/>
                    <a:pt x="2042" y="4718"/>
                  </a:cubicBezTo>
                  <a:cubicBezTo>
                    <a:pt x="1811" y="4856"/>
                    <a:pt x="1571" y="4974"/>
                    <a:pt x="1320" y="5076"/>
                  </a:cubicBezTo>
                  <a:cubicBezTo>
                    <a:pt x="1013" y="5209"/>
                    <a:pt x="727" y="5337"/>
                    <a:pt x="476" y="5531"/>
                  </a:cubicBezTo>
                  <a:cubicBezTo>
                    <a:pt x="338" y="5634"/>
                    <a:pt x="266" y="5726"/>
                    <a:pt x="241" y="5823"/>
                  </a:cubicBezTo>
                  <a:cubicBezTo>
                    <a:pt x="190" y="5987"/>
                    <a:pt x="220" y="6161"/>
                    <a:pt x="318" y="6299"/>
                  </a:cubicBezTo>
                  <a:cubicBezTo>
                    <a:pt x="625" y="6734"/>
                    <a:pt x="1617" y="6877"/>
                    <a:pt x="2415" y="6995"/>
                  </a:cubicBezTo>
                  <a:cubicBezTo>
                    <a:pt x="2927" y="7071"/>
                    <a:pt x="3367" y="7133"/>
                    <a:pt x="3582" y="7261"/>
                  </a:cubicBezTo>
                  <a:cubicBezTo>
                    <a:pt x="4231" y="7649"/>
                    <a:pt x="4733" y="8315"/>
                    <a:pt x="5178" y="8898"/>
                  </a:cubicBezTo>
                  <a:cubicBezTo>
                    <a:pt x="5858" y="9793"/>
                    <a:pt x="6390" y="10494"/>
                    <a:pt x="7168" y="10126"/>
                  </a:cubicBezTo>
                  <a:cubicBezTo>
                    <a:pt x="7414" y="10008"/>
                    <a:pt x="7552" y="9895"/>
                    <a:pt x="7582" y="9778"/>
                  </a:cubicBezTo>
                  <a:cubicBezTo>
                    <a:pt x="7623" y="9640"/>
                    <a:pt x="7536" y="9461"/>
                    <a:pt x="7362" y="9184"/>
                  </a:cubicBezTo>
                  <a:cubicBezTo>
                    <a:pt x="7015" y="8642"/>
                    <a:pt x="6774" y="8141"/>
                    <a:pt x="6723" y="7465"/>
                  </a:cubicBezTo>
                  <a:cubicBezTo>
                    <a:pt x="6667" y="6616"/>
                    <a:pt x="6861" y="5782"/>
                    <a:pt x="7045" y="4974"/>
                  </a:cubicBezTo>
                  <a:cubicBezTo>
                    <a:pt x="7142" y="4544"/>
                    <a:pt x="7245" y="4104"/>
                    <a:pt x="7306" y="3674"/>
                  </a:cubicBezTo>
                  <a:cubicBezTo>
                    <a:pt x="7337" y="3475"/>
                    <a:pt x="7373" y="3270"/>
                    <a:pt x="7408" y="3065"/>
                  </a:cubicBezTo>
                  <a:cubicBezTo>
                    <a:pt x="7547" y="2324"/>
                    <a:pt x="7685" y="1556"/>
                    <a:pt x="7480" y="866"/>
                  </a:cubicBezTo>
                  <a:cubicBezTo>
                    <a:pt x="7352" y="431"/>
                    <a:pt x="7137" y="211"/>
                    <a:pt x="6800" y="180"/>
                  </a:cubicBezTo>
                  <a:cubicBezTo>
                    <a:pt x="6769" y="175"/>
                    <a:pt x="6733" y="175"/>
                    <a:pt x="6702" y="175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1"/>
            <p:cNvSpPr/>
            <p:nvPr/>
          </p:nvSpPr>
          <p:spPr>
            <a:xfrm>
              <a:off x="970725" y="-295159"/>
              <a:ext cx="3233507" cy="3425272"/>
            </a:xfrm>
            <a:custGeom>
              <a:avLst/>
              <a:gdLst/>
              <a:ahLst/>
              <a:cxnLst/>
              <a:rect l="l" t="t" r="r" b="b"/>
              <a:pathLst>
                <a:path w="69437" h="73555" extrusionOk="0">
                  <a:moveTo>
                    <a:pt x="69201" y="73555"/>
                  </a:moveTo>
                  <a:cubicBezTo>
                    <a:pt x="66198" y="71263"/>
                    <a:pt x="62801" y="68669"/>
                    <a:pt x="58739" y="67958"/>
                  </a:cubicBezTo>
                  <a:cubicBezTo>
                    <a:pt x="56677" y="67595"/>
                    <a:pt x="54492" y="67738"/>
                    <a:pt x="52374" y="67876"/>
                  </a:cubicBezTo>
                  <a:cubicBezTo>
                    <a:pt x="49422" y="68071"/>
                    <a:pt x="46363" y="68270"/>
                    <a:pt x="43646" y="67078"/>
                  </a:cubicBezTo>
                  <a:cubicBezTo>
                    <a:pt x="42777" y="66694"/>
                    <a:pt x="42158" y="66244"/>
                    <a:pt x="41759" y="65707"/>
                  </a:cubicBezTo>
                  <a:cubicBezTo>
                    <a:pt x="41052" y="64760"/>
                    <a:pt x="41022" y="63568"/>
                    <a:pt x="40991" y="62417"/>
                  </a:cubicBezTo>
                  <a:cubicBezTo>
                    <a:pt x="40960" y="61246"/>
                    <a:pt x="40925" y="60141"/>
                    <a:pt x="40254" y="59286"/>
                  </a:cubicBezTo>
                  <a:cubicBezTo>
                    <a:pt x="39487" y="58304"/>
                    <a:pt x="38019" y="57864"/>
                    <a:pt x="35895" y="57976"/>
                  </a:cubicBezTo>
                  <a:cubicBezTo>
                    <a:pt x="35650" y="57992"/>
                    <a:pt x="35394" y="58007"/>
                    <a:pt x="35143" y="58022"/>
                  </a:cubicBezTo>
                  <a:cubicBezTo>
                    <a:pt x="33711" y="58120"/>
                    <a:pt x="32232" y="58222"/>
                    <a:pt x="30928" y="57629"/>
                  </a:cubicBezTo>
                  <a:cubicBezTo>
                    <a:pt x="29531" y="56989"/>
                    <a:pt x="28697" y="55720"/>
                    <a:pt x="27889" y="54498"/>
                  </a:cubicBezTo>
                  <a:cubicBezTo>
                    <a:pt x="27464" y="53863"/>
                    <a:pt x="27034" y="53203"/>
                    <a:pt x="26528" y="52640"/>
                  </a:cubicBezTo>
                  <a:cubicBezTo>
                    <a:pt x="25152" y="51121"/>
                    <a:pt x="23156" y="50236"/>
                    <a:pt x="21228" y="49376"/>
                  </a:cubicBezTo>
                  <a:cubicBezTo>
                    <a:pt x="20772" y="49172"/>
                    <a:pt x="20297" y="48962"/>
                    <a:pt x="19841" y="48747"/>
                  </a:cubicBezTo>
                  <a:cubicBezTo>
                    <a:pt x="16679" y="47258"/>
                    <a:pt x="14853" y="45437"/>
                    <a:pt x="14413" y="43350"/>
                  </a:cubicBezTo>
                  <a:cubicBezTo>
                    <a:pt x="14260" y="42633"/>
                    <a:pt x="14280" y="41902"/>
                    <a:pt x="14295" y="41191"/>
                  </a:cubicBezTo>
                  <a:cubicBezTo>
                    <a:pt x="14321" y="40684"/>
                    <a:pt x="14311" y="40178"/>
                    <a:pt x="14275" y="39671"/>
                  </a:cubicBezTo>
                  <a:cubicBezTo>
                    <a:pt x="14055" y="37430"/>
                    <a:pt x="12622" y="35215"/>
                    <a:pt x="10013" y="33097"/>
                  </a:cubicBezTo>
                  <a:cubicBezTo>
                    <a:pt x="9174" y="32416"/>
                    <a:pt x="8279" y="31777"/>
                    <a:pt x="7409" y="31158"/>
                  </a:cubicBezTo>
                  <a:cubicBezTo>
                    <a:pt x="6043" y="30191"/>
                    <a:pt x="4631" y="29188"/>
                    <a:pt x="3419" y="27996"/>
                  </a:cubicBezTo>
                  <a:cubicBezTo>
                    <a:pt x="1065" y="25684"/>
                    <a:pt x="1" y="22982"/>
                    <a:pt x="497" y="20588"/>
                  </a:cubicBezTo>
                  <a:cubicBezTo>
                    <a:pt x="912" y="18588"/>
                    <a:pt x="2354" y="16956"/>
                    <a:pt x="3925" y="15324"/>
                  </a:cubicBezTo>
                  <a:cubicBezTo>
                    <a:pt x="7215" y="11896"/>
                    <a:pt x="10535" y="8708"/>
                    <a:pt x="14930" y="7348"/>
                  </a:cubicBezTo>
                  <a:cubicBezTo>
                    <a:pt x="16582" y="6836"/>
                    <a:pt x="18322" y="6621"/>
                    <a:pt x="20010" y="6411"/>
                  </a:cubicBezTo>
                  <a:cubicBezTo>
                    <a:pt x="21432" y="6237"/>
                    <a:pt x="22901" y="6053"/>
                    <a:pt x="24297" y="5695"/>
                  </a:cubicBezTo>
                  <a:cubicBezTo>
                    <a:pt x="27024" y="4994"/>
                    <a:pt x="30329" y="3086"/>
                    <a:pt x="30657" y="1"/>
                  </a:cubicBezTo>
                  <a:lnTo>
                    <a:pt x="31030" y="37"/>
                  </a:lnTo>
                  <a:cubicBezTo>
                    <a:pt x="30682" y="3306"/>
                    <a:pt x="27239" y="5311"/>
                    <a:pt x="24400" y="6038"/>
                  </a:cubicBezTo>
                  <a:cubicBezTo>
                    <a:pt x="22977" y="6401"/>
                    <a:pt x="21494" y="6590"/>
                    <a:pt x="20056" y="6769"/>
                  </a:cubicBezTo>
                  <a:cubicBezTo>
                    <a:pt x="18388" y="6974"/>
                    <a:pt x="16664" y="7189"/>
                    <a:pt x="15047" y="7690"/>
                  </a:cubicBezTo>
                  <a:cubicBezTo>
                    <a:pt x="10740" y="9021"/>
                    <a:pt x="7455" y="12172"/>
                    <a:pt x="4201" y="15564"/>
                  </a:cubicBezTo>
                  <a:cubicBezTo>
                    <a:pt x="2610" y="17222"/>
                    <a:pt x="1260" y="18746"/>
                    <a:pt x="866" y="20660"/>
                  </a:cubicBezTo>
                  <a:cubicBezTo>
                    <a:pt x="195" y="23893"/>
                    <a:pt x="2615" y="26697"/>
                    <a:pt x="3690" y="27751"/>
                  </a:cubicBezTo>
                  <a:cubicBezTo>
                    <a:pt x="4877" y="28922"/>
                    <a:pt x="6278" y="29915"/>
                    <a:pt x="7634" y="30877"/>
                  </a:cubicBezTo>
                  <a:cubicBezTo>
                    <a:pt x="8509" y="31496"/>
                    <a:pt x="9409" y="32140"/>
                    <a:pt x="10254" y="32826"/>
                  </a:cubicBezTo>
                  <a:cubicBezTo>
                    <a:pt x="12940" y="35010"/>
                    <a:pt x="14418" y="37302"/>
                    <a:pt x="14648" y="39640"/>
                  </a:cubicBezTo>
                  <a:cubicBezTo>
                    <a:pt x="14684" y="40162"/>
                    <a:pt x="14694" y="40684"/>
                    <a:pt x="14669" y="41201"/>
                  </a:cubicBezTo>
                  <a:cubicBezTo>
                    <a:pt x="14653" y="41891"/>
                    <a:pt x="14638" y="42603"/>
                    <a:pt x="14781" y="43278"/>
                  </a:cubicBezTo>
                  <a:cubicBezTo>
                    <a:pt x="15196" y="45258"/>
                    <a:pt x="16956" y="46987"/>
                    <a:pt x="20005" y="48430"/>
                  </a:cubicBezTo>
                  <a:cubicBezTo>
                    <a:pt x="20460" y="48645"/>
                    <a:pt x="20931" y="48854"/>
                    <a:pt x="21386" y="49059"/>
                  </a:cubicBezTo>
                  <a:cubicBezTo>
                    <a:pt x="23351" y="49929"/>
                    <a:pt x="25382" y="50834"/>
                    <a:pt x="26809" y="52410"/>
                  </a:cubicBezTo>
                  <a:cubicBezTo>
                    <a:pt x="27336" y="52993"/>
                    <a:pt x="27776" y="53658"/>
                    <a:pt x="28206" y="54308"/>
                  </a:cubicBezTo>
                  <a:cubicBezTo>
                    <a:pt x="29019" y="55546"/>
                    <a:pt x="29792" y="56713"/>
                    <a:pt x="31091" y="57306"/>
                  </a:cubicBezTo>
                  <a:cubicBezTo>
                    <a:pt x="32304" y="57859"/>
                    <a:pt x="33731" y="57762"/>
                    <a:pt x="35113" y="57669"/>
                  </a:cubicBezTo>
                  <a:cubicBezTo>
                    <a:pt x="35369" y="57649"/>
                    <a:pt x="35624" y="57634"/>
                    <a:pt x="35875" y="57618"/>
                  </a:cubicBezTo>
                  <a:cubicBezTo>
                    <a:pt x="38136" y="57501"/>
                    <a:pt x="39707" y="57987"/>
                    <a:pt x="40556" y="59071"/>
                  </a:cubicBezTo>
                  <a:cubicBezTo>
                    <a:pt x="41298" y="60018"/>
                    <a:pt x="41334" y="61235"/>
                    <a:pt x="41365" y="62407"/>
                  </a:cubicBezTo>
                  <a:cubicBezTo>
                    <a:pt x="41395" y="63558"/>
                    <a:pt x="41431" y="64648"/>
                    <a:pt x="42065" y="65502"/>
                  </a:cubicBezTo>
                  <a:cubicBezTo>
                    <a:pt x="42424" y="65993"/>
                    <a:pt x="42997" y="66398"/>
                    <a:pt x="43800" y="66756"/>
                  </a:cubicBezTo>
                  <a:cubicBezTo>
                    <a:pt x="46435" y="67907"/>
                    <a:pt x="49310" y="67723"/>
                    <a:pt x="52349" y="67523"/>
                  </a:cubicBezTo>
                  <a:cubicBezTo>
                    <a:pt x="54487" y="67380"/>
                    <a:pt x="56697" y="67237"/>
                    <a:pt x="58810" y="67605"/>
                  </a:cubicBezTo>
                  <a:cubicBezTo>
                    <a:pt x="62960" y="68337"/>
                    <a:pt x="66403" y="70961"/>
                    <a:pt x="69437" y="73274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8" name="Google Shape;3358;p41"/>
          <p:cNvGrpSpPr/>
          <p:nvPr/>
        </p:nvGrpSpPr>
        <p:grpSpPr>
          <a:xfrm>
            <a:off x="-239925" y="752788"/>
            <a:ext cx="1389207" cy="1118497"/>
            <a:chOff x="174375" y="598288"/>
            <a:chExt cx="1389207" cy="1118497"/>
          </a:xfrm>
        </p:grpSpPr>
        <p:sp>
          <p:nvSpPr>
            <p:cNvPr id="3359" name="Google Shape;3359;p41"/>
            <p:cNvSpPr/>
            <p:nvPr/>
          </p:nvSpPr>
          <p:spPr>
            <a:xfrm>
              <a:off x="174375" y="598288"/>
              <a:ext cx="1389207" cy="1118497"/>
            </a:xfrm>
            <a:custGeom>
              <a:avLst/>
              <a:gdLst/>
              <a:ahLst/>
              <a:cxnLst/>
              <a:rect l="l" t="t" r="r" b="b"/>
              <a:pathLst>
                <a:path w="6805" h="5479" extrusionOk="0">
                  <a:moveTo>
                    <a:pt x="2436" y="1"/>
                  </a:moveTo>
                  <a:cubicBezTo>
                    <a:pt x="1397" y="1"/>
                    <a:pt x="402" y="386"/>
                    <a:pt x="179" y="1481"/>
                  </a:cubicBezTo>
                  <a:cubicBezTo>
                    <a:pt x="0" y="2371"/>
                    <a:pt x="957" y="4075"/>
                    <a:pt x="1642" y="4679"/>
                  </a:cubicBezTo>
                  <a:cubicBezTo>
                    <a:pt x="2026" y="5013"/>
                    <a:pt x="3188" y="5479"/>
                    <a:pt x="3908" y="5479"/>
                  </a:cubicBezTo>
                  <a:cubicBezTo>
                    <a:pt x="4015" y="5479"/>
                    <a:pt x="4112" y="5469"/>
                    <a:pt x="4195" y="5446"/>
                  </a:cubicBezTo>
                  <a:cubicBezTo>
                    <a:pt x="5546" y="5272"/>
                    <a:pt x="6805" y="4274"/>
                    <a:pt x="6155" y="2857"/>
                  </a:cubicBezTo>
                  <a:cubicBezTo>
                    <a:pt x="5740" y="1952"/>
                    <a:pt x="5352" y="923"/>
                    <a:pt x="4436" y="458"/>
                  </a:cubicBezTo>
                  <a:cubicBezTo>
                    <a:pt x="3915" y="190"/>
                    <a:pt x="3165" y="1"/>
                    <a:pt x="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1"/>
            <p:cNvSpPr/>
            <p:nvPr/>
          </p:nvSpPr>
          <p:spPr>
            <a:xfrm>
              <a:off x="447522" y="930838"/>
              <a:ext cx="703484" cy="424208"/>
            </a:xfrm>
            <a:custGeom>
              <a:avLst/>
              <a:gdLst/>
              <a:ahLst/>
              <a:cxnLst/>
              <a:rect l="l" t="t" r="r" b="b"/>
              <a:pathLst>
                <a:path w="3446" h="2078" extrusionOk="0">
                  <a:moveTo>
                    <a:pt x="1974" y="0"/>
                  </a:moveTo>
                  <a:cubicBezTo>
                    <a:pt x="1076" y="0"/>
                    <a:pt x="0" y="1187"/>
                    <a:pt x="760" y="1852"/>
                  </a:cubicBezTo>
                  <a:cubicBezTo>
                    <a:pt x="935" y="2006"/>
                    <a:pt x="1245" y="2077"/>
                    <a:pt x="1590" y="2077"/>
                  </a:cubicBezTo>
                  <a:cubicBezTo>
                    <a:pt x="2300" y="2077"/>
                    <a:pt x="3158" y="1777"/>
                    <a:pt x="3292" y="1285"/>
                  </a:cubicBezTo>
                  <a:cubicBezTo>
                    <a:pt x="3446" y="696"/>
                    <a:pt x="2689" y="159"/>
                    <a:pt x="2213" y="31"/>
                  </a:cubicBezTo>
                  <a:cubicBezTo>
                    <a:pt x="2136" y="10"/>
                    <a:pt x="2055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1" name="Google Shape;3361;p41"/>
          <p:cNvGrpSpPr/>
          <p:nvPr/>
        </p:nvGrpSpPr>
        <p:grpSpPr>
          <a:xfrm rot="1764312">
            <a:off x="6025584" y="3913839"/>
            <a:ext cx="676899" cy="664122"/>
            <a:chOff x="6631525" y="3649550"/>
            <a:chExt cx="676875" cy="664099"/>
          </a:xfrm>
        </p:grpSpPr>
        <p:sp>
          <p:nvSpPr>
            <p:cNvPr id="3362" name="Google Shape;3362;p41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1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1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1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1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1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1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9" name="Google Shape;3369;p41"/>
          <p:cNvGrpSpPr/>
          <p:nvPr/>
        </p:nvGrpSpPr>
        <p:grpSpPr>
          <a:xfrm rot="274944" flipH="1">
            <a:off x="852000" y="2442322"/>
            <a:ext cx="1057342" cy="1037384"/>
            <a:chOff x="6631525" y="3649550"/>
            <a:chExt cx="676875" cy="664099"/>
          </a:xfrm>
        </p:grpSpPr>
        <p:sp>
          <p:nvSpPr>
            <p:cNvPr id="3370" name="Google Shape;3370;p41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1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1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1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1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1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1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7" name="Google Shape;3377;p41"/>
          <p:cNvGrpSpPr/>
          <p:nvPr/>
        </p:nvGrpSpPr>
        <p:grpSpPr>
          <a:xfrm rot="-5668223">
            <a:off x="7052694" y="2896559"/>
            <a:ext cx="2681305" cy="2194583"/>
            <a:chOff x="-2265849" y="3055278"/>
            <a:chExt cx="2154548" cy="1763445"/>
          </a:xfrm>
        </p:grpSpPr>
        <p:sp>
          <p:nvSpPr>
            <p:cNvPr id="3378" name="Google Shape;3378;p41"/>
            <p:cNvSpPr/>
            <p:nvPr/>
          </p:nvSpPr>
          <p:spPr>
            <a:xfrm>
              <a:off x="-1115470" y="4141798"/>
              <a:ext cx="496489" cy="512235"/>
            </a:xfrm>
            <a:custGeom>
              <a:avLst/>
              <a:gdLst/>
              <a:ahLst/>
              <a:cxnLst/>
              <a:rect l="l" t="t" r="r" b="b"/>
              <a:pathLst>
                <a:path w="5644" h="5823" extrusionOk="0">
                  <a:moveTo>
                    <a:pt x="3776" y="0"/>
                  </a:moveTo>
                  <a:lnTo>
                    <a:pt x="1228" y="486"/>
                  </a:lnTo>
                  <a:cubicBezTo>
                    <a:pt x="1228" y="486"/>
                    <a:pt x="98" y="3249"/>
                    <a:pt x="1" y="3750"/>
                  </a:cubicBezTo>
                  <a:lnTo>
                    <a:pt x="2405" y="5822"/>
                  </a:lnTo>
                  <a:lnTo>
                    <a:pt x="5644" y="3796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1"/>
            <p:cNvSpPr/>
            <p:nvPr/>
          </p:nvSpPr>
          <p:spPr>
            <a:xfrm>
              <a:off x="-751803" y="3990577"/>
              <a:ext cx="459102" cy="461390"/>
            </a:xfrm>
            <a:custGeom>
              <a:avLst/>
              <a:gdLst/>
              <a:ahLst/>
              <a:cxnLst/>
              <a:rect l="l" t="t" r="r" b="b"/>
              <a:pathLst>
                <a:path w="5219" h="5245" extrusionOk="0">
                  <a:moveTo>
                    <a:pt x="2876" y="0"/>
                  </a:moveTo>
                  <a:lnTo>
                    <a:pt x="0" y="2456"/>
                  </a:lnTo>
                  <a:lnTo>
                    <a:pt x="1377" y="5244"/>
                  </a:lnTo>
                  <a:lnTo>
                    <a:pt x="4257" y="5014"/>
                  </a:lnTo>
                  <a:lnTo>
                    <a:pt x="5219" y="1816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1"/>
            <p:cNvSpPr/>
            <p:nvPr/>
          </p:nvSpPr>
          <p:spPr>
            <a:xfrm>
              <a:off x="-1253330" y="4469481"/>
              <a:ext cx="137845" cy="89639"/>
            </a:xfrm>
            <a:custGeom>
              <a:avLst/>
              <a:gdLst/>
              <a:ahLst/>
              <a:cxnLst/>
              <a:rect l="l" t="t" r="r" b="b"/>
              <a:pathLst>
                <a:path w="1567" h="1019" fill="none" extrusionOk="0">
                  <a:moveTo>
                    <a:pt x="0" y="1019"/>
                  </a:moveTo>
                  <a:lnTo>
                    <a:pt x="156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1"/>
            <p:cNvSpPr/>
            <p:nvPr/>
          </p:nvSpPr>
          <p:spPr>
            <a:xfrm>
              <a:off x="-944457" y="4653960"/>
              <a:ext cx="40641" cy="164763"/>
            </a:xfrm>
            <a:custGeom>
              <a:avLst/>
              <a:gdLst/>
              <a:ahLst/>
              <a:cxnLst/>
              <a:rect l="l" t="t" r="r" b="b"/>
              <a:pathLst>
                <a:path w="462" h="1873" fill="none" extrusionOk="0">
                  <a:moveTo>
                    <a:pt x="461" y="0"/>
                  </a:moveTo>
                  <a:lnTo>
                    <a:pt x="1" y="187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1"/>
            <p:cNvSpPr/>
            <p:nvPr/>
          </p:nvSpPr>
          <p:spPr>
            <a:xfrm>
              <a:off x="-377317" y="4431572"/>
              <a:ext cx="161596" cy="206284"/>
            </a:xfrm>
            <a:custGeom>
              <a:avLst/>
              <a:gdLst/>
              <a:ahLst/>
              <a:cxnLst/>
              <a:rect l="l" t="t" r="r" b="b"/>
              <a:pathLst>
                <a:path w="1837" h="2345" fill="none" extrusionOk="0">
                  <a:moveTo>
                    <a:pt x="0" y="1"/>
                  </a:moveTo>
                  <a:lnTo>
                    <a:pt x="1837" y="2344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1"/>
            <p:cNvSpPr/>
            <p:nvPr/>
          </p:nvSpPr>
          <p:spPr>
            <a:xfrm>
              <a:off x="-292778" y="4041424"/>
              <a:ext cx="181477" cy="108992"/>
            </a:xfrm>
            <a:custGeom>
              <a:avLst/>
              <a:gdLst/>
              <a:ahLst/>
              <a:cxnLst/>
              <a:rect l="l" t="t" r="r" b="b"/>
              <a:pathLst>
                <a:path w="2063" h="1239" fill="none" extrusionOk="0">
                  <a:moveTo>
                    <a:pt x="1" y="1238"/>
                  </a:moveTo>
                  <a:lnTo>
                    <a:pt x="206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1"/>
            <p:cNvSpPr/>
            <p:nvPr/>
          </p:nvSpPr>
          <p:spPr>
            <a:xfrm>
              <a:off x="-499330" y="3842963"/>
              <a:ext cx="528" cy="147697"/>
            </a:xfrm>
            <a:custGeom>
              <a:avLst/>
              <a:gdLst/>
              <a:ahLst/>
              <a:cxnLst/>
              <a:rect l="l" t="t" r="r" b="b"/>
              <a:pathLst>
                <a:path w="6" h="1679" fill="none" extrusionOk="0">
                  <a:moveTo>
                    <a:pt x="6" y="1678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1"/>
            <p:cNvSpPr/>
            <p:nvPr/>
          </p:nvSpPr>
          <p:spPr>
            <a:xfrm>
              <a:off x="-1375156" y="3297460"/>
              <a:ext cx="607240" cy="600906"/>
            </a:xfrm>
            <a:custGeom>
              <a:avLst/>
              <a:gdLst/>
              <a:ahLst/>
              <a:cxnLst/>
              <a:rect l="l" t="t" r="r" b="b"/>
              <a:pathLst>
                <a:path w="6903" h="6831" extrusionOk="0">
                  <a:moveTo>
                    <a:pt x="2042" y="0"/>
                  </a:moveTo>
                  <a:cubicBezTo>
                    <a:pt x="2042" y="0"/>
                    <a:pt x="1" y="3592"/>
                    <a:pt x="21" y="3930"/>
                  </a:cubicBezTo>
                  <a:lnTo>
                    <a:pt x="3121" y="6830"/>
                  </a:lnTo>
                  <a:lnTo>
                    <a:pt x="6902" y="4656"/>
                  </a:lnTo>
                  <a:lnTo>
                    <a:pt x="5710" y="476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1"/>
            <p:cNvSpPr/>
            <p:nvPr/>
          </p:nvSpPr>
          <p:spPr>
            <a:xfrm>
              <a:off x="-1356683" y="3055278"/>
              <a:ext cx="161156" cy="242262"/>
            </a:xfrm>
            <a:custGeom>
              <a:avLst/>
              <a:gdLst/>
              <a:ahLst/>
              <a:cxnLst/>
              <a:rect l="l" t="t" r="r" b="b"/>
              <a:pathLst>
                <a:path w="1832" h="2754" fill="none" extrusionOk="0">
                  <a:moveTo>
                    <a:pt x="0" y="1"/>
                  </a:moveTo>
                  <a:lnTo>
                    <a:pt x="1832" y="2753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1"/>
            <p:cNvSpPr/>
            <p:nvPr/>
          </p:nvSpPr>
          <p:spPr>
            <a:xfrm>
              <a:off x="-873289" y="3085452"/>
              <a:ext cx="170657" cy="253962"/>
            </a:xfrm>
            <a:custGeom>
              <a:avLst/>
              <a:gdLst/>
              <a:ahLst/>
              <a:cxnLst/>
              <a:rect l="l" t="t" r="r" b="b"/>
              <a:pathLst>
                <a:path w="1940" h="2887" fill="none" extrusionOk="0">
                  <a:moveTo>
                    <a:pt x="0" y="2886"/>
                  </a:moveTo>
                  <a:lnTo>
                    <a:pt x="1939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1"/>
            <p:cNvSpPr/>
            <p:nvPr/>
          </p:nvSpPr>
          <p:spPr>
            <a:xfrm>
              <a:off x="-791750" y="3693107"/>
              <a:ext cx="315627" cy="97292"/>
            </a:xfrm>
            <a:custGeom>
              <a:avLst/>
              <a:gdLst/>
              <a:ahLst/>
              <a:cxnLst/>
              <a:rect l="l" t="t" r="r" b="b"/>
              <a:pathLst>
                <a:path w="3588" h="1106" fill="none" extrusionOk="0">
                  <a:moveTo>
                    <a:pt x="1" y="0"/>
                  </a:moveTo>
                  <a:lnTo>
                    <a:pt x="3587" y="1106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1"/>
            <p:cNvSpPr/>
            <p:nvPr/>
          </p:nvSpPr>
          <p:spPr>
            <a:xfrm>
              <a:off x="-1530423" y="3978437"/>
              <a:ext cx="399284" cy="410984"/>
            </a:xfrm>
            <a:custGeom>
              <a:avLst/>
              <a:gdLst/>
              <a:ahLst/>
              <a:cxnLst/>
              <a:rect l="l" t="t" r="r" b="b"/>
              <a:pathLst>
                <a:path w="4539" h="4672" extrusionOk="0">
                  <a:moveTo>
                    <a:pt x="1351" y="0"/>
                  </a:moveTo>
                  <a:lnTo>
                    <a:pt x="1" y="2701"/>
                  </a:lnTo>
                  <a:lnTo>
                    <a:pt x="1658" y="4671"/>
                  </a:lnTo>
                  <a:cubicBezTo>
                    <a:pt x="1658" y="4671"/>
                    <a:pt x="4390" y="3786"/>
                    <a:pt x="4539" y="3607"/>
                  </a:cubicBezTo>
                  <a:lnTo>
                    <a:pt x="4313" y="660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1"/>
            <p:cNvSpPr/>
            <p:nvPr/>
          </p:nvSpPr>
          <p:spPr>
            <a:xfrm>
              <a:off x="-1416062" y="4389346"/>
              <a:ext cx="31580" cy="199862"/>
            </a:xfrm>
            <a:custGeom>
              <a:avLst/>
              <a:gdLst/>
              <a:ahLst/>
              <a:cxnLst/>
              <a:rect l="l" t="t" r="r" b="b"/>
              <a:pathLst>
                <a:path w="359" h="2272" fill="none" extrusionOk="0">
                  <a:moveTo>
                    <a:pt x="0" y="2272"/>
                  </a:moveTo>
                  <a:lnTo>
                    <a:pt x="358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1"/>
            <p:cNvSpPr/>
            <p:nvPr/>
          </p:nvSpPr>
          <p:spPr>
            <a:xfrm>
              <a:off x="-1737415" y="4216045"/>
              <a:ext cx="207075" cy="50493"/>
            </a:xfrm>
            <a:custGeom>
              <a:avLst/>
              <a:gdLst/>
              <a:ahLst/>
              <a:cxnLst/>
              <a:rect l="l" t="t" r="r" b="b"/>
              <a:pathLst>
                <a:path w="2354" h="574" fill="none" extrusionOk="0">
                  <a:moveTo>
                    <a:pt x="2354" y="0"/>
                  </a:moveTo>
                  <a:lnTo>
                    <a:pt x="0" y="573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1"/>
            <p:cNvSpPr/>
            <p:nvPr/>
          </p:nvSpPr>
          <p:spPr>
            <a:xfrm>
              <a:off x="-1520095" y="3790412"/>
              <a:ext cx="116205" cy="198103"/>
            </a:xfrm>
            <a:custGeom>
              <a:avLst/>
              <a:gdLst/>
              <a:ahLst/>
              <a:cxnLst/>
              <a:rect l="l" t="t" r="r" b="b"/>
              <a:pathLst>
                <a:path w="1321" h="2252" fill="none" extrusionOk="0">
                  <a:moveTo>
                    <a:pt x="1321" y="225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1"/>
            <p:cNvSpPr/>
            <p:nvPr/>
          </p:nvSpPr>
          <p:spPr>
            <a:xfrm>
              <a:off x="-2070029" y="3672389"/>
              <a:ext cx="416790" cy="397877"/>
            </a:xfrm>
            <a:custGeom>
              <a:avLst/>
              <a:gdLst/>
              <a:ahLst/>
              <a:cxnLst/>
              <a:rect l="l" t="t" r="r" b="b"/>
              <a:pathLst>
                <a:path w="4738" h="4523" extrusionOk="0">
                  <a:moveTo>
                    <a:pt x="1152" y="0"/>
                  </a:moveTo>
                  <a:lnTo>
                    <a:pt x="0" y="2302"/>
                  </a:lnTo>
                  <a:cubicBezTo>
                    <a:pt x="0" y="2302"/>
                    <a:pt x="1898" y="4461"/>
                    <a:pt x="2124" y="4523"/>
                  </a:cubicBezTo>
                  <a:lnTo>
                    <a:pt x="4738" y="3152"/>
                  </a:lnTo>
                  <a:lnTo>
                    <a:pt x="4170" y="169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1"/>
            <p:cNvSpPr/>
            <p:nvPr/>
          </p:nvSpPr>
          <p:spPr>
            <a:xfrm>
              <a:off x="-2265849" y="3874896"/>
              <a:ext cx="195904" cy="50493"/>
            </a:xfrm>
            <a:custGeom>
              <a:avLst/>
              <a:gdLst/>
              <a:ahLst/>
              <a:cxnLst/>
              <a:rect l="l" t="t" r="r" b="b"/>
              <a:pathLst>
                <a:path w="2227" h="574" fill="none" extrusionOk="0">
                  <a:moveTo>
                    <a:pt x="1" y="573"/>
                  </a:moveTo>
                  <a:lnTo>
                    <a:pt x="2226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1"/>
            <p:cNvSpPr/>
            <p:nvPr/>
          </p:nvSpPr>
          <p:spPr>
            <a:xfrm>
              <a:off x="-2097035" y="3502694"/>
              <a:ext cx="128345" cy="169777"/>
            </a:xfrm>
            <a:custGeom>
              <a:avLst/>
              <a:gdLst/>
              <a:ahLst/>
              <a:cxnLst/>
              <a:rect l="l" t="t" r="r" b="b"/>
              <a:pathLst>
                <a:path w="1459" h="1930" fill="none" extrusionOk="0">
                  <a:moveTo>
                    <a:pt x="1459" y="192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1"/>
            <p:cNvSpPr/>
            <p:nvPr/>
          </p:nvSpPr>
          <p:spPr>
            <a:xfrm>
              <a:off x="-1713763" y="3524207"/>
              <a:ext cx="135558" cy="185523"/>
            </a:xfrm>
            <a:custGeom>
              <a:avLst/>
              <a:gdLst/>
              <a:ahLst/>
              <a:cxnLst/>
              <a:rect l="l" t="t" r="r" b="b"/>
              <a:pathLst>
                <a:path w="1541" h="2109" fill="none" extrusionOk="0">
                  <a:moveTo>
                    <a:pt x="0" y="2108"/>
                  </a:moveTo>
                  <a:lnTo>
                    <a:pt x="1540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51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1"/>
            <p:cNvSpPr/>
            <p:nvPr/>
          </p:nvSpPr>
          <p:spPr>
            <a:xfrm>
              <a:off x="-1163589" y="3484572"/>
              <a:ext cx="159397" cy="141100"/>
            </a:xfrm>
            <a:custGeom>
              <a:avLst/>
              <a:gdLst/>
              <a:ahLst/>
              <a:cxnLst/>
              <a:rect l="l" t="t" r="r" b="b"/>
              <a:pathLst>
                <a:path w="1812" h="1604" extrusionOk="0">
                  <a:moveTo>
                    <a:pt x="846" y="1"/>
                  </a:moveTo>
                  <a:cubicBezTo>
                    <a:pt x="426" y="1"/>
                    <a:pt x="0" y="696"/>
                    <a:pt x="287" y="1168"/>
                  </a:cubicBezTo>
                  <a:cubicBezTo>
                    <a:pt x="475" y="1484"/>
                    <a:pt x="863" y="1603"/>
                    <a:pt x="1139" y="1603"/>
                  </a:cubicBezTo>
                  <a:cubicBezTo>
                    <a:pt x="1215" y="1603"/>
                    <a:pt x="1283" y="1594"/>
                    <a:pt x="1336" y="1577"/>
                  </a:cubicBezTo>
                  <a:cubicBezTo>
                    <a:pt x="1811" y="1434"/>
                    <a:pt x="1627" y="186"/>
                    <a:pt x="936" y="12"/>
                  </a:cubicBezTo>
                  <a:cubicBezTo>
                    <a:pt x="907" y="4"/>
                    <a:pt x="876" y="1"/>
                    <a:pt x="846" y="1"/>
                  </a:cubicBezTo>
                  <a:close/>
                </a:path>
              </a:pathLst>
            </a:custGeom>
            <a:solidFill>
              <a:srgbClr val="506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1"/>
            <p:cNvSpPr/>
            <p:nvPr/>
          </p:nvSpPr>
          <p:spPr>
            <a:xfrm>
              <a:off x="-1369174" y="4167397"/>
              <a:ext cx="100811" cy="85241"/>
            </a:xfrm>
            <a:custGeom>
              <a:avLst/>
              <a:gdLst/>
              <a:ahLst/>
              <a:cxnLst/>
              <a:rect l="l" t="t" r="r" b="b"/>
              <a:pathLst>
                <a:path w="1146" h="969" extrusionOk="0">
                  <a:moveTo>
                    <a:pt x="708" y="1"/>
                  </a:moveTo>
                  <a:cubicBezTo>
                    <a:pt x="431" y="1"/>
                    <a:pt x="0" y="530"/>
                    <a:pt x="132" y="799"/>
                  </a:cubicBezTo>
                  <a:cubicBezTo>
                    <a:pt x="191" y="925"/>
                    <a:pt x="335" y="969"/>
                    <a:pt x="479" y="969"/>
                  </a:cubicBezTo>
                  <a:cubicBezTo>
                    <a:pt x="587" y="969"/>
                    <a:pt x="694" y="944"/>
                    <a:pt x="767" y="911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1"/>
            <p:cNvSpPr/>
            <p:nvPr/>
          </p:nvSpPr>
          <p:spPr>
            <a:xfrm>
              <a:off x="-919562" y="4369465"/>
              <a:ext cx="100811" cy="85504"/>
            </a:xfrm>
            <a:custGeom>
              <a:avLst/>
              <a:gdLst/>
              <a:ahLst/>
              <a:cxnLst/>
              <a:rect l="l" t="t" r="r" b="b"/>
              <a:pathLst>
                <a:path w="1146" h="972" extrusionOk="0">
                  <a:moveTo>
                    <a:pt x="708" y="1"/>
                  </a:moveTo>
                  <a:cubicBezTo>
                    <a:pt x="431" y="1"/>
                    <a:pt x="0" y="536"/>
                    <a:pt x="132" y="804"/>
                  </a:cubicBezTo>
                  <a:cubicBezTo>
                    <a:pt x="191" y="927"/>
                    <a:pt x="335" y="971"/>
                    <a:pt x="479" y="971"/>
                  </a:cubicBezTo>
                  <a:cubicBezTo>
                    <a:pt x="587" y="971"/>
                    <a:pt x="694" y="947"/>
                    <a:pt x="767" y="912"/>
                  </a:cubicBezTo>
                  <a:cubicBezTo>
                    <a:pt x="1099" y="758"/>
                    <a:pt x="1145" y="16"/>
                    <a:pt x="715" y="1"/>
                  </a:cubicBezTo>
                  <a:cubicBezTo>
                    <a:pt x="713" y="1"/>
                    <a:pt x="710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1"/>
            <p:cNvSpPr/>
            <p:nvPr/>
          </p:nvSpPr>
          <p:spPr>
            <a:xfrm>
              <a:off x="-571641" y="4193964"/>
              <a:ext cx="100723" cy="85065"/>
            </a:xfrm>
            <a:custGeom>
              <a:avLst/>
              <a:gdLst/>
              <a:ahLst/>
              <a:cxnLst/>
              <a:rect l="l" t="t" r="r" b="b"/>
              <a:pathLst>
                <a:path w="1145" h="967" extrusionOk="0">
                  <a:moveTo>
                    <a:pt x="712" y="0"/>
                  </a:moveTo>
                  <a:cubicBezTo>
                    <a:pt x="431" y="0"/>
                    <a:pt x="0" y="530"/>
                    <a:pt x="132" y="799"/>
                  </a:cubicBezTo>
                  <a:cubicBezTo>
                    <a:pt x="194" y="923"/>
                    <a:pt x="340" y="967"/>
                    <a:pt x="485" y="967"/>
                  </a:cubicBezTo>
                  <a:cubicBezTo>
                    <a:pt x="590" y="967"/>
                    <a:pt x="695" y="944"/>
                    <a:pt x="766" y="911"/>
                  </a:cubicBezTo>
                  <a:cubicBezTo>
                    <a:pt x="1099" y="758"/>
                    <a:pt x="1145" y="16"/>
                    <a:pt x="720" y="1"/>
                  </a:cubicBezTo>
                  <a:cubicBezTo>
                    <a:pt x="718" y="1"/>
                    <a:pt x="715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1"/>
            <p:cNvSpPr/>
            <p:nvPr/>
          </p:nvSpPr>
          <p:spPr>
            <a:xfrm>
              <a:off x="-1891274" y="3802849"/>
              <a:ext cx="100811" cy="85065"/>
            </a:xfrm>
            <a:custGeom>
              <a:avLst/>
              <a:gdLst/>
              <a:ahLst/>
              <a:cxnLst/>
              <a:rect l="l" t="t" r="r" b="b"/>
              <a:pathLst>
                <a:path w="1146" h="967" extrusionOk="0">
                  <a:moveTo>
                    <a:pt x="713" y="1"/>
                  </a:moveTo>
                  <a:cubicBezTo>
                    <a:pt x="431" y="1"/>
                    <a:pt x="1" y="530"/>
                    <a:pt x="133" y="799"/>
                  </a:cubicBezTo>
                  <a:cubicBezTo>
                    <a:pt x="192" y="923"/>
                    <a:pt x="338" y="967"/>
                    <a:pt x="484" y="967"/>
                  </a:cubicBezTo>
                  <a:cubicBezTo>
                    <a:pt x="590" y="967"/>
                    <a:pt x="696" y="944"/>
                    <a:pt x="767" y="911"/>
                  </a:cubicBezTo>
                  <a:cubicBezTo>
                    <a:pt x="1099" y="758"/>
                    <a:pt x="1145" y="16"/>
                    <a:pt x="721" y="1"/>
                  </a:cubicBezTo>
                  <a:cubicBezTo>
                    <a:pt x="718" y="1"/>
                    <a:pt x="716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2" name="Google Shape;3402;p41"/>
          <p:cNvGrpSpPr/>
          <p:nvPr/>
        </p:nvGrpSpPr>
        <p:grpSpPr>
          <a:xfrm rot="-385658" flipH="1">
            <a:off x="2493884" y="349091"/>
            <a:ext cx="921028" cy="812903"/>
            <a:chOff x="808959" y="805090"/>
            <a:chExt cx="715030" cy="631094"/>
          </a:xfrm>
        </p:grpSpPr>
        <p:sp>
          <p:nvSpPr>
            <p:cNvPr id="3403" name="Google Shape;3403;p41"/>
            <p:cNvSpPr/>
            <p:nvPr/>
          </p:nvSpPr>
          <p:spPr>
            <a:xfrm>
              <a:off x="808959" y="805090"/>
              <a:ext cx="715030" cy="631094"/>
            </a:xfrm>
            <a:custGeom>
              <a:avLst/>
              <a:gdLst/>
              <a:ahLst/>
              <a:cxnLst/>
              <a:rect l="l" t="t" r="r" b="b"/>
              <a:pathLst>
                <a:path w="10356" h="9140" extrusionOk="0">
                  <a:moveTo>
                    <a:pt x="4778" y="0"/>
                  </a:moveTo>
                  <a:cubicBezTo>
                    <a:pt x="4035" y="0"/>
                    <a:pt x="3260" y="213"/>
                    <a:pt x="2558" y="579"/>
                  </a:cubicBezTo>
                  <a:cubicBezTo>
                    <a:pt x="1126" y="1331"/>
                    <a:pt x="0" y="2728"/>
                    <a:pt x="92" y="4298"/>
                  </a:cubicBezTo>
                  <a:cubicBezTo>
                    <a:pt x="169" y="5741"/>
                    <a:pt x="988" y="7782"/>
                    <a:pt x="2251" y="8570"/>
                  </a:cubicBezTo>
                  <a:cubicBezTo>
                    <a:pt x="2890" y="8965"/>
                    <a:pt x="3583" y="9139"/>
                    <a:pt x="4279" y="9139"/>
                  </a:cubicBezTo>
                  <a:cubicBezTo>
                    <a:pt x="5937" y="9139"/>
                    <a:pt x="7604" y="8149"/>
                    <a:pt x="8544" y="6790"/>
                  </a:cubicBezTo>
                  <a:cubicBezTo>
                    <a:pt x="10355" y="4170"/>
                    <a:pt x="8503" y="727"/>
                    <a:pt x="5526" y="77"/>
                  </a:cubicBezTo>
                  <a:cubicBezTo>
                    <a:pt x="5283" y="25"/>
                    <a:pt x="5032" y="0"/>
                    <a:pt x="4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1"/>
            <p:cNvSpPr/>
            <p:nvPr/>
          </p:nvSpPr>
          <p:spPr>
            <a:xfrm>
              <a:off x="1020517" y="1011956"/>
              <a:ext cx="246284" cy="217223"/>
            </a:xfrm>
            <a:custGeom>
              <a:avLst/>
              <a:gdLst/>
              <a:ahLst/>
              <a:cxnLst/>
              <a:rect l="l" t="t" r="r" b="b"/>
              <a:pathLst>
                <a:path w="3567" h="3146" extrusionOk="0">
                  <a:moveTo>
                    <a:pt x="1640" y="1"/>
                  </a:moveTo>
                  <a:cubicBezTo>
                    <a:pt x="1385" y="1"/>
                    <a:pt x="1119" y="72"/>
                    <a:pt x="881" y="197"/>
                  </a:cubicBezTo>
                  <a:cubicBezTo>
                    <a:pt x="390" y="453"/>
                    <a:pt x="1" y="939"/>
                    <a:pt x="32" y="1476"/>
                  </a:cubicBezTo>
                  <a:cubicBezTo>
                    <a:pt x="57" y="1972"/>
                    <a:pt x="339" y="2678"/>
                    <a:pt x="773" y="2950"/>
                  </a:cubicBezTo>
                  <a:cubicBezTo>
                    <a:pt x="994" y="3086"/>
                    <a:pt x="1234" y="3146"/>
                    <a:pt x="1474" y="3146"/>
                  </a:cubicBezTo>
                  <a:cubicBezTo>
                    <a:pt x="2045" y="3146"/>
                    <a:pt x="2618" y="2804"/>
                    <a:pt x="2943" y="2336"/>
                  </a:cubicBezTo>
                  <a:cubicBezTo>
                    <a:pt x="3567" y="1435"/>
                    <a:pt x="2927" y="248"/>
                    <a:pt x="1904" y="28"/>
                  </a:cubicBezTo>
                  <a:cubicBezTo>
                    <a:pt x="1819" y="10"/>
                    <a:pt x="173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41"/>
          <p:cNvGrpSpPr/>
          <p:nvPr/>
        </p:nvGrpSpPr>
        <p:grpSpPr>
          <a:xfrm>
            <a:off x="7852505" y="-278923"/>
            <a:ext cx="1559325" cy="2012758"/>
            <a:chOff x="7776305" y="-278923"/>
            <a:chExt cx="1559325" cy="2012758"/>
          </a:xfrm>
        </p:grpSpPr>
        <p:sp>
          <p:nvSpPr>
            <p:cNvPr id="3406" name="Google Shape;3406;p41"/>
            <p:cNvSpPr/>
            <p:nvPr/>
          </p:nvSpPr>
          <p:spPr>
            <a:xfrm rot="-385374" flipH="1">
              <a:off x="7876780" y="-208821"/>
              <a:ext cx="1358376" cy="1872555"/>
            </a:xfrm>
            <a:custGeom>
              <a:avLst/>
              <a:gdLst/>
              <a:ahLst/>
              <a:cxnLst/>
              <a:rect l="l" t="t" r="r" b="b"/>
              <a:pathLst>
                <a:path w="23441" h="32314" extrusionOk="0">
                  <a:moveTo>
                    <a:pt x="17956" y="1"/>
                  </a:moveTo>
                  <a:cubicBezTo>
                    <a:pt x="17736" y="1"/>
                    <a:pt x="17506" y="13"/>
                    <a:pt x="17267" y="36"/>
                  </a:cubicBezTo>
                  <a:cubicBezTo>
                    <a:pt x="13491" y="415"/>
                    <a:pt x="9920" y="1663"/>
                    <a:pt x="6283" y="2610"/>
                  </a:cubicBezTo>
                  <a:cubicBezTo>
                    <a:pt x="4671" y="3029"/>
                    <a:pt x="660" y="2385"/>
                    <a:pt x="0" y="3822"/>
                  </a:cubicBezTo>
                  <a:lnTo>
                    <a:pt x="1711" y="30216"/>
                  </a:lnTo>
                  <a:lnTo>
                    <a:pt x="1711" y="30216"/>
                  </a:lnTo>
                  <a:cubicBezTo>
                    <a:pt x="2105" y="27452"/>
                    <a:pt x="4421" y="24348"/>
                    <a:pt x="6708" y="23698"/>
                  </a:cubicBezTo>
                  <a:cubicBezTo>
                    <a:pt x="7215" y="23555"/>
                    <a:pt x="7728" y="23498"/>
                    <a:pt x="8244" y="23498"/>
                  </a:cubicBezTo>
                  <a:cubicBezTo>
                    <a:pt x="10231" y="23498"/>
                    <a:pt x="12267" y="24341"/>
                    <a:pt x="14207" y="24341"/>
                  </a:cubicBezTo>
                  <a:cubicBezTo>
                    <a:pt x="14423" y="24341"/>
                    <a:pt x="14639" y="24330"/>
                    <a:pt x="14852" y="24307"/>
                  </a:cubicBezTo>
                  <a:cubicBezTo>
                    <a:pt x="17369" y="24031"/>
                    <a:pt x="19789" y="21749"/>
                    <a:pt x="20470" y="19401"/>
                  </a:cubicBezTo>
                  <a:cubicBezTo>
                    <a:pt x="21222" y="16812"/>
                    <a:pt x="22189" y="14029"/>
                    <a:pt x="22654" y="11363"/>
                  </a:cubicBezTo>
                  <a:cubicBezTo>
                    <a:pt x="23402" y="7134"/>
                    <a:pt x="23440" y="1"/>
                    <a:pt x="17956" y="1"/>
                  </a:cubicBezTo>
                  <a:close/>
                  <a:moveTo>
                    <a:pt x="1711" y="30216"/>
                  </a:moveTo>
                  <a:cubicBezTo>
                    <a:pt x="1606" y="30957"/>
                    <a:pt x="1638" y="31675"/>
                    <a:pt x="1847" y="32314"/>
                  </a:cubicBezTo>
                  <a:lnTo>
                    <a:pt x="1711" y="30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7" name="Google Shape;3407;p41"/>
            <p:cNvGrpSpPr/>
            <p:nvPr/>
          </p:nvGrpSpPr>
          <p:grpSpPr>
            <a:xfrm rot="-385499" flipH="1">
              <a:off x="8167030" y="275568"/>
              <a:ext cx="826315" cy="715318"/>
              <a:chOff x="120150" y="273150"/>
              <a:chExt cx="826331" cy="715332"/>
            </a:xfrm>
          </p:grpSpPr>
          <p:sp>
            <p:nvSpPr>
              <p:cNvPr id="3408" name="Google Shape;3408;p41"/>
              <p:cNvSpPr/>
              <p:nvPr/>
            </p:nvSpPr>
            <p:spPr>
              <a:xfrm>
                <a:off x="120150" y="273150"/>
                <a:ext cx="826331" cy="715332"/>
              </a:xfrm>
              <a:custGeom>
                <a:avLst/>
                <a:gdLst/>
                <a:ahLst/>
                <a:cxnLst/>
                <a:rect l="l" t="t" r="r" b="b"/>
                <a:pathLst>
                  <a:path w="11968" h="10360" extrusionOk="0">
                    <a:moveTo>
                      <a:pt x="6410" y="0"/>
                    </a:moveTo>
                    <a:cubicBezTo>
                      <a:pt x="5158" y="0"/>
                      <a:pt x="3941" y="382"/>
                      <a:pt x="3065" y="1217"/>
                    </a:cubicBezTo>
                    <a:cubicBezTo>
                      <a:pt x="2870" y="1402"/>
                      <a:pt x="2686" y="1606"/>
                      <a:pt x="2517" y="1821"/>
                    </a:cubicBezTo>
                    <a:cubicBezTo>
                      <a:pt x="0" y="5044"/>
                      <a:pt x="2159" y="9899"/>
                      <a:pt x="6329" y="10339"/>
                    </a:cubicBezTo>
                    <a:cubicBezTo>
                      <a:pt x="6455" y="10353"/>
                      <a:pt x="6581" y="10359"/>
                      <a:pt x="6707" y="10359"/>
                    </a:cubicBezTo>
                    <a:cubicBezTo>
                      <a:pt x="9459" y="10359"/>
                      <a:pt x="11927" y="7221"/>
                      <a:pt x="11946" y="4589"/>
                    </a:cubicBezTo>
                    <a:cubicBezTo>
                      <a:pt x="11967" y="1770"/>
                      <a:pt x="9106" y="0"/>
                      <a:pt x="64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41"/>
              <p:cNvSpPr/>
              <p:nvPr/>
            </p:nvSpPr>
            <p:spPr>
              <a:xfrm>
                <a:off x="279786" y="414283"/>
                <a:ext cx="519149" cy="431271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246" extrusionOk="0">
                    <a:moveTo>
                      <a:pt x="4112" y="0"/>
                    </a:moveTo>
                    <a:cubicBezTo>
                      <a:pt x="3208" y="0"/>
                      <a:pt x="2350" y="346"/>
                      <a:pt x="1868" y="1138"/>
                    </a:cubicBezTo>
                    <a:cubicBezTo>
                      <a:pt x="0" y="3103"/>
                      <a:pt x="1704" y="5978"/>
                      <a:pt x="4124" y="6234"/>
                    </a:cubicBezTo>
                    <a:cubicBezTo>
                      <a:pt x="4200" y="6242"/>
                      <a:pt x="4276" y="6246"/>
                      <a:pt x="4351" y="6246"/>
                    </a:cubicBezTo>
                    <a:cubicBezTo>
                      <a:pt x="6007" y="6246"/>
                      <a:pt x="7496" y="4361"/>
                      <a:pt x="7506" y="2775"/>
                    </a:cubicBezTo>
                    <a:cubicBezTo>
                      <a:pt x="7519" y="1123"/>
                      <a:pt x="5741" y="0"/>
                      <a:pt x="4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0" name="Google Shape;3410;p41"/>
          <p:cNvGrpSpPr/>
          <p:nvPr/>
        </p:nvGrpSpPr>
        <p:grpSpPr>
          <a:xfrm>
            <a:off x="1049978" y="4050753"/>
            <a:ext cx="1596618" cy="1285536"/>
            <a:chOff x="6868875" y="4161401"/>
            <a:chExt cx="1459298" cy="1174972"/>
          </a:xfrm>
        </p:grpSpPr>
        <p:sp>
          <p:nvSpPr>
            <p:cNvPr id="3411" name="Google Shape;3411;p41"/>
            <p:cNvSpPr/>
            <p:nvPr/>
          </p:nvSpPr>
          <p:spPr>
            <a:xfrm>
              <a:off x="6868875" y="4161401"/>
              <a:ext cx="1459298" cy="1174972"/>
            </a:xfrm>
            <a:custGeom>
              <a:avLst/>
              <a:gdLst/>
              <a:ahLst/>
              <a:cxnLst/>
              <a:rect l="l" t="t" r="r" b="b"/>
              <a:pathLst>
                <a:path w="6805" h="5479" extrusionOk="0">
                  <a:moveTo>
                    <a:pt x="2436" y="1"/>
                  </a:moveTo>
                  <a:cubicBezTo>
                    <a:pt x="1397" y="1"/>
                    <a:pt x="402" y="386"/>
                    <a:pt x="179" y="1481"/>
                  </a:cubicBezTo>
                  <a:cubicBezTo>
                    <a:pt x="0" y="2371"/>
                    <a:pt x="957" y="4075"/>
                    <a:pt x="1642" y="4679"/>
                  </a:cubicBezTo>
                  <a:cubicBezTo>
                    <a:pt x="2026" y="5013"/>
                    <a:pt x="3188" y="5479"/>
                    <a:pt x="3908" y="5479"/>
                  </a:cubicBezTo>
                  <a:cubicBezTo>
                    <a:pt x="4015" y="5479"/>
                    <a:pt x="4112" y="5469"/>
                    <a:pt x="4195" y="5446"/>
                  </a:cubicBezTo>
                  <a:cubicBezTo>
                    <a:pt x="5546" y="5272"/>
                    <a:pt x="6805" y="4274"/>
                    <a:pt x="6155" y="2857"/>
                  </a:cubicBezTo>
                  <a:cubicBezTo>
                    <a:pt x="5740" y="1952"/>
                    <a:pt x="5352" y="923"/>
                    <a:pt x="4436" y="458"/>
                  </a:cubicBezTo>
                  <a:cubicBezTo>
                    <a:pt x="3915" y="190"/>
                    <a:pt x="3165" y="1"/>
                    <a:pt x="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1"/>
            <p:cNvSpPr/>
            <p:nvPr/>
          </p:nvSpPr>
          <p:spPr>
            <a:xfrm>
              <a:off x="7155806" y="4510739"/>
              <a:ext cx="738977" cy="445627"/>
            </a:xfrm>
            <a:custGeom>
              <a:avLst/>
              <a:gdLst/>
              <a:ahLst/>
              <a:cxnLst/>
              <a:rect l="l" t="t" r="r" b="b"/>
              <a:pathLst>
                <a:path w="3446" h="2078" extrusionOk="0">
                  <a:moveTo>
                    <a:pt x="1974" y="0"/>
                  </a:moveTo>
                  <a:cubicBezTo>
                    <a:pt x="1076" y="0"/>
                    <a:pt x="0" y="1187"/>
                    <a:pt x="760" y="1852"/>
                  </a:cubicBezTo>
                  <a:cubicBezTo>
                    <a:pt x="935" y="2006"/>
                    <a:pt x="1245" y="2077"/>
                    <a:pt x="1590" y="2077"/>
                  </a:cubicBezTo>
                  <a:cubicBezTo>
                    <a:pt x="2300" y="2077"/>
                    <a:pt x="3158" y="1777"/>
                    <a:pt x="3292" y="1285"/>
                  </a:cubicBezTo>
                  <a:cubicBezTo>
                    <a:pt x="3446" y="696"/>
                    <a:pt x="2689" y="159"/>
                    <a:pt x="2213" y="31"/>
                  </a:cubicBezTo>
                  <a:cubicBezTo>
                    <a:pt x="2136" y="10"/>
                    <a:pt x="2055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 b="1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sap"/>
              <a:buChar char="●"/>
              <a:defRPr sz="18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■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●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■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●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■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8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45"/>
          <p:cNvSpPr/>
          <p:nvPr/>
        </p:nvSpPr>
        <p:spPr>
          <a:xfrm>
            <a:off x="2483768" y="3363838"/>
            <a:ext cx="4176464" cy="1152128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45"/>
          <p:cNvSpPr txBox="1">
            <a:spLocks noGrp="1"/>
          </p:cNvSpPr>
          <p:nvPr>
            <p:ph type="subTitle" idx="1"/>
          </p:nvPr>
        </p:nvSpPr>
        <p:spPr>
          <a:xfrm>
            <a:off x="2411760" y="3579862"/>
            <a:ext cx="4464496" cy="792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latin typeface="Barlow" charset="0"/>
              </a:rPr>
              <a:t>LUQITA OCHA IVANA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latin typeface="Barlow" charset="0"/>
              </a:rPr>
              <a:t>2114051016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latin typeface="Barlow" charset="0"/>
              </a:rPr>
              <a:t>THP-B</a:t>
            </a:r>
            <a:endParaRPr sz="1800" b="1" dirty="0">
              <a:latin typeface="Barlow" charset="0"/>
            </a:endParaRPr>
          </a:p>
        </p:txBody>
      </p:sp>
      <p:sp>
        <p:nvSpPr>
          <p:cNvPr id="3425" name="Google Shape;3425;p45"/>
          <p:cNvSpPr txBox="1">
            <a:spLocks noGrp="1"/>
          </p:cNvSpPr>
          <p:nvPr>
            <p:ph type="ctrTitle"/>
          </p:nvPr>
        </p:nvSpPr>
        <p:spPr>
          <a:xfrm>
            <a:off x="755576" y="1279658"/>
            <a:ext cx="7776864" cy="13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2">
                    <a:lumMod val="95000"/>
                  </a:schemeClr>
                </a:solidFill>
              </a:rPr>
              <a:t>KARBOHIDRAT</a:t>
            </a:r>
            <a:r>
              <a:rPr lang="id-ID" dirty="0" smtClean="0"/>
              <a:t> </a:t>
            </a:r>
            <a:br>
              <a:rPr lang="id-ID" dirty="0" smtClean="0"/>
            </a:br>
            <a:r>
              <a:rPr lang="id-ID" dirty="0" smtClean="0"/>
              <a:t>-Monosakarida-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46"/>
          <p:cNvSpPr txBox="1">
            <a:spLocks noGrp="1"/>
          </p:cNvSpPr>
          <p:nvPr>
            <p:ph type="title"/>
          </p:nvPr>
        </p:nvSpPr>
        <p:spPr>
          <a:xfrm>
            <a:off x="323528" y="483518"/>
            <a:ext cx="7720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</a:rPr>
              <a:t>MONOSAKARIDA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34" name="Google Shape;3434;p46"/>
          <p:cNvSpPr txBox="1">
            <a:spLocks noGrp="1"/>
          </p:cNvSpPr>
          <p:nvPr>
            <p:ph type="body" idx="1"/>
          </p:nvPr>
        </p:nvSpPr>
        <p:spPr>
          <a:xfrm>
            <a:off x="163868" y="1131590"/>
            <a:ext cx="772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indent="-23813">
              <a:buNone/>
            </a:pPr>
            <a:r>
              <a:rPr lang="id-ID" sz="1400" b="1" dirty="0" smtClean="0"/>
              <a:t>Monosakarida adalah unit karbohidrat terkecil yang hanya terdiri dari 1 unit gula. Gula jika diliat dalam struktur </a:t>
            </a:r>
            <a:r>
              <a:rPr lang="id-ID" sz="1400" b="1" smtClean="0"/>
              <a:t>kimianya terdiri </a:t>
            </a:r>
            <a:r>
              <a:rPr lang="id-ID" sz="1400" b="1" dirty="0" smtClean="0"/>
              <a:t>dari 1 gugus aldehid dan 1 gugus keton.  </a:t>
            </a:r>
          </a:p>
          <a:p>
            <a:pPr marL="0" lvl="0" indent="0">
              <a:buClr>
                <a:srgbClr val="1C2DA1"/>
              </a:buClr>
              <a:buSzPts val="1100"/>
              <a:buNone/>
            </a:pPr>
            <a:endParaRPr lang="id-ID" sz="1400" dirty="0" smtClean="0"/>
          </a:p>
          <a:p>
            <a:pPr marL="0" lvl="0" indent="0">
              <a:buClr>
                <a:srgbClr val="1C2DA1"/>
              </a:buClr>
              <a:buSzPts val="1100"/>
              <a:buNone/>
            </a:pPr>
            <a:endParaRPr lang="id-ID" sz="1400" dirty="0"/>
          </a:p>
        </p:txBody>
      </p:sp>
      <p:pic>
        <p:nvPicPr>
          <p:cNvPr id="5" name="Picture 4" descr="WhatsApp Image 2022-03-04 at 09.35.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28628"/>
            <a:ext cx="4375230" cy="2303362"/>
          </a:xfrm>
          <a:prstGeom prst="rect">
            <a:avLst/>
          </a:prstGeom>
        </p:spPr>
      </p:pic>
      <p:sp>
        <p:nvSpPr>
          <p:cNvPr id="6" name="Google Shape;3433;p46"/>
          <p:cNvSpPr txBox="1">
            <a:spLocks/>
          </p:cNvSpPr>
          <p:nvPr/>
        </p:nvSpPr>
        <p:spPr>
          <a:xfrm>
            <a:off x="395536" y="1923678"/>
            <a:ext cx="367240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id-ID" sz="2400" b="1" dirty="0" smtClean="0">
                <a:solidFill>
                  <a:schemeClr val="accent1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Struktur Kimia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Google Shape;3433;p46"/>
          <p:cNvSpPr txBox="1">
            <a:spLocks/>
          </p:cNvSpPr>
          <p:nvPr/>
        </p:nvSpPr>
        <p:spPr>
          <a:xfrm>
            <a:off x="5060412" y="2067694"/>
            <a:ext cx="7720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id-ID" sz="2000" b="1" dirty="0" smtClean="0">
                <a:solidFill>
                  <a:schemeClr val="accent1">
                    <a:lumMod val="7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Penamaan Monosakarida</a:t>
            </a:r>
            <a:endParaRPr kumimoji="0" lang="id-ID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" name="Picture 7" descr="e1f91de6-926a-4270-b6e7-f0083fb9179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571750"/>
            <a:ext cx="347985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87"/>
          <p:cNvSpPr txBox="1">
            <a:spLocks noGrp="1"/>
          </p:cNvSpPr>
          <p:nvPr>
            <p:ph type="title"/>
          </p:nvPr>
        </p:nvSpPr>
        <p:spPr>
          <a:xfrm>
            <a:off x="107504" y="267494"/>
            <a:ext cx="7720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</a:rPr>
              <a:t>Pusat Asimetrik Monosakarida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73" name="Google Shape;4473;p87"/>
          <p:cNvGrpSpPr/>
          <p:nvPr/>
        </p:nvGrpSpPr>
        <p:grpSpPr>
          <a:xfrm rot="-10013443">
            <a:off x="7164340" y="4109317"/>
            <a:ext cx="676848" cy="664072"/>
            <a:chOff x="6631525" y="3649550"/>
            <a:chExt cx="676875" cy="664099"/>
          </a:xfrm>
        </p:grpSpPr>
        <p:sp>
          <p:nvSpPr>
            <p:cNvPr id="4474" name="Google Shape;4474;p87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7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7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7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7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7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87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1" name="Google Shape;4481;p87"/>
          <p:cNvSpPr/>
          <p:nvPr/>
        </p:nvSpPr>
        <p:spPr>
          <a:xfrm rot="-5592040" flipH="1">
            <a:off x="8553264" y="-419829"/>
            <a:ext cx="243808" cy="62841"/>
          </a:xfrm>
          <a:custGeom>
            <a:avLst/>
            <a:gdLst/>
            <a:ahLst/>
            <a:cxnLst/>
            <a:rect l="l" t="t" r="r" b="b"/>
            <a:pathLst>
              <a:path w="2227" h="574" fill="none" extrusionOk="0">
                <a:moveTo>
                  <a:pt x="1" y="573"/>
                </a:moveTo>
                <a:lnTo>
                  <a:pt x="2226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51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87"/>
          <p:cNvSpPr txBox="1"/>
          <p:nvPr/>
        </p:nvSpPr>
        <p:spPr>
          <a:xfrm>
            <a:off x="711750" y="3723878"/>
            <a:ext cx="1772018" cy="88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83" name="Google Shape;4483;p87"/>
          <p:cNvSpPr txBox="1"/>
          <p:nvPr/>
        </p:nvSpPr>
        <p:spPr>
          <a:xfrm>
            <a:off x="6300192" y="3795886"/>
            <a:ext cx="2132208" cy="81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" name="Picture 15" descr="393ba51d-0d00-4906-ba30-6c9238f868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34" y="1491630"/>
            <a:ext cx="5597538" cy="3144242"/>
          </a:xfrm>
          <a:prstGeom prst="rect">
            <a:avLst/>
          </a:prstGeom>
        </p:spPr>
      </p:pic>
      <p:sp>
        <p:nvSpPr>
          <p:cNvPr id="17" name="Google Shape;4471;p87"/>
          <p:cNvSpPr txBox="1">
            <a:spLocks/>
          </p:cNvSpPr>
          <p:nvPr/>
        </p:nvSpPr>
        <p:spPr>
          <a:xfrm>
            <a:off x="144016" y="699542"/>
            <a:ext cx="3059832" cy="42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tabLst>
                <a:tab pos="981075" algn="l"/>
              </a:tabLst>
            </a:pPr>
            <a:r>
              <a:rPr lang="id-ID" sz="1800" b="1" dirty="0" smtClean="0">
                <a:solidFill>
                  <a:schemeClr val="accent2">
                    <a:lumMod val="95000"/>
                  </a:schemeClr>
                </a:solidFill>
              </a:rPr>
              <a:t>Karena Monosakarida memiliki atom C- Asimetrik maka secara fisika memiliki sifat sebagai senyawa yang dapat memutar polarisasi cahaya atau bersifat optik aktif. </a:t>
            </a:r>
            <a:endParaRPr lang="id-ID" sz="1800" b="1" dirty="0">
              <a:solidFill>
                <a:schemeClr val="accent2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87"/>
          <p:cNvSpPr txBox="1">
            <a:spLocks noGrp="1"/>
          </p:cNvSpPr>
          <p:nvPr>
            <p:ph type="title"/>
          </p:nvPr>
        </p:nvSpPr>
        <p:spPr>
          <a:xfrm>
            <a:off x="711725" y="339502"/>
            <a:ext cx="7720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</a:rPr>
              <a:t>PRINSIP SIKLISASI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oogle Shape;4473;p87"/>
          <p:cNvGrpSpPr/>
          <p:nvPr/>
        </p:nvGrpSpPr>
        <p:grpSpPr>
          <a:xfrm rot="-10013443">
            <a:off x="7164340" y="4109317"/>
            <a:ext cx="676848" cy="664072"/>
            <a:chOff x="6631525" y="3649550"/>
            <a:chExt cx="676875" cy="664099"/>
          </a:xfrm>
        </p:grpSpPr>
        <p:sp>
          <p:nvSpPr>
            <p:cNvPr id="4474" name="Google Shape;4474;p87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7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7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7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7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7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87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1" name="Google Shape;4481;p87"/>
          <p:cNvSpPr/>
          <p:nvPr/>
        </p:nvSpPr>
        <p:spPr>
          <a:xfrm rot="-5592040" flipH="1">
            <a:off x="8553264" y="-419829"/>
            <a:ext cx="243808" cy="62841"/>
          </a:xfrm>
          <a:custGeom>
            <a:avLst/>
            <a:gdLst/>
            <a:ahLst/>
            <a:cxnLst/>
            <a:rect l="l" t="t" r="r" b="b"/>
            <a:pathLst>
              <a:path w="2227" h="574" fill="none" extrusionOk="0">
                <a:moveTo>
                  <a:pt x="1" y="573"/>
                </a:moveTo>
                <a:lnTo>
                  <a:pt x="2226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51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87"/>
          <p:cNvSpPr txBox="1"/>
          <p:nvPr/>
        </p:nvSpPr>
        <p:spPr>
          <a:xfrm>
            <a:off x="711750" y="3723878"/>
            <a:ext cx="1772018" cy="88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83" name="Google Shape;4483;p87"/>
          <p:cNvSpPr txBox="1"/>
          <p:nvPr/>
        </p:nvSpPr>
        <p:spPr>
          <a:xfrm>
            <a:off x="6300192" y="3795886"/>
            <a:ext cx="2132208" cy="81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4471;p87"/>
          <p:cNvSpPr txBox="1">
            <a:spLocks/>
          </p:cNvSpPr>
          <p:nvPr/>
        </p:nvSpPr>
        <p:spPr>
          <a:xfrm>
            <a:off x="504056" y="2859782"/>
            <a:ext cx="7596336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>
              <a:buNone/>
            </a:pPr>
            <a:r>
              <a:rPr lang="id-ID" altLang="en-US" sz="1800" dirty="0" smtClean="0"/>
              <a:t>Monosakarida memiliki atom C </a:t>
            </a:r>
            <a:r>
              <a:rPr lang="en-US" altLang="id-ID" sz="1800" dirty="0" smtClean="0"/>
              <a:t>&gt;</a:t>
            </a:r>
            <a:r>
              <a:rPr lang="id-ID" altLang="en-US" sz="1800" dirty="0" smtClean="0"/>
              <a:t>5 akan membentuk struktur siklik karena interaksi dari gugus karbonil yang selanjutnya membentuk ikatan kovalen dengan oksigen dari karboksi</a:t>
            </a:r>
            <a:r>
              <a:rPr lang="en-US" altLang="id-ID" sz="1800" dirty="0" smtClean="0"/>
              <a:t>l. </a:t>
            </a:r>
            <a:endParaRPr lang="en-US" altLang="id-ID" sz="1800" dirty="0"/>
          </a:p>
        </p:txBody>
      </p:sp>
      <p:pic>
        <p:nvPicPr>
          <p:cNvPr id="18" name="Picture 17" descr="cc6d3eb4-7213-4ee8-b8ca-d2548e15d4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7614"/>
            <a:ext cx="3816424" cy="1944216"/>
          </a:xfrm>
          <a:prstGeom prst="rect">
            <a:avLst/>
          </a:prstGeom>
        </p:spPr>
      </p:pic>
      <p:pic>
        <p:nvPicPr>
          <p:cNvPr id="20" name="Picture 19" descr="299361d5-b263-49f4-bb86-4020c81ab5d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347614"/>
            <a:ext cx="4032448" cy="1920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87"/>
          <p:cNvSpPr txBox="1">
            <a:spLocks noGrp="1"/>
          </p:cNvSpPr>
          <p:nvPr>
            <p:ph type="title"/>
          </p:nvPr>
        </p:nvSpPr>
        <p:spPr>
          <a:xfrm>
            <a:off x="711725" y="339502"/>
            <a:ext cx="7720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1">
                    <a:lumMod val="75000"/>
                  </a:schemeClr>
                </a:solidFill>
              </a:rPr>
              <a:t>PRINSIP SIKLISASI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oogle Shape;4473;p87"/>
          <p:cNvGrpSpPr/>
          <p:nvPr/>
        </p:nvGrpSpPr>
        <p:grpSpPr>
          <a:xfrm rot="-10013443">
            <a:off x="7164340" y="4109317"/>
            <a:ext cx="676848" cy="664072"/>
            <a:chOff x="6631525" y="3649550"/>
            <a:chExt cx="676875" cy="664099"/>
          </a:xfrm>
        </p:grpSpPr>
        <p:sp>
          <p:nvSpPr>
            <p:cNvPr id="4474" name="Google Shape;4474;p87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7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7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7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7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7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87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1" name="Google Shape;4481;p87"/>
          <p:cNvSpPr/>
          <p:nvPr/>
        </p:nvSpPr>
        <p:spPr>
          <a:xfrm rot="-5592040" flipH="1">
            <a:off x="8553264" y="-419829"/>
            <a:ext cx="243808" cy="62841"/>
          </a:xfrm>
          <a:custGeom>
            <a:avLst/>
            <a:gdLst/>
            <a:ahLst/>
            <a:cxnLst/>
            <a:rect l="l" t="t" r="r" b="b"/>
            <a:pathLst>
              <a:path w="2227" h="574" fill="none" extrusionOk="0">
                <a:moveTo>
                  <a:pt x="1" y="573"/>
                </a:moveTo>
                <a:lnTo>
                  <a:pt x="2226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511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87"/>
          <p:cNvSpPr txBox="1"/>
          <p:nvPr/>
        </p:nvSpPr>
        <p:spPr>
          <a:xfrm>
            <a:off x="711750" y="3723878"/>
            <a:ext cx="1772018" cy="88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83" name="Google Shape;4483;p87"/>
          <p:cNvSpPr txBox="1"/>
          <p:nvPr/>
        </p:nvSpPr>
        <p:spPr>
          <a:xfrm>
            <a:off x="6300192" y="3795886"/>
            <a:ext cx="2132208" cy="81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4471;p87"/>
          <p:cNvSpPr txBox="1">
            <a:spLocks/>
          </p:cNvSpPr>
          <p:nvPr/>
        </p:nvSpPr>
        <p:spPr>
          <a:xfrm>
            <a:off x="144016" y="2859782"/>
            <a:ext cx="3995936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Letak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 OH</a:t>
            </a:r>
          </a:p>
          <a:p>
            <a:r>
              <a:rPr lang="id-ID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- 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OH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di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bawah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 (</a:t>
            </a:r>
            <a:r>
              <a:rPr lang="el-GR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α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-D-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Glukosa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)</a:t>
            </a:r>
          </a:p>
          <a:p>
            <a:r>
              <a:rPr lang="id-ID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- 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OH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di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atas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 (</a:t>
            </a:r>
            <a:r>
              <a:rPr lang="el-GR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β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-D-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Glukosa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) </a:t>
            </a:r>
            <a:endParaRPr lang="en-US" sz="1800" dirty="0">
              <a:solidFill>
                <a:schemeClr val="accent2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Google Shape;4471;p87"/>
          <p:cNvSpPr txBox="1">
            <a:spLocks/>
          </p:cNvSpPr>
          <p:nvPr/>
        </p:nvSpPr>
        <p:spPr>
          <a:xfrm>
            <a:off x="4644008" y="2931790"/>
            <a:ext cx="3995936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Letak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 OH</a:t>
            </a:r>
            <a:endParaRPr lang="en-US" sz="1800" dirty="0" smtClean="0">
              <a:solidFill>
                <a:schemeClr val="accent2">
                  <a:lumMod val="95000"/>
                </a:schemeClr>
              </a:solidFill>
            </a:endParaRPr>
          </a:p>
          <a:p>
            <a:r>
              <a:rPr lang="id-ID" sz="1800" dirty="0" smtClean="0">
                <a:solidFill>
                  <a:schemeClr val="accent2">
                    <a:lumMod val="95000"/>
                  </a:schemeClr>
                </a:solidFill>
              </a:rPr>
              <a:t>- 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OH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</a:rPr>
              <a:t>bawah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 (</a:t>
            </a:r>
            <a:r>
              <a:rPr lang="el-GR" sz="1800" dirty="0" smtClean="0">
                <a:solidFill>
                  <a:schemeClr val="accent2">
                    <a:lumMod val="95000"/>
                  </a:schemeClr>
                </a:solidFill>
              </a:rPr>
              <a:t>α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-D-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</a:rPr>
              <a:t>Fruktosa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)</a:t>
            </a:r>
          </a:p>
          <a:p>
            <a:r>
              <a:rPr lang="id-ID" sz="1800" dirty="0" smtClean="0">
                <a:solidFill>
                  <a:schemeClr val="accent2">
                    <a:lumMod val="95000"/>
                  </a:schemeClr>
                </a:solidFill>
              </a:rPr>
              <a:t>- 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OH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</a:rPr>
              <a:t>atas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 (</a:t>
            </a:r>
            <a:r>
              <a:rPr lang="el-GR" sz="1800" dirty="0" smtClean="0">
                <a:solidFill>
                  <a:schemeClr val="accent2">
                    <a:lumMod val="95000"/>
                  </a:schemeClr>
                </a:solidFill>
              </a:rPr>
              <a:t>β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-D-</a:t>
            </a:r>
            <a:r>
              <a:rPr lang="en-US" sz="1800" dirty="0" err="1" smtClean="0">
                <a:solidFill>
                  <a:schemeClr val="accent2">
                    <a:lumMod val="95000"/>
                  </a:schemeClr>
                </a:solidFill>
                <a:latin typeface="Comic Sans MS" pitchFamily="66" charset="0"/>
              </a:rPr>
              <a:t>Fruktosa</a:t>
            </a:r>
            <a:r>
              <a:rPr lang="en-US" sz="1800" dirty="0" smtClean="0">
                <a:solidFill>
                  <a:schemeClr val="accent2">
                    <a:lumMod val="95000"/>
                  </a:schemeClr>
                </a:solidFill>
              </a:rPr>
              <a:t>) </a:t>
            </a:r>
            <a:endParaRPr lang="en-US" sz="1800" dirty="0">
              <a:solidFill>
                <a:schemeClr val="accent2">
                  <a:lumMod val="95000"/>
                </a:schemeClr>
              </a:solidFill>
            </a:endParaRPr>
          </a:p>
        </p:txBody>
      </p:sp>
      <p:pic>
        <p:nvPicPr>
          <p:cNvPr id="19" name="Picture 18" descr="306c82ac-5905-49b6-8dfb-3827ac56fa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856" y="1275606"/>
            <a:ext cx="3717576" cy="2088232"/>
          </a:xfrm>
          <a:prstGeom prst="rect">
            <a:avLst/>
          </a:prstGeom>
        </p:spPr>
      </p:pic>
      <p:pic>
        <p:nvPicPr>
          <p:cNvPr id="22" name="Picture 21" descr="ea1af0ec-690a-4ef4-9fc1-d7463896c8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75606"/>
            <a:ext cx="3923928" cy="206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56"/>
          <p:cNvSpPr txBox="1">
            <a:spLocks noGrp="1"/>
          </p:cNvSpPr>
          <p:nvPr>
            <p:ph type="title"/>
          </p:nvPr>
        </p:nvSpPr>
        <p:spPr>
          <a:xfrm>
            <a:off x="1043608" y="1491630"/>
            <a:ext cx="7236296" cy="25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1"/>
                </a:solidFill>
              </a:rPr>
              <a:t>THANK YOU..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3643" name="Google Shape;3643;p56"/>
          <p:cNvGrpSpPr/>
          <p:nvPr/>
        </p:nvGrpSpPr>
        <p:grpSpPr>
          <a:xfrm rot="274944" flipH="1">
            <a:off x="852000" y="2420847"/>
            <a:ext cx="1057342" cy="1037384"/>
            <a:chOff x="6631525" y="3649550"/>
            <a:chExt cx="676875" cy="664099"/>
          </a:xfrm>
        </p:grpSpPr>
        <p:sp>
          <p:nvSpPr>
            <p:cNvPr id="3644" name="Google Shape;3644;p56"/>
            <p:cNvSpPr/>
            <p:nvPr/>
          </p:nvSpPr>
          <p:spPr>
            <a:xfrm>
              <a:off x="7008172" y="3649550"/>
              <a:ext cx="107251" cy="82530"/>
            </a:xfrm>
            <a:custGeom>
              <a:avLst/>
              <a:gdLst/>
              <a:ahLst/>
              <a:cxnLst/>
              <a:rect l="l" t="t" r="r" b="b"/>
              <a:pathLst>
                <a:path w="1141" h="878" extrusionOk="0">
                  <a:moveTo>
                    <a:pt x="726" y="1"/>
                  </a:moveTo>
                  <a:cubicBezTo>
                    <a:pt x="406" y="1"/>
                    <a:pt x="0" y="254"/>
                    <a:pt x="102" y="573"/>
                  </a:cubicBezTo>
                  <a:cubicBezTo>
                    <a:pt x="169" y="787"/>
                    <a:pt x="334" y="878"/>
                    <a:pt x="509" y="878"/>
                  </a:cubicBezTo>
                  <a:cubicBezTo>
                    <a:pt x="747" y="878"/>
                    <a:pt x="1005" y="711"/>
                    <a:pt x="1064" y="460"/>
                  </a:cubicBezTo>
                  <a:cubicBezTo>
                    <a:pt x="1140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6"/>
            <p:cNvSpPr/>
            <p:nvPr/>
          </p:nvSpPr>
          <p:spPr>
            <a:xfrm>
              <a:off x="6834559" y="4000635"/>
              <a:ext cx="107251" cy="82436"/>
            </a:xfrm>
            <a:custGeom>
              <a:avLst/>
              <a:gdLst/>
              <a:ahLst/>
              <a:cxnLst/>
              <a:rect l="l" t="t" r="r" b="b"/>
              <a:pathLst>
                <a:path w="1141" h="877" extrusionOk="0">
                  <a:moveTo>
                    <a:pt x="726" y="1"/>
                  </a:moveTo>
                  <a:cubicBezTo>
                    <a:pt x="406" y="1"/>
                    <a:pt x="0" y="254"/>
                    <a:pt x="102" y="572"/>
                  </a:cubicBezTo>
                  <a:cubicBezTo>
                    <a:pt x="169" y="786"/>
                    <a:pt x="332" y="876"/>
                    <a:pt x="507" y="876"/>
                  </a:cubicBezTo>
                  <a:cubicBezTo>
                    <a:pt x="746" y="876"/>
                    <a:pt x="1005" y="708"/>
                    <a:pt x="1064" y="460"/>
                  </a:cubicBezTo>
                  <a:cubicBezTo>
                    <a:pt x="1141" y="131"/>
                    <a:pt x="955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6"/>
            <p:cNvSpPr/>
            <p:nvPr/>
          </p:nvSpPr>
          <p:spPr>
            <a:xfrm>
              <a:off x="7187049" y="3883512"/>
              <a:ext cx="121351" cy="82812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5" y="0"/>
                  </a:moveTo>
                  <a:cubicBezTo>
                    <a:pt x="349" y="0"/>
                    <a:pt x="92" y="124"/>
                    <a:pt x="51" y="401"/>
                  </a:cubicBezTo>
                  <a:cubicBezTo>
                    <a:pt x="1" y="722"/>
                    <a:pt x="232" y="880"/>
                    <a:pt x="483" y="880"/>
                  </a:cubicBezTo>
                  <a:cubicBezTo>
                    <a:pt x="644" y="880"/>
                    <a:pt x="813" y="815"/>
                    <a:pt x="920" y="688"/>
                  </a:cubicBezTo>
                  <a:cubicBezTo>
                    <a:pt x="1290" y="260"/>
                    <a:pt x="9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6"/>
            <p:cNvSpPr/>
            <p:nvPr/>
          </p:nvSpPr>
          <p:spPr>
            <a:xfrm>
              <a:off x="6900357" y="3826643"/>
              <a:ext cx="160078" cy="98321"/>
            </a:xfrm>
            <a:custGeom>
              <a:avLst/>
              <a:gdLst/>
              <a:ahLst/>
              <a:cxnLst/>
              <a:rect l="l" t="t" r="r" b="b"/>
              <a:pathLst>
                <a:path w="1703" h="1046" extrusionOk="0">
                  <a:moveTo>
                    <a:pt x="989" y="1"/>
                  </a:moveTo>
                  <a:cubicBezTo>
                    <a:pt x="894" y="1"/>
                    <a:pt x="793" y="21"/>
                    <a:pt x="691" y="65"/>
                  </a:cubicBezTo>
                  <a:cubicBezTo>
                    <a:pt x="302" y="234"/>
                    <a:pt x="0" y="684"/>
                    <a:pt x="481" y="955"/>
                  </a:cubicBezTo>
                  <a:cubicBezTo>
                    <a:pt x="593" y="1017"/>
                    <a:pt x="702" y="1046"/>
                    <a:pt x="806" y="1046"/>
                  </a:cubicBezTo>
                  <a:cubicBezTo>
                    <a:pt x="979" y="1046"/>
                    <a:pt x="1141" y="966"/>
                    <a:pt x="1285" y="822"/>
                  </a:cubicBezTo>
                  <a:cubicBezTo>
                    <a:pt x="1702" y="396"/>
                    <a:pt x="1411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6"/>
            <p:cNvSpPr/>
            <p:nvPr/>
          </p:nvSpPr>
          <p:spPr>
            <a:xfrm>
              <a:off x="6631525" y="3884640"/>
              <a:ext cx="159984" cy="98133"/>
            </a:xfrm>
            <a:custGeom>
              <a:avLst/>
              <a:gdLst/>
              <a:ahLst/>
              <a:cxnLst/>
              <a:rect l="l" t="t" r="r" b="b"/>
              <a:pathLst>
                <a:path w="1702" h="1044" extrusionOk="0">
                  <a:moveTo>
                    <a:pt x="996" y="1"/>
                  </a:moveTo>
                  <a:cubicBezTo>
                    <a:pt x="901" y="1"/>
                    <a:pt x="799" y="21"/>
                    <a:pt x="696" y="67"/>
                  </a:cubicBezTo>
                  <a:cubicBezTo>
                    <a:pt x="302" y="236"/>
                    <a:pt x="0" y="686"/>
                    <a:pt x="487" y="952"/>
                  </a:cubicBezTo>
                  <a:cubicBezTo>
                    <a:pt x="599" y="1014"/>
                    <a:pt x="708" y="1044"/>
                    <a:pt x="813" y="1044"/>
                  </a:cubicBezTo>
                  <a:cubicBezTo>
                    <a:pt x="983" y="1044"/>
                    <a:pt x="1142" y="965"/>
                    <a:pt x="1285" y="819"/>
                  </a:cubicBezTo>
                  <a:cubicBezTo>
                    <a:pt x="1701" y="398"/>
                    <a:pt x="1415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6"/>
            <p:cNvSpPr/>
            <p:nvPr/>
          </p:nvSpPr>
          <p:spPr>
            <a:xfrm>
              <a:off x="7006104" y="3967735"/>
              <a:ext cx="132724" cy="104149"/>
            </a:xfrm>
            <a:custGeom>
              <a:avLst/>
              <a:gdLst/>
              <a:ahLst/>
              <a:cxnLst/>
              <a:rect l="l" t="t" r="r" b="b"/>
              <a:pathLst>
                <a:path w="1412" h="1108" extrusionOk="0">
                  <a:moveTo>
                    <a:pt x="750" y="1"/>
                  </a:moveTo>
                  <a:cubicBezTo>
                    <a:pt x="741" y="1"/>
                    <a:pt x="732" y="1"/>
                    <a:pt x="722" y="1"/>
                  </a:cubicBezTo>
                  <a:cubicBezTo>
                    <a:pt x="298" y="22"/>
                    <a:pt x="1" y="380"/>
                    <a:pt x="170" y="779"/>
                  </a:cubicBezTo>
                  <a:cubicBezTo>
                    <a:pt x="265" y="1003"/>
                    <a:pt x="446" y="1108"/>
                    <a:pt x="637" y="1108"/>
                  </a:cubicBezTo>
                  <a:cubicBezTo>
                    <a:pt x="796" y="1108"/>
                    <a:pt x="961" y="1036"/>
                    <a:pt x="1091" y="902"/>
                  </a:cubicBezTo>
                  <a:cubicBezTo>
                    <a:pt x="1411" y="566"/>
                    <a:pt x="1173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6"/>
            <p:cNvSpPr/>
            <p:nvPr/>
          </p:nvSpPr>
          <p:spPr>
            <a:xfrm>
              <a:off x="6956098" y="4209688"/>
              <a:ext cx="132818" cy="103961"/>
            </a:xfrm>
            <a:custGeom>
              <a:avLst/>
              <a:gdLst/>
              <a:ahLst/>
              <a:cxnLst/>
              <a:rect l="l" t="t" r="r" b="b"/>
              <a:pathLst>
                <a:path w="1413" h="1106" extrusionOk="0">
                  <a:moveTo>
                    <a:pt x="745" y="0"/>
                  </a:moveTo>
                  <a:cubicBezTo>
                    <a:pt x="737" y="0"/>
                    <a:pt x="730" y="0"/>
                    <a:pt x="722" y="1"/>
                  </a:cubicBezTo>
                  <a:cubicBezTo>
                    <a:pt x="298" y="21"/>
                    <a:pt x="1" y="379"/>
                    <a:pt x="170" y="784"/>
                  </a:cubicBezTo>
                  <a:cubicBezTo>
                    <a:pt x="265" y="1002"/>
                    <a:pt x="446" y="1106"/>
                    <a:pt x="638" y="1106"/>
                  </a:cubicBezTo>
                  <a:cubicBezTo>
                    <a:pt x="796" y="1106"/>
                    <a:pt x="961" y="1035"/>
                    <a:pt x="1091" y="901"/>
                  </a:cubicBezTo>
                  <a:cubicBezTo>
                    <a:pt x="1412" y="569"/>
                    <a:pt x="1171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Middle School - 8th Grade: Solutions and Other Mixtures by Slidesgo">
  <a:themeElements>
    <a:clrScheme name="Simple Light">
      <a:dk1>
        <a:srgbClr val="12205B"/>
      </a:dk1>
      <a:lt1>
        <a:srgbClr val="B0DAF1"/>
      </a:lt1>
      <a:dk2>
        <a:srgbClr val="506ED8"/>
      </a:dk2>
      <a:lt2>
        <a:srgbClr val="FFFFFF"/>
      </a:lt2>
      <a:accent1>
        <a:srgbClr val="EEC17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0DA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135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Barlow</vt:lpstr>
      <vt:lpstr>Asap</vt:lpstr>
      <vt:lpstr>Epilogue</vt:lpstr>
      <vt:lpstr>Proxima Nova</vt:lpstr>
      <vt:lpstr>Comic Sans MS</vt:lpstr>
      <vt:lpstr>Roboto Condensed Light</vt:lpstr>
      <vt:lpstr>Science Subject for Middle School - 8th Grade: Solutions and Other Mixtures by Slidesgo</vt:lpstr>
      <vt:lpstr>KARBOHIDRAT  -Monosakarida-</vt:lpstr>
      <vt:lpstr>MONOSAKARIDA</vt:lpstr>
      <vt:lpstr>Pusat Asimetrik Monosakarida</vt:lpstr>
      <vt:lpstr>PRINSIP SIKLISASI</vt:lpstr>
      <vt:lpstr>PRINSIP SIKLISASI</vt:lpstr>
      <vt:lpstr>THANK YOU..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AND OTHER MIXTURES</dc:title>
  <cp:lastModifiedBy>HP</cp:lastModifiedBy>
  <cp:revision>20</cp:revision>
  <dcterms:modified xsi:type="dcterms:W3CDTF">2022-03-04T07:46:02Z</dcterms:modified>
</cp:coreProperties>
</file>