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085C-F9E6-4473-B96E-5A79F1729C2F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4F457A-DC76-4023-BB1E-D057F2EC163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085C-F9E6-4473-B96E-5A79F1729C2F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F457A-DC76-4023-BB1E-D057F2EC16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085C-F9E6-4473-B96E-5A79F1729C2F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F457A-DC76-4023-BB1E-D057F2EC16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085C-F9E6-4473-B96E-5A79F1729C2F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F457A-DC76-4023-BB1E-D057F2EC16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085C-F9E6-4473-B96E-5A79F1729C2F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F457A-DC76-4023-BB1E-D057F2EC16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085C-F9E6-4473-B96E-5A79F1729C2F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F457A-DC76-4023-BB1E-D057F2EC163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085C-F9E6-4473-B96E-5A79F1729C2F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F457A-DC76-4023-BB1E-D057F2EC16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085C-F9E6-4473-B96E-5A79F1729C2F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F457A-DC76-4023-BB1E-D057F2EC16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085C-F9E6-4473-B96E-5A79F1729C2F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F457A-DC76-4023-BB1E-D057F2EC16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085C-F9E6-4473-B96E-5A79F1729C2F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F457A-DC76-4023-BB1E-D057F2EC16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085C-F9E6-4473-B96E-5A79F1729C2F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F457A-DC76-4023-BB1E-D057F2EC16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0F5C085C-F9E6-4473-B96E-5A79F1729C2F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94F457A-DC76-4023-BB1E-D057F2EC163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Karbohidrat</a:t>
            </a:r>
            <a:r>
              <a:rPr lang="en-US" dirty="0" smtClean="0"/>
              <a:t> </a:t>
            </a:r>
            <a:r>
              <a:rPr lang="en-US" dirty="0" err="1" smtClean="0"/>
              <a:t>monosakarida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Riza</a:t>
            </a:r>
            <a:r>
              <a:rPr lang="en-US" dirty="0" smtClean="0"/>
              <a:t> </a:t>
            </a:r>
            <a:r>
              <a:rPr lang="en-US" dirty="0" err="1" smtClean="0"/>
              <a:t>andriantha</a:t>
            </a:r>
            <a:endParaRPr lang="en-US" dirty="0" smtClean="0"/>
          </a:p>
          <a:p>
            <a:r>
              <a:rPr lang="en-US" dirty="0" smtClean="0"/>
              <a:t>2114051028</a:t>
            </a:r>
          </a:p>
          <a:p>
            <a:r>
              <a:rPr lang="en-US" dirty="0" smtClean="0"/>
              <a:t>THP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675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1"/>
            <a:ext cx="73152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monosakarida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315200" cy="509016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Monosakarida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unit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karbohidrat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terkecil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mono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sakarida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artinya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gula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Gula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dilihat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molekul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kimianya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tersusun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gugus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aldehid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gugus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keton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rantainya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terikat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gugus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hidroksil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24200"/>
            <a:ext cx="70104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352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78972"/>
            <a:ext cx="7315200" cy="751114"/>
          </a:xfrm>
        </p:spPr>
        <p:txBody>
          <a:bodyPr>
            <a:normAutofit/>
          </a:bodyPr>
          <a:lstStyle/>
          <a:p>
            <a:r>
              <a:rPr lang="en-US" dirty="0" smtClean="0"/>
              <a:t>Tata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monosakarida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1" y="1491343"/>
            <a:ext cx="3102428" cy="337457"/>
          </a:xfrm>
          <a:ln>
            <a:solidFill>
              <a:schemeClr val="tx2"/>
            </a:solidFill>
          </a:ln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en-US" dirty="0" err="1" smtClean="0"/>
              <a:t>Keton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19200" y="1491343"/>
            <a:ext cx="3048000" cy="33745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Wingdings" charset="2"/>
              <a:buNone/>
            </a:pPr>
            <a:r>
              <a:rPr lang="en-US" dirty="0" err="1" smtClean="0"/>
              <a:t>Aldehida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343401" y="1828800"/>
            <a:ext cx="3102428" cy="129540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numCol="2" rtlCol="0">
            <a:normAutofit fontScale="925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Wingdings" charset="2"/>
              <a:buNone/>
            </a:pPr>
            <a:endParaRPr lang="en-US" dirty="0"/>
          </a:p>
          <a:p>
            <a:pPr marL="45720" indent="0" algn="ctr">
              <a:buFont typeface="Wingdings" charset="2"/>
              <a:buNone/>
            </a:pPr>
            <a:endParaRPr lang="en-US" dirty="0" smtClean="0"/>
          </a:p>
          <a:p>
            <a:pPr marL="45720" indent="0" algn="ctr">
              <a:buFont typeface="Wingdings" charset="2"/>
              <a:buNone/>
            </a:pP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Keto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+</a:t>
            </a:r>
          </a:p>
          <a:p>
            <a:pPr marL="45720" indent="0" algn="ctr">
              <a:buFont typeface="Wingdings" charset="2"/>
              <a:buNone/>
            </a:pPr>
            <a:endParaRPr lang="en-US" dirty="0"/>
          </a:p>
          <a:p>
            <a:pPr marL="45720" indent="0" algn="ctr">
              <a:buNone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3 C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triosa</a:t>
            </a: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4 C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tetrosa</a:t>
            </a: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5 C pentose</a:t>
            </a:r>
          </a:p>
          <a:p>
            <a:pPr marL="45720" indent="0" algn="ctr">
              <a:buNone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6 C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heksosa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219201" y="1828800"/>
            <a:ext cx="3048000" cy="129540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numCol="2" rtlCol="0">
            <a:normAutofit fontScale="77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Wingdings" charset="2"/>
              <a:buNone/>
            </a:pPr>
            <a:endParaRPr lang="en-US" dirty="0"/>
          </a:p>
          <a:p>
            <a:pPr marL="45720" indent="0" algn="ctr">
              <a:buFont typeface="Wingdings" charset="2"/>
              <a:buNone/>
            </a:pPr>
            <a:endParaRPr lang="en-US" dirty="0" smtClean="0"/>
          </a:p>
          <a:p>
            <a:pPr marL="45720" indent="0" algn="ctr">
              <a:buFont typeface="Wingdings" charset="2"/>
              <a:buNone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Aldo +</a:t>
            </a:r>
          </a:p>
          <a:p>
            <a:pPr marL="45720" indent="0" algn="ctr">
              <a:buFont typeface="Wingdings" charset="2"/>
              <a:buNone/>
            </a:pP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3 C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triosa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4 C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tetrosa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5 C pentose</a:t>
            </a:r>
          </a:p>
          <a:p>
            <a:pPr marL="45720" indent="0" algn="ctr">
              <a:buNone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6 C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heksosa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230087" y="3200400"/>
            <a:ext cx="6226628" cy="236220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Wingdings" charset="2"/>
              <a:buNone/>
            </a:pPr>
            <a:r>
              <a:rPr lang="en-US" dirty="0" err="1" smtClean="0"/>
              <a:t>contoh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81400"/>
            <a:ext cx="5638799" cy="189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074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3152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asimetrik</a:t>
            </a:r>
            <a:r>
              <a:rPr lang="en-US" dirty="0" smtClean="0"/>
              <a:t> </a:t>
            </a:r>
            <a:r>
              <a:rPr lang="en-US" dirty="0" err="1" smtClean="0"/>
              <a:t>monosakarida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315200" cy="525779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Monosakarida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atom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karbon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mengikat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empat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gugus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berbeda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keempat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tangannya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atom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karbon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dinamakan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atom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karbon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asimetri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atom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karbon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kira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Atom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karbon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ditandai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bintang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mengikat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gugus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berbeda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aldehid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metanol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hidrogen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hidroksil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Atom C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disebut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atom C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asimetris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atom C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Kiral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Beda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kedua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molekul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terletak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posisi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OH,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keduanya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disebut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isomer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geometri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en-US" dirty="0" smtClean="0"/>
          </a:p>
        </p:txBody>
      </p:sp>
      <p:sp>
        <p:nvSpPr>
          <p:cNvPr id="4" name="AutoShape 2" descr="blob:https://web.whatsapp.com/9fe03760-18db-45fb-8953-d94e6f224f6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33600"/>
            <a:ext cx="4953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848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4724400" cy="6113417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C-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asimetrik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sifat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optik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aktif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monosakarida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atom C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asimetrik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fisika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monosakarida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sifat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senyawa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memutar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polarisasi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cahaya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kata lain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monosakarida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optik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aktif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haworth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haworth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disebabkan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interaksi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gugus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karbonil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oksigen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hidroksil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membentuk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ikatan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kovalen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Prinsip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siklisasi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glukosa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Glukosa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gugus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aldehid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rantai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sampinng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R1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alkohol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rantai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samping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R2.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interaksi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aldehid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alkohol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berada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kesetimbangan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membentuk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hemiacetal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Prinsip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siklisasi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fruktosa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Fruktosa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gugus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keton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mengikat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R1, R2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alkohol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mengikat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R3.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interaksi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keton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alkohol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membentuk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hemiketal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dimana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oksigen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terikat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karbon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alkohol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membentuk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gugus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OH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baru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hemiketal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Pengelompokan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gula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Dari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siklik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glukosa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fruktosa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dikelompokan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gula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piran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furan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752600" y="348343"/>
            <a:ext cx="609600" cy="1524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"/>
            <a:ext cx="3505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0200"/>
            <a:ext cx="350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343" y="3810000"/>
            <a:ext cx="3505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343" y="2819400"/>
            <a:ext cx="3505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342" y="5181600"/>
            <a:ext cx="3505201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2221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7454313</TotalTime>
  <Words>298</Words>
  <Application>Microsoft Office PowerPoint</Application>
  <PresentationFormat>On-screen Show (4:3)</PresentationFormat>
  <Paragraphs>52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Perspective</vt:lpstr>
      <vt:lpstr>Karbohidrat monosakarida</vt:lpstr>
      <vt:lpstr>monosakarida</vt:lpstr>
      <vt:lpstr>Tata nama monosakarida</vt:lpstr>
      <vt:lpstr>Pusat asimetrik monosakarida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Karbohidrat monosakarida</dc:title>
  <dc:creator>ismail - [2010]</dc:creator>
  <cp:lastModifiedBy>ismail - [2010]</cp:lastModifiedBy>
  <cp:revision>17</cp:revision>
  <dcterms:created xsi:type="dcterms:W3CDTF">2007-12-31T17:01:38Z</dcterms:created>
  <dcterms:modified xsi:type="dcterms:W3CDTF">2022-03-04T07:44:24Z</dcterms:modified>
</cp:coreProperties>
</file>