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883" r:id="rId1"/>
    <p:sldMasterId id="2147483884" r:id="rId2"/>
    <p:sldMasterId id="2147483885" r:id="rId3"/>
  </p:sldMasterIdLst>
  <p:notesMasterIdLst>
    <p:notesMasterId r:id="rId10"/>
  </p:notesMasterIdLst>
  <p:handoutMasterIdLst>
    <p:handoutMasterId r:id="rId11"/>
  </p:handoutMasterIdLst>
  <p:sldIdLst>
    <p:sldId id="608" r:id="rId4"/>
    <p:sldId id="628" r:id="rId5"/>
    <p:sldId id="629" r:id="rId6"/>
    <p:sldId id="630" r:id="rId7"/>
    <p:sldId id="631" r:id="rId8"/>
    <p:sldId id="632" r:id="rId9"/>
  </p:sldIdLst>
  <p:sldSz cx="12192000" cy="6858000"/>
  <p:notesSz cx="6858000" cy="9144000"/>
  <p:defaultTextStyle>
    <a:lvl1pPr marL="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ea typeface="微软雅黑 Light" pitchFamily="34" charset="-122"/>
      </a:defRPr>
    </a:lvl1pPr>
    <a:lvl2pPr marL="4572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ea typeface="微软雅黑 Light" pitchFamily="34" charset="-122"/>
      </a:defRPr>
    </a:lvl2pPr>
    <a:lvl3pPr marL="9144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ea typeface="微软雅黑 Light" pitchFamily="34" charset="-122"/>
      </a:defRPr>
    </a:lvl3pPr>
    <a:lvl4pPr marL="13716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ea typeface="微软雅黑 Light" pitchFamily="34" charset="-122"/>
      </a:defRPr>
    </a:lvl4pPr>
    <a:lvl5pPr marL="18288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ea typeface="微软雅黑 Light" pitchFamily="34" charset="-122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 autoAdjust="0"/>
  </p:normalViewPr>
  <p:slideViewPr>
    <p:cSldViewPr snapToGrid="0" showGuides="1">
      <p:cViewPr>
        <p:scale>
          <a:sx n="69" d="100"/>
          <a:sy n="69" d="100"/>
        </p:scale>
        <p:origin x="-696" y="-222"/>
      </p:cViewPr>
      <p:guideLst>
        <p:guide orient="horz" pos="2177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0" name="页眉占位符 1"/>
          <p:cNvSpPr>
            <a:spLocks noGrp="1"/>
          </p:cNvSpPr>
          <p:nvPr>
            <p:ph type="hdr" sz="quarter" idx="4294967295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endParaRPr lang="zh-CN" altLang="en-US" sz="1200"/>
          </a:p>
        </p:txBody>
      </p:sp>
      <p:sp>
        <p:nvSpPr>
          <p:cNvPr id="1048941" name="日期占位符 2"/>
          <p:cNvSpPr>
            <a:spLocks noGrp="1"/>
          </p:cNvSpPr>
          <p:nvPr>
            <p:ph type="dt" sz="quarter" idx="4294967295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/>
          <a:p>
            <a:pPr lvl="0" algn="r"/>
            <a:fld id="{566ABCEB-ACFC-4714-9973-3DA970169C29}" type="datetime1">
              <a:rPr lang="zh-CN" altLang="en-US" sz="1200">
                <a:solidFill>
                  <a:srgbClr val="898989"/>
                </a:solidFill>
              </a:rPr>
              <a:pPr lvl="0" algn="r"/>
              <a:t>2022/3/4</a:t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1048942" name="页脚占位符 3"/>
          <p:cNvSpPr>
            <a:spLocks noGrp="1"/>
          </p:cNvSpPr>
          <p:nvPr>
            <p:ph type="ftr" sz="quarter" idx="4294967295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/>
          <a:p>
            <a:pPr lvl="0"/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943" name="灯片编号占位符 4"/>
          <p:cNvSpPr>
            <a:spLocks noGrp="1"/>
          </p:cNvSpPr>
          <p:nvPr>
            <p:ph type="sldNum" sz="quarter" idx="4294967295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566ABCEB-ACFC-4714-9973-3DA970169C29}" type="slidenum">
              <a:rPr lang="zh-CN" altLang="en-US" sz="1200">
                <a:solidFill>
                  <a:srgbClr val="898989"/>
                </a:solidFill>
              </a:rPr>
              <a:pPr lvl="0" algn="r"/>
              <a:t>‹#›</a:t>
            </a:fld>
            <a:endParaRPr lang="zh-CN" altLang="en-US" sz="1200">
              <a:solidFill>
                <a:srgbClr val="898989"/>
              </a:solidFill>
            </a:endParaRPr>
          </a:p>
        </p:txBody>
      </p:sp>
    </p:spTree>
  </p:cSld>
  <p:clrMap bg1="dk1" tx1="dk1" bg2="dk1" tx2="dk1" accent1="dk1" accent2="dk1" accent3="dk1" accent4="dk1" accent5="dk1" accent6="dk1" hlink="dk1" folHlink="dk1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4" name="页眉占位符 1"/>
          <p:cNvSpPr>
            <a:spLocks noGrp="1"/>
          </p:cNvSpPr>
          <p:nvPr>
            <p:ph type="hdr" sz="quarter" idx="4294967295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endParaRPr lang="zh-CN" altLang="en-US" sz="1200">
              <a:ea typeface="Arial" pitchFamily="34" charset="0"/>
            </a:endParaRPr>
          </a:p>
        </p:txBody>
      </p:sp>
      <p:sp>
        <p:nvSpPr>
          <p:cNvPr id="1048935" name="日期占位符 2"/>
          <p:cNvSpPr>
            <a:spLocks noGrp="1"/>
          </p:cNvSpPr>
          <p:nvPr>
            <p:ph type="dt" idx="4294967295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 algn="r"/>
            <a:fld id="{566ABCEB-ACFC-4714-9973-3DA970169C29}" type="datetime1">
              <a:rPr lang="zh-CN" altLang="en-US" sz="1200">
                <a:ea typeface="Arial" pitchFamily="34" charset="0"/>
              </a:rPr>
              <a:pPr lvl="0" algn="r"/>
              <a:t>2022/3/4</a:t>
            </a:fld>
            <a:endParaRPr lang="zh-CN" altLang="en-US" sz="1200">
              <a:ea typeface="Arial" pitchFamily="34" charset="0"/>
            </a:endParaRPr>
          </a:p>
        </p:txBody>
      </p:sp>
      <p:sp>
        <p:nvSpPr>
          <p:cNvPr id="1048936" name="幻灯片图像占位符 3"/>
          <p:cNvSpPr>
            <a:spLocks noGrp="1" noRot="1" noChangeAspect="1"/>
          </p:cNvSpPr>
          <p:nvPr>
            <p:ph type="sldImg" idx="4294967295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vert="horz" lIns="91440" tIns="45720" rIns="91440" bIns="45720" anchor="t"/>
          <a:lstStyle/>
          <a:p>
            <a:endParaRPr/>
          </a:p>
        </p:txBody>
      </p:sp>
      <p:sp>
        <p:nvSpPr>
          <p:cNvPr id="1048937" name="备注占位符 4"/>
          <p:cNvSpPr>
            <a:spLocks noGrp="1"/>
          </p:cNvSpPr>
          <p:nvPr>
            <p:ph type="body" sz="quarter" idx="4294967295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114300"/>
            <a:r>
              <a:rPr lang="zh-CN" altLang="en-US"/>
              <a:t>第二级</a:t>
            </a:r>
          </a:p>
          <a:p>
            <a:pPr lvl="2" indent="571500"/>
            <a:r>
              <a:rPr lang="zh-CN" altLang="en-US"/>
              <a:t>第三级</a:t>
            </a:r>
          </a:p>
          <a:p>
            <a:pPr lvl="3" indent="1028700"/>
            <a:r>
              <a:rPr lang="zh-CN" altLang="en-US"/>
              <a:t>第四级</a:t>
            </a:r>
          </a:p>
          <a:p>
            <a:pPr lvl="4" indent="1485900"/>
            <a:r>
              <a:rPr lang="zh-CN" altLang="en-US"/>
              <a:t>第五级</a:t>
            </a:r>
          </a:p>
        </p:txBody>
      </p:sp>
      <p:sp>
        <p:nvSpPr>
          <p:cNvPr id="1048938" name="页脚占位符 5"/>
          <p:cNvSpPr>
            <a:spLocks noGrp="1"/>
          </p:cNvSpPr>
          <p:nvPr>
            <p:ph type="ftr" sz="quarter" idx="4294967295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/>
          <a:p>
            <a:pPr lvl="0"/>
            <a:endParaRPr lang="zh-CN" altLang="en-US" sz="1200">
              <a:ea typeface="Arial" pitchFamily="34" charset="0"/>
            </a:endParaRPr>
          </a:p>
        </p:txBody>
      </p:sp>
      <p:sp>
        <p:nvSpPr>
          <p:cNvPr id="1048939" name="灯片编号占位符 6"/>
          <p:cNvSpPr>
            <a:spLocks noGrp="1"/>
          </p:cNvSpPr>
          <p:nvPr>
            <p:ph type="sldNum" sz="quarter" idx="4294967295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566ABCEB-ACFC-4714-9973-3DA970169C29}" type="slidenum">
              <a:rPr lang="zh-CN" altLang="en-US" sz="1200">
                <a:ea typeface="Arial" pitchFamily="34" charset="0"/>
              </a:rPr>
              <a:pPr lvl="0" algn="r"/>
              <a:t>‹#›</a:t>
            </a:fld>
            <a:endParaRPr lang="zh-CN" altLang="en-US" sz="1200">
              <a:ea typeface="Arial" pitchFamily="34" charset="0"/>
            </a:endParaRPr>
          </a:p>
        </p:txBody>
      </p:sp>
    </p:spTree>
  </p:cSld>
  <p:clrMap bg1="dk1" tx1="dk1" bg2="dk1" tx2="dk1" accent1="dk1" accent2="dk1" accent3="dk1" accent4="dk1" accent5="dk1" accent6="dk1" hlink="dk1" folHlink="dk1"/>
  <p:notesStyle>
    <a:lvl1pPr marL="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200">
        <a:solidFill>
          <a:schemeClr val="dk1"/>
        </a:solidFill>
        <a:latin typeface="Calibri" pitchFamily="34" charset="0"/>
        <a:ea typeface="Arial" pitchFamily="34" charset="0"/>
      </a:defRPr>
    </a:lvl1pPr>
    <a:lvl2pPr marL="4572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200">
        <a:solidFill>
          <a:schemeClr val="dk1"/>
        </a:solidFill>
        <a:latin typeface="Calibri" pitchFamily="34" charset="0"/>
        <a:ea typeface="Arial" pitchFamily="34" charset="0"/>
      </a:defRPr>
    </a:lvl2pPr>
    <a:lvl3pPr marL="9144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200">
        <a:solidFill>
          <a:schemeClr val="dk1"/>
        </a:solidFill>
        <a:latin typeface="Calibri" pitchFamily="34" charset="0"/>
        <a:ea typeface="Arial" pitchFamily="34" charset="0"/>
      </a:defRPr>
    </a:lvl3pPr>
    <a:lvl4pPr marL="13716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200">
        <a:solidFill>
          <a:schemeClr val="dk1"/>
        </a:solidFill>
        <a:latin typeface="Calibri" pitchFamily="34" charset="0"/>
        <a:ea typeface="Arial" pitchFamily="34" charset="0"/>
      </a:defRPr>
    </a:lvl4pPr>
    <a:lvl5pPr marL="18288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200">
        <a:solidFill>
          <a:schemeClr val="dk1"/>
        </a:solidFill>
        <a:latin typeface="Calibri" pitchFamily="34" charset="0"/>
        <a:ea typeface="Arial" pitchFamily="34" charset="0"/>
      </a:defRPr>
    </a:lvl5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4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35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5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7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5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9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60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3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64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6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67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8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69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70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7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72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4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7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76" name="Content Placeholder 2"/>
          <p:cNvSpPr>
            <a:spLocks noGrp="1"/>
          </p:cNvSpPr>
          <p:nvPr>
            <p:ph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3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7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78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79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8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8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4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85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8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89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91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92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3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94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95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9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97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8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39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900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901" name="Content Placeholder 2"/>
          <p:cNvSpPr>
            <a:spLocks noGrp="1"/>
          </p:cNvSpPr>
          <p:nvPr>
            <p:ph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903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904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90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7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90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41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42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3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44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45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4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47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50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51" name="Content Placeholder 2"/>
          <p:cNvSpPr>
            <a:spLocks noGrp="1"/>
          </p:cNvSpPr>
          <p:nvPr>
            <p:ph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048853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854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8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9" name="标题占位符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48830" name="文本占位符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114300"/>
            <a:r>
              <a:rPr lang="zh-CN" altLang="en-US"/>
              <a:t>第二级</a:t>
            </a:r>
          </a:p>
          <a:p>
            <a:pPr lvl="2" indent="571500"/>
            <a:r>
              <a:rPr lang="zh-CN" altLang="en-US"/>
              <a:t>第三级</a:t>
            </a:r>
          </a:p>
          <a:p>
            <a:pPr lvl="3" indent="1028700"/>
            <a:r>
              <a:rPr lang="zh-CN" altLang="en-US"/>
              <a:t>第四级</a:t>
            </a:r>
          </a:p>
          <a:p>
            <a:pPr lvl="4" indent="1485900"/>
            <a:r>
              <a:rPr lang="zh-CN" altLang="en-US"/>
              <a:t>第五级</a:t>
            </a:r>
          </a:p>
        </p:txBody>
      </p:sp>
      <p:sp>
        <p:nvSpPr>
          <p:cNvPr id="1048831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2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833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hf sldNum="0" ftr="0" dt="0"/>
  <p:txStyles>
    <p:titleStyle>
      <a:lvl1pPr marL="0" indent="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FontTx/>
        <a:buNone/>
        <a:defRPr sz="4400">
          <a:solidFill>
            <a:schemeClr val="dk1"/>
          </a:solidFill>
          <a:latin typeface="Calibri Light" pitchFamily="34" charset="0"/>
          <a:ea typeface="Arial" pitchFamily="34" charset="0"/>
        </a:defRPr>
      </a:lvl1pPr>
    </p:titleStyle>
    <p:bodyStyle>
      <a:lvl1pPr marL="228600" indent="-228600" algn="l" rtl="0" eaLnBrk="1" fontAlgn="base" latinLnBrk="1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itchFamily="34" charset="0"/>
        <a:buChar char="•"/>
        <a:defRPr sz="2800">
          <a:solidFill>
            <a:schemeClr val="dk1"/>
          </a:solidFill>
          <a:latin typeface="Calibri" pitchFamily="34" charset="0"/>
          <a:ea typeface="Arial" pitchFamily="34" charset="0"/>
        </a:defRPr>
      </a:lvl1pPr>
      <a:lvl2pPr marL="6858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2400">
          <a:solidFill>
            <a:schemeClr val="dk1"/>
          </a:solidFill>
          <a:latin typeface="Calibri" pitchFamily="34" charset="0"/>
          <a:ea typeface="Arial" pitchFamily="34" charset="0"/>
        </a:defRPr>
      </a:lvl2pPr>
      <a:lvl3pPr marL="11430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dk1"/>
          </a:solidFill>
          <a:latin typeface="Calibri" pitchFamily="34" charset="0"/>
          <a:ea typeface="Arial" pitchFamily="34" charset="0"/>
        </a:defRPr>
      </a:lvl3pPr>
      <a:lvl4pPr marL="16002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4pPr>
      <a:lvl5pPr marL="20574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5pPr>
    </p:bodyStyle>
    <p:otherStyle>
      <a:lvl1pPr marL="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1pPr>
      <a:lvl2pPr marL="4572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2pPr>
      <a:lvl3pPr marL="9144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3pPr>
      <a:lvl4pPr marL="13716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4pPr>
      <a:lvl5pPr marL="18288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5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8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任意多边形 6"/>
          <p:cNvSpPr/>
          <p:nvPr/>
        </p:nvSpPr>
        <p:spPr>
          <a:xfrm>
            <a:off x="0" y="-17462"/>
            <a:ext cx="5095875" cy="4667250"/>
          </a:xfrm>
          <a:custGeom>
            <a:avLst/>
            <a:gdLst/>
            <a:ahLst/>
            <a:cxnLst/>
            <a:rect l="0" t="0" r="r" b="b"/>
            <a:pathLst>
              <a:path w="5095525" h="4666400">
                <a:moveTo>
                  <a:pt x="0" y="0"/>
                </a:moveTo>
                <a:lnTo>
                  <a:pt x="5095525" y="0"/>
                </a:lnTo>
                <a:lnTo>
                  <a:pt x="2389013" y="4666400"/>
                </a:lnTo>
                <a:lnTo>
                  <a:pt x="0" y="547414"/>
                </a:lnTo>
                <a:lnTo>
                  <a:pt x="0" y="0"/>
                </a:lnTo>
              </a:path>
            </a:pathLst>
          </a:custGeom>
          <a:solidFill>
            <a:srgbClr val="1C7C5A"/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77" name="等腰三角形 7"/>
          <p:cNvSpPr/>
          <p:nvPr/>
        </p:nvSpPr>
        <p:spPr>
          <a:xfrm>
            <a:off x="315912" y="4041775"/>
            <a:ext cx="3265487" cy="2816225"/>
          </a:xfrm>
          <a:prstGeom prst="triangle">
            <a:avLst>
              <a:gd name="adj" fmla="val 50000"/>
            </a:avLst>
          </a:prstGeom>
          <a:solidFill>
            <a:srgbClr val="E08648"/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78" name="任意多边形 8"/>
          <p:cNvSpPr/>
          <p:nvPr/>
        </p:nvSpPr>
        <p:spPr>
          <a:xfrm>
            <a:off x="0" y="4649787"/>
            <a:ext cx="800100" cy="2208212"/>
          </a:xfrm>
          <a:custGeom>
            <a:avLst/>
            <a:gdLst/>
            <a:ahLst/>
            <a:cxnLst/>
            <a:rect l="0" t="0" r="r" b="b"/>
            <a:pathLst>
              <a:path w="800100" h="1676400">
                <a:moveTo>
                  <a:pt x="317500" y="0"/>
                </a:moveTo>
                <a:lnTo>
                  <a:pt x="0" y="419100"/>
                </a:lnTo>
                <a:lnTo>
                  <a:pt x="0" y="1676400"/>
                </a:lnTo>
                <a:lnTo>
                  <a:pt x="800100" y="1676400"/>
                </a:lnTo>
                <a:lnTo>
                  <a:pt x="317500" y="0"/>
                </a:lnTo>
              </a:path>
            </a:pathLst>
          </a:custGeom>
          <a:solidFill>
            <a:srgbClr val="E36C64">
              <a:alpha val="29999"/>
            </a:srgbClr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79" name="等腰三角形 9"/>
          <p:cNvSpPr/>
          <p:nvPr/>
        </p:nvSpPr>
        <p:spPr>
          <a:xfrm>
            <a:off x="0" y="4838700"/>
            <a:ext cx="1724025" cy="1487487"/>
          </a:xfrm>
          <a:prstGeom prst="triangle">
            <a:avLst>
              <a:gd name="adj" fmla="val 50000"/>
            </a:avLst>
          </a:prstGeom>
          <a:solidFill>
            <a:srgbClr val="675E8C"/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80" name="等腰三角形 10"/>
          <p:cNvSpPr/>
          <p:nvPr/>
        </p:nvSpPr>
        <p:spPr>
          <a:xfrm flipV="1">
            <a:off x="996950" y="1765300"/>
            <a:ext cx="1517650" cy="1308100"/>
          </a:xfrm>
          <a:prstGeom prst="triangle">
            <a:avLst>
              <a:gd name="adj" fmla="val 50000"/>
            </a:avLst>
          </a:prstGeom>
          <a:solidFill>
            <a:srgbClr val="166548">
              <a:alpha val="79999"/>
            </a:srgbClr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81" name="任意多边形 11"/>
          <p:cNvSpPr/>
          <p:nvPr/>
        </p:nvSpPr>
        <p:spPr>
          <a:xfrm>
            <a:off x="0" y="439737"/>
            <a:ext cx="2754312" cy="3300412"/>
          </a:xfrm>
          <a:custGeom>
            <a:avLst/>
            <a:gdLst/>
            <a:ahLst/>
            <a:cxnLst/>
            <a:rect l="0" t="0" r="r" b="b"/>
            <a:pathLst>
              <a:path w="2754101" h="3300541">
                <a:moveTo>
                  <a:pt x="0" y="0"/>
                </a:moveTo>
                <a:lnTo>
                  <a:pt x="2754101" y="0"/>
                </a:lnTo>
                <a:lnTo>
                  <a:pt x="839788" y="3300541"/>
                </a:lnTo>
                <a:lnTo>
                  <a:pt x="0" y="1852631"/>
                </a:lnTo>
                <a:lnTo>
                  <a:pt x="0" y="0"/>
                </a:lnTo>
              </a:path>
            </a:pathLst>
          </a:custGeom>
          <a:solidFill>
            <a:srgbClr val="166548">
              <a:alpha val="79999"/>
            </a:srgbClr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82" name="标题占位符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48583" name="文本占位符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114300"/>
            <a:r>
              <a:rPr lang="zh-CN" altLang="en-US"/>
              <a:t>第二级</a:t>
            </a:r>
          </a:p>
          <a:p>
            <a:pPr lvl="2" indent="571500"/>
            <a:r>
              <a:rPr lang="zh-CN" altLang="en-US"/>
              <a:t>第三级</a:t>
            </a:r>
          </a:p>
          <a:p>
            <a:pPr lvl="3" indent="1028700"/>
            <a:r>
              <a:rPr lang="zh-CN" altLang="en-US"/>
              <a:t>第四级</a:t>
            </a:r>
          </a:p>
          <a:p>
            <a:pPr lvl="4" indent="1485900"/>
            <a:r>
              <a:rPr lang="zh-CN" altLang="en-US"/>
              <a:t>第五级</a:t>
            </a:r>
          </a:p>
        </p:txBody>
      </p:sp>
      <p:sp>
        <p:nvSpPr>
          <p:cNvPr id="1048584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8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919" r:id="rId8"/>
    <p:sldLayoutId id="2147483920" r:id="rId9"/>
    <p:sldLayoutId id="2147483921" r:id="rId10"/>
    <p:sldLayoutId id="2147483922" r:id="rId11"/>
  </p:sldLayoutIdLst>
  <p:hf sldNum="0" ftr="0" dt="0"/>
  <p:txStyles>
    <p:titleStyle>
      <a:lvl1pPr marL="0" indent="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FontTx/>
        <a:buNone/>
        <a:defRPr sz="4400">
          <a:solidFill>
            <a:schemeClr val="dk1"/>
          </a:solidFill>
          <a:latin typeface="Calibri Light" pitchFamily="34" charset="0"/>
          <a:ea typeface="Arial" pitchFamily="34" charset="0"/>
        </a:defRPr>
      </a:lvl1pPr>
    </p:titleStyle>
    <p:bodyStyle>
      <a:lvl1pPr marL="228600" indent="-228600" algn="l" rtl="0" eaLnBrk="1" fontAlgn="base" latinLnBrk="1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itchFamily="34" charset="0"/>
        <a:buChar char="•"/>
        <a:defRPr sz="2800">
          <a:solidFill>
            <a:schemeClr val="dk1"/>
          </a:solidFill>
          <a:latin typeface="Calibri" pitchFamily="34" charset="0"/>
          <a:ea typeface="Arial" pitchFamily="34" charset="0"/>
        </a:defRPr>
      </a:lvl1pPr>
      <a:lvl2pPr marL="6858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2400">
          <a:solidFill>
            <a:schemeClr val="dk1"/>
          </a:solidFill>
          <a:latin typeface="Calibri" pitchFamily="34" charset="0"/>
          <a:ea typeface="Arial" pitchFamily="34" charset="0"/>
        </a:defRPr>
      </a:lvl2pPr>
      <a:lvl3pPr marL="11430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dk1"/>
          </a:solidFill>
          <a:latin typeface="Calibri" pitchFamily="34" charset="0"/>
          <a:ea typeface="Arial" pitchFamily="34" charset="0"/>
        </a:defRPr>
      </a:lvl3pPr>
      <a:lvl4pPr marL="16002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4pPr>
      <a:lvl5pPr marL="20574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5pPr>
    </p:bodyStyle>
    <p:otherStyle>
      <a:lvl1pPr marL="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1pPr>
      <a:lvl2pPr marL="4572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2pPr>
      <a:lvl3pPr marL="9144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3pPr>
      <a:lvl4pPr marL="13716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4pPr>
      <a:lvl5pPr marL="18288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5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8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任意多边形 6"/>
          <p:cNvSpPr/>
          <p:nvPr/>
        </p:nvSpPr>
        <p:spPr>
          <a:xfrm>
            <a:off x="0" y="3636962"/>
            <a:ext cx="1166812" cy="3221037"/>
          </a:xfrm>
          <a:custGeom>
            <a:avLst/>
            <a:gdLst/>
            <a:ahLst/>
            <a:cxnLst/>
            <a:rect l="0" t="0" r="r" b="b"/>
            <a:pathLst>
              <a:path w="800100" h="1676400">
                <a:moveTo>
                  <a:pt x="317500" y="0"/>
                </a:moveTo>
                <a:lnTo>
                  <a:pt x="0" y="419100"/>
                </a:lnTo>
                <a:lnTo>
                  <a:pt x="0" y="1676400"/>
                </a:lnTo>
                <a:lnTo>
                  <a:pt x="800100" y="1676400"/>
                </a:lnTo>
                <a:lnTo>
                  <a:pt x="317500" y="0"/>
                </a:lnTo>
              </a:path>
            </a:pathLst>
          </a:custGeom>
          <a:solidFill>
            <a:srgbClr val="E36C64">
              <a:alpha val="29999"/>
            </a:srgbClr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90" name="任意多边形 7"/>
          <p:cNvSpPr/>
          <p:nvPr/>
        </p:nvSpPr>
        <p:spPr>
          <a:xfrm>
            <a:off x="0" y="3527425"/>
            <a:ext cx="1931987" cy="3330575"/>
          </a:xfrm>
          <a:custGeom>
            <a:avLst/>
            <a:gdLst/>
            <a:ahLst/>
            <a:cxnLst/>
            <a:rect l="0" t="0" r="r" b="b"/>
            <a:pathLst>
              <a:path w="1932106" h="3331217">
                <a:moveTo>
                  <a:pt x="0" y="0"/>
                </a:moveTo>
                <a:lnTo>
                  <a:pt x="1932106" y="3331217"/>
                </a:lnTo>
                <a:lnTo>
                  <a:pt x="0" y="3331217"/>
                </a:lnTo>
                <a:lnTo>
                  <a:pt x="0" y="0"/>
                </a:lnTo>
              </a:path>
            </a:pathLst>
          </a:custGeom>
          <a:solidFill>
            <a:srgbClr val="E08648"/>
          </a:soli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8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1048591" name="标题占位符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48592" name="文本占位符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114300"/>
            <a:r>
              <a:rPr lang="zh-CN" altLang="en-US"/>
              <a:t>第二级</a:t>
            </a:r>
          </a:p>
          <a:p>
            <a:pPr lvl="2" indent="571500"/>
            <a:r>
              <a:rPr lang="zh-CN" altLang="en-US"/>
              <a:t>第三级</a:t>
            </a:r>
          </a:p>
          <a:p>
            <a:pPr lvl="3" indent="1028700"/>
            <a:r>
              <a:rPr lang="zh-CN" altLang="en-US"/>
              <a:t>第四级</a:t>
            </a:r>
          </a:p>
          <a:p>
            <a:pPr lvl="4" indent="1485900"/>
            <a:r>
              <a:rPr lang="zh-CN" altLang="en-US"/>
              <a:t>第五级</a:t>
            </a:r>
          </a:p>
        </p:txBody>
      </p:sp>
      <p:sp>
        <p:nvSpPr>
          <p:cNvPr id="1048593" name="日期占位符 3"/>
          <p:cNvSpPr>
            <a:spLocks noGrp="1"/>
          </p:cNvSpPr>
          <p:nvPr>
            <p:ph type="dt" sz="half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4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  <p:sp>
        <p:nvSpPr>
          <p:cNvPr id="1048595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dk1"/>
                </a:solidFill>
                <a:latin typeface="Calibri" pitchFamily="34" charset="0"/>
                <a:ea typeface="Arial" pitchFamily="34" charset="0"/>
              </a:defRPr>
            </a:lvl5pPr>
          </a:lstStyle>
          <a:p>
            <a:pPr lvl="0"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lang="zh-CN" altLang="en-US" sz="1200">
                <a:solidFill>
                  <a:srgbClr val="898989"/>
                </a:solidFill>
                <a:ea typeface="Arial" pitchFamily="34" charset="0"/>
              </a:rPr>
              <a:pPr lvl="0"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zh-CN" altLang="en-US" sz="1200">
              <a:solidFill>
                <a:srgbClr val="898989"/>
              </a:solidFill>
              <a:ea typeface="Arial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23" r:id="rId8"/>
    <p:sldLayoutId id="2147483924" r:id="rId9"/>
    <p:sldLayoutId id="2147483925" r:id="rId10"/>
    <p:sldLayoutId id="2147483926" r:id="rId11"/>
  </p:sldLayoutIdLst>
  <p:hf sldNum="0" ftr="0" dt="0"/>
  <p:txStyles>
    <p:titleStyle>
      <a:lvl1pPr marL="0" indent="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FontTx/>
        <a:buNone/>
        <a:defRPr sz="4400">
          <a:solidFill>
            <a:schemeClr val="dk1"/>
          </a:solidFill>
          <a:latin typeface="Calibri Light" pitchFamily="34" charset="0"/>
          <a:ea typeface="Arial" pitchFamily="34" charset="0"/>
        </a:defRPr>
      </a:lvl1pPr>
    </p:titleStyle>
    <p:bodyStyle>
      <a:lvl1pPr marL="228600" indent="-228600" algn="l" rtl="0" eaLnBrk="1" fontAlgn="base" latinLnBrk="1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itchFamily="34" charset="0"/>
        <a:buChar char="•"/>
        <a:defRPr sz="2800">
          <a:solidFill>
            <a:schemeClr val="dk1"/>
          </a:solidFill>
          <a:latin typeface="Calibri" pitchFamily="34" charset="0"/>
          <a:ea typeface="Arial" pitchFamily="34" charset="0"/>
        </a:defRPr>
      </a:lvl1pPr>
      <a:lvl2pPr marL="6858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2400">
          <a:solidFill>
            <a:schemeClr val="dk1"/>
          </a:solidFill>
          <a:latin typeface="Calibri" pitchFamily="34" charset="0"/>
          <a:ea typeface="Arial" pitchFamily="34" charset="0"/>
        </a:defRPr>
      </a:lvl2pPr>
      <a:lvl3pPr marL="11430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dk1"/>
          </a:solidFill>
          <a:latin typeface="Calibri" pitchFamily="34" charset="0"/>
          <a:ea typeface="Arial" pitchFamily="34" charset="0"/>
        </a:defRPr>
      </a:lvl3pPr>
      <a:lvl4pPr marL="16002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4pPr>
      <a:lvl5pPr marL="20574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itchFamily="34" charset="0"/>
        <a:buChar char="•"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5pPr>
    </p:bodyStyle>
    <p:otherStyle>
      <a:lvl1pPr marL="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1pPr>
      <a:lvl2pPr marL="4572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2pPr>
      <a:lvl3pPr marL="9144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3pPr>
      <a:lvl4pPr marL="13716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4pPr>
      <a:lvl5pPr marL="18288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>
          <a:solidFill>
            <a:schemeClr val="dk1"/>
          </a:solidFill>
          <a:latin typeface="Calibri" pitchFamily="34" charset="0"/>
          <a:ea typeface="Arial" pitchFamily="34" charset="0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标题 1"/>
          <p:cNvSpPr>
            <a:spLocks noGrp="1"/>
          </p:cNvSpPr>
          <p:nvPr>
            <p:ph type="ctrTitle"/>
          </p:nvPr>
        </p:nvSpPr>
        <p:spPr>
          <a:xfrm>
            <a:off x="2854036" y="1804986"/>
            <a:ext cx="8991599" cy="2387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algn="l">
              <a:defRPr sz="4400"/>
            </a:lvl1pPr>
          </a:lstStyle>
          <a:p>
            <a:pPr marL="0" lvl="0" indent="0" fontAlgn="base">
              <a:spcAft>
                <a:spcPct val="0"/>
              </a:spcAft>
              <a:buFontTx/>
              <a:buNone/>
            </a:pPr>
            <a:r>
              <a:rPr lang="id-ID" altLang="zh-CN" sz="5400" b="1" dirty="0" smtClean="0">
                <a:solidFill>
                  <a:schemeClr val="lt1"/>
                </a:solidFill>
                <a:latin typeface="Arial" pitchFamily="34" charset="0"/>
              </a:rPr>
              <a:t>Karbohidrat Monosakarida</a:t>
            </a:r>
            <a:endParaRPr lang="zh-CN" altLang="en-US" sz="5400" b="1" u="none" baseline="0" dirty="0">
              <a:solidFill>
                <a:schemeClr val="lt1"/>
              </a:solidFill>
              <a:latin typeface="Arial" pitchFamily="34" charset="0"/>
            </a:endParaRPr>
          </a:p>
        </p:txBody>
      </p:sp>
      <p:sp>
        <p:nvSpPr>
          <p:cNvPr id="1048588" name="副标题 2"/>
          <p:cNvSpPr>
            <a:spLocks noGrp="1"/>
          </p:cNvSpPr>
          <p:nvPr>
            <p:ph type="subTitle" idx="1"/>
          </p:nvPr>
        </p:nvSpPr>
        <p:spPr>
          <a:xfrm>
            <a:off x="3438525" y="4741862"/>
            <a:ext cx="7913687" cy="16557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0" algn="ctr">
              <a:buNone/>
              <a:defRPr sz="2800">
                <a:solidFill>
                  <a:schemeClr val="dk1"/>
                </a:solidFill>
              </a:defRPr>
            </a:lvl1pPr>
            <a:lvl2pPr marL="457200" algn="ctr"/>
            <a:lvl3pPr marL="914400" algn="ctr"/>
            <a:lvl4pPr marL="1371600" algn="ctr"/>
            <a:lvl5pPr marL="1828800" algn="ctr"/>
          </a:lstStyle>
          <a:p>
            <a:pPr marL="0" lvl="0" indent="0" algn="l">
              <a:buFontTx/>
              <a:buNone/>
            </a:pPr>
            <a:r>
              <a:rPr lang="id-ID" altLang="zh-CN" dirty="0" smtClean="0">
                <a:solidFill>
                  <a:schemeClr val="lt1"/>
                </a:solidFill>
              </a:rPr>
              <a:t>Nama	: Maftukh Zaina Luthfiyyah</a:t>
            </a:r>
          </a:p>
          <a:p>
            <a:pPr marL="0" lvl="0" indent="0" algn="l">
              <a:buFontTx/>
              <a:buNone/>
            </a:pPr>
            <a:r>
              <a:rPr lang="id-ID" altLang="zh-CN" dirty="0" smtClean="0">
                <a:solidFill>
                  <a:schemeClr val="lt1"/>
                </a:solidFill>
              </a:rPr>
              <a:t>NPM	: 2114051024</a:t>
            </a:r>
          </a:p>
          <a:p>
            <a:pPr marL="0" lvl="0" indent="0" algn="l">
              <a:buFontTx/>
              <a:buNone/>
            </a:pPr>
            <a:r>
              <a:rPr lang="id-ID" altLang="zh-CN" dirty="0" smtClean="0">
                <a:solidFill>
                  <a:schemeClr val="lt1"/>
                </a:solidFill>
              </a:rPr>
              <a:t>Teknologi Hasil Pertanian B</a:t>
            </a:r>
            <a:endParaRPr lang="zh-CN" altLang="en-US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9602"/>
          </a:xfrm>
        </p:spPr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Karbohidrat Monosakarida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345" y="1313008"/>
            <a:ext cx="10993582" cy="2164483"/>
          </a:xfrm>
        </p:spPr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Monosakarida merupakan unit terkecil. Mono artinya 1 dan sakarida artinya gula. </a:t>
            </a:r>
            <a:endParaRPr lang="id-ID" dirty="0" smtClean="0">
              <a:solidFill>
                <a:schemeClr val="bg1"/>
              </a:solidFill>
            </a:endParaRPr>
          </a:p>
          <a:p>
            <a:r>
              <a:rPr lang="id-ID" dirty="0" smtClean="0">
                <a:solidFill>
                  <a:schemeClr val="bg1"/>
                </a:solidFill>
              </a:rPr>
              <a:t>Jika </a:t>
            </a:r>
            <a:r>
              <a:rPr lang="id-ID" dirty="0" smtClean="0">
                <a:solidFill>
                  <a:schemeClr val="bg1"/>
                </a:solidFill>
              </a:rPr>
              <a:t>dilihat pada struktur molekul kimia tersusun atas 1 gugus </a:t>
            </a:r>
            <a:r>
              <a:rPr lang="id-ID" dirty="0" smtClean="0">
                <a:solidFill>
                  <a:schemeClr val="bg1"/>
                </a:solidFill>
              </a:rPr>
              <a:t>aldehida   </a:t>
            </a:r>
            <a:r>
              <a:rPr lang="id-ID" dirty="0" smtClean="0">
                <a:solidFill>
                  <a:schemeClr val="bg1"/>
                </a:solidFill>
              </a:rPr>
              <a:t>atau 1 gugus keton yang pada rantainya terikat 2 atau lebih molekul </a:t>
            </a:r>
            <a:r>
              <a:rPr lang="id-ID" dirty="0" smtClean="0">
                <a:solidFill>
                  <a:schemeClr val="bg1"/>
                </a:solidFill>
              </a:rPr>
              <a:t>       hidroksil.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39491" y="3685310"/>
            <a:ext cx="3754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solidFill>
                  <a:schemeClr val="bg1"/>
                </a:solidFill>
              </a:rPr>
              <a:t>Kedua molekul mengandung 6 atom karbon dan terikat </a:t>
            </a:r>
            <a:r>
              <a:rPr lang="id-ID" sz="2400" dirty="0" smtClean="0">
                <a:solidFill>
                  <a:schemeClr val="bg1"/>
                </a:solidFill>
              </a:rPr>
              <a:t>  dengan </a:t>
            </a:r>
            <a:r>
              <a:rPr lang="id-ID" sz="2400" dirty="0" smtClean="0">
                <a:solidFill>
                  <a:schemeClr val="bg1"/>
                </a:solidFill>
              </a:rPr>
              <a:t>5 gugus hidroksil.</a:t>
            </a:r>
            <a:endParaRPr lang="id-ID" sz="2400" dirty="0">
              <a:solidFill>
                <a:schemeClr val="bg1"/>
              </a:solidFill>
            </a:endParaRPr>
          </a:p>
        </p:txBody>
      </p:sp>
      <p:pic>
        <p:nvPicPr>
          <p:cNvPr id="5" name="Picture 4" descr="WhatsApp Image 2022-03-04 at 13.30.2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948" y="3498273"/>
            <a:ext cx="1782907" cy="2951018"/>
          </a:xfrm>
          <a:prstGeom prst="rect">
            <a:avLst/>
          </a:prstGeom>
        </p:spPr>
      </p:pic>
      <p:pic>
        <p:nvPicPr>
          <p:cNvPr id="6" name="Picture 5" descr="WhatsApp Image 2022-03-04 at 13.30.22(1).jpeg"/>
          <p:cNvPicPr>
            <a:picLocks noChangeAspect="1"/>
          </p:cNvPicPr>
          <p:nvPr/>
        </p:nvPicPr>
        <p:blipFill>
          <a:blip r:embed="rId3"/>
          <a:srcRect r="7155" b="9103"/>
          <a:stretch>
            <a:fillRect/>
          </a:stretch>
        </p:blipFill>
        <p:spPr>
          <a:xfrm>
            <a:off x="8745249" y="3391695"/>
            <a:ext cx="1617951" cy="30091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637" y="185016"/>
            <a:ext cx="10515600" cy="854075"/>
          </a:xfrm>
        </p:spPr>
        <p:txBody>
          <a:bodyPr/>
          <a:lstStyle/>
          <a:p>
            <a:r>
              <a:rPr lang="id-ID" sz="3600" dirty="0" smtClean="0">
                <a:solidFill>
                  <a:schemeClr val="bg1"/>
                </a:solidFill>
              </a:rPr>
              <a:t>Karbohidrat Monosakarida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635" y="775854"/>
            <a:ext cx="10979727" cy="3657600"/>
          </a:xfrm>
        </p:spPr>
        <p:txBody>
          <a:bodyPr/>
          <a:lstStyle/>
          <a:p>
            <a:pPr>
              <a:buNone/>
            </a:pPr>
            <a:r>
              <a:rPr lang="id-ID" sz="2400" dirty="0" smtClean="0">
                <a:solidFill>
                  <a:schemeClr val="bg1"/>
                </a:solidFill>
              </a:rPr>
              <a:t>Pemberian nama pada </a:t>
            </a:r>
            <a:r>
              <a:rPr lang="id-ID" sz="2400" dirty="0" smtClean="0">
                <a:solidFill>
                  <a:schemeClr val="bg1"/>
                </a:solidFill>
              </a:rPr>
              <a:t>monosakarida :</a:t>
            </a:r>
          </a:p>
          <a:p>
            <a:pPr marL="514350" indent="-514350"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Aldehida. Awalan </a:t>
            </a:r>
            <a:r>
              <a:rPr lang="id-ID" sz="2400" dirty="0" smtClean="0">
                <a:solidFill>
                  <a:schemeClr val="bg1"/>
                </a:solidFill>
              </a:rPr>
              <a:t>nama diberi kata </a:t>
            </a:r>
            <a:r>
              <a:rPr lang="id-ID" sz="2400" u="sng" dirty="0" smtClean="0">
                <a:solidFill>
                  <a:schemeClr val="bg1"/>
                </a:solidFill>
              </a:rPr>
              <a:t>Aldo-.</a:t>
            </a:r>
            <a:r>
              <a:rPr lang="id-ID" sz="2400" dirty="0" smtClean="0">
                <a:solidFill>
                  <a:schemeClr val="bg1"/>
                </a:solidFill>
              </a:rPr>
              <a:t>  Contohnya aldotriosa, aldotetrosa, aldopentosa, dll. </a:t>
            </a:r>
          </a:p>
          <a:p>
            <a:pPr marL="514350" indent="-514350"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Keton. Awalan </a:t>
            </a:r>
            <a:r>
              <a:rPr lang="id-ID" sz="2400" dirty="0" smtClean="0">
                <a:solidFill>
                  <a:schemeClr val="bg1"/>
                </a:solidFill>
              </a:rPr>
              <a:t>nama diberi kata </a:t>
            </a:r>
            <a:r>
              <a:rPr lang="id-ID" sz="2400" u="sng" dirty="0" smtClean="0">
                <a:solidFill>
                  <a:schemeClr val="bg1"/>
                </a:solidFill>
              </a:rPr>
              <a:t>Keto-</a:t>
            </a:r>
            <a:r>
              <a:rPr lang="id-ID" sz="2400" dirty="0" smtClean="0">
                <a:solidFill>
                  <a:schemeClr val="bg1"/>
                </a:solidFill>
              </a:rPr>
              <a:t>. Contohnya Ketotriosa, Ketotetrosa, ketopentosa, dll.</a:t>
            </a:r>
          </a:p>
          <a:p>
            <a:pPr marL="0" indent="0">
              <a:buNone/>
            </a:pPr>
            <a:r>
              <a:rPr lang="id-ID" sz="2400" dirty="0" smtClean="0">
                <a:solidFill>
                  <a:schemeClr val="bg1"/>
                </a:solidFill>
              </a:rPr>
              <a:t>Monosakarida memiliki atom karbon yang mengikat 4 gugus yang berbeda pada ke 4 </a:t>
            </a:r>
            <a:r>
              <a:rPr lang="id-ID" sz="2400" dirty="0" smtClean="0">
                <a:solidFill>
                  <a:schemeClr val="bg1"/>
                </a:solidFill>
              </a:rPr>
              <a:t>tangannya, yang disebut juga atom </a:t>
            </a:r>
            <a:r>
              <a:rPr lang="id-ID" sz="2400" dirty="0" smtClean="0">
                <a:solidFill>
                  <a:schemeClr val="bg1"/>
                </a:solidFill>
              </a:rPr>
              <a:t>karbon </a:t>
            </a:r>
            <a:r>
              <a:rPr lang="id-ID" sz="2400" dirty="0" smtClean="0">
                <a:solidFill>
                  <a:schemeClr val="bg1"/>
                </a:solidFill>
              </a:rPr>
              <a:t>asimetris atau atom karbon </a:t>
            </a:r>
            <a:r>
              <a:rPr lang="id-ID" sz="2400" dirty="0" smtClean="0">
                <a:solidFill>
                  <a:schemeClr val="bg1"/>
                </a:solidFill>
              </a:rPr>
              <a:t>kiral. </a:t>
            </a:r>
            <a:r>
              <a:rPr lang="id-ID" sz="2400" dirty="0" smtClean="0">
                <a:solidFill>
                  <a:schemeClr val="bg1"/>
                </a:solidFill>
              </a:rPr>
              <a:t>Karena </a:t>
            </a:r>
            <a:r>
              <a:rPr lang="id-ID" sz="2400" dirty="0" smtClean="0">
                <a:solidFill>
                  <a:schemeClr val="bg1"/>
                </a:solidFill>
              </a:rPr>
              <a:t>monosakarida memiliki atom asimetris, maka secara fisika monosakarida memiliki sifat sebagai senyawa yang </a:t>
            </a:r>
            <a:r>
              <a:rPr lang="id-ID" sz="2400" dirty="0" smtClean="0">
                <a:solidFill>
                  <a:schemeClr val="bg1"/>
                </a:solidFill>
              </a:rPr>
              <a:t>bisa memutar polarisasi cahaya </a:t>
            </a:r>
            <a:r>
              <a:rPr lang="id-ID" sz="2400" dirty="0" smtClean="0">
                <a:solidFill>
                  <a:schemeClr val="bg1"/>
                </a:solidFill>
              </a:rPr>
              <a:t>atau disebut juga sifat optik aktif</a:t>
            </a:r>
            <a:r>
              <a:rPr lang="id-ID" sz="2400" dirty="0" smtClean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endParaRPr lang="id-ID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54437" y="4433454"/>
            <a:ext cx="5347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solidFill>
                  <a:schemeClr val="bg1"/>
                </a:solidFill>
              </a:rPr>
              <a:t>Karena </a:t>
            </a:r>
            <a:r>
              <a:rPr lang="id-ID" sz="2400" dirty="0" smtClean="0">
                <a:solidFill>
                  <a:schemeClr val="bg1"/>
                </a:solidFill>
              </a:rPr>
              <a:t>glukosa memiliki 6 atom karbon </a:t>
            </a:r>
            <a:r>
              <a:rPr lang="id-ID" sz="2400" dirty="0" smtClean="0">
                <a:solidFill>
                  <a:schemeClr val="bg1"/>
                </a:solidFill>
              </a:rPr>
              <a:t> berarti </a:t>
            </a:r>
            <a:r>
              <a:rPr lang="id-ID" sz="2400" dirty="0" smtClean="0">
                <a:solidFill>
                  <a:schemeClr val="bg1"/>
                </a:solidFill>
              </a:rPr>
              <a:t>namanya Aldoheksosa</a:t>
            </a:r>
            <a:r>
              <a:rPr lang="id-ID" sz="2400" dirty="0" smtClean="0">
                <a:solidFill>
                  <a:schemeClr val="bg1"/>
                </a:solidFill>
              </a:rPr>
              <a:t>. </a:t>
            </a:r>
          </a:p>
          <a:p>
            <a:endParaRPr lang="id-ID" sz="2400" dirty="0" smtClean="0">
              <a:solidFill>
                <a:schemeClr val="bg1"/>
              </a:solidFill>
            </a:endParaRPr>
          </a:p>
          <a:p>
            <a:r>
              <a:rPr lang="id-ID" sz="2400" dirty="0" smtClean="0">
                <a:solidFill>
                  <a:schemeClr val="bg1"/>
                </a:solidFill>
              </a:rPr>
              <a:t>Karena </a:t>
            </a:r>
            <a:r>
              <a:rPr lang="id-ID" sz="2400" dirty="0" smtClean="0">
                <a:solidFill>
                  <a:schemeClr val="bg1"/>
                </a:solidFill>
              </a:rPr>
              <a:t>fruktosa </a:t>
            </a:r>
            <a:r>
              <a:rPr lang="id-ID" sz="2400" dirty="0" smtClean="0">
                <a:solidFill>
                  <a:schemeClr val="bg1"/>
                </a:solidFill>
              </a:rPr>
              <a:t>memiliki 6 atom karbon berarti </a:t>
            </a:r>
            <a:r>
              <a:rPr lang="id-ID" sz="2400" dirty="0" smtClean="0">
                <a:solidFill>
                  <a:schemeClr val="bg1"/>
                </a:solidFill>
              </a:rPr>
              <a:t>namanya </a:t>
            </a:r>
            <a:r>
              <a:rPr lang="id-ID" sz="2400" dirty="0" smtClean="0">
                <a:solidFill>
                  <a:schemeClr val="bg1"/>
                </a:solidFill>
              </a:rPr>
              <a:t>ketoheksosa</a:t>
            </a:r>
            <a:endParaRPr lang="id-ID" sz="2400" dirty="0">
              <a:solidFill>
                <a:schemeClr val="bg1"/>
              </a:solidFill>
            </a:endParaRPr>
          </a:p>
        </p:txBody>
      </p:sp>
      <p:pic>
        <p:nvPicPr>
          <p:cNvPr id="5" name="Picture 4" descr="WhatsApp Image 2022-03-04 at 13.30.22(2).jpeg"/>
          <p:cNvPicPr>
            <a:picLocks noChangeAspect="1"/>
          </p:cNvPicPr>
          <p:nvPr/>
        </p:nvPicPr>
        <p:blipFill>
          <a:blip r:embed="rId2"/>
          <a:srcRect t="7273" b="6263"/>
          <a:stretch>
            <a:fillRect/>
          </a:stretch>
        </p:blipFill>
        <p:spPr>
          <a:xfrm>
            <a:off x="1578553" y="4356056"/>
            <a:ext cx="4268066" cy="25019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2493819"/>
            <a:ext cx="11111346" cy="1246908"/>
          </a:xfrm>
        </p:spPr>
        <p:txBody>
          <a:bodyPr/>
          <a:lstStyle/>
          <a:p>
            <a:pPr marL="0" indent="0">
              <a:buNone/>
            </a:pPr>
            <a:r>
              <a:rPr lang="id-ID" sz="2400" dirty="0" smtClean="0">
                <a:solidFill>
                  <a:schemeClr val="bg1"/>
                </a:solidFill>
              </a:rPr>
              <a:t>Aldotriosa dan monosakarida yang memilki atom karbon lebih dari lima memilki struktur siklik atau struktur Haword. Struktur ini disebabkan interaksi gugus karbonil dan oksigen pada hidroksil yang membentuk ikatan kovalen. </a:t>
            </a:r>
            <a:endParaRPr lang="id-ID" sz="2400" dirty="0">
              <a:solidFill>
                <a:schemeClr val="bg1"/>
              </a:solidFill>
            </a:endParaRPr>
          </a:p>
        </p:txBody>
      </p:sp>
      <p:pic>
        <p:nvPicPr>
          <p:cNvPr id="4" name="Picture 3" descr="WhatsApp Image 2022-03-04 at 13.30.22(3).jpeg"/>
          <p:cNvPicPr>
            <a:picLocks noChangeAspect="1"/>
          </p:cNvPicPr>
          <p:nvPr/>
        </p:nvPicPr>
        <p:blipFill>
          <a:blip r:embed="rId2"/>
          <a:srcRect t="27677"/>
          <a:stretch>
            <a:fillRect/>
          </a:stretch>
        </p:blipFill>
        <p:spPr>
          <a:xfrm>
            <a:off x="765032" y="0"/>
            <a:ext cx="5649623" cy="2397646"/>
          </a:xfrm>
          <a:prstGeom prst="rect">
            <a:avLst/>
          </a:prstGeom>
        </p:spPr>
      </p:pic>
      <p:pic>
        <p:nvPicPr>
          <p:cNvPr id="5" name="Picture 4" descr="WhatsApp Image 2022-03-04 at 13.30.22(4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7072" y="3789354"/>
            <a:ext cx="6818601" cy="23707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05599" y="263237"/>
            <a:ext cx="46412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Pada Gliseraldehid, molekul CHO  mengikat OH (Hidroksil)  disebelah kanan, maka penamaannya diberi huruf D- . Yaitu D-Gliseraldehid.</a:t>
            </a:r>
          </a:p>
          <a:p>
            <a:endParaRPr lang="id-ID" dirty="0" smtClean="0">
              <a:solidFill>
                <a:schemeClr val="bg1"/>
              </a:solidFill>
            </a:endParaRPr>
          </a:p>
          <a:p>
            <a:r>
              <a:rPr lang="id-ID" dirty="0" smtClean="0">
                <a:solidFill>
                  <a:schemeClr val="bg1"/>
                </a:solidFill>
              </a:rPr>
              <a:t>Pada Gliseraldehid, molekul CHO  mengikat OH (Hidroksil)  disebelah </a:t>
            </a:r>
            <a:r>
              <a:rPr lang="id-ID" dirty="0" smtClean="0">
                <a:solidFill>
                  <a:schemeClr val="bg1"/>
                </a:solidFill>
              </a:rPr>
              <a:t>kairi, </a:t>
            </a:r>
            <a:r>
              <a:rPr lang="id-ID" dirty="0" smtClean="0">
                <a:solidFill>
                  <a:schemeClr val="bg1"/>
                </a:solidFill>
              </a:rPr>
              <a:t>maka penamaannya diberi huruf </a:t>
            </a:r>
            <a:r>
              <a:rPr lang="id-ID" dirty="0" smtClean="0">
                <a:solidFill>
                  <a:schemeClr val="bg1"/>
                </a:solidFill>
              </a:rPr>
              <a:t>L- </a:t>
            </a:r>
            <a:r>
              <a:rPr lang="id-ID" dirty="0" smtClean="0">
                <a:solidFill>
                  <a:schemeClr val="bg1"/>
                </a:solidFill>
              </a:rPr>
              <a:t>. Yaitu </a:t>
            </a:r>
            <a:r>
              <a:rPr lang="id-ID" dirty="0" smtClean="0">
                <a:solidFill>
                  <a:schemeClr val="bg1"/>
                </a:solidFill>
              </a:rPr>
              <a:t>L-Gliseraldehid.</a:t>
            </a:r>
            <a:endParaRPr lang="id-ID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396345" cy="660111"/>
          </a:xfrm>
        </p:spPr>
        <p:txBody>
          <a:bodyPr/>
          <a:lstStyle/>
          <a:p>
            <a:r>
              <a:rPr lang="id-ID" sz="2800" dirty="0" smtClean="0">
                <a:solidFill>
                  <a:schemeClr val="bg1"/>
                </a:solidFill>
              </a:rPr>
              <a:t>Prinsip Siklisasi Glukosa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490" y="911224"/>
            <a:ext cx="5174674" cy="1721139"/>
          </a:xfrm>
        </p:spPr>
        <p:txBody>
          <a:bodyPr/>
          <a:lstStyle/>
          <a:p>
            <a:pPr marL="0" indent="0">
              <a:buNone/>
            </a:pPr>
            <a:r>
              <a:rPr lang="id-ID" sz="2400" dirty="0" smtClean="0">
                <a:solidFill>
                  <a:schemeClr val="bg1"/>
                </a:solidFill>
              </a:rPr>
              <a:t>Glukosa memiliki gugus aldehid rantai samping R1 dan alkohol dengan rantai samping R2. interaksi aldehid dan alkohol akan berada pada kesetimbangan untuk membentuk Hemiacetal.</a:t>
            </a:r>
            <a:endParaRPr lang="id-ID" sz="2400" dirty="0">
              <a:solidFill>
                <a:schemeClr val="bg1"/>
              </a:solidFill>
            </a:endParaRPr>
          </a:p>
        </p:txBody>
      </p:sp>
      <p:pic>
        <p:nvPicPr>
          <p:cNvPr id="5" name="Picture 4" descr="WhatsApp Image 2022-03-04 at 13.50.2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4417" y="319601"/>
            <a:ext cx="3789219" cy="1038142"/>
          </a:xfrm>
          <a:prstGeom prst="rect">
            <a:avLst/>
          </a:prstGeom>
        </p:spPr>
      </p:pic>
      <p:pic>
        <p:nvPicPr>
          <p:cNvPr id="7" name="Picture 6" descr="WhatsApp Image 2022-03-04 at 13.30.22(5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7454" y="1450004"/>
            <a:ext cx="3944730" cy="175039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45127" y="3338946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>
                <a:solidFill>
                  <a:schemeClr val="bg1"/>
                </a:solidFill>
              </a:rPr>
              <a:t>Prinsip Siklisasi Fruktosa</a:t>
            </a:r>
            <a:endParaRPr lang="id-ID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858982" y="3962400"/>
            <a:ext cx="56110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solidFill>
                  <a:schemeClr val="bg1"/>
                </a:solidFill>
              </a:rPr>
              <a:t>Pada fruktosa terdapat gugus keton yang mengikat R1 dan R2. Sedangkan Alkohol mengikat R3. interaksi antara keton dan alkohol akan membentuk hemiketal, dimana oksigen akan terikat pada karbon  dan H pada alkohol akan membentuk gugus OH baru.</a:t>
            </a:r>
          </a:p>
          <a:p>
            <a:endParaRPr lang="id-ID" dirty="0"/>
          </a:p>
        </p:txBody>
      </p:sp>
      <p:pic>
        <p:nvPicPr>
          <p:cNvPr id="12" name="Picture 11" descr="WhatsApp Image 2022-03-04 at 13.48.33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4335" y="3527023"/>
            <a:ext cx="3797011" cy="1380081"/>
          </a:xfrm>
          <a:prstGeom prst="rect">
            <a:avLst/>
          </a:prstGeom>
        </p:spPr>
      </p:pic>
      <p:pic>
        <p:nvPicPr>
          <p:cNvPr id="13" name="Picture 12" descr="WhatsApp Image 2022-03-04 at 13.30.22(7)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537" y="4936515"/>
            <a:ext cx="4864244" cy="17413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381" y="337416"/>
            <a:ext cx="10515600" cy="687820"/>
          </a:xfrm>
        </p:spPr>
        <p:txBody>
          <a:bodyPr/>
          <a:lstStyle/>
          <a:p>
            <a:r>
              <a:rPr lang="id-ID" sz="2800" dirty="0" smtClean="0">
                <a:solidFill>
                  <a:schemeClr val="bg1"/>
                </a:solidFill>
              </a:rPr>
              <a:t>Gula dapat dikelompokkan menjadi</a:t>
            </a:r>
            <a:endParaRPr lang="id-ID" sz="2800" dirty="0">
              <a:solidFill>
                <a:schemeClr val="bg1"/>
              </a:solidFill>
            </a:endParaRPr>
          </a:p>
        </p:txBody>
      </p:sp>
      <p:pic>
        <p:nvPicPr>
          <p:cNvPr id="6" name="Picture 5" descr="WhatsApp Image 2022-03-04 at 13.30.22(8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3996" y="2901622"/>
            <a:ext cx="5795096" cy="36377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7310" y="955963"/>
            <a:ext cx="110559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000" dirty="0" smtClean="0">
                <a:solidFill>
                  <a:schemeClr val="bg1"/>
                </a:solidFill>
              </a:rPr>
              <a:t>Kelompok Piran (Glukosa)</a:t>
            </a:r>
          </a:p>
          <a:p>
            <a:r>
              <a:rPr lang="id-ID" sz="2000" dirty="0" smtClean="0">
                <a:solidFill>
                  <a:schemeClr val="bg1"/>
                </a:solidFill>
              </a:rPr>
              <a:t>Jika OH terletak dibawah maka penamaannya ditambah </a:t>
            </a:r>
            <a:r>
              <a:rPr lang="el-GR" sz="2000" dirty="0" smtClean="0">
                <a:solidFill>
                  <a:schemeClr val="bg1"/>
                </a:solidFill>
              </a:rPr>
              <a:t>α</a:t>
            </a:r>
            <a:r>
              <a:rPr lang="id-ID" sz="2000" dirty="0" smtClean="0">
                <a:solidFill>
                  <a:schemeClr val="bg1"/>
                </a:solidFill>
              </a:rPr>
              <a:t>-D-Piranosa. Sedangkan jika OH terletak diatas penamaanya menjadi </a:t>
            </a:r>
            <a:r>
              <a:rPr lang="el-GR" sz="2000" dirty="0" smtClean="0">
                <a:solidFill>
                  <a:schemeClr val="bg1"/>
                </a:solidFill>
              </a:rPr>
              <a:t>β</a:t>
            </a:r>
            <a:r>
              <a:rPr lang="id-ID" sz="2000" dirty="0" smtClean="0">
                <a:solidFill>
                  <a:schemeClr val="bg1"/>
                </a:solidFill>
              </a:rPr>
              <a:t>-D-Piranosa.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d-ID" sz="2000" dirty="0" smtClean="0">
                <a:solidFill>
                  <a:schemeClr val="bg1"/>
                </a:solidFill>
              </a:rPr>
              <a:t>Kelompok Furan (Fruktosa)</a:t>
            </a:r>
          </a:p>
          <a:p>
            <a:r>
              <a:rPr lang="id-ID" sz="2000" dirty="0" smtClean="0">
                <a:solidFill>
                  <a:schemeClr val="bg1"/>
                </a:solidFill>
              </a:rPr>
              <a:t>Jika OH terletak dibawah maka penamaannya ditambah </a:t>
            </a:r>
            <a:r>
              <a:rPr lang="el-GR" sz="2000" dirty="0" smtClean="0">
                <a:solidFill>
                  <a:schemeClr val="bg1"/>
                </a:solidFill>
              </a:rPr>
              <a:t>α</a:t>
            </a:r>
            <a:r>
              <a:rPr lang="id-ID" sz="2000" dirty="0" smtClean="0">
                <a:solidFill>
                  <a:schemeClr val="bg1"/>
                </a:solidFill>
              </a:rPr>
              <a:t>-D-Furanosa. </a:t>
            </a:r>
            <a:r>
              <a:rPr lang="id-ID" sz="2000" dirty="0" smtClean="0">
                <a:solidFill>
                  <a:schemeClr val="bg1"/>
                </a:solidFill>
              </a:rPr>
              <a:t>Sedangkan jika OH terletak diatas penamaanya menjadi </a:t>
            </a:r>
            <a:r>
              <a:rPr lang="el-GR" sz="2000" dirty="0" smtClean="0">
                <a:solidFill>
                  <a:schemeClr val="bg1"/>
                </a:solidFill>
              </a:rPr>
              <a:t>β</a:t>
            </a:r>
            <a:r>
              <a:rPr lang="id-ID" sz="2000" dirty="0" smtClean="0">
                <a:solidFill>
                  <a:schemeClr val="bg1"/>
                </a:solidFill>
              </a:rPr>
              <a:t>-D-Furanosa.</a:t>
            </a:r>
            <a:endParaRPr lang="id-ID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6CBE6"/>
        </a:accent5>
        <a:accent6>
          <a:srgbClr val="D4702B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6CBE6"/>
        </a:accent5>
        <a:accent6>
          <a:srgbClr val="D4702B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6CBE6"/>
        </a:accent5>
        <a:accent6>
          <a:srgbClr val="D4702B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371</Words>
  <PresentationFormat>Custom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主题</vt:lpstr>
      <vt:lpstr>Office 主题</vt:lpstr>
      <vt:lpstr>Office 主题</vt:lpstr>
      <vt:lpstr>Karbohidrat Monosakarida</vt:lpstr>
      <vt:lpstr>Karbohidrat Monosakarida</vt:lpstr>
      <vt:lpstr>Karbohidrat Monosakarida</vt:lpstr>
      <vt:lpstr>Slide 4</vt:lpstr>
      <vt:lpstr>Prinsip Siklisasi Glukosa</vt:lpstr>
      <vt:lpstr>Gula dapat dikelompokkan menjadi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annjo</dc:creator>
  <cp:lastModifiedBy>lenovo</cp:lastModifiedBy>
  <cp:revision>12</cp:revision>
  <dcterms:created xsi:type="dcterms:W3CDTF">2015-10-06T05:45:30Z</dcterms:created>
  <dcterms:modified xsi:type="dcterms:W3CDTF">2022-03-04T07:30:25Z</dcterms:modified>
</cp:coreProperties>
</file>