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97" r:id="rId6"/>
    <p:sldId id="298" r:id="rId7"/>
    <p:sldId id="299" r:id="rId8"/>
    <p:sldId id="300" r:id="rId9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52a2e8d8_0_17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c52a2e8d8_0_17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c60e245bf_1_318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c60e245bf_1_318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c60e245bf_1_318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c60e245bf_1_318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c60e245bf_1_318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c60e245bf_1_318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c60e245bf_1_318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c60e245bf_1_318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c60e245bf_1_318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c60e245bf_1_318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ctrTitle"/>
          </p:nvPr>
        </p:nvSpPr>
        <p:spPr>
          <a:xfrm>
            <a:off x="3068675" y="3075325"/>
            <a:ext cx="3055800" cy="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11"/>
          <p:cNvSpPr txBox="1"/>
          <p:nvPr>
            <p:ph type="subTitle" idx="1"/>
          </p:nvPr>
        </p:nvSpPr>
        <p:spPr>
          <a:xfrm>
            <a:off x="2333000" y="1799075"/>
            <a:ext cx="44781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11"/>
          <p:cNvSpPr/>
          <p:nvPr/>
        </p:nvSpPr>
        <p:spPr>
          <a:xfrm>
            <a:off x="1621169" y="2890613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11"/>
          <p:cNvSpPr/>
          <p:nvPr/>
        </p:nvSpPr>
        <p:spPr>
          <a:xfrm>
            <a:off x="1238740" y="2106884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11"/>
          <p:cNvSpPr/>
          <p:nvPr/>
        </p:nvSpPr>
        <p:spPr>
          <a:xfrm>
            <a:off x="8710023" y="4821495"/>
            <a:ext cx="98059" cy="98295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11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1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3" name="Google Shape;183;p11"/>
          <p:cNvGrpSpPr/>
          <p:nvPr/>
        </p:nvGrpSpPr>
        <p:grpSpPr>
          <a:xfrm>
            <a:off x="8217007" y="3576772"/>
            <a:ext cx="188886" cy="1181531"/>
            <a:chOff x="2877432" y="975334"/>
            <a:chExt cx="188886" cy="1181531"/>
          </a:xfrm>
        </p:grpSpPr>
        <p:sp>
          <p:nvSpPr>
            <p:cNvPr id="184" name="Google Shape;184;p11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7" name="Google Shape;187;p11"/>
          <p:cNvSpPr/>
          <p:nvPr/>
        </p:nvSpPr>
        <p:spPr>
          <a:xfrm>
            <a:off x="8718796" y="116488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8" name="Google Shape;188;p11"/>
          <p:cNvGrpSpPr/>
          <p:nvPr/>
        </p:nvGrpSpPr>
        <p:grpSpPr>
          <a:xfrm>
            <a:off x="7519346" y="3243318"/>
            <a:ext cx="98059" cy="1147596"/>
            <a:chOff x="3347921" y="16006"/>
            <a:chExt cx="98059" cy="1147596"/>
          </a:xfrm>
        </p:grpSpPr>
        <p:sp>
          <p:nvSpPr>
            <p:cNvPr id="189" name="Google Shape;189;p11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1" name="Google Shape;191;p11"/>
          <p:cNvGrpSpPr/>
          <p:nvPr/>
        </p:nvGrpSpPr>
        <p:grpSpPr>
          <a:xfrm>
            <a:off x="805821" y="2953663"/>
            <a:ext cx="121172" cy="760495"/>
            <a:chOff x="5245196" y="3136513"/>
            <a:chExt cx="121172" cy="760495"/>
          </a:xfrm>
        </p:grpSpPr>
        <p:sp>
          <p:nvSpPr>
            <p:cNvPr id="192" name="Google Shape;192;p11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95" name="Google Shape;195;p11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9" name="Google Shape;199;p11"/>
          <p:cNvSpPr/>
          <p:nvPr/>
        </p:nvSpPr>
        <p:spPr>
          <a:xfrm>
            <a:off x="8307214" y="-383977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1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1" name="Google Shape;201;p11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202" name="Google Shape;202;p11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4" name="Google Shape;204;p11"/>
          <p:cNvSpPr/>
          <p:nvPr/>
        </p:nvSpPr>
        <p:spPr>
          <a:xfrm>
            <a:off x="7582340" y="1834534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5" name="Google Shape;205;p11"/>
          <p:cNvGrpSpPr/>
          <p:nvPr/>
        </p:nvGrpSpPr>
        <p:grpSpPr>
          <a:xfrm>
            <a:off x="4920170" y="-496491"/>
            <a:ext cx="188886" cy="1181531"/>
            <a:chOff x="2877432" y="975334"/>
            <a:chExt cx="188886" cy="1181531"/>
          </a:xfrm>
        </p:grpSpPr>
        <p:sp>
          <p:nvSpPr>
            <p:cNvPr id="206" name="Google Shape;206;p11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chemeClr val="accent2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7084804" y="549572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0" name="Google Shape;210;p11"/>
          <p:cNvGrpSpPr/>
          <p:nvPr/>
        </p:nvGrpSpPr>
        <p:grpSpPr>
          <a:xfrm>
            <a:off x="3030471" y="-223849"/>
            <a:ext cx="121172" cy="760495"/>
            <a:chOff x="5245196" y="3136513"/>
            <a:chExt cx="121172" cy="760495"/>
          </a:xfrm>
        </p:grpSpPr>
        <p:sp>
          <p:nvSpPr>
            <p:cNvPr id="211" name="Google Shape;211;p11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3" name="Google Shape;213;p11"/>
          <p:cNvGrpSpPr/>
          <p:nvPr/>
        </p:nvGrpSpPr>
        <p:grpSpPr>
          <a:xfrm>
            <a:off x="2306292" y="2569221"/>
            <a:ext cx="199237" cy="2828935"/>
            <a:chOff x="1608717" y="1280046"/>
            <a:chExt cx="199237" cy="2828935"/>
          </a:xfrm>
        </p:grpSpPr>
        <p:sp>
          <p:nvSpPr>
            <p:cNvPr id="214" name="Google Shape;214;p11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type="title" hasCustomPrompt="1"/>
          </p:nvPr>
        </p:nvSpPr>
        <p:spPr>
          <a:xfrm>
            <a:off x="1733725" y="856650"/>
            <a:ext cx="5676600" cy="12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2"/>
          <p:cNvSpPr txBox="1"/>
          <p:nvPr>
            <p:ph type="body" idx="1"/>
          </p:nvPr>
        </p:nvSpPr>
        <p:spPr>
          <a:xfrm>
            <a:off x="3208075" y="2086950"/>
            <a:ext cx="27279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20" name="Google Shape;220;p12"/>
          <p:cNvGrpSpPr/>
          <p:nvPr/>
        </p:nvGrpSpPr>
        <p:grpSpPr>
          <a:xfrm>
            <a:off x="722446" y="3412541"/>
            <a:ext cx="7699120" cy="1883463"/>
            <a:chOff x="4558950" y="838825"/>
            <a:chExt cx="2813800" cy="688350"/>
          </a:xfrm>
        </p:grpSpPr>
        <p:sp>
          <p:nvSpPr>
            <p:cNvPr id="221" name="Google Shape;221;p12"/>
            <p:cNvSpPr/>
            <p:nvPr/>
          </p:nvSpPr>
          <p:spPr>
            <a:xfrm>
              <a:off x="6067275" y="838825"/>
              <a:ext cx="46025" cy="39525"/>
            </a:xfrm>
            <a:custGeom>
              <a:avLst/>
              <a:gdLst/>
              <a:ahLst/>
              <a:cxnLst/>
              <a:rect l="l" t="t" r="r" b="b"/>
              <a:pathLst>
                <a:path w="1841" h="1581" extrusionOk="0">
                  <a:moveTo>
                    <a:pt x="1059" y="0"/>
                  </a:moveTo>
                  <a:cubicBezTo>
                    <a:pt x="353" y="0"/>
                    <a:pt x="1" y="857"/>
                    <a:pt x="492" y="1348"/>
                  </a:cubicBezTo>
                  <a:cubicBezTo>
                    <a:pt x="656" y="1508"/>
                    <a:pt x="856" y="1580"/>
                    <a:pt x="1051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703850" y="911275"/>
              <a:ext cx="2580700" cy="613375"/>
            </a:xfrm>
            <a:custGeom>
              <a:avLst/>
              <a:gdLst/>
              <a:ahLst/>
              <a:cxnLst/>
              <a:rect l="l" t="t" r="r" b="b"/>
              <a:pathLst>
                <a:path w="103228" h="24535" extrusionOk="0">
                  <a:moveTo>
                    <a:pt x="47431" y="0"/>
                  </a:moveTo>
                  <a:lnTo>
                    <a:pt x="34779" y="13685"/>
                  </a:lnTo>
                  <a:lnTo>
                    <a:pt x="20906" y="18309"/>
                  </a:lnTo>
                  <a:lnTo>
                    <a:pt x="15412" y="16898"/>
                  </a:lnTo>
                  <a:lnTo>
                    <a:pt x="9061" y="9892"/>
                  </a:lnTo>
                  <a:lnTo>
                    <a:pt x="1" y="24459"/>
                  </a:lnTo>
                  <a:lnTo>
                    <a:pt x="127" y="24534"/>
                  </a:lnTo>
                  <a:lnTo>
                    <a:pt x="9086" y="10131"/>
                  </a:lnTo>
                  <a:lnTo>
                    <a:pt x="15336" y="17024"/>
                  </a:lnTo>
                  <a:lnTo>
                    <a:pt x="20893" y="18448"/>
                  </a:lnTo>
                  <a:lnTo>
                    <a:pt x="20918" y="18461"/>
                  </a:lnTo>
                  <a:lnTo>
                    <a:pt x="34855" y="13811"/>
                  </a:lnTo>
                  <a:lnTo>
                    <a:pt x="47431" y="215"/>
                  </a:lnTo>
                  <a:lnTo>
                    <a:pt x="59099" y="12778"/>
                  </a:lnTo>
                  <a:lnTo>
                    <a:pt x="67479" y="19620"/>
                  </a:lnTo>
                  <a:lnTo>
                    <a:pt x="76513" y="18196"/>
                  </a:lnTo>
                  <a:lnTo>
                    <a:pt x="82209" y="19885"/>
                  </a:lnTo>
                  <a:lnTo>
                    <a:pt x="88661" y="9035"/>
                  </a:lnTo>
                  <a:lnTo>
                    <a:pt x="95138" y="5860"/>
                  </a:lnTo>
                  <a:lnTo>
                    <a:pt x="103101" y="24496"/>
                  </a:lnTo>
                  <a:lnTo>
                    <a:pt x="103227" y="24433"/>
                  </a:lnTo>
                  <a:lnTo>
                    <a:pt x="95213" y="5671"/>
                  </a:lnTo>
                  <a:lnTo>
                    <a:pt x="88585" y="8922"/>
                  </a:lnTo>
                  <a:lnTo>
                    <a:pt x="88560" y="8934"/>
                  </a:lnTo>
                  <a:lnTo>
                    <a:pt x="82146" y="19708"/>
                  </a:lnTo>
                  <a:lnTo>
                    <a:pt x="76539" y="18057"/>
                  </a:lnTo>
                  <a:lnTo>
                    <a:pt x="76513" y="18045"/>
                  </a:lnTo>
                  <a:lnTo>
                    <a:pt x="67529" y="19469"/>
                  </a:lnTo>
                  <a:lnTo>
                    <a:pt x="59187" y="12664"/>
                  </a:lnTo>
                  <a:lnTo>
                    <a:pt x="47431" y="0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704175" y="930800"/>
              <a:ext cx="2582575" cy="595725"/>
            </a:xfrm>
            <a:custGeom>
              <a:avLst/>
              <a:gdLst/>
              <a:ahLst/>
              <a:cxnLst/>
              <a:rect l="l" t="t" r="r" b="b"/>
              <a:pathLst>
                <a:path w="103303" h="23829" extrusionOk="0">
                  <a:moveTo>
                    <a:pt x="67125" y="1"/>
                  </a:moveTo>
                  <a:lnTo>
                    <a:pt x="58065" y="5948"/>
                  </a:lnTo>
                  <a:lnTo>
                    <a:pt x="47115" y="9817"/>
                  </a:lnTo>
                  <a:lnTo>
                    <a:pt x="41747" y="17995"/>
                  </a:lnTo>
                  <a:lnTo>
                    <a:pt x="26941" y="870"/>
                  </a:lnTo>
                  <a:lnTo>
                    <a:pt x="19822" y="13421"/>
                  </a:lnTo>
                  <a:lnTo>
                    <a:pt x="8758" y="16054"/>
                  </a:lnTo>
                  <a:lnTo>
                    <a:pt x="8733" y="16054"/>
                  </a:lnTo>
                  <a:lnTo>
                    <a:pt x="1" y="23665"/>
                  </a:lnTo>
                  <a:lnTo>
                    <a:pt x="101" y="23766"/>
                  </a:lnTo>
                  <a:lnTo>
                    <a:pt x="8809" y="16180"/>
                  </a:lnTo>
                  <a:lnTo>
                    <a:pt x="19885" y="13547"/>
                  </a:lnTo>
                  <a:lnTo>
                    <a:pt x="19910" y="13547"/>
                  </a:lnTo>
                  <a:lnTo>
                    <a:pt x="26966" y="1122"/>
                  </a:lnTo>
                  <a:lnTo>
                    <a:pt x="41697" y="18158"/>
                  </a:lnTo>
                  <a:lnTo>
                    <a:pt x="41760" y="18234"/>
                  </a:lnTo>
                  <a:lnTo>
                    <a:pt x="47203" y="9930"/>
                  </a:lnTo>
                  <a:lnTo>
                    <a:pt x="58116" y="6087"/>
                  </a:lnTo>
                  <a:lnTo>
                    <a:pt x="67088" y="190"/>
                  </a:lnTo>
                  <a:lnTo>
                    <a:pt x="73224" y="8884"/>
                  </a:lnTo>
                  <a:lnTo>
                    <a:pt x="73262" y="8935"/>
                  </a:lnTo>
                  <a:lnTo>
                    <a:pt x="81125" y="5583"/>
                  </a:lnTo>
                  <a:lnTo>
                    <a:pt x="94091" y="13408"/>
                  </a:lnTo>
                  <a:lnTo>
                    <a:pt x="103189" y="23829"/>
                  </a:lnTo>
                  <a:lnTo>
                    <a:pt x="103303" y="23728"/>
                  </a:lnTo>
                  <a:lnTo>
                    <a:pt x="94192" y="13307"/>
                  </a:lnTo>
                  <a:lnTo>
                    <a:pt x="81138" y="5419"/>
                  </a:lnTo>
                  <a:lnTo>
                    <a:pt x="73312" y="8758"/>
                  </a:lnTo>
                  <a:lnTo>
                    <a:pt x="67125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904225" y="114595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504" y="1337"/>
                  </a:cubicBezTo>
                  <a:cubicBezTo>
                    <a:pt x="664" y="1501"/>
                    <a:pt x="861" y="1574"/>
                    <a:pt x="1054" y="1574"/>
                  </a:cubicBezTo>
                  <a:cubicBezTo>
                    <a:pt x="1455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062350" y="1316075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0"/>
                  </a:moveTo>
                  <a:cubicBezTo>
                    <a:pt x="354" y="0"/>
                    <a:pt x="1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5209475" y="1350400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794" y="1"/>
                  </a:moveTo>
                  <a:cubicBezTo>
                    <a:pt x="353" y="1"/>
                    <a:pt x="0" y="354"/>
                    <a:pt x="0" y="795"/>
                  </a:cubicBezTo>
                  <a:cubicBezTo>
                    <a:pt x="0" y="1223"/>
                    <a:pt x="353" y="1589"/>
                    <a:pt x="794" y="1589"/>
                  </a:cubicBezTo>
                  <a:cubicBezTo>
                    <a:pt x="1235" y="1589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5173875" y="12489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3" y="0"/>
                    <a:pt x="0" y="845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352500" y="938375"/>
              <a:ext cx="46000" cy="39500"/>
            </a:xfrm>
            <a:custGeom>
              <a:avLst/>
              <a:gdLst/>
              <a:ahLst/>
              <a:cxnLst/>
              <a:rect l="l" t="t" r="r" b="b"/>
              <a:pathLst>
                <a:path w="1840" h="1580" extrusionOk="0">
                  <a:moveTo>
                    <a:pt x="1059" y="0"/>
                  </a:moveTo>
                  <a:cubicBezTo>
                    <a:pt x="353" y="0"/>
                    <a:pt x="0" y="857"/>
                    <a:pt x="504" y="1348"/>
                  </a:cubicBezTo>
                  <a:cubicBezTo>
                    <a:pt x="664" y="1508"/>
                    <a:pt x="861" y="1580"/>
                    <a:pt x="1054" y="1580"/>
                  </a:cubicBezTo>
                  <a:cubicBezTo>
                    <a:pt x="1455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722650" y="1358275"/>
              <a:ext cx="46000" cy="39525"/>
            </a:xfrm>
            <a:custGeom>
              <a:avLst/>
              <a:gdLst/>
              <a:ahLst/>
              <a:cxnLst/>
              <a:rect l="l" t="t" r="r" b="b"/>
              <a:pathLst>
                <a:path w="1840" h="1581" extrusionOk="0">
                  <a:moveTo>
                    <a:pt x="1046" y="1"/>
                  </a:moveTo>
                  <a:cubicBezTo>
                    <a:pt x="353" y="1"/>
                    <a:pt x="0" y="858"/>
                    <a:pt x="492" y="1349"/>
                  </a:cubicBezTo>
                  <a:cubicBezTo>
                    <a:pt x="655" y="1509"/>
                    <a:pt x="855" y="1581"/>
                    <a:pt x="1050" y="1581"/>
                  </a:cubicBezTo>
                  <a:cubicBezTo>
                    <a:pt x="1455" y="1581"/>
                    <a:pt x="1840" y="1271"/>
                    <a:pt x="1840" y="795"/>
                  </a:cubicBezTo>
                  <a:cubicBezTo>
                    <a:pt x="1840" y="354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5859350" y="11573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1"/>
                  </a:moveTo>
                  <a:cubicBezTo>
                    <a:pt x="354" y="1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6131225" y="106090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1"/>
                  </a:moveTo>
                  <a:cubicBezTo>
                    <a:pt x="353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41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6358050" y="91442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0"/>
                  </a:moveTo>
                  <a:cubicBezTo>
                    <a:pt x="353" y="0"/>
                    <a:pt x="0" y="845"/>
                    <a:pt x="504" y="1336"/>
                  </a:cubicBezTo>
                  <a:cubicBezTo>
                    <a:pt x="664" y="1500"/>
                    <a:pt x="861" y="1573"/>
                    <a:pt x="1054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6510200" y="112832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6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0" y="1507"/>
                    <a:pt x="846" y="1578"/>
                    <a:pt x="1039" y="1578"/>
                  </a:cubicBezTo>
                  <a:cubicBezTo>
                    <a:pt x="1446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6708025" y="1051150"/>
              <a:ext cx="46025" cy="39425"/>
            </a:xfrm>
            <a:custGeom>
              <a:avLst/>
              <a:gdLst/>
              <a:ahLst/>
              <a:cxnLst/>
              <a:rect l="l" t="t" r="r" b="b"/>
              <a:pathLst>
                <a:path w="1841" h="1577" extrusionOk="0">
                  <a:moveTo>
                    <a:pt x="1059" y="0"/>
                  </a:moveTo>
                  <a:cubicBezTo>
                    <a:pt x="354" y="0"/>
                    <a:pt x="1" y="844"/>
                    <a:pt x="492" y="1348"/>
                  </a:cubicBezTo>
                  <a:cubicBezTo>
                    <a:pt x="654" y="1506"/>
                    <a:pt x="851" y="1577"/>
                    <a:pt x="1044" y="1577"/>
                  </a:cubicBezTo>
                  <a:cubicBezTo>
                    <a:pt x="1451" y="1577"/>
                    <a:pt x="1840" y="1260"/>
                    <a:pt x="1840" y="781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7033125" y="12448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7" y="1"/>
                  </a:moveTo>
                  <a:cubicBezTo>
                    <a:pt x="341" y="1"/>
                    <a:pt x="1" y="858"/>
                    <a:pt x="492" y="1349"/>
                  </a:cubicBezTo>
                  <a:cubicBezTo>
                    <a:pt x="651" y="1507"/>
                    <a:pt x="847" y="1578"/>
                    <a:pt x="1040" y="1578"/>
                  </a:cubicBezTo>
                  <a:cubicBezTo>
                    <a:pt x="1447" y="1578"/>
                    <a:pt x="1841" y="1264"/>
                    <a:pt x="1841" y="795"/>
                  </a:cubicBezTo>
                  <a:cubicBezTo>
                    <a:pt x="1841" y="353"/>
                    <a:pt x="1488" y="1"/>
                    <a:pt x="1047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4898850" y="131355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1"/>
                  </a:moveTo>
                  <a:cubicBezTo>
                    <a:pt x="354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1" y="1258"/>
                    <a:pt x="1841" y="782"/>
                  </a:cubicBezTo>
                  <a:cubicBezTo>
                    <a:pt x="1841" y="341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551575" y="1234800"/>
              <a:ext cx="46025" cy="39350"/>
            </a:xfrm>
            <a:custGeom>
              <a:avLst/>
              <a:gdLst/>
              <a:ahLst/>
              <a:cxnLst/>
              <a:rect l="l" t="t" r="r" b="b"/>
              <a:pathLst>
                <a:path w="1841" h="1574" extrusionOk="0">
                  <a:moveTo>
                    <a:pt x="1059" y="0"/>
                  </a:moveTo>
                  <a:cubicBezTo>
                    <a:pt x="354" y="0"/>
                    <a:pt x="1" y="845"/>
                    <a:pt x="505" y="1336"/>
                  </a:cubicBezTo>
                  <a:cubicBezTo>
                    <a:pt x="665" y="1500"/>
                    <a:pt x="862" y="1573"/>
                    <a:pt x="1055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41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887400" y="907725"/>
              <a:ext cx="45075" cy="39575"/>
            </a:xfrm>
            <a:custGeom>
              <a:avLst/>
              <a:gdLst/>
              <a:ahLst/>
              <a:cxnLst/>
              <a:rect l="l" t="t" r="r" b="b"/>
              <a:pathLst>
                <a:path w="1803" h="1583" extrusionOk="0">
                  <a:moveTo>
                    <a:pt x="896" y="1"/>
                  </a:moveTo>
                  <a:cubicBezTo>
                    <a:pt x="589" y="1"/>
                    <a:pt x="299" y="182"/>
                    <a:pt x="177" y="483"/>
                  </a:cubicBezTo>
                  <a:cubicBezTo>
                    <a:pt x="0" y="886"/>
                    <a:pt x="189" y="1352"/>
                    <a:pt x="593" y="1516"/>
                  </a:cubicBezTo>
                  <a:cubicBezTo>
                    <a:pt x="695" y="1561"/>
                    <a:pt x="802" y="1582"/>
                    <a:pt x="907" y="1582"/>
                  </a:cubicBezTo>
                  <a:cubicBezTo>
                    <a:pt x="1215" y="1582"/>
                    <a:pt x="1507" y="1400"/>
                    <a:pt x="1639" y="1100"/>
                  </a:cubicBezTo>
                  <a:cubicBezTo>
                    <a:pt x="1802" y="697"/>
                    <a:pt x="1613" y="231"/>
                    <a:pt x="1210" y="67"/>
                  </a:cubicBezTo>
                  <a:cubicBezTo>
                    <a:pt x="1107" y="22"/>
                    <a:pt x="1001" y="1"/>
                    <a:pt x="89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166200" y="1209275"/>
              <a:ext cx="39700" cy="39725"/>
            </a:xfrm>
            <a:custGeom>
              <a:avLst/>
              <a:gdLst/>
              <a:ahLst/>
              <a:cxnLst/>
              <a:rect l="l" t="t" r="r" b="b"/>
              <a:pathLst>
                <a:path w="1588" h="1589" extrusionOk="0">
                  <a:moveTo>
                    <a:pt x="794" y="1"/>
                  </a:moveTo>
                  <a:cubicBezTo>
                    <a:pt x="366" y="1"/>
                    <a:pt x="0" y="354"/>
                    <a:pt x="0" y="795"/>
                  </a:cubicBezTo>
                  <a:cubicBezTo>
                    <a:pt x="0" y="1223"/>
                    <a:pt x="366" y="1588"/>
                    <a:pt x="794" y="1588"/>
                  </a:cubicBezTo>
                  <a:cubicBezTo>
                    <a:pt x="1235" y="1588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373800" y="1380650"/>
              <a:ext cx="39700" cy="39400"/>
            </a:xfrm>
            <a:custGeom>
              <a:avLst/>
              <a:gdLst/>
              <a:ahLst/>
              <a:cxnLst/>
              <a:rect l="l" t="t" r="r" b="b"/>
              <a:pathLst>
                <a:path w="1588" h="1576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94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594950" y="134442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5" y="1500"/>
                    <a:pt x="855" y="1573"/>
                    <a:pt x="1050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31025" y="1382850"/>
              <a:ext cx="46025" cy="39475"/>
            </a:xfrm>
            <a:custGeom>
              <a:avLst/>
              <a:gdLst/>
              <a:ahLst/>
              <a:cxnLst/>
              <a:rect l="l" t="t" r="r" b="b"/>
              <a:pathLst>
                <a:path w="1841" h="1579" extrusionOk="0">
                  <a:moveTo>
                    <a:pt x="1059" y="1"/>
                  </a:moveTo>
                  <a:cubicBezTo>
                    <a:pt x="353" y="1"/>
                    <a:pt x="1" y="858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5"/>
                    <a:pt x="1840" y="795"/>
                  </a:cubicBezTo>
                  <a:cubicBezTo>
                    <a:pt x="1840" y="354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91700" y="111635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46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1" y="1500"/>
                    <a:pt x="850" y="1573"/>
                    <a:pt x="1045" y="1573"/>
                  </a:cubicBezTo>
                  <a:cubicBezTo>
                    <a:pt x="1450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059275" y="10354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4" y="0"/>
                    <a:pt x="1" y="844"/>
                    <a:pt x="505" y="1348"/>
                  </a:cubicBezTo>
                  <a:cubicBezTo>
                    <a:pt x="663" y="1507"/>
                    <a:pt x="858" y="1577"/>
                    <a:pt x="1049" y="1577"/>
                  </a:cubicBezTo>
                  <a:cubicBezTo>
                    <a:pt x="1452" y="1577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4708275" y="856450"/>
              <a:ext cx="2575650" cy="667875"/>
            </a:xfrm>
            <a:custGeom>
              <a:avLst/>
              <a:gdLst/>
              <a:ahLst/>
              <a:cxnLst/>
              <a:rect l="l" t="t" r="r" b="b"/>
              <a:pathLst>
                <a:path w="103026" h="26715" extrusionOk="0">
                  <a:moveTo>
                    <a:pt x="55432" y="1"/>
                  </a:moveTo>
                  <a:lnTo>
                    <a:pt x="46271" y="7952"/>
                  </a:lnTo>
                  <a:lnTo>
                    <a:pt x="35938" y="5507"/>
                  </a:lnTo>
                  <a:lnTo>
                    <a:pt x="35913" y="5507"/>
                  </a:lnTo>
                  <a:lnTo>
                    <a:pt x="27294" y="11934"/>
                  </a:lnTo>
                  <a:lnTo>
                    <a:pt x="16382" y="6188"/>
                  </a:lnTo>
                  <a:lnTo>
                    <a:pt x="11480" y="23287"/>
                  </a:lnTo>
                  <a:lnTo>
                    <a:pt x="0" y="26526"/>
                  </a:lnTo>
                  <a:lnTo>
                    <a:pt x="38" y="26664"/>
                  </a:lnTo>
                  <a:lnTo>
                    <a:pt x="11593" y="23401"/>
                  </a:lnTo>
                  <a:lnTo>
                    <a:pt x="16470" y="6389"/>
                  </a:lnTo>
                  <a:lnTo>
                    <a:pt x="27306" y="12098"/>
                  </a:lnTo>
                  <a:lnTo>
                    <a:pt x="35938" y="5659"/>
                  </a:lnTo>
                  <a:lnTo>
                    <a:pt x="46309" y="8103"/>
                  </a:lnTo>
                  <a:lnTo>
                    <a:pt x="55419" y="215"/>
                  </a:lnTo>
                  <a:lnTo>
                    <a:pt x="64958" y="12186"/>
                  </a:lnTo>
                  <a:lnTo>
                    <a:pt x="64970" y="12211"/>
                  </a:lnTo>
                  <a:lnTo>
                    <a:pt x="79663" y="15815"/>
                  </a:lnTo>
                  <a:lnTo>
                    <a:pt x="79714" y="15827"/>
                  </a:lnTo>
                  <a:lnTo>
                    <a:pt x="87186" y="5293"/>
                  </a:lnTo>
                  <a:lnTo>
                    <a:pt x="90815" y="19368"/>
                  </a:lnTo>
                  <a:lnTo>
                    <a:pt x="90815" y="19394"/>
                  </a:lnTo>
                  <a:lnTo>
                    <a:pt x="102950" y="26715"/>
                  </a:lnTo>
                  <a:lnTo>
                    <a:pt x="103025" y="26589"/>
                  </a:lnTo>
                  <a:lnTo>
                    <a:pt x="90941" y="19305"/>
                  </a:lnTo>
                  <a:lnTo>
                    <a:pt x="87249" y="4966"/>
                  </a:lnTo>
                  <a:lnTo>
                    <a:pt x="79651" y="15664"/>
                  </a:lnTo>
                  <a:lnTo>
                    <a:pt x="65046" y="12085"/>
                  </a:lnTo>
                  <a:lnTo>
                    <a:pt x="5543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4558950" y="1523350"/>
              <a:ext cx="2813800" cy="3825"/>
            </a:xfrm>
            <a:custGeom>
              <a:avLst/>
              <a:gdLst/>
              <a:ahLst/>
              <a:cxnLst/>
              <a:rect l="l" t="t" r="r" b="b"/>
              <a:pathLst>
                <a:path w="112552" h="153" extrusionOk="0">
                  <a:moveTo>
                    <a:pt x="1" y="1"/>
                  </a:moveTo>
                  <a:lnTo>
                    <a:pt x="1" y="152"/>
                  </a:lnTo>
                  <a:lnTo>
                    <a:pt x="112552" y="152"/>
                  </a:lnTo>
                  <a:lnTo>
                    <a:pt x="112552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4967225" y="141877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4" y="1506"/>
                    <a:pt x="850" y="1577"/>
                    <a:pt x="1043" y="1577"/>
                  </a:cubicBezTo>
                  <a:cubicBezTo>
                    <a:pt x="1451" y="1577"/>
                    <a:pt x="1840" y="1261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5101172" y="992325"/>
              <a:ext cx="42875" cy="39850"/>
            </a:xfrm>
            <a:custGeom>
              <a:avLst/>
              <a:gdLst/>
              <a:ahLst/>
              <a:cxnLst/>
              <a:rect l="l" t="t" r="r" b="b"/>
              <a:pathLst>
                <a:path w="1715" h="1594" extrusionOk="0">
                  <a:moveTo>
                    <a:pt x="849" y="1"/>
                  </a:moveTo>
                  <a:cubicBezTo>
                    <a:pt x="810" y="1"/>
                    <a:pt x="771" y="4"/>
                    <a:pt x="731" y="9"/>
                  </a:cubicBezTo>
                  <a:cubicBezTo>
                    <a:pt x="290" y="85"/>
                    <a:pt x="1" y="488"/>
                    <a:pt x="76" y="917"/>
                  </a:cubicBezTo>
                  <a:cubicBezTo>
                    <a:pt x="133" y="1317"/>
                    <a:pt x="482" y="1593"/>
                    <a:pt x="866" y="1593"/>
                  </a:cubicBezTo>
                  <a:cubicBezTo>
                    <a:pt x="905" y="1593"/>
                    <a:pt x="944" y="1590"/>
                    <a:pt x="983" y="1584"/>
                  </a:cubicBezTo>
                  <a:cubicBezTo>
                    <a:pt x="1412" y="1509"/>
                    <a:pt x="1714" y="1106"/>
                    <a:pt x="1639" y="665"/>
                  </a:cubicBezTo>
                  <a:cubicBezTo>
                    <a:pt x="1581" y="276"/>
                    <a:pt x="1233" y="1"/>
                    <a:pt x="84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364775" y="1136200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46" y="0"/>
                  </a:moveTo>
                  <a:cubicBezTo>
                    <a:pt x="353" y="0"/>
                    <a:pt x="1" y="845"/>
                    <a:pt x="492" y="1349"/>
                  </a:cubicBezTo>
                  <a:cubicBezTo>
                    <a:pt x="654" y="1507"/>
                    <a:pt x="852" y="1578"/>
                    <a:pt x="1045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5581825" y="976800"/>
              <a:ext cx="46025" cy="39525"/>
            </a:xfrm>
            <a:custGeom>
              <a:avLst/>
              <a:gdLst/>
              <a:ahLst/>
              <a:cxnLst/>
              <a:rect l="l" t="t" r="r" b="b"/>
              <a:pathLst>
                <a:path w="1841" h="1581" extrusionOk="0">
                  <a:moveTo>
                    <a:pt x="1059" y="0"/>
                  </a:moveTo>
                  <a:cubicBezTo>
                    <a:pt x="353" y="0"/>
                    <a:pt x="1" y="857"/>
                    <a:pt x="505" y="1349"/>
                  </a:cubicBezTo>
                  <a:cubicBezTo>
                    <a:pt x="664" y="1508"/>
                    <a:pt x="861" y="1580"/>
                    <a:pt x="1055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5838875" y="1036025"/>
              <a:ext cx="46025" cy="39450"/>
            </a:xfrm>
            <a:custGeom>
              <a:avLst/>
              <a:gdLst/>
              <a:ahLst/>
              <a:cxnLst/>
              <a:rect l="l" t="t" r="r" b="b"/>
              <a:pathLst>
                <a:path w="1841" h="1578" extrusionOk="0">
                  <a:moveTo>
                    <a:pt x="1059" y="0"/>
                  </a:moveTo>
                  <a:cubicBezTo>
                    <a:pt x="354" y="0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316150" y="1138400"/>
              <a:ext cx="39700" cy="39400"/>
            </a:xfrm>
            <a:custGeom>
              <a:avLst/>
              <a:gdLst/>
              <a:ahLst/>
              <a:cxnLst/>
              <a:rect l="l" t="t" r="r" b="b"/>
              <a:pathLst>
                <a:path w="1588" h="1576" extrusionOk="0">
                  <a:moveTo>
                    <a:pt x="794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82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675275" y="1230075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46" y="0"/>
                  </a:moveTo>
                  <a:cubicBezTo>
                    <a:pt x="353" y="0"/>
                    <a:pt x="0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863325" y="967025"/>
              <a:ext cx="46350" cy="39350"/>
            </a:xfrm>
            <a:custGeom>
              <a:avLst/>
              <a:gdLst/>
              <a:ahLst/>
              <a:cxnLst/>
              <a:rect l="l" t="t" r="r" b="b"/>
              <a:pathLst>
                <a:path w="1854" h="1574" extrusionOk="0">
                  <a:moveTo>
                    <a:pt x="1059" y="1"/>
                  </a:moveTo>
                  <a:cubicBezTo>
                    <a:pt x="354" y="1"/>
                    <a:pt x="1" y="845"/>
                    <a:pt x="505" y="1336"/>
                  </a:cubicBezTo>
                  <a:cubicBezTo>
                    <a:pt x="665" y="1500"/>
                    <a:pt x="863" y="1574"/>
                    <a:pt x="1058" y="1574"/>
                  </a:cubicBezTo>
                  <a:cubicBezTo>
                    <a:pt x="1463" y="1574"/>
                    <a:pt x="1853" y="1258"/>
                    <a:pt x="1853" y="782"/>
                  </a:cubicBezTo>
                  <a:cubicBezTo>
                    <a:pt x="1853" y="341"/>
                    <a:pt x="1500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6956275" y="1323000"/>
              <a:ext cx="46000" cy="39350"/>
            </a:xfrm>
            <a:custGeom>
              <a:avLst/>
              <a:gdLst/>
              <a:ahLst/>
              <a:cxnLst/>
              <a:rect l="l" t="t" r="r" b="b"/>
              <a:pathLst>
                <a:path w="1840" h="1574" extrusionOk="0">
                  <a:moveTo>
                    <a:pt x="1059" y="1"/>
                  </a:moveTo>
                  <a:cubicBezTo>
                    <a:pt x="353" y="1"/>
                    <a:pt x="0" y="845"/>
                    <a:pt x="504" y="1336"/>
                  </a:cubicBezTo>
                  <a:cubicBezTo>
                    <a:pt x="664" y="1500"/>
                    <a:pt x="861" y="1574"/>
                    <a:pt x="1055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>
            <p:ph type="subTitle" idx="1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13"/>
          <p:cNvSpPr txBox="1"/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69" name="Google Shape;269;p13"/>
          <p:cNvSpPr txBox="1"/>
          <p:nvPr>
            <p:ph type="subTitle" idx="2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0" name="Google Shape;270;p13"/>
          <p:cNvSpPr txBox="1"/>
          <p:nvPr>
            <p:ph type="title" idx="3" hasCustomPrompt="1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/>
          <p:nvPr>
            <p:ph type="ctrTitle" idx="4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72" name="Google Shape;272;p13"/>
          <p:cNvSpPr txBox="1"/>
          <p:nvPr>
            <p:ph type="subTitle" idx="5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3" name="Google Shape;273;p13"/>
          <p:cNvSpPr txBox="1"/>
          <p:nvPr>
            <p:ph type="title" idx="6" hasCustomPrompt="1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/>
          <p:nvPr>
            <p:ph type="ctrTitle" idx="7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type="ctrTitle" idx="8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type="title" idx="9" hasCustomPrompt="1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/>
          <p:nvPr>
            <p:ph type="ctrTitle" idx="13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ctrTitle"/>
          </p:nvPr>
        </p:nvSpPr>
        <p:spPr>
          <a:xfrm>
            <a:off x="4696481" y="1365079"/>
            <a:ext cx="265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0" name="Google Shape;280;p14"/>
          <p:cNvSpPr txBox="1"/>
          <p:nvPr>
            <p:ph type="subTitle" idx="1"/>
          </p:nvPr>
        </p:nvSpPr>
        <p:spPr>
          <a:xfrm>
            <a:off x="4696481" y="1835141"/>
            <a:ext cx="30393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type="ctrTitle" idx="2"/>
          </p:nvPr>
        </p:nvSpPr>
        <p:spPr>
          <a:xfrm>
            <a:off x="1900150" y="3127942"/>
            <a:ext cx="2472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2" name="Google Shape;282;p14"/>
          <p:cNvSpPr txBox="1"/>
          <p:nvPr>
            <p:ph type="subTitle" idx="3"/>
          </p:nvPr>
        </p:nvSpPr>
        <p:spPr>
          <a:xfrm>
            <a:off x="1333875" y="3598390"/>
            <a:ext cx="30393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3" name="Google Shape;283;p14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14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14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14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87" name="Google Shape;287;p14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88" name="Google Shape;288;p1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0" name="Google Shape;290;p14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14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14"/>
          <p:cNvSpPr txBox="1"/>
          <p:nvPr>
            <p:ph type="ctrTitle" idx="4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1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8" name="Google Shape;298;p1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99" name="Google Shape;299;p1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1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15"/>
          <p:cNvSpPr txBox="1"/>
          <p:nvPr>
            <p:ph type="ctrTitle"/>
          </p:nvPr>
        </p:nvSpPr>
        <p:spPr>
          <a:xfrm>
            <a:off x="891226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4" name="Google Shape;304;p15"/>
          <p:cNvSpPr txBox="1"/>
          <p:nvPr>
            <p:ph type="subTitle" idx="1"/>
          </p:nvPr>
        </p:nvSpPr>
        <p:spPr>
          <a:xfrm>
            <a:off x="891226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5" name="Google Shape;305;p15"/>
          <p:cNvSpPr txBox="1"/>
          <p:nvPr>
            <p:ph type="ctrTitle" idx="2"/>
          </p:nvPr>
        </p:nvSpPr>
        <p:spPr>
          <a:xfrm>
            <a:off x="3503173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6" name="Google Shape;306;p15"/>
          <p:cNvSpPr txBox="1"/>
          <p:nvPr>
            <p:ph type="subTitle" idx="3"/>
          </p:nvPr>
        </p:nvSpPr>
        <p:spPr>
          <a:xfrm>
            <a:off x="3503173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7" name="Google Shape;307;p15"/>
          <p:cNvSpPr txBox="1"/>
          <p:nvPr>
            <p:ph type="ctrTitle" idx="4"/>
          </p:nvPr>
        </p:nvSpPr>
        <p:spPr>
          <a:xfrm>
            <a:off x="6124594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8" name="Google Shape;308;p15"/>
          <p:cNvSpPr txBox="1"/>
          <p:nvPr>
            <p:ph type="subTitle" idx="5"/>
          </p:nvPr>
        </p:nvSpPr>
        <p:spPr>
          <a:xfrm>
            <a:off x="6124594" y="3491100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9" name="Google Shape;309;p15"/>
          <p:cNvSpPr txBox="1"/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/>
          <p:nvPr>
            <p:ph type="ctrTitle"/>
          </p:nvPr>
        </p:nvSpPr>
        <p:spPr>
          <a:xfrm>
            <a:off x="1121525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2" name="Google Shape;312;p16"/>
          <p:cNvSpPr txBox="1"/>
          <p:nvPr>
            <p:ph type="subTitle" idx="1"/>
          </p:nvPr>
        </p:nvSpPr>
        <p:spPr>
          <a:xfrm>
            <a:off x="961925" y="1643751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3" name="Google Shape;313;p16"/>
          <p:cNvSpPr txBox="1"/>
          <p:nvPr>
            <p:ph type="ctrTitle" idx="2"/>
          </p:nvPr>
        </p:nvSpPr>
        <p:spPr>
          <a:xfrm>
            <a:off x="3628263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4" name="Google Shape;314;p16"/>
          <p:cNvSpPr txBox="1"/>
          <p:nvPr>
            <p:ph type="subTitle" idx="3"/>
          </p:nvPr>
        </p:nvSpPr>
        <p:spPr>
          <a:xfrm>
            <a:off x="3468663" y="1643759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5" name="Google Shape;315;p16"/>
          <p:cNvSpPr txBox="1"/>
          <p:nvPr>
            <p:ph type="ctrTitle" idx="4"/>
          </p:nvPr>
        </p:nvSpPr>
        <p:spPr>
          <a:xfrm>
            <a:off x="6142624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6" name="Google Shape;316;p16"/>
          <p:cNvSpPr txBox="1"/>
          <p:nvPr>
            <p:ph type="subTitle" idx="5"/>
          </p:nvPr>
        </p:nvSpPr>
        <p:spPr>
          <a:xfrm>
            <a:off x="5947924" y="1643751"/>
            <a:ext cx="22707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7" name="Google Shape;317;p16"/>
          <p:cNvSpPr txBox="1"/>
          <p:nvPr>
            <p:ph type="ctrTitle" idx="6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18" name="Google Shape;318;p16"/>
          <p:cNvSpPr txBox="1"/>
          <p:nvPr>
            <p:ph type="ctrTitle" idx="7"/>
          </p:nvPr>
        </p:nvSpPr>
        <p:spPr>
          <a:xfrm>
            <a:off x="1121525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9" name="Google Shape;319;p16"/>
          <p:cNvSpPr txBox="1"/>
          <p:nvPr>
            <p:ph type="subTitle" idx="8"/>
          </p:nvPr>
        </p:nvSpPr>
        <p:spPr>
          <a:xfrm>
            <a:off x="961925" y="3479251"/>
            <a:ext cx="22005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0" name="Google Shape;320;p16"/>
          <p:cNvSpPr txBox="1"/>
          <p:nvPr>
            <p:ph type="ctrTitle" idx="9"/>
          </p:nvPr>
        </p:nvSpPr>
        <p:spPr>
          <a:xfrm>
            <a:off x="3628263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21" name="Google Shape;321;p16"/>
          <p:cNvSpPr txBox="1"/>
          <p:nvPr>
            <p:ph type="subTitle" idx="13"/>
          </p:nvPr>
        </p:nvSpPr>
        <p:spPr>
          <a:xfrm>
            <a:off x="3533613" y="3479251"/>
            <a:ext cx="2070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2" name="Google Shape;322;p16"/>
          <p:cNvSpPr txBox="1"/>
          <p:nvPr>
            <p:ph type="ctrTitle" idx="14"/>
          </p:nvPr>
        </p:nvSpPr>
        <p:spPr>
          <a:xfrm>
            <a:off x="6142624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23" name="Google Shape;323;p16"/>
          <p:cNvSpPr txBox="1"/>
          <p:nvPr>
            <p:ph type="subTitle" idx="15"/>
          </p:nvPr>
        </p:nvSpPr>
        <p:spPr>
          <a:xfrm>
            <a:off x="5947924" y="3479251"/>
            <a:ext cx="22707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4" name="Google Shape;324;p1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1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1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1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8" name="Google Shape;328;p1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1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1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1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/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5" name="Google Shape;335;p17"/>
          <p:cNvSpPr txBox="1"/>
          <p:nvPr>
            <p:ph type="subTitle" idx="1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6" name="Google Shape;336;p17"/>
          <p:cNvSpPr txBox="1"/>
          <p:nvPr>
            <p:ph type="ctrTitle" idx="2"/>
          </p:nvPr>
        </p:nvSpPr>
        <p:spPr>
          <a:xfrm>
            <a:off x="6054555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7" name="Google Shape;337;p17"/>
          <p:cNvSpPr txBox="1"/>
          <p:nvPr>
            <p:ph type="subTitle" idx="3"/>
          </p:nvPr>
        </p:nvSpPr>
        <p:spPr>
          <a:xfrm>
            <a:off x="6054555" y="186549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8" name="Google Shape;338;p17"/>
          <p:cNvSpPr txBox="1"/>
          <p:nvPr>
            <p:ph type="ctrTitle" idx="4"/>
          </p:nvPr>
        </p:nvSpPr>
        <p:spPr>
          <a:xfrm>
            <a:off x="1218541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9" name="Google Shape;339;p17"/>
          <p:cNvSpPr txBox="1"/>
          <p:nvPr>
            <p:ph type="subTitle" idx="5"/>
          </p:nvPr>
        </p:nvSpPr>
        <p:spPr>
          <a:xfrm>
            <a:off x="1116841" y="3271106"/>
            <a:ext cx="2084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0" name="Google Shape;340;p17"/>
          <p:cNvSpPr txBox="1"/>
          <p:nvPr>
            <p:ph type="ctrTitle" idx="6"/>
          </p:nvPr>
        </p:nvSpPr>
        <p:spPr>
          <a:xfrm>
            <a:off x="6054555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41" name="Google Shape;341;p17"/>
          <p:cNvSpPr txBox="1"/>
          <p:nvPr>
            <p:ph type="subTitle" idx="7"/>
          </p:nvPr>
        </p:nvSpPr>
        <p:spPr>
          <a:xfrm>
            <a:off x="6054555" y="327110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2" name="Google Shape;342;p17"/>
          <p:cNvSpPr txBox="1"/>
          <p:nvPr>
            <p:ph type="ctrTitle" idx="8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43" name="Google Shape;343;p17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7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17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17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17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" name="Google Shape;348;p17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9" name="Google Shape;349;p17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0" name="Google Shape;350;p17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17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7"/>
          <p:cNvSpPr/>
          <p:nvPr/>
        </p:nvSpPr>
        <p:spPr>
          <a:xfrm>
            <a:off x="816650" y="4612675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>
            <p:ph type="ctrTitle"/>
          </p:nvPr>
        </p:nvSpPr>
        <p:spPr>
          <a:xfrm>
            <a:off x="915161" y="2299544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5" name="Google Shape;355;p18"/>
          <p:cNvSpPr txBox="1"/>
          <p:nvPr>
            <p:ph type="subTitle" idx="1"/>
          </p:nvPr>
        </p:nvSpPr>
        <p:spPr>
          <a:xfrm>
            <a:off x="879139" y="1777397"/>
            <a:ext cx="1917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6" name="Google Shape;356;p18"/>
          <p:cNvSpPr txBox="1"/>
          <p:nvPr>
            <p:ph type="ctrTitle" idx="2"/>
          </p:nvPr>
        </p:nvSpPr>
        <p:spPr>
          <a:xfrm>
            <a:off x="6345518" y="2299544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7" name="Google Shape;357;p18"/>
          <p:cNvSpPr txBox="1"/>
          <p:nvPr>
            <p:ph type="subTitle" idx="3"/>
          </p:nvPr>
        </p:nvSpPr>
        <p:spPr>
          <a:xfrm>
            <a:off x="6345518" y="1777397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8" name="Google Shape;358;p18"/>
          <p:cNvSpPr txBox="1"/>
          <p:nvPr>
            <p:ph type="ctrTitle" idx="4"/>
          </p:nvPr>
        </p:nvSpPr>
        <p:spPr>
          <a:xfrm>
            <a:off x="915161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9" name="Google Shape;359;p18"/>
          <p:cNvSpPr txBox="1"/>
          <p:nvPr>
            <p:ph type="subTitle" idx="5"/>
          </p:nvPr>
        </p:nvSpPr>
        <p:spPr>
          <a:xfrm>
            <a:off x="915161" y="33532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0" name="Google Shape;360;p18"/>
          <p:cNvSpPr txBox="1"/>
          <p:nvPr>
            <p:ph type="ctrTitle" idx="6"/>
          </p:nvPr>
        </p:nvSpPr>
        <p:spPr>
          <a:xfrm>
            <a:off x="6345518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1" name="Google Shape;361;p18"/>
          <p:cNvSpPr txBox="1"/>
          <p:nvPr>
            <p:ph type="subTitle" idx="7"/>
          </p:nvPr>
        </p:nvSpPr>
        <p:spPr>
          <a:xfrm>
            <a:off x="6345518" y="3353275"/>
            <a:ext cx="16566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2" name="Google Shape;362;p18"/>
          <p:cNvSpPr txBox="1"/>
          <p:nvPr>
            <p:ph type="ctrTitle" idx="8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63" name="Google Shape;363;p18"/>
          <p:cNvSpPr/>
          <p:nvPr/>
        </p:nvSpPr>
        <p:spPr>
          <a:xfrm>
            <a:off x="7647375" y="94960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18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18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18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18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8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18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18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18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18"/>
          <p:cNvSpPr/>
          <p:nvPr/>
        </p:nvSpPr>
        <p:spPr>
          <a:xfrm>
            <a:off x="816650" y="4612675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/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5" name="Google Shape;375;p19"/>
          <p:cNvSpPr txBox="1"/>
          <p:nvPr>
            <p:ph type="subTitle" idx="1"/>
          </p:nvPr>
        </p:nvSpPr>
        <p:spPr>
          <a:xfrm>
            <a:off x="2902550" y="54000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6" name="Google Shape;376;p19"/>
          <p:cNvSpPr txBox="1"/>
          <p:nvPr/>
        </p:nvSpPr>
        <p:spPr>
          <a:xfrm>
            <a:off x="2289500" y="3592806"/>
            <a:ext cx="41865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-GB" sz="1000">
                <a:solidFill>
                  <a:schemeClr val="accen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/>
              </a:rPr>
              <a:t>Slidesgo</a:t>
            </a:r>
            <a:r>
              <a:rPr lang="en-GB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-GB" sz="1000">
                <a:solidFill>
                  <a:schemeClr val="accent2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/>
              </a:rPr>
              <a:t>Flaticon</a:t>
            </a:r>
            <a:r>
              <a:rPr lang="en-GB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and infographics &amp; images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/>
              </a:rPr>
              <a:t>Freepik</a:t>
            </a:r>
            <a:endParaRPr sz="1000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858247" y="1380669"/>
            <a:ext cx="130760" cy="131015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19"/>
          <p:cNvSpPr/>
          <p:nvPr/>
        </p:nvSpPr>
        <p:spPr>
          <a:xfrm>
            <a:off x="1802448" y="4340187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19"/>
          <p:cNvSpPr/>
          <p:nvPr/>
        </p:nvSpPr>
        <p:spPr>
          <a:xfrm>
            <a:off x="7196621" y="809541"/>
            <a:ext cx="131015" cy="131015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19"/>
          <p:cNvSpPr/>
          <p:nvPr/>
        </p:nvSpPr>
        <p:spPr>
          <a:xfrm>
            <a:off x="7826485" y="4005523"/>
            <a:ext cx="105796" cy="106050"/>
          </a:xfrm>
          <a:custGeom>
            <a:avLst/>
            <a:gdLst/>
            <a:ahLst/>
            <a:cxnLst/>
            <a:rect l="l" t="t" r="r" b="b"/>
            <a:pathLst>
              <a:path w="3742" h="3751" fill="none" extrusionOk="0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w="29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19"/>
          <p:cNvSpPr/>
          <p:nvPr/>
        </p:nvSpPr>
        <p:spPr>
          <a:xfrm>
            <a:off x="6669747" y="3108456"/>
            <a:ext cx="62397" cy="62397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19"/>
          <p:cNvSpPr/>
          <p:nvPr/>
        </p:nvSpPr>
        <p:spPr>
          <a:xfrm>
            <a:off x="2127273" y="2530788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19"/>
          <p:cNvSpPr/>
          <p:nvPr/>
        </p:nvSpPr>
        <p:spPr>
          <a:xfrm>
            <a:off x="7418926" y="3240515"/>
            <a:ext cx="112298" cy="112553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19"/>
          <p:cNvSpPr/>
          <p:nvPr/>
        </p:nvSpPr>
        <p:spPr>
          <a:xfrm>
            <a:off x="7751274" y="1218584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5" name="Google Shape;385;p19"/>
          <p:cNvGrpSpPr/>
          <p:nvPr/>
        </p:nvGrpSpPr>
        <p:grpSpPr>
          <a:xfrm>
            <a:off x="6669747" y="-389684"/>
            <a:ext cx="143766" cy="2106420"/>
            <a:chOff x="6780548" y="337714"/>
            <a:chExt cx="133252" cy="1952377"/>
          </a:xfrm>
        </p:grpSpPr>
        <p:sp>
          <p:nvSpPr>
            <p:cNvPr id="386" name="Google Shape;386;p19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1510029" y="507749"/>
            <a:ext cx="203534" cy="2663107"/>
            <a:chOff x="250617" y="2402301"/>
            <a:chExt cx="188650" cy="2468354"/>
          </a:xfrm>
        </p:grpSpPr>
        <p:sp>
          <p:nvSpPr>
            <p:cNvPr id="389" name="Google Shape;389;p19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3" name="Google Shape;393;p19"/>
          <p:cNvGrpSpPr/>
          <p:nvPr/>
        </p:nvGrpSpPr>
        <p:grpSpPr>
          <a:xfrm>
            <a:off x="385355" y="1380671"/>
            <a:ext cx="199237" cy="2828935"/>
            <a:chOff x="1608717" y="1280046"/>
            <a:chExt cx="199237" cy="2828935"/>
          </a:xfrm>
        </p:grpSpPr>
        <p:sp>
          <p:nvSpPr>
            <p:cNvPr id="394" name="Google Shape;394;p19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7" name="Google Shape;397;p19"/>
          <p:cNvSpPr/>
          <p:nvPr/>
        </p:nvSpPr>
        <p:spPr>
          <a:xfrm>
            <a:off x="1050592" y="3209646"/>
            <a:ext cx="9132" cy="2718457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19"/>
          <p:cNvSpPr/>
          <p:nvPr/>
        </p:nvSpPr>
        <p:spPr>
          <a:xfrm>
            <a:off x="7090326" y="2590809"/>
            <a:ext cx="9132" cy="1822361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9" name="Google Shape;399;p19"/>
          <p:cNvGrpSpPr/>
          <p:nvPr/>
        </p:nvGrpSpPr>
        <p:grpSpPr>
          <a:xfrm>
            <a:off x="989005" y="-389666"/>
            <a:ext cx="62143" cy="897428"/>
            <a:chOff x="2038689" y="173907"/>
            <a:chExt cx="57599" cy="831799"/>
          </a:xfrm>
        </p:grpSpPr>
        <p:sp>
          <p:nvSpPr>
            <p:cNvPr id="400" name="Google Shape;400;p19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2" name="Google Shape;402;p19"/>
          <p:cNvGrpSpPr/>
          <p:nvPr/>
        </p:nvGrpSpPr>
        <p:grpSpPr>
          <a:xfrm>
            <a:off x="8568723" y="2184809"/>
            <a:ext cx="214702" cy="2308597"/>
            <a:chOff x="8008096" y="2108910"/>
            <a:chExt cx="199001" cy="2139769"/>
          </a:xfrm>
        </p:grpSpPr>
        <p:sp>
          <p:nvSpPr>
            <p:cNvPr id="403" name="Google Shape;403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6423211" y="3192659"/>
            <a:ext cx="86853" cy="86825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6" name="Google Shape;406;p19"/>
          <p:cNvGrpSpPr/>
          <p:nvPr/>
        </p:nvGrpSpPr>
        <p:grpSpPr>
          <a:xfrm>
            <a:off x="8221223" y="9"/>
            <a:ext cx="214702" cy="2308597"/>
            <a:chOff x="8008096" y="2108910"/>
            <a:chExt cx="199001" cy="2139769"/>
          </a:xfrm>
        </p:grpSpPr>
        <p:sp>
          <p:nvSpPr>
            <p:cNvPr id="407" name="Google Shape;407;p19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type="body" idx="1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11" name="Google Shape;411;p20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412" name="Google Shape;412;p20"/>
          <p:cNvSpPr txBox="1"/>
          <p:nvPr>
            <p:ph type="body" idx="2"/>
          </p:nvPr>
        </p:nvSpPr>
        <p:spPr>
          <a:xfrm>
            <a:off x="4690125" y="1063525"/>
            <a:ext cx="3908700" cy="3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D37"/>
              </a:buClr>
              <a:buSzPts val="1000"/>
              <a:buFont typeface="Livvic Light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13" name="Google Shape;413;p20"/>
          <p:cNvSpPr/>
          <p:nvPr/>
        </p:nvSpPr>
        <p:spPr>
          <a:xfrm>
            <a:off x="8829925" y="1123700"/>
            <a:ext cx="108650" cy="108625"/>
          </a:xfrm>
          <a:custGeom>
            <a:avLst/>
            <a:gdLst/>
            <a:ahLst/>
            <a:cxnLst/>
            <a:rect l="l" t="t" r="r" b="b"/>
            <a:pathLst>
              <a:path w="4346" h="4345" extrusionOk="0">
                <a:moveTo>
                  <a:pt x="4027" y="337"/>
                </a:moveTo>
                <a:lnTo>
                  <a:pt x="4027" y="4008"/>
                </a:lnTo>
                <a:lnTo>
                  <a:pt x="338" y="4008"/>
                </a:lnTo>
                <a:lnTo>
                  <a:pt x="338" y="337"/>
                </a:lnTo>
                <a:close/>
                <a:moveTo>
                  <a:pt x="1" y="0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20"/>
          <p:cNvSpPr/>
          <p:nvPr/>
        </p:nvSpPr>
        <p:spPr>
          <a:xfrm>
            <a:off x="9156250" y="1340450"/>
            <a:ext cx="111450" cy="110975"/>
          </a:xfrm>
          <a:custGeom>
            <a:avLst/>
            <a:gdLst/>
            <a:ahLst/>
            <a:cxnLst/>
            <a:rect l="l" t="t" r="r" b="b"/>
            <a:pathLst>
              <a:path w="4458" h="4439" extrusionOk="0">
                <a:moveTo>
                  <a:pt x="4008" y="431"/>
                </a:moveTo>
                <a:lnTo>
                  <a:pt x="4008" y="4008"/>
                </a:lnTo>
                <a:lnTo>
                  <a:pt x="431" y="4008"/>
                </a:lnTo>
                <a:lnTo>
                  <a:pt x="431" y="431"/>
                </a:lnTo>
                <a:close/>
                <a:moveTo>
                  <a:pt x="0" y="1"/>
                </a:moveTo>
                <a:lnTo>
                  <a:pt x="0" y="4439"/>
                </a:lnTo>
                <a:lnTo>
                  <a:pt x="4457" y="4439"/>
                </a:lnTo>
                <a:lnTo>
                  <a:pt x="4457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20"/>
          <p:cNvSpPr/>
          <p:nvPr/>
        </p:nvSpPr>
        <p:spPr>
          <a:xfrm>
            <a:off x="5809850" y="21440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4345" h="4345" extrusionOk="0">
                <a:moveTo>
                  <a:pt x="4008" y="337"/>
                </a:moveTo>
                <a:lnTo>
                  <a:pt x="4008" y="4008"/>
                </a:lnTo>
                <a:lnTo>
                  <a:pt x="337" y="4008"/>
                </a:lnTo>
                <a:lnTo>
                  <a:pt x="337" y="337"/>
                </a:lnTo>
                <a:close/>
                <a:moveTo>
                  <a:pt x="0" y="0"/>
                </a:moveTo>
                <a:lnTo>
                  <a:pt x="0" y="4345"/>
                </a:lnTo>
                <a:lnTo>
                  <a:pt x="4345" y="4345"/>
                </a:lnTo>
                <a:lnTo>
                  <a:pt x="434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20"/>
          <p:cNvSpPr/>
          <p:nvPr/>
        </p:nvSpPr>
        <p:spPr>
          <a:xfrm>
            <a:off x="7079800" y="420088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20"/>
          <p:cNvSpPr/>
          <p:nvPr/>
        </p:nvSpPr>
        <p:spPr>
          <a:xfrm>
            <a:off x="7952700" y="278513"/>
            <a:ext cx="44975" cy="44500"/>
          </a:xfrm>
          <a:custGeom>
            <a:avLst/>
            <a:gdLst/>
            <a:ahLst/>
            <a:cxnLst/>
            <a:rect l="l" t="t" r="r" b="b"/>
            <a:pathLst>
              <a:path w="1799" h="1780" extrusionOk="0">
                <a:moveTo>
                  <a:pt x="1" y="1"/>
                </a:moveTo>
                <a:lnTo>
                  <a:pt x="1" y="1780"/>
                </a:lnTo>
                <a:lnTo>
                  <a:pt x="1798" y="1780"/>
                </a:lnTo>
                <a:lnTo>
                  <a:pt x="1798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20"/>
          <p:cNvSpPr/>
          <p:nvPr/>
        </p:nvSpPr>
        <p:spPr>
          <a:xfrm>
            <a:off x="7372450" y="-69325"/>
            <a:ext cx="155925" cy="155925"/>
          </a:xfrm>
          <a:custGeom>
            <a:avLst/>
            <a:gdLst/>
            <a:ahLst/>
            <a:cxnLst/>
            <a:rect l="l" t="t" r="r" b="b"/>
            <a:pathLst>
              <a:path w="6237" h="6237" extrusionOk="0">
                <a:moveTo>
                  <a:pt x="0" y="0"/>
                </a:moveTo>
                <a:lnTo>
                  <a:pt x="0" y="6236"/>
                </a:lnTo>
                <a:lnTo>
                  <a:pt x="6236" y="6236"/>
                </a:lnTo>
                <a:lnTo>
                  <a:pt x="6236" y="0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9" name="Google Shape;419;p20"/>
          <p:cNvSpPr/>
          <p:nvPr/>
        </p:nvSpPr>
        <p:spPr>
          <a:xfrm>
            <a:off x="8464275" y="355050"/>
            <a:ext cx="155925" cy="156400"/>
          </a:xfrm>
          <a:custGeom>
            <a:avLst/>
            <a:gdLst/>
            <a:ahLst/>
            <a:cxnLst/>
            <a:rect l="l" t="t" r="r" b="b"/>
            <a:pathLst>
              <a:path w="6237" h="6256" extrusionOk="0">
                <a:moveTo>
                  <a:pt x="1" y="1"/>
                </a:moveTo>
                <a:lnTo>
                  <a:pt x="1" y="6256"/>
                </a:lnTo>
                <a:lnTo>
                  <a:pt x="6237" y="6256"/>
                </a:lnTo>
                <a:lnTo>
                  <a:pt x="623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0" name="Google Shape;420;p20"/>
          <p:cNvSpPr/>
          <p:nvPr/>
        </p:nvSpPr>
        <p:spPr>
          <a:xfrm>
            <a:off x="7264275" y="607363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20"/>
          <p:cNvSpPr/>
          <p:nvPr/>
        </p:nvSpPr>
        <p:spPr>
          <a:xfrm>
            <a:off x="6298850" y="907625"/>
            <a:ext cx="155925" cy="155900"/>
          </a:xfrm>
          <a:custGeom>
            <a:avLst/>
            <a:gdLst/>
            <a:ahLst/>
            <a:cxnLst/>
            <a:rect l="l" t="t" r="r" b="b"/>
            <a:pathLst>
              <a:path w="6237" h="6236" extrusionOk="0">
                <a:moveTo>
                  <a:pt x="1" y="0"/>
                </a:moveTo>
                <a:lnTo>
                  <a:pt x="1" y="6236"/>
                </a:lnTo>
                <a:lnTo>
                  <a:pt x="6237" y="6236"/>
                </a:lnTo>
                <a:lnTo>
                  <a:pt x="6237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20"/>
          <p:cNvSpPr/>
          <p:nvPr/>
        </p:nvSpPr>
        <p:spPr>
          <a:xfrm>
            <a:off x="-83000" y="4540463"/>
            <a:ext cx="164825" cy="164375"/>
          </a:xfrm>
          <a:custGeom>
            <a:avLst/>
            <a:gdLst/>
            <a:ahLst/>
            <a:cxnLst/>
            <a:rect l="l" t="t" r="r" b="b"/>
            <a:pathLst>
              <a:path w="6593" h="6575" extrusionOk="0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20"/>
          <p:cNvSpPr/>
          <p:nvPr/>
        </p:nvSpPr>
        <p:spPr>
          <a:xfrm>
            <a:off x="101475" y="4727738"/>
            <a:ext cx="122675" cy="122675"/>
          </a:xfrm>
          <a:custGeom>
            <a:avLst/>
            <a:gdLst/>
            <a:ahLst/>
            <a:cxnLst/>
            <a:rect l="l" t="t" r="r" b="b"/>
            <a:pathLst>
              <a:path w="4907" h="4907" extrusionOk="0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avLst/>
            <a:gdLst/>
            <a:ahLst/>
            <a:cxnLst/>
            <a:rect l="l" t="t" r="r" b="b"/>
            <a:pathLst>
              <a:path w="323" h="96151" extrusionOk="0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6" name="Google Shape;56;p3"/>
          <p:cNvSpPr txBox="1"/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type="subTitle" idx="1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type="title" idx="2" hasCustomPrompt="1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>
            <p:ph type="body" idx="1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" name="Google Shape;80;p5"/>
          <p:cNvSpPr txBox="1"/>
          <p:nvPr>
            <p:ph type="subTitle" idx="1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5"/>
          <p:cNvSpPr txBox="1"/>
          <p:nvPr>
            <p:ph type="ctrTitle" idx="2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2" name="Google Shape;82;p5"/>
          <p:cNvSpPr txBox="1"/>
          <p:nvPr>
            <p:ph type="subTitle" idx="3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type="ctrTitle" idx="4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avLst/>
            <a:gdLst/>
            <a:ahLst/>
            <a:cxnLst/>
            <a:rect l="l" t="t" r="r" b="b"/>
            <a:pathLst>
              <a:path w="3128" h="3109" extrusionOk="0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avLst/>
            <a:gdLst/>
            <a:ahLst/>
            <a:cxnLst/>
            <a:rect l="l" t="t" r="r" b="b"/>
            <a:pathLst>
              <a:path w="3110" h="3109" extrusionOk="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avLst/>
            <a:gdLst/>
            <a:ahLst/>
            <a:cxnLst/>
            <a:rect l="l" t="t" r="r" b="b"/>
            <a:pathLst>
              <a:path w="2679" h="2679" extrusionOk="0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avLst/>
            <a:gdLst/>
            <a:ahLst/>
            <a:cxnLst/>
            <a:rect l="l" t="t" r="r" b="b"/>
            <a:pathLst>
              <a:path w="6237" h="6255" extrusionOk="0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body" idx="1"/>
          </p:nvPr>
        </p:nvSpPr>
        <p:spPr>
          <a:xfrm>
            <a:off x="618306" y="2199025"/>
            <a:ext cx="1905900" cy="12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7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08" name="Google Shape;108;p7"/>
          <p:cNvSpPr/>
          <p:nvPr/>
        </p:nvSpPr>
        <p:spPr>
          <a:xfrm>
            <a:off x="7131388" y="365350"/>
            <a:ext cx="167150" cy="167150"/>
          </a:xfrm>
          <a:custGeom>
            <a:avLst/>
            <a:gdLst/>
            <a:ahLst/>
            <a:cxnLst/>
            <a:rect l="l" t="t" r="r" b="b"/>
            <a:pathLst>
              <a:path w="6686" h="6686" extrusionOk="0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7"/>
          <p:cNvSpPr/>
          <p:nvPr/>
        </p:nvSpPr>
        <p:spPr>
          <a:xfrm>
            <a:off x="8403188" y="218375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7"/>
          <p:cNvSpPr/>
          <p:nvPr/>
        </p:nvSpPr>
        <p:spPr>
          <a:xfrm>
            <a:off x="7776788" y="362575"/>
            <a:ext cx="52475" cy="52450"/>
          </a:xfrm>
          <a:custGeom>
            <a:avLst/>
            <a:gdLst/>
            <a:ahLst/>
            <a:cxnLst/>
            <a:rect l="l" t="t" r="r" b="b"/>
            <a:pathLst>
              <a:path w="2099" h="2098" extrusionOk="0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7"/>
          <p:cNvSpPr/>
          <p:nvPr/>
        </p:nvSpPr>
        <p:spPr>
          <a:xfrm>
            <a:off x="8539438" y="540950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113" name="Google Shape;113;p7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5" name="Google Shape;115;p7"/>
          <p:cNvSpPr/>
          <p:nvPr/>
        </p:nvSpPr>
        <p:spPr>
          <a:xfrm>
            <a:off x="318213" y="4418900"/>
            <a:ext cx="108650" cy="108650"/>
          </a:xfrm>
          <a:custGeom>
            <a:avLst/>
            <a:gdLst/>
            <a:ahLst/>
            <a:cxnLst/>
            <a:rect l="l" t="t" r="r" b="b"/>
            <a:pathLst>
              <a:path w="4346" h="4346" extrusionOk="0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7"/>
          <p:cNvSpPr/>
          <p:nvPr/>
        </p:nvSpPr>
        <p:spPr>
          <a:xfrm>
            <a:off x="454463" y="4741475"/>
            <a:ext cx="164350" cy="164350"/>
          </a:xfrm>
          <a:custGeom>
            <a:avLst/>
            <a:gdLst/>
            <a:ahLst/>
            <a:cxnLst/>
            <a:rect l="l" t="t" r="r" b="b"/>
            <a:pathLst>
              <a:path w="6574" h="6574" extrusionOk="0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8"/>
          <p:cNvSpPr/>
          <p:nvPr/>
        </p:nvSpPr>
        <p:spPr>
          <a:xfrm>
            <a:off x="1060456" y="1158638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8"/>
          <p:cNvSpPr/>
          <p:nvPr/>
        </p:nvSpPr>
        <p:spPr>
          <a:xfrm>
            <a:off x="7799740" y="916059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8"/>
          <p:cNvSpPr/>
          <p:nvPr/>
        </p:nvSpPr>
        <p:spPr>
          <a:xfrm>
            <a:off x="5257933" y="2452405"/>
            <a:ext cx="57599" cy="57599"/>
          </a:xfrm>
          <a:custGeom>
            <a:avLst/>
            <a:gdLst/>
            <a:ahLst/>
            <a:cxnLst/>
            <a:rect l="l" t="t" r="r" b="b"/>
            <a:pathLst>
              <a:path w="2198" h="2198" fill="none" extrusionOk="0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8"/>
          <p:cNvSpPr/>
          <p:nvPr/>
        </p:nvSpPr>
        <p:spPr>
          <a:xfrm>
            <a:off x="275669" y="1557059"/>
            <a:ext cx="57834" cy="57599"/>
          </a:xfrm>
          <a:custGeom>
            <a:avLst/>
            <a:gdLst/>
            <a:ahLst/>
            <a:cxnLst/>
            <a:rect l="l" t="t" r="r" b="b"/>
            <a:pathLst>
              <a:path w="2207" h="2198" fill="none" extrusionOk="0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8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8"/>
          <p:cNvSpPr/>
          <p:nvPr/>
        </p:nvSpPr>
        <p:spPr>
          <a:xfrm>
            <a:off x="8263673" y="2953681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26" name="Google Shape;126;p8"/>
            <p:cNvSpPr/>
            <p:nvPr/>
          </p:nvSpPr>
          <p:spPr>
            <a:xfrm>
              <a:off x="2877432" y="1968242"/>
              <a:ext cx="188886" cy="188624"/>
            </a:xfrm>
            <a:custGeom>
              <a:avLst/>
              <a:gdLst/>
              <a:ahLst/>
              <a:cxnLst/>
              <a:rect l="l" t="t" r="r" b="b"/>
              <a:pathLst>
                <a:path w="7208" h="7198" fill="none" extrusionOk="0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905393" y="1452501"/>
              <a:ext cx="133226" cy="133252"/>
            </a:xfrm>
            <a:custGeom>
              <a:avLst/>
              <a:gdLst/>
              <a:ahLst/>
              <a:cxnLst/>
              <a:rect l="l" t="t" r="r" b="b"/>
              <a:pathLst>
                <a:path w="5084" h="5085" fill="none" extrusionOk="0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931651" y="975334"/>
              <a:ext cx="80476" cy="80711"/>
            </a:xfrm>
            <a:custGeom>
              <a:avLst/>
              <a:gdLst/>
              <a:ahLst/>
              <a:cxnLst/>
              <a:rect l="l" t="t" r="r" b="b"/>
              <a:pathLst>
                <a:path w="3071" h="3080" fill="none" extrusionOk="0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8485996" y="1614632"/>
            <a:ext cx="80502" cy="80476"/>
          </a:xfrm>
          <a:custGeom>
            <a:avLst/>
            <a:gdLst/>
            <a:ahLst/>
            <a:cxnLst/>
            <a:rect l="l" t="t" r="r" b="b"/>
            <a:pathLst>
              <a:path w="3072" h="3071" extrusionOk="0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8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8"/>
          <p:cNvSpPr/>
          <p:nvPr/>
        </p:nvSpPr>
        <p:spPr>
          <a:xfrm>
            <a:off x="1778504" y="2156778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2" name="Google Shape;132;p8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133" name="Google Shape;133;p8"/>
            <p:cNvSpPr/>
            <p:nvPr/>
          </p:nvSpPr>
          <p:spPr>
            <a:xfrm>
              <a:off x="3347921" y="1065280"/>
              <a:ext cx="98059" cy="98321"/>
            </a:xfrm>
            <a:custGeom>
              <a:avLst/>
              <a:gdLst/>
              <a:ahLst/>
              <a:cxnLst/>
              <a:rect l="l" t="t" r="r" b="b"/>
              <a:pathLst>
                <a:path w="3742" h="3752" fill="none" extrusionOk="0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w="2975" cap="flat" cmpd="sng">
              <a:solidFill>
                <a:srgbClr val="E898A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392705" y="16006"/>
              <a:ext cx="8464" cy="894665"/>
            </a:xfrm>
            <a:custGeom>
              <a:avLst/>
              <a:gdLst/>
              <a:ahLst/>
              <a:cxnLst/>
              <a:rect l="l" t="t" r="r" b="b"/>
              <a:pathLst>
                <a:path w="323" h="34141" extrusionOk="0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136" name="Google Shape;136;p8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6967836" y="85439"/>
            <a:ext cx="133252" cy="1952377"/>
            <a:chOff x="6780548" y="337714"/>
            <a:chExt cx="133252" cy="1952377"/>
          </a:xfrm>
        </p:grpSpPr>
        <p:sp>
          <p:nvSpPr>
            <p:cNvPr id="139" name="Google Shape;139;p8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42" name="Google Shape;142;p8"/>
            <p:cNvSpPr/>
            <p:nvPr/>
          </p:nvSpPr>
          <p:spPr>
            <a:xfrm>
              <a:off x="250617" y="4681770"/>
              <a:ext cx="188650" cy="188886"/>
            </a:xfrm>
            <a:custGeom>
              <a:avLst/>
              <a:gdLst/>
              <a:ahLst/>
              <a:cxnLst/>
              <a:rect l="l" t="t" r="r" b="b"/>
              <a:pathLst>
                <a:path w="7199" h="7208" fill="none" extrusionOk="0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w="5750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78316" y="4166291"/>
              <a:ext cx="133226" cy="133226"/>
            </a:xfrm>
            <a:custGeom>
              <a:avLst/>
              <a:gdLst/>
              <a:ahLst/>
              <a:cxnLst/>
              <a:rect l="l" t="t" r="r" b="b"/>
              <a:pathLst>
                <a:path w="5084" h="5084" fill="none" extrusionOk="0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04573" y="3689098"/>
              <a:ext cx="80476" cy="80476"/>
            </a:xfrm>
            <a:custGeom>
              <a:avLst/>
              <a:gdLst/>
              <a:ahLst/>
              <a:cxnLst/>
              <a:rect l="l" t="t" r="r" b="b"/>
              <a:pathLst>
                <a:path w="3071" h="3071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w="25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40710" y="2402301"/>
              <a:ext cx="8464" cy="1011487"/>
            </a:xfrm>
            <a:custGeom>
              <a:avLst/>
              <a:gdLst/>
              <a:ahLst/>
              <a:cxnLst/>
              <a:rect l="l" t="t" r="r" b="b"/>
              <a:pathLst>
                <a:path w="323" h="38599" extrusionOk="0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982417" y="1695096"/>
            <a:ext cx="199237" cy="2828935"/>
            <a:chOff x="1608717" y="1280046"/>
            <a:chExt cx="199237" cy="2828935"/>
          </a:xfrm>
        </p:grpSpPr>
        <p:sp>
          <p:nvSpPr>
            <p:cNvPr id="147" name="Google Shape;147;p8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646863" y="21446"/>
            <a:ext cx="8464" cy="1689069"/>
          </a:xfrm>
          <a:custGeom>
            <a:avLst/>
            <a:gdLst/>
            <a:ahLst/>
            <a:cxnLst/>
            <a:rect l="l" t="t" r="r" b="b"/>
            <a:pathLst>
              <a:path w="323" h="64456" extrusionOk="0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1" name="Google Shape;151;p8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152" name="Google Shape;152;p8"/>
            <p:cNvSpPr/>
            <p:nvPr/>
          </p:nvSpPr>
          <p:spPr>
            <a:xfrm>
              <a:off x="2038689" y="947872"/>
              <a:ext cx="57599" cy="57834"/>
            </a:xfrm>
            <a:custGeom>
              <a:avLst/>
              <a:gdLst/>
              <a:ahLst/>
              <a:cxnLst/>
              <a:rect l="l" t="t" r="r" b="b"/>
              <a:pathLst>
                <a:path w="2198" h="2207" fill="none" extrusionOk="0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w="2975" cap="flat" cmpd="sng">
              <a:solidFill>
                <a:srgbClr val="00CFCC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063269" y="173907"/>
              <a:ext cx="8438" cy="692074"/>
            </a:xfrm>
            <a:custGeom>
              <a:avLst/>
              <a:gdLst/>
              <a:ahLst/>
              <a:cxnLst/>
              <a:rect l="l" t="t" r="r" b="b"/>
              <a:pathLst>
                <a:path w="322" h="26410" extrusionOk="0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" name="Google Shape;154;p8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155" name="Google Shape;155;p8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7" name="Google Shape;157;p8"/>
          <p:cNvSpPr/>
          <p:nvPr/>
        </p:nvSpPr>
        <p:spPr>
          <a:xfrm>
            <a:off x="2702019" y="1158651"/>
            <a:ext cx="121198" cy="121434"/>
          </a:xfrm>
          <a:custGeom>
            <a:avLst/>
            <a:gdLst/>
            <a:ahLst/>
            <a:cxnLst/>
            <a:rect l="l" t="t" r="r" b="b"/>
            <a:pathLst>
              <a:path w="4625" h="4634" extrusionOk="0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8" name="Google Shape;158;p8"/>
          <p:cNvGrpSpPr/>
          <p:nvPr/>
        </p:nvGrpSpPr>
        <p:grpSpPr>
          <a:xfrm>
            <a:off x="4095146" y="-859690"/>
            <a:ext cx="199001" cy="2139769"/>
            <a:chOff x="8008096" y="2108910"/>
            <a:chExt cx="199001" cy="2139769"/>
          </a:xfrm>
        </p:grpSpPr>
        <p:sp>
          <p:nvSpPr>
            <p:cNvPr id="159" name="Google Shape;159;p8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6333286" y="3704939"/>
            <a:ext cx="133252" cy="1952377"/>
            <a:chOff x="6780548" y="337714"/>
            <a:chExt cx="133252" cy="1952377"/>
          </a:xfrm>
        </p:grpSpPr>
        <p:sp>
          <p:nvSpPr>
            <p:cNvPr id="162" name="Google Shape;162;p8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4" name="Google Shape;164;p8"/>
          <p:cNvGrpSpPr/>
          <p:nvPr/>
        </p:nvGrpSpPr>
        <p:grpSpPr>
          <a:xfrm>
            <a:off x="2702021" y="3612763"/>
            <a:ext cx="121172" cy="760495"/>
            <a:chOff x="5245196" y="3136513"/>
            <a:chExt cx="121172" cy="760495"/>
          </a:xfrm>
        </p:grpSpPr>
        <p:sp>
          <p:nvSpPr>
            <p:cNvPr id="165" name="Google Shape;165;p8"/>
            <p:cNvSpPr/>
            <p:nvPr/>
          </p:nvSpPr>
          <p:spPr>
            <a:xfrm>
              <a:off x="5245196" y="3775810"/>
              <a:ext cx="121172" cy="121198"/>
            </a:xfrm>
            <a:custGeom>
              <a:avLst/>
              <a:gdLst/>
              <a:ahLst/>
              <a:cxnLst/>
              <a:rect l="l" t="t" r="r" b="b"/>
              <a:pathLst>
                <a:path w="462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309007" y="3136513"/>
              <a:ext cx="8464" cy="554288"/>
            </a:xfrm>
            <a:custGeom>
              <a:avLst/>
              <a:gdLst/>
              <a:ahLst/>
              <a:cxnLst/>
              <a:rect l="l" t="t" r="r" b="b"/>
              <a:pathLst>
                <a:path w="323" h="21152" extrusionOk="0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7" name="Google Shape;167;p8"/>
          <p:cNvSpPr/>
          <p:nvPr/>
        </p:nvSpPr>
        <p:spPr>
          <a:xfrm>
            <a:off x="5539523" y="4516718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extrusionOk="0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8"/>
          <p:cNvSpPr/>
          <p:nvPr/>
        </p:nvSpPr>
        <p:spPr>
          <a:xfrm>
            <a:off x="6994217" y="3378784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581925" y="3391646"/>
            <a:ext cx="41265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/>
          <p:nvPr>
            <p:ph type="subTitle" idx="1"/>
          </p:nvPr>
        </p:nvSpPr>
        <p:spPr>
          <a:xfrm>
            <a:off x="2923615" y="2903548"/>
            <a:ext cx="329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latin typeface="Javanese Text" panose="02000000000000000000" charset="0"/>
              </a:rPr>
              <a:t>HANA ADILAH SAPUTRI</a:t>
            </a:r>
            <a:endParaRPr lang="en-US" altLang="en-GB">
              <a:latin typeface="Javanese Text" panose="02000000000000000000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latin typeface="Javanese Text" panose="02000000000000000000" charset="0"/>
              </a:rPr>
              <a:t>2114051038</a:t>
            </a:r>
            <a:endParaRPr lang="en-US" altLang="en-GB">
              <a:latin typeface="Javanese Text" panose="02000000000000000000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latin typeface="Javanese Text" panose="02000000000000000000" charset="0"/>
              </a:rPr>
              <a:t>Teknologi Hasil Pertanian B</a:t>
            </a:r>
            <a:endParaRPr lang="en-US" altLang="en-GB">
              <a:latin typeface="Javanese Text" panose="02000000000000000000" charset="0"/>
            </a:endParaRPr>
          </a:p>
        </p:txBody>
      </p:sp>
      <p:sp>
        <p:nvSpPr>
          <p:cNvPr id="435" name="Google Shape;435;p25"/>
          <p:cNvSpPr txBox="1"/>
          <p:nvPr>
            <p:ph type="ctrTitle"/>
          </p:nvPr>
        </p:nvSpPr>
        <p:spPr>
          <a:xfrm>
            <a:off x="1561465" y="1138555"/>
            <a:ext cx="6020435" cy="1254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b="1">
                <a:latin typeface="Times New Roman" panose="02020603050405020304" charset="0"/>
              </a:rPr>
              <a:t>MONOSAKARIDA</a:t>
            </a:r>
            <a:endParaRPr lang="en-US" altLang="en-GB" b="1">
              <a:latin typeface="Times New Roman" panose="02020603050405020304" charset="0"/>
            </a:endParaRPr>
          </a:p>
        </p:txBody>
      </p:sp>
      <p:sp>
        <p:nvSpPr>
          <p:cNvPr id="436" name="Google Shape;436;p25"/>
          <p:cNvSpPr/>
          <p:nvPr/>
        </p:nvSpPr>
        <p:spPr>
          <a:xfrm>
            <a:off x="1917281" y="4715495"/>
            <a:ext cx="121434" cy="121434"/>
          </a:xfrm>
          <a:custGeom>
            <a:avLst/>
            <a:gdLst/>
            <a:ahLst/>
            <a:cxnLst/>
            <a:rect l="l" t="t" r="r" b="b"/>
            <a:pathLst>
              <a:path w="4634" h="4634" extrusionOk="0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25"/>
          <p:cNvSpPr/>
          <p:nvPr/>
        </p:nvSpPr>
        <p:spPr>
          <a:xfrm>
            <a:off x="7047944" y="3537816"/>
            <a:ext cx="57834" cy="57834"/>
          </a:xfrm>
          <a:custGeom>
            <a:avLst/>
            <a:gdLst/>
            <a:ahLst/>
            <a:cxnLst/>
            <a:rect l="l" t="t" r="r" b="b"/>
            <a:pathLst>
              <a:path w="2207" h="2207" fill="none" extrusionOk="0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w="1375" cap="flat" cmpd="sng">
            <a:solidFill>
              <a:srgbClr val="E898A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25"/>
          <p:cNvSpPr/>
          <p:nvPr/>
        </p:nvSpPr>
        <p:spPr>
          <a:xfrm>
            <a:off x="2307882" y="3002386"/>
            <a:ext cx="104086" cy="104322"/>
          </a:xfrm>
          <a:custGeom>
            <a:avLst/>
            <a:gdLst/>
            <a:ahLst/>
            <a:cxnLst/>
            <a:rect l="l" t="t" r="r" b="b"/>
            <a:pathLst>
              <a:path w="3972" h="3981" fill="none" extrusionOk="0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w="2975" cap="flat" cmpd="sng">
            <a:solidFill>
              <a:srgbClr val="00CFCC"/>
            </a:solidFill>
            <a:prstDash val="solid"/>
            <a:miter lim="919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25"/>
          <p:cNvSpPr/>
          <p:nvPr/>
        </p:nvSpPr>
        <p:spPr>
          <a:xfrm>
            <a:off x="6293004" y="835609"/>
            <a:ext cx="80476" cy="80476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25"/>
          <p:cNvSpPr/>
          <p:nvPr/>
        </p:nvSpPr>
        <p:spPr>
          <a:xfrm>
            <a:off x="6373364" y="3149283"/>
            <a:ext cx="119993" cy="119966"/>
          </a:xfrm>
          <a:custGeom>
            <a:avLst/>
            <a:gdLst/>
            <a:ahLst/>
            <a:cxnLst/>
            <a:rect l="l" t="t" r="r" b="b"/>
            <a:pathLst>
              <a:path w="4579" h="4578" extrusionOk="0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25"/>
          <p:cNvSpPr/>
          <p:nvPr/>
        </p:nvSpPr>
        <p:spPr>
          <a:xfrm>
            <a:off x="2924242" y="4302208"/>
            <a:ext cx="119993" cy="119993"/>
          </a:xfrm>
          <a:custGeom>
            <a:avLst/>
            <a:gdLst/>
            <a:ahLst/>
            <a:cxnLst/>
            <a:rect l="l" t="t" r="r" b="b"/>
            <a:pathLst>
              <a:path w="4579" h="4579" extrusionOk="0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2" name="Google Shape;442;p25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43" name="Google Shape;443;p25"/>
            <p:cNvSpPr/>
            <p:nvPr/>
          </p:nvSpPr>
          <p:spPr>
            <a:xfrm>
              <a:off x="6232314" y="4648280"/>
              <a:ext cx="121434" cy="121198"/>
            </a:xfrm>
            <a:custGeom>
              <a:avLst/>
              <a:gdLst/>
              <a:ahLst/>
              <a:cxnLst/>
              <a:rect l="l" t="t" r="r" b="b"/>
              <a:pathLst>
                <a:path w="4634" h="4625" extrusionOk="0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6288681" y="3696331"/>
              <a:ext cx="8700" cy="872731"/>
            </a:xfrm>
            <a:custGeom>
              <a:avLst/>
              <a:gdLst/>
              <a:ahLst/>
              <a:cxnLst/>
              <a:rect l="l" t="t" r="r" b="b"/>
              <a:pathLst>
                <a:path w="332" h="33304" extrusionOk="0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5" name="Google Shape;445;p25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6" name="Google Shape;446;p25"/>
            <p:cNvSpPr/>
            <p:nvPr/>
          </p:nvSpPr>
          <p:spPr>
            <a:xfrm>
              <a:off x="6780548" y="2156839"/>
              <a:ext cx="133252" cy="133252"/>
            </a:xfrm>
            <a:custGeom>
              <a:avLst/>
              <a:gdLst/>
              <a:ahLst/>
              <a:cxnLst/>
              <a:rect l="l" t="t" r="r" b="b"/>
              <a:pathLst>
                <a:path w="5085" h="5085" fill="none" extrusionOk="0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w="4125" cap="flat" cmpd="sng">
              <a:solidFill>
                <a:srgbClr val="FF9973"/>
              </a:solidFill>
              <a:prstDash val="solid"/>
              <a:miter lim="91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842943" y="337714"/>
              <a:ext cx="8464" cy="1695359"/>
            </a:xfrm>
            <a:custGeom>
              <a:avLst/>
              <a:gdLst/>
              <a:ahLst/>
              <a:cxnLst/>
              <a:rect l="l" t="t" r="r" b="b"/>
              <a:pathLst>
                <a:path w="323" h="64696" extrusionOk="0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8" name="Google Shape;448;p25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9" name="Google Shape;449;p25"/>
            <p:cNvSpPr/>
            <p:nvPr/>
          </p:nvSpPr>
          <p:spPr>
            <a:xfrm>
              <a:off x="1608717" y="3909744"/>
              <a:ext cx="199237" cy="199237"/>
            </a:xfrm>
            <a:custGeom>
              <a:avLst/>
              <a:gdLst/>
              <a:ahLst/>
              <a:cxnLst/>
              <a:rect l="l" t="t" r="r" b="b"/>
              <a:pathLst>
                <a:path w="7603" h="7603" extrusionOk="0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1656175" y="3269477"/>
              <a:ext cx="104086" cy="104086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1704104" y="1280046"/>
              <a:ext cx="8464" cy="1794099"/>
            </a:xfrm>
            <a:custGeom>
              <a:avLst/>
              <a:gdLst/>
              <a:ahLst/>
              <a:cxnLst/>
              <a:rect l="l" t="t" r="r" b="b"/>
              <a:pathLst>
                <a:path w="323" h="68464" extrusionOk="0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2" name="Google Shape;452;p25"/>
          <p:cNvSpPr/>
          <p:nvPr/>
        </p:nvSpPr>
        <p:spPr>
          <a:xfrm>
            <a:off x="2355692" y="3696328"/>
            <a:ext cx="8464" cy="2519663"/>
          </a:xfrm>
          <a:custGeom>
            <a:avLst/>
            <a:gdLst/>
            <a:ahLst/>
            <a:cxnLst/>
            <a:rect l="l" t="t" r="r" b="b"/>
            <a:pathLst>
              <a:path w="323" h="96152" extrusionOk="0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25"/>
          <p:cNvSpPr/>
          <p:nvPr/>
        </p:nvSpPr>
        <p:spPr>
          <a:xfrm>
            <a:off x="7446601" y="3454956"/>
            <a:ext cx="8464" cy="1689096"/>
          </a:xfrm>
          <a:custGeom>
            <a:avLst/>
            <a:gdLst/>
            <a:ahLst/>
            <a:cxnLst/>
            <a:rect l="l" t="t" r="r" b="b"/>
            <a:pathLst>
              <a:path w="323" h="64457" extrusionOk="0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54" name="Google Shape;454;p25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5" name="Google Shape;455;p25"/>
            <p:cNvSpPr/>
            <p:nvPr/>
          </p:nvSpPr>
          <p:spPr>
            <a:xfrm>
              <a:off x="8008096" y="4049705"/>
              <a:ext cx="199001" cy="198975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8103246" y="2108910"/>
              <a:ext cx="8464" cy="1793863"/>
            </a:xfrm>
            <a:custGeom>
              <a:avLst/>
              <a:gdLst/>
              <a:ahLst/>
              <a:cxnLst/>
              <a:rect l="l" t="t" r="r" b="b"/>
              <a:pathLst>
                <a:path w="323" h="68455" extrusionOk="0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8" name="Google Shape;458;p25"/>
            <p:cNvSpPr/>
            <p:nvPr/>
          </p:nvSpPr>
          <p:spPr>
            <a:xfrm>
              <a:off x="4475150" y="4052605"/>
              <a:ext cx="199001" cy="220121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522600" y="4494201"/>
              <a:ext cx="104095" cy="115148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534403" y="4830814"/>
              <a:ext cx="80477" cy="88990"/>
            </a:xfrm>
            <a:custGeom>
              <a:avLst/>
              <a:gdLst/>
              <a:ahLst/>
              <a:cxnLst/>
              <a:rect l="l" t="t" r="r" b="b"/>
              <a:pathLst>
                <a:path w="7594" h="7593" extrusionOk="0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type="body" idx="1"/>
          </p:nvPr>
        </p:nvSpPr>
        <p:spPr>
          <a:xfrm>
            <a:off x="597535" y="793750"/>
            <a:ext cx="7867015" cy="4057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>
                <a:solidFill>
                  <a:schemeClr val="bg1"/>
                </a:solidFill>
                <a:latin typeface="Times New Roman" panose="02020603050405020304" charset="0"/>
              </a:rPr>
              <a:t>Monosakarida ialah unit karbo terkecil dengan uraian nama Mono (satu) dan Sakarida(gula). Struktur molekul kimianya tersusun 1 gugus aldehid atau 1 gugus keton yang pada rantainya terikat dua atau lebih gugus hidroksil. </a:t>
            </a:r>
            <a:endParaRPr lang="en-US" sz="1600">
              <a:solidFill>
                <a:schemeClr val="bg1"/>
              </a:solidFill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>
                <a:solidFill>
                  <a:schemeClr val="bg1"/>
                </a:solidFill>
                <a:latin typeface="Times New Roman" panose="02020603050405020304" charset="0"/>
              </a:rPr>
              <a:t>Dalam pemberian nama monosakarida dibagi menjadi dua, yaitu aldehida dan keton. Untuk kelompok aldehida diberikan awalan “Aldo” dan ditambahkan dengan jumlah atom C nya. contoh : Aldo + 3 C triosa, maka namanya menjadi Aldotriosa. Sedangkan untuk kelompok Keton diberikan awalan “Keto”. Contoh : Keto + 3 C triosa, maka namanya menjadi Ketotriosa.</a:t>
            </a:r>
            <a:endParaRPr lang="en-US" sz="1600">
              <a:solidFill>
                <a:schemeClr val="bg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type="body" idx="1"/>
          </p:nvPr>
        </p:nvSpPr>
        <p:spPr>
          <a:xfrm>
            <a:off x="597535" y="793750"/>
            <a:ext cx="7867015" cy="4057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>
                <a:latin typeface="Times New Roman" panose="02020603050405020304" charset="0"/>
              </a:rPr>
              <a:t>Monosakarida memiliki atom karbon yang mengikat 4 gugus yang berbeda pada keempat tangannya, atom karbon inilah yang disebut sebagai Pusat Asimetri. Monosakarida memiliki atom C asimetrik yang berati secara fisika monosakarida memiliki sifat sebagai senyawa yang dapat memutar polarisasi cahaya atau dapat disebut bersifat optik aktif. </a:t>
            </a:r>
            <a:endParaRPr lang="en-US" sz="16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>
                <a:latin typeface="Times New Roman" panose="02020603050405020304" charset="0"/>
              </a:rPr>
              <a:t>Molekul Gliseraldehida memiliki penamaan yang berbeda. Jika namanya D-Gliseraldehida itu bermakna bahwa gugus OH ada disebelah kanan. Dan jika namanya L-Gliseraldehida itu bermakna gugus OH ada di sebelah kiri.</a:t>
            </a:r>
            <a:endParaRPr lang="en-US" sz="16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>
                <a:latin typeface="Times New Roman" panose="02020603050405020304" charset="0"/>
              </a:rPr>
              <a:t>D=Dextro=Kanan dan L=Levo=Kiri</a:t>
            </a:r>
            <a:endParaRPr lang="en-US" sz="16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6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600">
              <a:latin typeface="Times New Roman" panose="02020603050405020304" charset="0"/>
            </a:endParaRPr>
          </a:p>
        </p:txBody>
      </p:sp>
      <p:sp>
        <p:nvSpPr>
          <p:cNvPr id="1" name="Google Shape;465;p26"/>
          <p:cNvSpPr txBox="1"/>
          <p:nvPr/>
        </p:nvSpPr>
        <p:spPr>
          <a:xfrm>
            <a:off x="314325" y="130810"/>
            <a:ext cx="7867015" cy="7251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ivvic Light"/>
              <a:buChar char="●"/>
              <a:defRPr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b="1">
                <a:latin typeface="Times New Roman" panose="02020603050405020304" charset="0"/>
              </a:rPr>
              <a:t>Pusat Asimetri Monosakarida</a:t>
            </a:r>
            <a:endParaRPr lang="en-US" sz="2000" b="1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type="body" idx="1"/>
          </p:nvPr>
        </p:nvSpPr>
        <p:spPr>
          <a:xfrm>
            <a:off x="638810" y="2731135"/>
            <a:ext cx="7867015" cy="4057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>
                <a:latin typeface="Times New Roman" panose="02020603050405020304" charset="0"/>
              </a:rPr>
              <a:t>Glukosa memiliki gugus aldehida dan alkohol yang saat berada pada keseimbangan akan membentuk Hemiasetal. Jika dijabarkan kedalam prinsip siklik glukosa pada hasil akhir struktur siklik mendapatkan α-D-Glukosa yang letak gugus OH ada diatas dan β-D-Glukosa yang gugus OH terletak di bawah. </a:t>
            </a:r>
            <a:endParaRPr lang="en-US" sz="18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8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800">
              <a:latin typeface="Times New Roman" panose="02020603050405020304" charset="0"/>
            </a:endParaRPr>
          </a:p>
        </p:txBody>
      </p:sp>
      <p:sp>
        <p:nvSpPr>
          <p:cNvPr id="1" name="Google Shape;465;p26"/>
          <p:cNvSpPr txBox="1"/>
          <p:nvPr/>
        </p:nvSpPr>
        <p:spPr>
          <a:xfrm>
            <a:off x="638810" y="291465"/>
            <a:ext cx="7867015" cy="7251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ivvic Light"/>
              <a:buChar char="●"/>
              <a:defRPr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b="1">
                <a:latin typeface="Times New Roman" panose="02020603050405020304" charset="0"/>
              </a:rPr>
              <a:t>Prinsip Siklik Glukosa</a:t>
            </a:r>
            <a:endParaRPr lang="en-US" sz="2400" b="1">
              <a:latin typeface="Times New Roman" panose="02020603050405020304" charset="0"/>
            </a:endParaRPr>
          </a:p>
        </p:txBody>
      </p:sp>
      <p:pic>
        <p:nvPicPr>
          <p:cNvPr id="5" name="Picture 4" descr="Screenshot (952)"/>
          <p:cNvPicPr>
            <a:picLocks noChangeAspect="1"/>
          </p:cNvPicPr>
          <p:nvPr/>
        </p:nvPicPr>
        <p:blipFill>
          <a:blip r:embed="rId1"/>
          <a:srcRect t="18642"/>
          <a:stretch>
            <a:fillRect/>
          </a:stretch>
        </p:blipFill>
        <p:spPr>
          <a:xfrm>
            <a:off x="2776220" y="1016635"/>
            <a:ext cx="3590925" cy="1643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type="body" idx="1"/>
          </p:nvPr>
        </p:nvSpPr>
        <p:spPr>
          <a:xfrm>
            <a:off x="638810" y="2731135"/>
            <a:ext cx="7867015" cy="4057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>
                <a:latin typeface="Times New Roman" panose="02020603050405020304" charset="0"/>
              </a:rPr>
              <a:t>Pada fruktosa terdapat gugus keton dan gugus alkohol yang jika keton dan alkohol ada di keadaan keseimbangan maka akan membentuk Hemiketal. </a:t>
            </a:r>
            <a:r>
              <a:rPr lang="en-US" sz="1600">
                <a:latin typeface="Times New Roman" panose="02020603050405020304" charset="0"/>
                <a:sym typeface="+mn-ea"/>
              </a:rPr>
              <a:t>Jika dijabarkan kedalam prinsip siklik fruktosa pada hasil akhir struktur siklik mendapatkan α-D-fruktosa yang letak gugus OH ada diatas dan β-D-fruktosa yang gugus OH terletak di bawah. </a:t>
            </a:r>
            <a:endParaRPr lang="en-US" sz="1600">
              <a:latin typeface="Times New Roman" panose="020206030504050203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600">
              <a:latin typeface="Times New Roman" panose="02020603050405020304" charset="0"/>
            </a:endParaRPr>
          </a:p>
        </p:txBody>
      </p:sp>
      <p:sp>
        <p:nvSpPr>
          <p:cNvPr id="1" name="Google Shape;465;p26"/>
          <p:cNvSpPr txBox="1"/>
          <p:nvPr/>
        </p:nvSpPr>
        <p:spPr>
          <a:xfrm>
            <a:off x="638810" y="291465"/>
            <a:ext cx="7867015" cy="7251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ivvic Light"/>
              <a:buChar char="●"/>
              <a:defRPr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 b="1">
                <a:latin typeface="Times New Roman" panose="02020603050405020304" charset="0"/>
              </a:rPr>
              <a:t>Prinsip Siklik Fruktosa</a:t>
            </a:r>
            <a:endParaRPr lang="en-US" sz="2400" b="1">
              <a:latin typeface="Times New Roman" panose="02020603050405020304" charset="0"/>
            </a:endParaRPr>
          </a:p>
        </p:txBody>
      </p:sp>
      <p:pic>
        <p:nvPicPr>
          <p:cNvPr id="2" name="Picture 1" descr="Screenshot (956)"/>
          <p:cNvPicPr>
            <a:picLocks noChangeAspect="1"/>
          </p:cNvPicPr>
          <p:nvPr/>
        </p:nvPicPr>
        <p:blipFill>
          <a:blip r:embed="rId1"/>
          <a:srcRect t="23255" b="13652"/>
          <a:stretch>
            <a:fillRect/>
          </a:stretch>
        </p:blipFill>
        <p:spPr>
          <a:xfrm>
            <a:off x="2003425" y="1016635"/>
            <a:ext cx="4895215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6"/>
          <p:cNvSpPr txBox="1"/>
          <p:nvPr>
            <p:ph type="body" idx="1"/>
          </p:nvPr>
        </p:nvSpPr>
        <p:spPr>
          <a:xfrm>
            <a:off x="638810" y="2373630"/>
            <a:ext cx="7867015" cy="4057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>
                <a:latin typeface="Times New Roman" panose="02020603050405020304" charset="0"/>
              </a:rPr>
              <a:t>Dari struktur siklik glukosa dan fruktosa dapat dikelompokkan gula menjadi kelompok piran yang struktur siklik nya </a:t>
            </a:r>
            <a:r>
              <a:rPr lang="en-US" sz="1800">
                <a:latin typeface="Times New Roman" panose="02020603050405020304" charset="0"/>
                <a:sym typeface="+mn-ea"/>
              </a:rPr>
              <a:t>α-D-Piranosa dan β-D-Piranosa juga kelompok furan yang struktur sikliknya α-D-Furanosa dan β-D-Furanosa. </a:t>
            </a:r>
            <a:endParaRPr lang="en-US" sz="1800">
              <a:latin typeface="Times New Roman" panose="0202060305040502030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b="1">
                <a:latin typeface="Times New Roman" panose="02020603050405020304" charset="0"/>
              </a:rPr>
              <a:t>-Terimakasih-</a:t>
            </a:r>
            <a:endParaRPr lang="en-US" sz="2000" b="1">
              <a:latin typeface="Times New Roman" panose="02020603050405020304" charset="0"/>
            </a:endParaRPr>
          </a:p>
        </p:txBody>
      </p:sp>
      <p:pic>
        <p:nvPicPr>
          <p:cNvPr id="1" name="Picture 0" descr="Screenshot (95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480" y="182245"/>
            <a:ext cx="3728085" cy="2097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2133</Words>
  <Application>WPS Presentation</Application>
  <PresentationFormat/>
  <Paragraphs>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Arial</vt:lpstr>
      <vt:lpstr>Share Tech</vt:lpstr>
      <vt:lpstr>Maven Pro</vt:lpstr>
      <vt:lpstr>Fira Sans Extra Condensed Medium</vt:lpstr>
      <vt:lpstr>Fira Sans Condensed Medium</vt:lpstr>
      <vt:lpstr>Advent Pro SemiBold</vt:lpstr>
      <vt:lpstr>Livvic Light</vt:lpstr>
      <vt:lpstr>Nunito Light</vt:lpstr>
      <vt:lpstr>Javanese Text</vt:lpstr>
      <vt:lpstr>Times New Roman</vt:lpstr>
      <vt:lpstr>Microsoft YaHei</vt:lpstr>
      <vt:lpstr>Segoe Print</vt:lpstr>
      <vt:lpstr>Data Science Consulting by Slidesgo</vt:lpstr>
      <vt:lpstr>MONOSAKARIDA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/>
  <cp:lastModifiedBy>Hana Adilah Saputri</cp:lastModifiedBy>
  <cp:revision>12</cp:revision>
  <dcterms:created xsi:type="dcterms:W3CDTF">2022-03-04T06:13:00Z</dcterms:created>
  <dcterms:modified xsi:type="dcterms:W3CDTF">2022-03-04T07:10:08Z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