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9"/>
  </p:notesMasterIdLst>
  <p:sldIdLst>
    <p:sldId id="265" r:id="rId2"/>
    <p:sldId id="257" r:id="rId3"/>
    <p:sldId id="290" r:id="rId4"/>
    <p:sldId id="294" r:id="rId5"/>
    <p:sldId id="296" r:id="rId6"/>
    <p:sldId id="298" r:id="rId7"/>
    <p:sldId id="300" r:id="rId8"/>
  </p:sldIdLst>
  <p:sldSz cx="9144000" cy="5143500" type="screen16x9"/>
  <p:notesSz cx="6858000" cy="9144000"/>
  <p:embeddedFontLst>
    <p:embeddedFont>
      <p:font typeface="Bellota Text" pitchFamily="2" charset="77"/>
      <p:regular r:id="rId10"/>
      <p:bold r:id="rId11"/>
      <p:italic r:id="rId12"/>
      <p:boldItalic r:id="rId13"/>
    </p:embeddedFont>
    <p:embeddedFont>
      <p:font typeface="Cambria Math" panose="02040503050406030204" pitchFamily="18" charset="0"/>
      <p:regular r:id="rId14"/>
    </p:embeddedFont>
    <p:embeddedFont>
      <p:font typeface="Courgette" panose="02000603070400060004" pitchFamily="2" charset="77"/>
      <p:regular r:id="rId15"/>
    </p:embeddedFont>
    <p:embeddedFont>
      <p:font typeface="Livvic" pitchFamily="2" charset="77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Roboto Condensed Light" panose="020F0302020204030204" pitchFamily="34" charset="0"/>
      <p:regular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ly aurelia" initials="fa" lastIdx="2" clrIdx="0">
    <p:extLst>
      <p:ext uri="{19B8F6BF-5375-455C-9EA6-DF929625EA0E}">
        <p15:presenceInfo xmlns:p15="http://schemas.microsoft.com/office/powerpoint/2012/main" userId="bad6e6f31ddbeb1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034070-9672-4E3A-A094-06188253DC7F}">
  <a:tblStyle styleId="{6C034070-9672-4E3A-A094-06188253DC7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/>
    <p:restoredTop sz="94741"/>
  </p:normalViewPr>
  <p:slideViewPr>
    <p:cSldViewPr snapToGrid="0" snapToObjects="1">
      <p:cViewPr varScale="1">
        <p:scale>
          <a:sx n="139" d="100"/>
          <a:sy n="139" d="100"/>
        </p:scale>
        <p:origin x="12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a1242414e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a1242414e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5977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16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0" name="Google Shape;610;g8b385fd27f_0_0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en-US" sz="1100" dirty="0"/>
                  <a:t>Pada </a:t>
                </a:r>
                <a:r>
                  <a:rPr lang="en-US" sz="1100" dirty="0" err="1"/>
                  <a:t>struktur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siklik</a:t>
                </a:r>
                <a:r>
                  <a:rPr lang="en-US" sz="1100" dirty="0"/>
                  <a:t> </a:t>
                </a:r>
                <a:r>
                  <a:rPr lang="en-US" sz="1100" dirty="0" err="1"/>
                  <a:t>ini</a:t>
                </a:r>
                <a:r>
                  <a:rPr lang="en-US" sz="1100" dirty="0"/>
                  <a:t> OH </a:t>
                </a:r>
                <a:r>
                  <a:rPr lang="en-US" sz="1100" dirty="0" err="1"/>
                  <a:t>berada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dibawah</a:t>
                </a:r>
                <a:r>
                  <a:rPr lang="en-US" sz="1100" dirty="0"/>
                  <a:t> </a:t>
                </a:r>
                <a:r>
                  <a:rPr lang="en-US" sz="1100" dirty="0" err="1"/>
                  <a:t>maka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dikatakan</a:t>
                </a:r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</a:rPr>
                      <m:t>𝑎𝑙𝑝h𝑎</m:t>
                    </m:r>
                  </m:oMath>
                </a14:m>
                <a:r>
                  <a:rPr lang="en-US" sz="1100" dirty="0"/>
                  <a:t>-D-</a:t>
                </a:r>
                <a:r>
                  <a:rPr lang="en-US" sz="1100" dirty="0" err="1"/>
                  <a:t>Glukosa</a:t>
                </a:r>
                <a:r>
                  <a:rPr lang="en-US" sz="1100" dirty="0"/>
                  <a:t>. </a:t>
                </a:r>
                <a:r>
                  <a:rPr lang="en-US" sz="1100" dirty="0" err="1"/>
                  <a:t>Sedangkan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struktur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dibawah</a:t>
                </a:r>
                <a:r>
                  <a:rPr lang="en-US" sz="1100" dirty="0"/>
                  <a:t>, OH </a:t>
                </a:r>
                <a:r>
                  <a:rPr lang="en-US" sz="1100" dirty="0" err="1"/>
                  <a:t>terletak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diatas</a:t>
                </a:r>
                <a:r>
                  <a:rPr lang="en-US" sz="1100" dirty="0"/>
                  <a:t> </a:t>
                </a:r>
                <a:r>
                  <a:rPr lang="en-US" sz="1100" dirty="0" err="1"/>
                  <a:t>maka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dikatakan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sebagai</a:t>
                </a:r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r>
                      <a:rPr lang="en-US" sz="1100" i="1">
                        <a:latin typeface="Cambria Math" panose="02040503050406030204" pitchFamily="18" charset="0"/>
                      </a:rPr>
                      <m:t>𝑏𝑒𝑡𝑎</m:t>
                    </m:r>
                  </m:oMath>
                </a14:m>
                <a:r>
                  <a:rPr lang="en-US" sz="1100" dirty="0"/>
                  <a:t>-D-</a:t>
                </a:r>
                <a:r>
                  <a:rPr lang="en-US" sz="1100" dirty="0" err="1"/>
                  <a:t>Glukosa</a:t>
                </a:r>
                <a:endParaRPr lang="en-US" sz="110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Choice>
        <mc:Fallback xmlns="">
          <p:sp>
            <p:nvSpPr>
              <p:cNvPr id="610" name="Google Shape;610;g8b385fd27f_0_0:notes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685800" y="4343400"/>
                <a:ext cx="5486400" cy="41148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lang="en-US" sz="1100" dirty="0"/>
                  <a:t>Pada </a:t>
                </a:r>
                <a:r>
                  <a:rPr lang="en-US" sz="1100" dirty="0" err="1"/>
                  <a:t>struktur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siklik</a:t>
                </a:r>
                <a:r>
                  <a:rPr lang="en-US" sz="1100" dirty="0"/>
                  <a:t> </a:t>
                </a:r>
                <a:r>
                  <a:rPr lang="en-US" sz="1100" dirty="0" err="1"/>
                  <a:t>ini</a:t>
                </a:r>
                <a:r>
                  <a:rPr lang="en-US" sz="1100" dirty="0"/>
                  <a:t> OH </a:t>
                </a:r>
                <a:r>
                  <a:rPr lang="en-US" sz="1100" dirty="0" err="1"/>
                  <a:t>berada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dibawah</a:t>
                </a:r>
                <a:r>
                  <a:rPr lang="en-US" sz="1100" dirty="0"/>
                  <a:t> </a:t>
                </a:r>
                <a:r>
                  <a:rPr lang="en-US" sz="1100" dirty="0" err="1"/>
                  <a:t>maka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dikatakan</a:t>
                </a:r>
                <a:r>
                  <a:rPr lang="en-US" sz="1100" dirty="0"/>
                  <a:t> </a:t>
                </a:r>
                <a:r>
                  <a:rPr lang="en-US" sz="1100" i="0">
                    <a:latin typeface="Cambria Math" panose="02040503050406030204" pitchFamily="18" charset="0"/>
                  </a:rPr>
                  <a:t>𝑎𝑙𝑝ℎ𝑎</a:t>
                </a:r>
                <a:r>
                  <a:rPr lang="en-US" sz="1100" dirty="0"/>
                  <a:t>-D-</a:t>
                </a:r>
                <a:r>
                  <a:rPr lang="en-US" sz="1100" dirty="0" err="1"/>
                  <a:t>Glukosa</a:t>
                </a:r>
                <a:r>
                  <a:rPr lang="en-US" sz="1100" dirty="0"/>
                  <a:t>. </a:t>
                </a:r>
                <a:r>
                  <a:rPr lang="en-US" sz="1100" dirty="0" err="1"/>
                  <a:t>Sedangkan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struktur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dibawah</a:t>
                </a:r>
                <a:r>
                  <a:rPr lang="en-US" sz="1100" dirty="0"/>
                  <a:t>, OH </a:t>
                </a:r>
                <a:r>
                  <a:rPr lang="en-US" sz="1100" dirty="0" err="1"/>
                  <a:t>terletak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diatas</a:t>
                </a:r>
                <a:r>
                  <a:rPr lang="en-US" sz="1100" dirty="0"/>
                  <a:t> </a:t>
                </a:r>
                <a:r>
                  <a:rPr lang="en-US" sz="1100" dirty="0" err="1"/>
                  <a:t>maka</a:t>
                </a:r>
                <a:r>
                  <a:rPr lang="en-US" sz="1100" dirty="0"/>
                  <a:t> </a:t>
                </a:r>
                <a:r>
                  <a:rPr lang="en-US" sz="1100" dirty="0" err="1"/>
                  <a:t>dikatakan</a:t>
                </a:r>
                <a:r>
                  <a:rPr lang="en-US" sz="1100" dirty="0"/>
                  <a:t> </a:t>
                </a:r>
                <a:r>
                  <a:rPr lang="en-US" sz="1100" dirty="0" err="1"/>
                  <a:t>sebagai</a:t>
                </a:r>
                <a:r>
                  <a:rPr lang="en-US" sz="1100" dirty="0"/>
                  <a:t> </a:t>
                </a:r>
                <a:r>
                  <a:rPr lang="en-US" sz="1100" i="0">
                    <a:latin typeface="Cambria Math" panose="02040503050406030204" pitchFamily="18" charset="0"/>
                  </a:rPr>
                  <a:t>𝑏𝑒𝑡𝑎</a:t>
                </a:r>
                <a:r>
                  <a:rPr lang="en-US" sz="1100" dirty="0"/>
                  <a:t>-D-</a:t>
                </a:r>
                <a:r>
                  <a:rPr lang="en-US" sz="1100" dirty="0" err="1"/>
                  <a:t>Glukosa</a:t>
                </a:r>
                <a:endParaRPr lang="en-US" sz="1100" dirty="0"/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561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543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48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/>
          <p:nvPr/>
        </p:nvSpPr>
        <p:spPr>
          <a:xfrm>
            <a:off x="413500" y="379625"/>
            <a:ext cx="8217957" cy="4384269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413500" y="379625"/>
            <a:ext cx="8217957" cy="4384269"/>
          </a:xfrm>
          <a:custGeom>
            <a:avLst/>
            <a:gdLst/>
            <a:ahLst/>
            <a:cxnLst/>
            <a:rect l="l" t="t" r="r" b="b"/>
            <a:pathLst>
              <a:path w="30449" h="18791" extrusionOk="0">
                <a:moveTo>
                  <a:pt x="170" y="0"/>
                </a:moveTo>
                <a:cubicBezTo>
                  <a:pt x="85" y="0"/>
                  <a:pt x="0" y="72"/>
                  <a:pt x="0" y="156"/>
                </a:cubicBezTo>
                <a:lnTo>
                  <a:pt x="0" y="482"/>
                </a:lnTo>
                <a:lnTo>
                  <a:pt x="452" y="425"/>
                </a:lnTo>
                <a:cubicBezTo>
                  <a:pt x="479" y="367"/>
                  <a:pt x="550" y="326"/>
                  <a:pt x="635" y="326"/>
                </a:cubicBezTo>
                <a:cubicBezTo>
                  <a:pt x="751" y="326"/>
                  <a:pt x="863" y="425"/>
                  <a:pt x="863" y="550"/>
                </a:cubicBezTo>
                <a:cubicBezTo>
                  <a:pt x="863" y="679"/>
                  <a:pt x="764" y="778"/>
                  <a:pt x="635" y="778"/>
                </a:cubicBezTo>
                <a:cubicBezTo>
                  <a:pt x="564" y="778"/>
                  <a:pt x="510" y="751"/>
                  <a:pt x="465" y="707"/>
                </a:cubicBezTo>
                <a:lnTo>
                  <a:pt x="0" y="693"/>
                </a:lnTo>
                <a:lnTo>
                  <a:pt x="0" y="1359"/>
                </a:lnTo>
                <a:lnTo>
                  <a:pt x="452" y="1359"/>
                </a:lnTo>
                <a:cubicBezTo>
                  <a:pt x="496" y="1301"/>
                  <a:pt x="564" y="1260"/>
                  <a:pt x="635" y="1260"/>
                </a:cubicBezTo>
                <a:cubicBezTo>
                  <a:pt x="764" y="1260"/>
                  <a:pt x="863" y="1359"/>
                  <a:pt x="863" y="1484"/>
                </a:cubicBezTo>
                <a:cubicBezTo>
                  <a:pt x="863" y="1613"/>
                  <a:pt x="764" y="1712"/>
                  <a:pt x="635" y="1712"/>
                </a:cubicBezTo>
                <a:cubicBezTo>
                  <a:pt x="581" y="1712"/>
                  <a:pt x="523" y="1685"/>
                  <a:pt x="496" y="1654"/>
                </a:cubicBezTo>
                <a:lnTo>
                  <a:pt x="139" y="1756"/>
                </a:lnTo>
                <a:lnTo>
                  <a:pt x="0" y="1756"/>
                </a:lnTo>
                <a:lnTo>
                  <a:pt x="0" y="2333"/>
                </a:lnTo>
                <a:lnTo>
                  <a:pt x="411" y="2350"/>
                </a:lnTo>
                <a:cubicBezTo>
                  <a:pt x="452" y="2265"/>
                  <a:pt x="537" y="2194"/>
                  <a:pt x="635" y="2194"/>
                </a:cubicBezTo>
                <a:cubicBezTo>
                  <a:pt x="751" y="2194"/>
                  <a:pt x="863" y="2292"/>
                  <a:pt x="863" y="2418"/>
                </a:cubicBezTo>
                <a:cubicBezTo>
                  <a:pt x="863" y="2547"/>
                  <a:pt x="764" y="2646"/>
                  <a:pt x="635" y="2646"/>
                </a:cubicBezTo>
                <a:cubicBezTo>
                  <a:pt x="595" y="2646"/>
                  <a:pt x="550" y="2605"/>
                  <a:pt x="510" y="2605"/>
                </a:cubicBezTo>
                <a:lnTo>
                  <a:pt x="0" y="2605"/>
                </a:lnTo>
                <a:lnTo>
                  <a:pt x="0" y="3254"/>
                </a:lnTo>
                <a:lnTo>
                  <a:pt x="14" y="3240"/>
                </a:lnTo>
                <a:cubicBezTo>
                  <a:pt x="14" y="3240"/>
                  <a:pt x="523" y="3128"/>
                  <a:pt x="635" y="3128"/>
                </a:cubicBezTo>
                <a:cubicBezTo>
                  <a:pt x="751" y="3128"/>
                  <a:pt x="863" y="3226"/>
                  <a:pt x="863" y="3352"/>
                </a:cubicBezTo>
                <a:cubicBezTo>
                  <a:pt x="863" y="3481"/>
                  <a:pt x="764" y="3580"/>
                  <a:pt x="635" y="3580"/>
                </a:cubicBezTo>
                <a:cubicBezTo>
                  <a:pt x="608" y="3580"/>
                  <a:pt x="595" y="3580"/>
                  <a:pt x="581" y="3566"/>
                </a:cubicBezTo>
                <a:lnTo>
                  <a:pt x="0" y="3437"/>
                </a:lnTo>
                <a:lnTo>
                  <a:pt x="0" y="4187"/>
                </a:lnTo>
                <a:lnTo>
                  <a:pt x="309" y="4187"/>
                </a:lnTo>
                <a:cubicBezTo>
                  <a:pt x="309" y="4187"/>
                  <a:pt x="537" y="4062"/>
                  <a:pt x="635" y="4062"/>
                </a:cubicBezTo>
                <a:cubicBezTo>
                  <a:pt x="764" y="4062"/>
                  <a:pt x="863" y="4160"/>
                  <a:pt x="863" y="4286"/>
                </a:cubicBezTo>
                <a:cubicBezTo>
                  <a:pt x="863" y="4415"/>
                  <a:pt x="764" y="4513"/>
                  <a:pt x="635" y="4513"/>
                </a:cubicBezTo>
                <a:cubicBezTo>
                  <a:pt x="550" y="4513"/>
                  <a:pt x="479" y="4473"/>
                  <a:pt x="438" y="4401"/>
                </a:cubicBezTo>
                <a:lnTo>
                  <a:pt x="0" y="4371"/>
                </a:lnTo>
                <a:lnTo>
                  <a:pt x="0" y="5023"/>
                </a:lnTo>
                <a:lnTo>
                  <a:pt x="452" y="5081"/>
                </a:lnTo>
                <a:cubicBezTo>
                  <a:pt x="496" y="5023"/>
                  <a:pt x="550" y="4996"/>
                  <a:pt x="635" y="4996"/>
                </a:cubicBezTo>
                <a:cubicBezTo>
                  <a:pt x="751" y="4996"/>
                  <a:pt x="863" y="5094"/>
                  <a:pt x="863" y="5220"/>
                </a:cubicBezTo>
                <a:cubicBezTo>
                  <a:pt x="863" y="5335"/>
                  <a:pt x="764" y="5447"/>
                  <a:pt x="635" y="5447"/>
                </a:cubicBezTo>
                <a:cubicBezTo>
                  <a:pt x="564" y="5447"/>
                  <a:pt x="496" y="5407"/>
                  <a:pt x="452" y="5362"/>
                </a:cubicBezTo>
                <a:lnTo>
                  <a:pt x="0" y="5390"/>
                </a:lnTo>
                <a:lnTo>
                  <a:pt x="0" y="5916"/>
                </a:lnTo>
                <a:lnTo>
                  <a:pt x="296" y="5984"/>
                </a:lnTo>
                <a:cubicBezTo>
                  <a:pt x="296" y="5984"/>
                  <a:pt x="537" y="5930"/>
                  <a:pt x="635" y="5930"/>
                </a:cubicBezTo>
                <a:cubicBezTo>
                  <a:pt x="751" y="5930"/>
                  <a:pt x="863" y="6028"/>
                  <a:pt x="863" y="6154"/>
                </a:cubicBezTo>
                <a:cubicBezTo>
                  <a:pt x="863" y="6269"/>
                  <a:pt x="764" y="6381"/>
                  <a:pt x="635" y="6381"/>
                </a:cubicBezTo>
                <a:cubicBezTo>
                  <a:pt x="581" y="6381"/>
                  <a:pt x="523" y="6341"/>
                  <a:pt x="479" y="6341"/>
                </a:cubicBezTo>
                <a:lnTo>
                  <a:pt x="0" y="6211"/>
                </a:lnTo>
                <a:lnTo>
                  <a:pt x="0" y="6962"/>
                </a:lnTo>
                <a:lnTo>
                  <a:pt x="438" y="6962"/>
                </a:lnTo>
                <a:cubicBezTo>
                  <a:pt x="479" y="6904"/>
                  <a:pt x="550" y="6850"/>
                  <a:pt x="635" y="6850"/>
                </a:cubicBezTo>
                <a:cubicBezTo>
                  <a:pt x="764" y="6850"/>
                  <a:pt x="863" y="6962"/>
                  <a:pt x="863" y="7074"/>
                </a:cubicBezTo>
                <a:cubicBezTo>
                  <a:pt x="863" y="7203"/>
                  <a:pt x="764" y="7302"/>
                  <a:pt x="635" y="7302"/>
                </a:cubicBezTo>
                <a:cubicBezTo>
                  <a:pt x="564" y="7302"/>
                  <a:pt x="496" y="7274"/>
                  <a:pt x="452" y="7217"/>
                </a:cubicBezTo>
                <a:lnTo>
                  <a:pt x="0" y="7173"/>
                </a:lnTo>
                <a:lnTo>
                  <a:pt x="0" y="7825"/>
                </a:lnTo>
                <a:lnTo>
                  <a:pt x="438" y="7909"/>
                </a:lnTo>
                <a:cubicBezTo>
                  <a:pt x="465" y="7838"/>
                  <a:pt x="550" y="7797"/>
                  <a:pt x="635" y="7797"/>
                </a:cubicBezTo>
                <a:cubicBezTo>
                  <a:pt x="751" y="7797"/>
                  <a:pt x="863" y="7896"/>
                  <a:pt x="863" y="8008"/>
                </a:cubicBezTo>
                <a:cubicBezTo>
                  <a:pt x="863" y="8137"/>
                  <a:pt x="764" y="8249"/>
                  <a:pt x="635" y="8249"/>
                </a:cubicBezTo>
                <a:cubicBezTo>
                  <a:pt x="537" y="8249"/>
                  <a:pt x="452" y="8151"/>
                  <a:pt x="425" y="8093"/>
                </a:cubicBezTo>
                <a:lnTo>
                  <a:pt x="0" y="8093"/>
                </a:lnTo>
                <a:lnTo>
                  <a:pt x="0" y="8745"/>
                </a:lnTo>
                <a:lnTo>
                  <a:pt x="353" y="8857"/>
                </a:lnTo>
                <a:cubicBezTo>
                  <a:pt x="353" y="8857"/>
                  <a:pt x="550" y="8731"/>
                  <a:pt x="635" y="8731"/>
                </a:cubicBezTo>
                <a:cubicBezTo>
                  <a:pt x="751" y="8731"/>
                  <a:pt x="863" y="8830"/>
                  <a:pt x="863" y="8942"/>
                </a:cubicBezTo>
                <a:cubicBezTo>
                  <a:pt x="863" y="9071"/>
                  <a:pt x="764" y="9169"/>
                  <a:pt x="635" y="9169"/>
                </a:cubicBezTo>
                <a:cubicBezTo>
                  <a:pt x="550" y="9169"/>
                  <a:pt x="465" y="9125"/>
                  <a:pt x="438" y="9057"/>
                </a:cubicBezTo>
                <a:lnTo>
                  <a:pt x="0" y="9057"/>
                </a:lnTo>
                <a:lnTo>
                  <a:pt x="0" y="9353"/>
                </a:lnTo>
                <a:lnTo>
                  <a:pt x="0" y="9397"/>
                </a:lnTo>
                <a:lnTo>
                  <a:pt x="0" y="9424"/>
                </a:lnTo>
                <a:lnTo>
                  <a:pt x="0" y="9750"/>
                </a:lnTo>
                <a:lnTo>
                  <a:pt x="452" y="9706"/>
                </a:lnTo>
                <a:cubicBezTo>
                  <a:pt x="479" y="9652"/>
                  <a:pt x="550" y="9607"/>
                  <a:pt x="635" y="9607"/>
                </a:cubicBezTo>
                <a:cubicBezTo>
                  <a:pt x="751" y="9607"/>
                  <a:pt x="863" y="9706"/>
                  <a:pt x="863" y="9835"/>
                </a:cubicBezTo>
                <a:cubicBezTo>
                  <a:pt x="863" y="9961"/>
                  <a:pt x="764" y="10059"/>
                  <a:pt x="635" y="10059"/>
                </a:cubicBezTo>
                <a:cubicBezTo>
                  <a:pt x="564" y="10059"/>
                  <a:pt x="510" y="10032"/>
                  <a:pt x="465" y="9991"/>
                </a:cubicBezTo>
                <a:lnTo>
                  <a:pt x="0" y="9974"/>
                </a:lnTo>
                <a:lnTo>
                  <a:pt x="0" y="10640"/>
                </a:lnTo>
                <a:lnTo>
                  <a:pt x="452" y="10640"/>
                </a:lnTo>
                <a:cubicBezTo>
                  <a:pt x="496" y="10585"/>
                  <a:pt x="564" y="10541"/>
                  <a:pt x="635" y="10541"/>
                </a:cubicBezTo>
                <a:cubicBezTo>
                  <a:pt x="764" y="10541"/>
                  <a:pt x="863" y="10640"/>
                  <a:pt x="863" y="10769"/>
                </a:cubicBezTo>
                <a:cubicBezTo>
                  <a:pt x="863" y="10895"/>
                  <a:pt x="764" y="10993"/>
                  <a:pt x="635" y="10993"/>
                </a:cubicBezTo>
                <a:cubicBezTo>
                  <a:pt x="581" y="10993"/>
                  <a:pt x="523" y="10966"/>
                  <a:pt x="496" y="10939"/>
                </a:cubicBezTo>
                <a:lnTo>
                  <a:pt x="139" y="11037"/>
                </a:lnTo>
                <a:lnTo>
                  <a:pt x="0" y="11037"/>
                </a:lnTo>
                <a:lnTo>
                  <a:pt x="0" y="11618"/>
                </a:lnTo>
                <a:lnTo>
                  <a:pt x="411" y="11631"/>
                </a:lnTo>
                <a:cubicBezTo>
                  <a:pt x="452" y="11547"/>
                  <a:pt x="537" y="11475"/>
                  <a:pt x="635" y="11475"/>
                </a:cubicBezTo>
                <a:cubicBezTo>
                  <a:pt x="751" y="11475"/>
                  <a:pt x="863" y="11574"/>
                  <a:pt x="863" y="11703"/>
                </a:cubicBezTo>
                <a:cubicBezTo>
                  <a:pt x="863" y="11828"/>
                  <a:pt x="764" y="11927"/>
                  <a:pt x="635" y="11927"/>
                </a:cubicBezTo>
                <a:cubicBezTo>
                  <a:pt x="595" y="11927"/>
                  <a:pt x="550" y="11886"/>
                  <a:pt x="510" y="11886"/>
                </a:cubicBezTo>
                <a:lnTo>
                  <a:pt x="0" y="11886"/>
                </a:lnTo>
                <a:lnTo>
                  <a:pt x="0" y="12538"/>
                </a:lnTo>
                <a:lnTo>
                  <a:pt x="14" y="12521"/>
                </a:lnTo>
                <a:cubicBezTo>
                  <a:pt x="14" y="12521"/>
                  <a:pt x="523" y="12409"/>
                  <a:pt x="635" y="12409"/>
                </a:cubicBezTo>
                <a:cubicBezTo>
                  <a:pt x="751" y="12409"/>
                  <a:pt x="863" y="12508"/>
                  <a:pt x="863" y="12637"/>
                </a:cubicBezTo>
                <a:cubicBezTo>
                  <a:pt x="863" y="12762"/>
                  <a:pt x="764" y="12861"/>
                  <a:pt x="635" y="12861"/>
                </a:cubicBezTo>
                <a:cubicBezTo>
                  <a:pt x="608" y="12861"/>
                  <a:pt x="595" y="12847"/>
                  <a:pt x="581" y="12847"/>
                </a:cubicBezTo>
                <a:lnTo>
                  <a:pt x="0" y="12708"/>
                </a:lnTo>
                <a:lnTo>
                  <a:pt x="0" y="13472"/>
                </a:lnTo>
                <a:lnTo>
                  <a:pt x="309" y="13472"/>
                </a:lnTo>
                <a:cubicBezTo>
                  <a:pt x="309" y="13472"/>
                  <a:pt x="537" y="13343"/>
                  <a:pt x="635" y="13343"/>
                </a:cubicBezTo>
                <a:cubicBezTo>
                  <a:pt x="764" y="13343"/>
                  <a:pt x="863" y="13442"/>
                  <a:pt x="863" y="13571"/>
                </a:cubicBezTo>
                <a:cubicBezTo>
                  <a:pt x="863" y="13696"/>
                  <a:pt x="764" y="13795"/>
                  <a:pt x="635" y="13795"/>
                </a:cubicBezTo>
                <a:cubicBezTo>
                  <a:pt x="550" y="13795"/>
                  <a:pt x="479" y="13754"/>
                  <a:pt x="438" y="13683"/>
                </a:cubicBezTo>
                <a:lnTo>
                  <a:pt x="0" y="13655"/>
                </a:lnTo>
                <a:lnTo>
                  <a:pt x="0" y="14304"/>
                </a:lnTo>
                <a:lnTo>
                  <a:pt x="452" y="14362"/>
                </a:lnTo>
                <a:cubicBezTo>
                  <a:pt x="496" y="14304"/>
                  <a:pt x="550" y="14277"/>
                  <a:pt x="635" y="14277"/>
                </a:cubicBezTo>
                <a:cubicBezTo>
                  <a:pt x="751" y="14277"/>
                  <a:pt x="863" y="14375"/>
                  <a:pt x="863" y="14504"/>
                </a:cubicBezTo>
                <a:cubicBezTo>
                  <a:pt x="863" y="14617"/>
                  <a:pt x="764" y="14715"/>
                  <a:pt x="635" y="14715"/>
                </a:cubicBezTo>
                <a:cubicBezTo>
                  <a:pt x="564" y="14715"/>
                  <a:pt x="496" y="14688"/>
                  <a:pt x="452" y="14644"/>
                </a:cubicBezTo>
                <a:lnTo>
                  <a:pt x="0" y="14674"/>
                </a:lnTo>
                <a:lnTo>
                  <a:pt x="0" y="15197"/>
                </a:lnTo>
                <a:lnTo>
                  <a:pt x="296" y="15269"/>
                </a:lnTo>
                <a:cubicBezTo>
                  <a:pt x="296" y="15269"/>
                  <a:pt x="537" y="15211"/>
                  <a:pt x="635" y="15211"/>
                </a:cubicBezTo>
                <a:cubicBezTo>
                  <a:pt x="751" y="15211"/>
                  <a:pt x="863" y="15309"/>
                  <a:pt x="863" y="15438"/>
                </a:cubicBezTo>
                <a:cubicBezTo>
                  <a:pt x="863" y="15550"/>
                  <a:pt x="764" y="15662"/>
                  <a:pt x="635" y="15662"/>
                </a:cubicBezTo>
                <a:cubicBezTo>
                  <a:pt x="581" y="15662"/>
                  <a:pt x="523" y="15622"/>
                  <a:pt x="479" y="15622"/>
                </a:cubicBezTo>
                <a:lnTo>
                  <a:pt x="0" y="15493"/>
                </a:lnTo>
                <a:lnTo>
                  <a:pt x="0" y="16243"/>
                </a:lnTo>
                <a:lnTo>
                  <a:pt x="438" y="16243"/>
                </a:lnTo>
                <a:cubicBezTo>
                  <a:pt x="479" y="16189"/>
                  <a:pt x="550" y="16131"/>
                  <a:pt x="635" y="16131"/>
                </a:cubicBezTo>
                <a:cubicBezTo>
                  <a:pt x="764" y="16131"/>
                  <a:pt x="863" y="16243"/>
                  <a:pt x="863" y="16359"/>
                </a:cubicBezTo>
                <a:cubicBezTo>
                  <a:pt x="863" y="16484"/>
                  <a:pt x="764" y="16583"/>
                  <a:pt x="635" y="16583"/>
                </a:cubicBezTo>
                <a:cubicBezTo>
                  <a:pt x="564" y="16583"/>
                  <a:pt x="496" y="16556"/>
                  <a:pt x="452" y="16498"/>
                </a:cubicBezTo>
                <a:lnTo>
                  <a:pt x="0" y="16457"/>
                </a:lnTo>
                <a:lnTo>
                  <a:pt x="0" y="17106"/>
                </a:lnTo>
                <a:lnTo>
                  <a:pt x="438" y="17191"/>
                </a:lnTo>
                <a:cubicBezTo>
                  <a:pt x="465" y="17123"/>
                  <a:pt x="550" y="17079"/>
                  <a:pt x="635" y="17079"/>
                </a:cubicBezTo>
                <a:cubicBezTo>
                  <a:pt x="751" y="17079"/>
                  <a:pt x="863" y="17177"/>
                  <a:pt x="863" y="17293"/>
                </a:cubicBezTo>
                <a:cubicBezTo>
                  <a:pt x="863" y="17418"/>
                  <a:pt x="764" y="17530"/>
                  <a:pt x="635" y="17530"/>
                </a:cubicBezTo>
                <a:cubicBezTo>
                  <a:pt x="537" y="17530"/>
                  <a:pt x="452" y="17432"/>
                  <a:pt x="425" y="17377"/>
                </a:cubicBezTo>
                <a:lnTo>
                  <a:pt x="0" y="17377"/>
                </a:lnTo>
                <a:lnTo>
                  <a:pt x="0" y="18026"/>
                </a:lnTo>
                <a:lnTo>
                  <a:pt x="353" y="18142"/>
                </a:lnTo>
                <a:cubicBezTo>
                  <a:pt x="353" y="18142"/>
                  <a:pt x="550" y="17999"/>
                  <a:pt x="635" y="17999"/>
                </a:cubicBezTo>
                <a:cubicBezTo>
                  <a:pt x="751" y="17999"/>
                  <a:pt x="863" y="18111"/>
                  <a:pt x="863" y="18226"/>
                </a:cubicBezTo>
                <a:cubicBezTo>
                  <a:pt x="863" y="18352"/>
                  <a:pt x="764" y="18451"/>
                  <a:pt x="635" y="18451"/>
                </a:cubicBezTo>
                <a:cubicBezTo>
                  <a:pt x="550" y="18451"/>
                  <a:pt x="465" y="18410"/>
                  <a:pt x="438" y="18339"/>
                </a:cubicBezTo>
                <a:lnTo>
                  <a:pt x="0" y="18325"/>
                </a:lnTo>
                <a:lnTo>
                  <a:pt x="0" y="18634"/>
                </a:lnTo>
                <a:cubicBezTo>
                  <a:pt x="0" y="18719"/>
                  <a:pt x="85" y="18790"/>
                  <a:pt x="170" y="18790"/>
                </a:cubicBezTo>
                <a:lnTo>
                  <a:pt x="30323" y="18790"/>
                </a:lnTo>
                <a:cubicBezTo>
                  <a:pt x="30408" y="18790"/>
                  <a:pt x="30449" y="18719"/>
                  <a:pt x="30449" y="18634"/>
                </a:cubicBezTo>
                <a:lnTo>
                  <a:pt x="30449" y="9424"/>
                </a:lnTo>
                <a:lnTo>
                  <a:pt x="30449" y="9397"/>
                </a:lnTo>
                <a:lnTo>
                  <a:pt x="30449" y="9353"/>
                </a:lnTo>
                <a:lnTo>
                  <a:pt x="30449" y="156"/>
                </a:lnTo>
                <a:cubicBezTo>
                  <a:pt x="30449" y="72"/>
                  <a:pt x="30408" y="0"/>
                  <a:pt x="30323" y="0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Livvic"/>
              <a:buChar char="●"/>
              <a:defRPr sz="11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8"/>
          <p:cNvGrpSpPr/>
          <p:nvPr/>
        </p:nvGrpSpPr>
        <p:grpSpPr>
          <a:xfrm>
            <a:off x="503898" y="2717053"/>
            <a:ext cx="1373987" cy="1468893"/>
            <a:chOff x="503898" y="2717053"/>
            <a:chExt cx="1373987" cy="1468893"/>
          </a:xfrm>
        </p:grpSpPr>
        <p:sp>
          <p:nvSpPr>
            <p:cNvPr id="137" name="Google Shape;137;p8"/>
            <p:cNvSpPr/>
            <p:nvPr/>
          </p:nvSpPr>
          <p:spPr>
            <a:xfrm rot="5702255">
              <a:off x="888816" y="2410998"/>
              <a:ext cx="561287" cy="1283971"/>
            </a:xfrm>
            <a:custGeom>
              <a:avLst/>
              <a:gdLst/>
              <a:ahLst/>
              <a:cxnLst/>
              <a:rect l="l" t="t" r="r" b="b"/>
              <a:pathLst>
                <a:path w="2772" h="6341" extrusionOk="0">
                  <a:moveTo>
                    <a:pt x="2279" y="1"/>
                  </a:moveTo>
                  <a:lnTo>
                    <a:pt x="0" y="184"/>
                  </a:lnTo>
                  <a:lnTo>
                    <a:pt x="496" y="6341"/>
                  </a:lnTo>
                  <a:lnTo>
                    <a:pt x="1542" y="5139"/>
                  </a:lnTo>
                  <a:lnTo>
                    <a:pt x="2771" y="6158"/>
                  </a:lnTo>
                  <a:lnTo>
                    <a:pt x="2771" y="6158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 rot="5702255">
              <a:off x="888816" y="3186848"/>
              <a:ext cx="561287" cy="1283971"/>
            </a:xfrm>
            <a:custGeom>
              <a:avLst/>
              <a:gdLst/>
              <a:ahLst/>
              <a:cxnLst/>
              <a:rect l="l" t="t" r="r" b="b"/>
              <a:pathLst>
                <a:path w="2772" h="6341" extrusionOk="0">
                  <a:moveTo>
                    <a:pt x="2279" y="1"/>
                  </a:moveTo>
                  <a:lnTo>
                    <a:pt x="0" y="184"/>
                  </a:lnTo>
                  <a:lnTo>
                    <a:pt x="496" y="6341"/>
                  </a:lnTo>
                  <a:lnTo>
                    <a:pt x="1542" y="5139"/>
                  </a:lnTo>
                  <a:lnTo>
                    <a:pt x="2771" y="6158"/>
                  </a:lnTo>
                  <a:lnTo>
                    <a:pt x="2771" y="6158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 rot="5702255">
              <a:off x="888815" y="2446669"/>
              <a:ext cx="561287" cy="1286806"/>
            </a:xfrm>
            <a:custGeom>
              <a:avLst/>
              <a:gdLst/>
              <a:ahLst/>
              <a:cxnLst/>
              <a:rect l="l" t="t" r="r" b="b"/>
              <a:pathLst>
                <a:path w="2772" h="6355" extrusionOk="0">
                  <a:moveTo>
                    <a:pt x="2276" y="1"/>
                  </a:moveTo>
                  <a:lnTo>
                    <a:pt x="1" y="188"/>
                  </a:lnTo>
                  <a:lnTo>
                    <a:pt x="493" y="6355"/>
                  </a:lnTo>
                  <a:lnTo>
                    <a:pt x="1543" y="5139"/>
                  </a:lnTo>
                  <a:lnTo>
                    <a:pt x="2772" y="6171"/>
                  </a:lnTo>
                  <a:lnTo>
                    <a:pt x="2772" y="6171"/>
                  </a:lnTo>
                  <a:lnTo>
                    <a:pt x="22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 rot="5702255">
              <a:off x="1115249" y="2656920"/>
              <a:ext cx="143157" cy="1214720"/>
            </a:xfrm>
            <a:custGeom>
              <a:avLst/>
              <a:gdLst/>
              <a:ahLst/>
              <a:cxnLst/>
              <a:rect l="l" t="t" r="r" b="b"/>
              <a:pathLst>
                <a:path w="707" h="5999" extrusionOk="0">
                  <a:moveTo>
                    <a:pt x="224" y="1"/>
                  </a:moveTo>
                  <a:lnTo>
                    <a:pt x="0" y="28"/>
                  </a:lnTo>
                  <a:lnTo>
                    <a:pt x="465" y="5801"/>
                  </a:lnTo>
                  <a:lnTo>
                    <a:pt x="707" y="599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 rot="5702255">
              <a:off x="1117241" y="2302917"/>
              <a:ext cx="141132" cy="1217960"/>
            </a:xfrm>
            <a:custGeom>
              <a:avLst/>
              <a:gdLst/>
              <a:ahLst/>
              <a:cxnLst/>
              <a:rect l="l" t="t" r="r" b="b"/>
              <a:pathLst>
                <a:path w="697" h="6015" extrusionOk="0">
                  <a:moveTo>
                    <a:pt x="228" y="0"/>
                  </a:moveTo>
                  <a:lnTo>
                    <a:pt x="1" y="14"/>
                  </a:lnTo>
                  <a:lnTo>
                    <a:pt x="483" y="6014"/>
                  </a:lnTo>
                  <a:lnTo>
                    <a:pt x="697" y="577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 rot="5702255">
              <a:off x="931781" y="3206598"/>
              <a:ext cx="561287" cy="1286603"/>
            </a:xfrm>
            <a:custGeom>
              <a:avLst/>
              <a:gdLst/>
              <a:ahLst/>
              <a:cxnLst/>
              <a:rect l="l" t="t" r="r" b="b"/>
              <a:pathLst>
                <a:path w="2772" h="6354" extrusionOk="0">
                  <a:moveTo>
                    <a:pt x="2279" y="0"/>
                  </a:moveTo>
                  <a:lnTo>
                    <a:pt x="0" y="187"/>
                  </a:lnTo>
                  <a:lnTo>
                    <a:pt x="496" y="6354"/>
                  </a:lnTo>
                  <a:lnTo>
                    <a:pt x="1542" y="5138"/>
                  </a:lnTo>
                  <a:lnTo>
                    <a:pt x="2771" y="6171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 rot="5702255">
              <a:off x="1158232" y="3416647"/>
              <a:ext cx="143157" cy="1214518"/>
            </a:xfrm>
            <a:custGeom>
              <a:avLst/>
              <a:gdLst/>
              <a:ahLst/>
              <a:cxnLst/>
              <a:rect l="l" t="t" r="r" b="b"/>
              <a:pathLst>
                <a:path w="707" h="5998" extrusionOk="0">
                  <a:moveTo>
                    <a:pt x="228" y="0"/>
                  </a:moveTo>
                  <a:lnTo>
                    <a:pt x="1" y="27"/>
                  </a:lnTo>
                  <a:lnTo>
                    <a:pt x="466" y="5800"/>
                  </a:lnTo>
                  <a:lnTo>
                    <a:pt x="707" y="599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 rot="5702255">
              <a:off x="1160585" y="3063056"/>
              <a:ext cx="140524" cy="1217960"/>
            </a:xfrm>
            <a:custGeom>
              <a:avLst/>
              <a:gdLst/>
              <a:ahLst/>
              <a:cxnLst/>
              <a:rect l="l" t="t" r="r" b="b"/>
              <a:pathLst>
                <a:path w="694" h="6015" extrusionOk="0">
                  <a:moveTo>
                    <a:pt x="225" y="0"/>
                  </a:moveTo>
                  <a:lnTo>
                    <a:pt x="0" y="14"/>
                  </a:lnTo>
                  <a:lnTo>
                    <a:pt x="479" y="6015"/>
                  </a:lnTo>
                  <a:lnTo>
                    <a:pt x="693" y="5773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9838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8"/>
          <p:cNvGrpSpPr/>
          <p:nvPr/>
        </p:nvGrpSpPr>
        <p:grpSpPr>
          <a:xfrm>
            <a:off x="1231550" y="509406"/>
            <a:ext cx="6680747" cy="4033219"/>
            <a:chOff x="1231550" y="509406"/>
            <a:chExt cx="6680747" cy="4033219"/>
          </a:xfrm>
        </p:grpSpPr>
        <p:sp>
          <p:nvSpPr>
            <p:cNvPr id="146" name="Google Shape;146;p8"/>
            <p:cNvSpPr/>
            <p:nvPr/>
          </p:nvSpPr>
          <p:spPr>
            <a:xfrm rot="-5400000">
              <a:off x="2555314" y="-814358"/>
              <a:ext cx="4033219" cy="6680747"/>
            </a:xfrm>
            <a:custGeom>
              <a:avLst/>
              <a:gdLst/>
              <a:ahLst/>
              <a:cxnLst/>
              <a:rect l="l" t="t" r="r" b="b"/>
              <a:pathLst>
                <a:path w="11762" h="18920" extrusionOk="0">
                  <a:moveTo>
                    <a:pt x="497" y="130"/>
                  </a:moveTo>
                  <a:cubicBezTo>
                    <a:pt x="612" y="130"/>
                    <a:pt x="697" y="215"/>
                    <a:pt x="697" y="327"/>
                  </a:cubicBezTo>
                  <a:cubicBezTo>
                    <a:pt x="697" y="425"/>
                    <a:pt x="612" y="524"/>
                    <a:pt x="497" y="524"/>
                  </a:cubicBezTo>
                  <a:cubicBezTo>
                    <a:pt x="398" y="524"/>
                    <a:pt x="300" y="425"/>
                    <a:pt x="300" y="327"/>
                  </a:cubicBezTo>
                  <a:cubicBezTo>
                    <a:pt x="300" y="215"/>
                    <a:pt x="398" y="130"/>
                    <a:pt x="497" y="130"/>
                  </a:cubicBezTo>
                  <a:close/>
                  <a:moveTo>
                    <a:pt x="1176" y="130"/>
                  </a:moveTo>
                  <a:cubicBezTo>
                    <a:pt x="1291" y="130"/>
                    <a:pt x="1376" y="215"/>
                    <a:pt x="1376" y="327"/>
                  </a:cubicBezTo>
                  <a:cubicBezTo>
                    <a:pt x="1376" y="425"/>
                    <a:pt x="1291" y="524"/>
                    <a:pt x="1176" y="524"/>
                  </a:cubicBezTo>
                  <a:cubicBezTo>
                    <a:pt x="1064" y="524"/>
                    <a:pt x="979" y="425"/>
                    <a:pt x="979" y="327"/>
                  </a:cubicBezTo>
                  <a:cubicBezTo>
                    <a:pt x="979" y="215"/>
                    <a:pt x="1064" y="130"/>
                    <a:pt x="1176" y="130"/>
                  </a:cubicBezTo>
                  <a:close/>
                  <a:moveTo>
                    <a:pt x="1841" y="130"/>
                  </a:moveTo>
                  <a:cubicBezTo>
                    <a:pt x="1954" y="130"/>
                    <a:pt x="2038" y="215"/>
                    <a:pt x="2038" y="327"/>
                  </a:cubicBezTo>
                  <a:cubicBezTo>
                    <a:pt x="2038" y="425"/>
                    <a:pt x="1954" y="524"/>
                    <a:pt x="1841" y="524"/>
                  </a:cubicBezTo>
                  <a:cubicBezTo>
                    <a:pt x="1743" y="524"/>
                    <a:pt x="1644" y="425"/>
                    <a:pt x="1644" y="327"/>
                  </a:cubicBezTo>
                  <a:cubicBezTo>
                    <a:pt x="1644" y="215"/>
                    <a:pt x="1743" y="130"/>
                    <a:pt x="1841" y="130"/>
                  </a:cubicBezTo>
                  <a:close/>
                  <a:moveTo>
                    <a:pt x="2521" y="130"/>
                  </a:moveTo>
                  <a:cubicBezTo>
                    <a:pt x="2633" y="130"/>
                    <a:pt x="2718" y="215"/>
                    <a:pt x="2718" y="327"/>
                  </a:cubicBezTo>
                  <a:cubicBezTo>
                    <a:pt x="2718" y="425"/>
                    <a:pt x="2633" y="524"/>
                    <a:pt x="2521" y="524"/>
                  </a:cubicBezTo>
                  <a:cubicBezTo>
                    <a:pt x="2409" y="524"/>
                    <a:pt x="2324" y="425"/>
                    <a:pt x="2324" y="327"/>
                  </a:cubicBezTo>
                  <a:cubicBezTo>
                    <a:pt x="2324" y="215"/>
                    <a:pt x="2409" y="130"/>
                    <a:pt x="2521" y="130"/>
                  </a:cubicBezTo>
                  <a:close/>
                  <a:moveTo>
                    <a:pt x="3186" y="130"/>
                  </a:moveTo>
                  <a:cubicBezTo>
                    <a:pt x="3298" y="130"/>
                    <a:pt x="3383" y="215"/>
                    <a:pt x="3383" y="327"/>
                  </a:cubicBezTo>
                  <a:cubicBezTo>
                    <a:pt x="3383" y="425"/>
                    <a:pt x="3298" y="524"/>
                    <a:pt x="3186" y="524"/>
                  </a:cubicBezTo>
                  <a:cubicBezTo>
                    <a:pt x="3088" y="524"/>
                    <a:pt x="2989" y="425"/>
                    <a:pt x="2989" y="327"/>
                  </a:cubicBezTo>
                  <a:cubicBezTo>
                    <a:pt x="2989" y="215"/>
                    <a:pt x="3088" y="130"/>
                    <a:pt x="3186" y="130"/>
                  </a:cubicBezTo>
                  <a:close/>
                  <a:moveTo>
                    <a:pt x="3865" y="130"/>
                  </a:moveTo>
                  <a:cubicBezTo>
                    <a:pt x="3978" y="130"/>
                    <a:pt x="4062" y="215"/>
                    <a:pt x="4062" y="327"/>
                  </a:cubicBezTo>
                  <a:cubicBezTo>
                    <a:pt x="4062" y="425"/>
                    <a:pt x="3978" y="524"/>
                    <a:pt x="3865" y="524"/>
                  </a:cubicBezTo>
                  <a:cubicBezTo>
                    <a:pt x="3753" y="524"/>
                    <a:pt x="3669" y="425"/>
                    <a:pt x="3669" y="327"/>
                  </a:cubicBezTo>
                  <a:cubicBezTo>
                    <a:pt x="3669" y="215"/>
                    <a:pt x="3753" y="130"/>
                    <a:pt x="3865" y="130"/>
                  </a:cubicBezTo>
                  <a:close/>
                  <a:moveTo>
                    <a:pt x="4531" y="130"/>
                  </a:moveTo>
                  <a:cubicBezTo>
                    <a:pt x="4643" y="130"/>
                    <a:pt x="4728" y="215"/>
                    <a:pt x="4728" y="327"/>
                  </a:cubicBezTo>
                  <a:cubicBezTo>
                    <a:pt x="4728" y="425"/>
                    <a:pt x="4643" y="524"/>
                    <a:pt x="4531" y="524"/>
                  </a:cubicBezTo>
                  <a:cubicBezTo>
                    <a:pt x="4433" y="524"/>
                    <a:pt x="4348" y="425"/>
                    <a:pt x="4348" y="327"/>
                  </a:cubicBezTo>
                  <a:cubicBezTo>
                    <a:pt x="4348" y="215"/>
                    <a:pt x="4433" y="130"/>
                    <a:pt x="4531" y="130"/>
                  </a:cubicBezTo>
                  <a:close/>
                  <a:moveTo>
                    <a:pt x="5210" y="130"/>
                  </a:moveTo>
                  <a:cubicBezTo>
                    <a:pt x="5322" y="130"/>
                    <a:pt x="5407" y="215"/>
                    <a:pt x="5407" y="327"/>
                  </a:cubicBezTo>
                  <a:cubicBezTo>
                    <a:pt x="5407" y="425"/>
                    <a:pt x="5322" y="524"/>
                    <a:pt x="5210" y="524"/>
                  </a:cubicBezTo>
                  <a:cubicBezTo>
                    <a:pt x="5095" y="524"/>
                    <a:pt x="5010" y="425"/>
                    <a:pt x="5010" y="327"/>
                  </a:cubicBezTo>
                  <a:cubicBezTo>
                    <a:pt x="5010" y="215"/>
                    <a:pt x="5095" y="130"/>
                    <a:pt x="5210" y="130"/>
                  </a:cubicBezTo>
                  <a:close/>
                  <a:moveTo>
                    <a:pt x="5876" y="130"/>
                  </a:moveTo>
                  <a:cubicBezTo>
                    <a:pt x="5988" y="130"/>
                    <a:pt x="6073" y="215"/>
                    <a:pt x="6073" y="327"/>
                  </a:cubicBezTo>
                  <a:cubicBezTo>
                    <a:pt x="6073" y="425"/>
                    <a:pt x="5988" y="524"/>
                    <a:pt x="5876" y="524"/>
                  </a:cubicBezTo>
                  <a:cubicBezTo>
                    <a:pt x="5774" y="524"/>
                    <a:pt x="5689" y="425"/>
                    <a:pt x="5689" y="327"/>
                  </a:cubicBezTo>
                  <a:cubicBezTo>
                    <a:pt x="5689" y="215"/>
                    <a:pt x="5774" y="130"/>
                    <a:pt x="5876" y="130"/>
                  </a:cubicBezTo>
                  <a:close/>
                  <a:moveTo>
                    <a:pt x="6555" y="130"/>
                  </a:moveTo>
                  <a:cubicBezTo>
                    <a:pt x="6667" y="130"/>
                    <a:pt x="6752" y="215"/>
                    <a:pt x="6752" y="327"/>
                  </a:cubicBezTo>
                  <a:cubicBezTo>
                    <a:pt x="6752" y="425"/>
                    <a:pt x="6667" y="524"/>
                    <a:pt x="6555" y="524"/>
                  </a:cubicBezTo>
                  <a:cubicBezTo>
                    <a:pt x="6440" y="524"/>
                    <a:pt x="6355" y="425"/>
                    <a:pt x="6355" y="327"/>
                  </a:cubicBezTo>
                  <a:cubicBezTo>
                    <a:pt x="6355" y="215"/>
                    <a:pt x="6440" y="130"/>
                    <a:pt x="6555" y="130"/>
                  </a:cubicBezTo>
                  <a:close/>
                  <a:moveTo>
                    <a:pt x="7217" y="130"/>
                  </a:moveTo>
                  <a:cubicBezTo>
                    <a:pt x="7333" y="130"/>
                    <a:pt x="7418" y="215"/>
                    <a:pt x="7418" y="327"/>
                  </a:cubicBezTo>
                  <a:cubicBezTo>
                    <a:pt x="7418" y="425"/>
                    <a:pt x="7333" y="524"/>
                    <a:pt x="7217" y="524"/>
                  </a:cubicBezTo>
                  <a:cubicBezTo>
                    <a:pt x="7119" y="524"/>
                    <a:pt x="7034" y="425"/>
                    <a:pt x="7034" y="327"/>
                  </a:cubicBezTo>
                  <a:cubicBezTo>
                    <a:pt x="7034" y="215"/>
                    <a:pt x="7119" y="130"/>
                    <a:pt x="7217" y="130"/>
                  </a:cubicBezTo>
                  <a:close/>
                  <a:moveTo>
                    <a:pt x="7897" y="130"/>
                  </a:moveTo>
                  <a:cubicBezTo>
                    <a:pt x="8012" y="130"/>
                    <a:pt x="8097" y="215"/>
                    <a:pt x="8097" y="327"/>
                  </a:cubicBezTo>
                  <a:cubicBezTo>
                    <a:pt x="8097" y="425"/>
                    <a:pt x="8012" y="524"/>
                    <a:pt x="7897" y="524"/>
                  </a:cubicBezTo>
                  <a:cubicBezTo>
                    <a:pt x="7784" y="524"/>
                    <a:pt x="7700" y="425"/>
                    <a:pt x="7700" y="327"/>
                  </a:cubicBezTo>
                  <a:cubicBezTo>
                    <a:pt x="7700" y="215"/>
                    <a:pt x="7784" y="130"/>
                    <a:pt x="7897" y="130"/>
                  </a:cubicBezTo>
                  <a:close/>
                  <a:moveTo>
                    <a:pt x="8562" y="130"/>
                  </a:moveTo>
                  <a:cubicBezTo>
                    <a:pt x="8678" y="130"/>
                    <a:pt x="8763" y="215"/>
                    <a:pt x="8763" y="327"/>
                  </a:cubicBezTo>
                  <a:cubicBezTo>
                    <a:pt x="8763" y="425"/>
                    <a:pt x="8678" y="524"/>
                    <a:pt x="8562" y="524"/>
                  </a:cubicBezTo>
                  <a:cubicBezTo>
                    <a:pt x="8464" y="524"/>
                    <a:pt x="8379" y="425"/>
                    <a:pt x="8379" y="327"/>
                  </a:cubicBezTo>
                  <a:cubicBezTo>
                    <a:pt x="8379" y="215"/>
                    <a:pt x="8464" y="130"/>
                    <a:pt x="8562" y="130"/>
                  </a:cubicBezTo>
                  <a:close/>
                  <a:moveTo>
                    <a:pt x="9241" y="130"/>
                  </a:moveTo>
                  <a:cubicBezTo>
                    <a:pt x="9357" y="130"/>
                    <a:pt x="9442" y="215"/>
                    <a:pt x="9442" y="327"/>
                  </a:cubicBezTo>
                  <a:cubicBezTo>
                    <a:pt x="9442" y="425"/>
                    <a:pt x="9357" y="524"/>
                    <a:pt x="9241" y="524"/>
                  </a:cubicBezTo>
                  <a:cubicBezTo>
                    <a:pt x="9129" y="524"/>
                    <a:pt x="9044" y="425"/>
                    <a:pt x="9044" y="327"/>
                  </a:cubicBezTo>
                  <a:cubicBezTo>
                    <a:pt x="9044" y="215"/>
                    <a:pt x="9129" y="130"/>
                    <a:pt x="9241" y="130"/>
                  </a:cubicBezTo>
                  <a:close/>
                  <a:moveTo>
                    <a:pt x="9907" y="130"/>
                  </a:moveTo>
                  <a:cubicBezTo>
                    <a:pt x="10019" y="130"/>
                    <a:pt x="10104" y="215"/>
                    <a:pt x="10104" y="327"/>
                  </a:cubicBezTo>
                  <a:cubicBezTo>
                    <a:pt x="10104" y="425"/>
                    <a:pt x="10019" y="524"/>
                    <a:pt x="9907" y="524"/>
                  </a:cubicBezTo>
                  <a:cubicBezTo>
                    <a:pt x="9808" y="524"/>
                    <a:pt x="9724" y="425"/>
                    <a:pt x="9724" y="327"/>
                  </a:cubicBezTo>
                  <a:cubicBezTo>
                    <a:pt x="9724" y="215"/>
                    <a:pt x="9808" y="130"/>
                    <a:pt x="9907" y="130"/>
                  </a:cubicBezTo>
                  <a:close/>
                  <a:moveTo>
                    <a:pt x="10586" y="130"/>
                  </a:moveTo>
                  <a:cubicBezTo>
                    <a:pt x="10698" y="130"/>
                    <a:pt x="10783" y="215"/>
                    <a:pt x="10783" y="327"/>
                  </a:cubicBezTo>
                  <a:cubicBezTo>
                    <a:pt x="10783" y="425"/>
                    <a:pt x="10698" y="524"/>
                    <a:pt x="10586" y="524"/>
                  </a:cubicBezTo>
                  <a:cubicBezTo>
                    <a:pt x="10474" y="524"/>
                    <a:pt x="10389" y="425"/>
                    <a:pt x="10389" y="327"/>
                  </a:cubicBezTo>
                  <a:cubicBezTo>
                    <a:pt x="10389" y="215"/>
                    <a:pt x="10474" y="130"/>
                    <a:pt x="10586" y="130"/>
                  </a:cubicBezTo>
                  <a:close/>
                  <a:moveTo>
                    <a:pt x="11252" y="130"/>
                  </a:moveTo>
                  <a:cubicBezTo>
                    <a:pt x="11364" y="130"/>
                    <a:pt x="11449" y="215"/>
                    <a:pt x="11449" y="327"/>
                  </a:cubicBezTo>
                  <a:cubicBezTo>
                    <a:pt x="11449" y="425"/>
                    <a:pt x="11364" y="524"/>
                    <a:pt x="11252" y="524"/>
                  </a:cubicBezTo>
                  <a:cubicBezTo>
                    <a:pt x="11153" y="524"/>
                    <a:pt x="11068" y="425"/>
                    <a:pt x="11068" y="327"/>
                  </a:cubicBezTo>
                  <a:cubicBezTo>
                    <a:pt x="11068" y="215"/>
                    <a:pt x="11153" y="130"/>
                    <a:pt x="11252" y="130"/>
                  </a:cubicBezTo>
                  <a:close/>
                  <a:moveTo>
                    <a:pt x="1" y="1"/>
                  </a:moveTo>
                  <a:lnTo>
                    <a:pt x="1" y="18920"/>
                  </a:lnTo>
                  <a:lnTo>
                    <a:pt x="11761" y="18920"/>
                  </a:lnTo>
                  <a:lnTo>
                    <a:pt x="11761" y="1"/>
                  </a:lnTo>
                  <a:close/>
                </a:path>
              </a:pathLst>
            </a:custGeom>
            <a:solidFill>
              <a:srgbClr val="F5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 rot="-5400000">
              <a:off x="4641609" y="-2615198"/>
              <a:ext cx="20231" cy="6521143"/>
            </a:xfrm>
            <a:custGeom>
              <a:avLst/>
              <a:gdLst/>
              <a:ahLst/>
              <a:cxnLst/>
              <a:rect l="l" t="t" r="r" b="b"/>
              <a:pathLst>
                <a:path w="59" h="18468" extrusionOk="0">
                  <a:moveTo>
                    <a:pt x="58" y="0"/>
                  </a:moveTo>
                  <a:cubicBezTo>
                    <a:pt x="41" y="31"/>
                    <a:pt x="14" y="45"/>
                    <a:pt x="1" y="45"/>
                  </a:cubicBezTo>
                  <a:lnTo>
                    <a:pt x="1" y="18468"/>
                  </a:lnTo>
                  <a:lnTo>
                    <a:pt x="58" y="1846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 rot="-5400000">
              <a:off x="1256568" y="615183"/>
              <a:ext cx="20231" cy="60381"/>
            </a:xfrm>
            <a:custGeom>
              <a:avLst/>
              <a:gdLst/>
              <a:ahLst/>
              <a:cxnLst/>
              <a:rect l="l" t="t" r="r" b="b"/>
              <a:pathLst>
                <a:path w="59" h="171" extrusionOk="0">
                  <a:moveTo>
                    <a:pt x="1" y="0"/>
                  </a:moveTo>
                  <a:lnTo>
                    <a:pt x="1" y="129"/>
                  </a:lnTo>
                  <a:cubicBezTo>
                    <a:pt x="14" y="143"/>
                    <a:pt x="41" y="157"/>
                    <a:pt x="58" y="170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62051" y="-2534279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1" y="1890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 rot="-5400000">
              <a:off x="4634370" y="-2306967"/>
              <a:ext cx="20231" cy="6535620"/>
            </a:xfrm>
            <a:custGeom>
              <a:avLst/>
              <a:gdLst/>
              <a:ahLst/>
              <a:cxnLst/>
              <a:rect l="l" t="t" r="r" b="b"/>
              <a:pathLst>
                <a:path w="59" h="18509" extrusionOk="0">
                  <a:moveTo>
                    <a:pt x="0" y="1"/>
                  </a:moveTo>
                  <a:lnTo>
                    <a:pt x="0" y="18509"/>
                  </a:lnTo>
                  <a:lnTo>
                    <a:pt x="58" y="18509"/>
                  </a:lnTo>
                  <a:lnTo>
                    <a:pt x="58" y="72"/>
                  </a:lnTo>
                  <a:cubicBezTo>
                    <a:pt x="28" y="58"/>
                    <a:pt x="14" y="28"/>
                    <a:pt x="0" y="1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 rot="-5400000">
              <a:off x="1264337" y="922885"/>
              <a:ext cx="20231" cy="75918"/>
            </a:xfrm>
            <a:custGeom>
              <a:avLst/>
              <a:gdLst/>
              <a:ahLst/>
              <a:cxnLst/>
              <a:rect l="l" t="t" r="r" b="b"/>
              <a:pathLst>
                <a:path w="59" h="215" extrusionOk="0">
                  <a:moveTo>
                    <a:pt x="0" y="0"/>
                  </a:moveTo>
                  <a:lnTo>
                    <a:pt x="0" y="214"/>
                  </a:lnTo>
                  <a:cubicBezTo>
                    <a:pt x="14" y="184"/>
                    <a:pt x="28" y="157"/>
                    <a:pt x="58" y="143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 rot="-5400000">
              <a:off x="4645191" y="-2136697"/>
              <a:ext cx="23660" cy="6510550"/>
            </a:xfrm>
            <a:custGeom>
              <a:avLst/>
              <a:gdLst/>
              <a:ahLst/>
              <a:cxnLst/>
              <a:rect l="l" t="t" r="r" b="b"/>
              <a:pathLst>
                <a:path w="69" h="18438" extrusionOk="0">
                  <a:moveTo>
                    <a:pt x="68" y="1"/>
                  </a:moveTo>
                  <a:cubicBezTo>
                    <a:pt x="41" y="15"/>
                    <a:pt x="27" y="28"/>
                    <a:pt x="0" y="28"/>
                  </a:cubicBezTo>
                  <a:lnTo>
                    <a:pt x="0" y="18438"/>
                  </a:lnTo>
                  <a:lnTo>
                    <a:pt x="68" y="1843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 rot="-5400000">
              <a:off x="1249910" y="1093331"/>
              <a:ext cx="23660" cy="50494"/>
            </a:xfrm>
            <a:custGeom>
              <a:avLst/>
              <a:gdLst/>
              <a:ahLst/>
              <a:cxnLst/>
              <a:rect l="l" t="t" r="r" b="b"/>
              <a:pathLst>
                <a:path w="69" h="143" extrusionOk="0">
                  <a:moveTo>
                    <a:pt x="0" y="0"/>
                  </a:moveTo>
                  <a:lnTo>
                    <a:pt x="0" y="116"/>
                  </a:lnTo>
                  <a:cubicBezTo>
                    <a:pt x="27" y="116"/>
                    <a:pt x="41" y="129"/>
                    <a:pt x="68" y="14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 rot="-5400000">
              <a:off x="4564451" y="-2061417"/>
              <a:ext cx="19888" cy="6675803"/>
            </a:xfrm>
            <a:custGeom>
              <a:avLst/>
              <a:gdLst/>
              <a:ahLst/>
              <a:cxnLst/>
              <a:rect l="l" t="t" r="r" b="b"/>
              <a:pathLst>
                <a:path w="58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58" y="1890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 rot="-5400000">
              <a:off x="4561879" y="-1904196"/>
              <a:ext cx="25032" cy="6675803"/>
            </a:xfrm>
            <a:custGeom>
              <a:avLst/>
              <a:gdLst/>
              <a:ahLst/>
              <a:cxnLst/>
              <a:rect l="l" t="t" r="r" b="b"/>
              <a:pathLst>
                <a:path w="73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72" y="18906"/>
                  </a:lnTo>
                  <a:lnTo>
                    <a:pt x="72" y="438"/>
                  </a:lnTo>
                  <a:cubicBezTo>
                    <a:pt x="42" y="411"/>
                    <a:pt x="14" y="354"/>
                    <a:pt x="14" y="313"/>
                  </a:cubicBezTo>
                  <a:cubicBezTo>
                    <a:pt x="14" y="255"/>
                    <a:pt x="42" y="214"/>
                    <a:pt x="72" y="170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 rot="-5400000">
              <a:off x="1249330" y="1569174"/>
              <a:ext cx="20231" cy="45904"/>
            </a:xfrm>
            <a:custGeom>
              <a:avLst/>
              <a:gdLst/>
              <a:ahLst/>
              <a:cxnLst/>
              <a:rect l="l" t="t" r="r" b="b"/>
              <a:pathLst>
                <a:path w="59" h="130" extrusionOk="0">
                  <a:moveTo>
                    <a:pt x="1" y="0"/>
                  </a:moveTo>
                  <a:lnTo>
                    <a:pt x="1" y="116"/>
                  </a:lnTo>
                  <a:cubicBezTo>
                    <a:pt x="18" y="116"/>
                    <a:pt x="45" y="116"/>
                    <a:pt x="58" y="129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 rot="-5400000">
              <a:off x="4651849" y="-1658206"/>
              <a:ext cx="20231" cy="6500663"/>
            </a:xfrm>
            <a:custGeom>
              <a:avLst/>
              <a:gdLst/>
              <a:ahLst/>
              <a:cxnLst/>
              <a:rect l="l" t="t" r="r" b="b"/>
              <a:pathLst>
                <a:path w="59" h="18410" extrusionOk="0">
                  <a:moveTo>
                    <a:pt x="58" y="0"/>
                  </a:moveTo>
                  <a:cubicBezTo>
                    <a:pt x="45" y="0"/>
                    <a:pt x="18" y="14"/>
                    <a:pt x="1" y="14"/>
                  </a:cubicBezTo>
                  <a:lnTo>
                    <a:pt x="1" y="18410"/>
                  </a:lnTo>
                  <a:lnTo>
                    <a:pt x="58" y="1841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 rot="-5400000">
              <a:off x="4562051" y="-1588555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 rot="-5400000">
              <a:off x="4564794" y="-1430820"/>
              <a:ext cx="19203" cy="6675803"/>
            </a:xfrm>
            <a:custGeom>
              <a:avLst/>
              <a:gdLst/>
              <a:ahLst/>
              <a:cxnLst/>
              <a:rect l="l" t="t" r="r" b="b"/>
              <a:pathLst>
                <a:path w="56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55" y="18906"/>
                  </a:lnTo>
                  <a:lnTo>
                    <a:pt x="55" y="384"/>
                  </a:lnTo>
                  <a:cubicBezTo>
                    <a:pt x="55" y="354"/>
                    <a:pt x="42" y="340"/>
                    <a:pt x="42" y="313"/>
                  </a:cubicBezTo>
                  <a:cubicBezTo>
                    <a:pt x="42" y="286"/>
                    <a:pt x="55" y="255"/>
                    <a:pt x="55" y="228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 rot="-5400000">
              <a:off x="1244629" y="2044336"/>
              <a:ext cx="24689" cy="40960"/>
            </a:xfrm>
            <a:custGeom>
              <a:avLst/>
              <a:gdLst/>
              <a:ahLst/>
              <a:cxnLst/>
              <a:rect l="l" t="t" r="r" b="b"/>
              <a:pathLst>
                <a:path w="72" h="116" extrusionOk="0">
                  <a:moveTo>
                    <a:pt x="0" y="0"/>
                  </a:moveTo>
                  <a:lnTo>
                    <a:pt x="0" y="116"/>
                  </a:lnTo>
                  <a:lnTo>
                    <a:pt x="71" y="11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/>
            <p:nvPr/>
          </p:nvSpPr>
          <p:spPr>
            <a:xfrm rot="-5400000">
              <a:off x="4649620" y="-1185516"/>
              <a:ext cx="24689" cy="6500663"/>
            </a:xfrm>
            <a:custGeom>
              <a:avLst/>
              <a:gdLst/>
              <a:ahLst/>
              <a:cxnLst/>
              <a:rect l="l" t="t" r="r" b="b"/>
              <a:pathLst>
                <a:path w="72" h="18410" extrusionOk="0">
                  <a:moveTo>
                    <a:pt x="0" y="0"/>
                  </a:moveTo>
                  <a:lnTo>
                    <a:pt x="0" y="18410"/>
                  </a:lnTo>
                  <a:lnTo>
                    <a:pt x="71" y="18410"/>
                  </a:lnTo>
                  <a:lnTo>
                    <a:pt x="71" y="0"/>
                  </a:lnTo>
                  <a:cubicBezTo>
                    <a:pt x="58" y="0"/>
                    <a:pt x="44" y="14"/>
                    <a:pt x="44" y="14"/>
                  </a:cubicBezTo>
                  <a:cubicBezTo>
                    <a:pt x="27" y="14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8"/>
            <p:cNvSpPr/>
            <p:nvPr/>
          </p:nvSpPr>
          <p:spPr>
            <a:xfrm rot="-5400000">
              <a:off x="4564965" y="-1115179"/>
              <a:ext cx="18860" cy="6675803"/>
            </a:xfrm>
            <a:custGeom>
              <a:avLst/>
              <a:gdLst/>
              <a:ahLst/>
              <a:cxnLst/>
              <a:rect l="l" t="t" r="r" b="b"/>
              <a:pathLst>
                <a:path w="55" h="18906" extrusionOk="0">
                  <a:moveTo>
                    <a:pt x="0" y="0"/>
                  </a:moveTo>
                  <a:lnTo>
                    <a:pt x="0" y="228"/>
                  </a:lnTo>
                  <a:cubicBezTo>
                    <a:pt x="14" y="255"/>
                    <a:pt x="14" y="286"/>
                    <a:pt x="14" y="313"/>
                  </a:cubicBezTo>
                  <a:cubicBezTo>
                    <a:pt x="14" y="340"/>
                    <a:pt x="14" y="371"/>
                    <a:pt x="0" y="398"/>
                  </a:cubicBezTo>
                  <a:lnTo>
                    <a:pt x="0" y="18906"/>
                  </a:lnTo>
                  <a:lnTo>
                    <a:pt x="55" y="1890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 rot="-5400000">
              <a:off x="4561879" y="-957444"/>
              <a:ext cx="25032" cy="6675803"/>
            </a:xfrm>
            <a:custGeom>
              <a:avLst/>
              <a:gdLst/>
              <a:ahLst/>
              <a:cxnLst/>
              <a:rect l="l" t="t" r="r" b="b"/>
              <a:pathLst>
                <a:path w="73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 rot="-5400000">
              <a:off x="1249501" y="2514726"/>
              <a:ext cx="19888" cy="45904"/>
            </a:xfrm>
            <a:custGeom>
              <a:avLst/>
              <a:gdLst/>
              <a:ahLst/>
              <a:cxnLst/>
              <a:rect l="l" t="t" r="r" b="b"/>
              <a:pathLst>
                <a:path w="58" h="130" extrusionOk="0">
                  <a:moveTo>
                    <a:pt x="0" y="0"/>
                  </a:moveTo>
                  <a:lnTo>
                    <a:pt x="0" y="129"/>
                  </a:lnTo>
                  <a:cubicBezTo>
                    <a:pt x="14" y="116"/>
                    <a:pt x="41" y="116"/>
                    <a:pt x="58" y="116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8"/>
            <p:cNvSpPr/>
            <p:nvPr/>
          </p:nvSpPr>
          <p:spPr>
            <a:xfrm rot="-5400000">
              <a:off x="4652020" y="-712654"/>
              <a:ext cx="19888" cy="6500663"/>
            </a:xfrm>
            <a:custGeom>
              <a:avLst/>
              <a:gdLst/>
              <a:ahLst/>
              <a:cxnLst/>
              <a:rect l="l" t="t" r="r" b="b"/>
              <a:pathLst>
                <a:path w="58" h="18410" extrusionOk="0">
                  <a:moveTo>
                    <a:pt x="0" y="0"/>
                  </a:moveTo>
                  <a:lnTo>
                    <a:pt x="0" y="18410"/>
                  </a:lnTo>
                  <a:lnTo>
                    <a:pt x="58" y="18410"/>
                  </a:lnTo>
                  <a:lnTo>
                    <a:pt x="58" y="14"/>
                  </a:lnTo>
                  <a:cubicBezTo>
                    <a:pt x="41" y="0"/>
                    <a:pt x="14" y="0"/>
                    <a:pt x="0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8"/>
            <p:cNvSpPr/>
            <p:nvPr/>
          </p:nvSpPr>
          <p:spPr>
            <a:xfrm rot="-5400000">
              <a:off x="4562051" y="-641803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1" y="0"/>
                  </a:moveTo>
                  <a:lnTo>
                    <a:pt x="1" y="170"/>
                  </a:lnTo>
                  <a:cubicBezTo>
                    <a:pt x="45" y="214"/>
                    <a:pt x="58" y="255"/>
                    <a:pt x="58" y="313"/>
                  </a:cubicBezTo>
                  <a:cubicBezTo>
                    <a:pt x="58" y="354"/>
                    <a:pt x="45" y="411"/>
                    <a:pt x="1" y="438"/>
                  </a:cubicBezTo>
                  <a:lnTo>
                    <a:pt x="1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8"/>
            <p:cNvSpPr/>
            <p:nvPr/>
          </p:nvSpPr>
          <p:spPr>
            <a:xfrm rot="-5400000">
              <a:off x="4564279" y="-484583"/>
              <a:ext cx="20231" cy="6675803"/>
            </a:xfrm>
            <a:custGeom>
              <a:avLst/>
              <a:gdLst/>
              <a:ahLst/>
              <a:cxnLst/>
              <a:rect l="l" t="t" r="r" b="b"/>
              <a:pathLst>
                <a:path w="59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59" y="1890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8"/>
            <p:cNvSpPr/>
            <p:nvPr/>
          </p:nvSpPr>
          <p:spPr>
            <a:xfrm rot="-5400000">
              <a:off x="4645191" y="-244221"/>
              <a:ext cx="23660" cy="6510550"/>
            </a:xfrm>
            <a:custGeom>
              <a:avLst/>
              <a:gdLst/>
              <a:ahLst/>
              <a:cxnLst/>
              <a:rect l="l" t="t" r="r" b="b"/>
              <a:pathLst>
                <a:path w="69" h="18438" extrusionOk="0">
                  <a:moveTo>
                    <a:pt x="1" y="1"/>
                  </a:moveTo>
                  <a:lnTo>
                    <a:pt x="1" y="18438"/>
                  </a:lnTo>
                  <a:lnTo>
                    <a:pt x="69" y="18438"/>
                  </a:lnTo>
                  <a:lnTo>
                    <a:pt x="69" y="28"/>
                  </a:lnTo>
                  <a:cubicBezTo>
                    <a:pt x="41" y="28"/>
                    <a:pt x="28" y="15"/>
                    <a:pt x="1" y="1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8"/>
            <p:cNvSpPr/>
            <p:nvPr/>
          </p:nvSpPr>
          <p:spPr>
            <a:xfrm rot="-5400000">
              <a:off x="1249910" y="2985807"/>
              <a:ext cx="23660" cy="50494"/>
            </a:xfrm>
            <a:custGeom>
              <a:avLst/>
              <a:gdLst/>
              <a:ahLst/>
              <a:cxnLst/>
              <a:rect l="l" t="t" r="r" b="b"/>
              <a:pathLst>
                <a:path w="69" h="143" extrusionOk="0">
                  <a:moveTo>
                    <a:pt x="1" y="0"/>
                  </a:moveTo>
                  <a:lnTo>
                    <a:pt x="1" y="143"/>
                  </a:lnTo>
                  <a:cubicBezTo>
                    <a:pt x="28" y="129"/>
                    <a:pt x="41" y="129"/>
                    <a:pt x="69" y="116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8"/>
            <p:cNvSpPr/>
            <p:nvPr/>
          </p:nvSpPr>
          <p:spPr>
            <a:xfrm rot="-5400000">
              <a:off x="1264337" y="3130830"/>
              <a:ext cx="20231" cy="75918"/>
            </a:xfrm>
            <a:custGeom>
              <a:avLst/>
              <a:gdLst/>
              <a:ahLst/>
              <a:cxnLst/>
              <a:rect l="l" t="t" r="r" b="b"/>
              <a:pathLst>
                <a:path w="59" h="215" extrusionOk="0">
                  <a:moveTo>
                    <a:pt x="1" y="0"/>
                  </a:moveTo>
                  <a:lnTo>
                    <a:pt x="1" y="143"/>
                  </a:lnTo>
                  <a:cubicBezTo>
                    <a:pt x="31" y="157"/>
                    <a:pt x="45" y="184"/>
                    <a:pt x="58" y="21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8"/>
            <p:cNvSpPr/>
            <p:nvPr/>
          </p:nvSpPr>
          <p:spPr>
            <a:xfrm rot="-5400000">
              <a:off x="4636842" y="-96550"/>
              <a:ext cx="20231" cy="6530677"/>
            </a:xfrm>
            <a:custGeom>
              <a:avLst/>
              <a:gdLst/>
              <a:ahLst/>
              <a:cxnLst/>
              <a:rect l="l" t="t" r="r" b="b"/>
              <a:pathLst>
                <a:path w="59" h="18495" extrusionOk="0">
                  <a:moveTo>
                    <a:pt x="58" y="0"/>
                  </a:moveTo>
                  <a:cubicBezTo>
                    <a:pt x="45" y="27"/>
                    <a:pt x="31" y="44"/>
                    <a:pt x="1" y="58"/>
                  </a:cubicBezTo>
                  <a:lnTo>
                    <a:pt x="1" y="18495"/>
                  </a:lnTo>
                  <a:lnTo>
                    <a:pt x="58" y="1849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8"/>
            <p:cNvSpPr/>
            <p:nvPr/>
          </p:nvSpPr>
          <p:spPr>
            <a:xfrm rot="-5400000">
              <a:off x="4562051" y="-11892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8"/>
            <p:cNvSpPr/>
            <p:nvPr/>
          </p:nvSpPr>
          <p:spPr>
            <a:xfrm rot="-5400000">
              <a:off x="1256740" y="3454239"/>
              <a:ext cx="19888" cy="60381"/>
            </a:xfrm>
            <a:custGeom>
              <a:avLst/>
              <a:gdLst/>
              <a:ahLst/>
              <a:cxnLst/>
              <a:rect l="l" t="t" r="r" b="b"/>
              <a:pathLst>
                <a:path w="58" h="171" extrusionOk="0">
                  <a:moveTo>
                    <a:pt x="0" y="0"/>
                  </a:moveTo>
                  <a:lnTo>
                    <a:pt x="0" y="170"/>
                  </a:lnTo>
                  <a:cubicBezTo>
                    <a:pt x="17" y="157"/>
                    <a:pt x="44" y="143"/>
                    <a:pt x="58" y="129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8"/>
            <p:cNvSpPr/>
            <p:nvPr/>
          </p:nvSpPr>
          <p:spPr>
            <a:xfrm rot="-5400000">
              <a:off x="4641780" y="223858"/>
              <a:ext cx="19888" cy="6521143"/>
            </a:xfrm>
            <a:custGeom>
              <a:avLst/>
              <a:gdLst/>
              <a:ahLst/>
              <a:cxnLst/>
              <a:rect l="l" t="t" r="r" b="b"/>
              <a:pathLst>
                <a:path w="58" h="18468" extrusionOk="0">
                  <a:moveTo>
                    <a:pt x="0" y="0"/>
                  </a:moveTo>
                  <a:lnTo>
                    <a:pt x="0" y="18468"/>
                  </a:lnTo>
                  <a:lnTo>
                    <a:pt x="58" y="18468"/>
                  </a:lnTo>
                  <a:lnTo>
                    <a:pt x="58" y="45"/>
                  </a:lnTo>
                  <a:cubicBezTo>
                    <a:pt x="44" y="45"/>
                    <a:pt x="17" y="17"/>
                    <a:pt x="0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 rot="-5400000">
              <a:off x="4642210" y="384080"/>
              <a:ext cx="25032" cy="6515140"/>
            </a:xfrm>
            <a:custGeom>
              <a:avLst/>
              <a:gdLst/>
              <a:ahLst/>
              <a:cxnLst/>
              <a:rect l="l" t="t" r="r" b="b"/>
              <a:pathLst>
                <a:path w="73" h="18451" extrusionOk="0">
                  <a:moveTo>
                    <a:pt x="72" y="0"/>
                  </a:moveTo>
                  <a:cubicBezTo>
                    <a:pt x="59" y="14"/>
                    <a:pt x="28" y="28"/>
                    <a:pt x="1" y="41"/>
                  </a:cubicBezTo>
                  <a:lnTo>
                    <a:pt x="1" y="18451"/>
                  </a:lnTo>
                  <a:lnTo>
                    <a:pt x="72" y="1845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 rot="-5400000">
              <a:off x="1254168" y="3611460"/>
              <a:ext cx="25032" cy="60381"/>
            </a:xfrm>
            <a:custGeom>
              <a:avLst/>
              <a:gdLst/>
              <a:ahLst/>
              <a:cxnLst/>
              <a:rect l="l" t="t" r="r" b="b"/>
              <a:pathLst>
                <a:path w="73" h="171" extrusionOk="0">
                  <a:moveTo>
                    <a:pt x="1" y="0"/>
                  </a:moveTo>
                  <a:lnTo>
                    <a:pt x="1" y="129"/>
                  </a:lnTo>
                  <a:cubicBezTo>
                    <a:pt x="28" y="129"/>
                    <a:pt x="59" y="143"/>
                    <a:pt x="72" y="170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 rot="-5400000">
              <a:off x="4564965" y="461484"/>
              <a:ext cx="18860" cy="6675803"/>
            </a:xfrm>
            <a:custGeom>
              <a:avLst/>
              <a:gdLst/>
              <a:ahLst/>
              <a:cxnLst/>
              <a:rect l="l" t="t" r="r" b="b"/>
              <a:pathLst>
                <a:path w="55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55" y="1890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 rot="-5400000">
              <a:off x="4629846" y="687186"/>
              <a:ext cx="24689" cy="6540211"/>
            </a:xfrm>
            <a:custGeom>
              <a:avLst/>
              <a:gdLst/>
              <a:ahLst/>
              <a:cxnLst/>
              <a:rect l="l" t="t" r="r" b="b"/>
              <a:pathLst>
                <a:path w="72" h="18522" extrusionOk="0">
                  <a:moveTo>
                    <a:pt x="1" y="0"/>
                  </a:moveTo>
                  <a:lnTo>
                    <a:pt x="1" y="18522"/>
                  </a:lnTo>
                  <a:lnTo>
                    <a:pt x="72" y="18522"/>
                  </a:lnTo>
                  <a:lnTo>
                    <a:pt x="72" y="85"/>
                  </a:lnTo>
                  <a:cubicBezTo>
                    <a:pt x="45" y="54"/>
                    <a:pt x="14" y="27"/>
                    <a:pt x="1" y="0"/>
                  </a:cubicBez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 rot="-5400000">
              <a:off x="1266875" y="3914566"/>
              <a:ext cx="24689" cy="85451"/>
            </a:xfrm>
            <a:custGeom>
              <a:avLst/>
              <a:gdLst/>
              <a:ahLst/>
              <a:cxnLst/>
              <a:rect l="l" t="t" r="r" b="b"/>
              <a:pathLst>
                <a:path w="72" h="242" extrusionOk="0">
                  <a:moveTo>
                    <a:pt x="1" y="0"/>
                  </a:moveTo>
                  <a:lnTo>
                    <a:pt x="1" y="241"/>
                  </a:lnTo>
                  <a:cubicBezTo>
                    <a:pt x="14" y="201"/>
                    <a:pt x="45" y="170"/>
                    <a:pt x="72" y="157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 rot="-5400000">
              <a:off x="4649892" y="862223"/>
              <a:ext cx="19203" cy="6505607"/>
            </a:xfrm>
            <a:custGeom>
              <a:avLst/>
              <a:gdLst/>
              <a:ahLst/>
              <a:cxnLst/>
              <a:rect l="l" t="t" r="r" b="b"/>
              <a:pathLst>
                <a:path w="56" h="18424" extrusionOk="0">
                  <a:moveTo>
                    <a:pt x="55" y="1"/>
                  </a:moveTo>
                  <a:cubicBezTo>
                    <a:pt x="42" y="14"/>
                    <a:pt x="15" y="14"/>
                    <a:pt x="1" y="14"/>
                  </a:cubicBezTo>
                  <a:lnTo>
                    <a:pt x="1" y="18424"/>
                  </a:lnTo>
                  <a:lnTo>
                    <a:pt x="55" y="18424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 rot="-5400000">
              <a:off x="1252139" y="4089779"/>
              <a:ext cx="19203" cy="50494"/>
            </a:xfrm>
            <a:custGeom>
              <a:avLst/>
              <a:gdLst/>
              <a:ahLst/>
              <a:cxnLst/>
              <a:rect l="l" t="t" r="r" b="b"/>
              <a:pathLst>
                <a:path w="56" h="143" extrusionOk="0">
                  <a:moveTo>
                    <a:pt x="1" y="0"/>
                  </a:moveTo>
                  <a:lnTo>
                    <a:pt x="1" y="116"/>
                  </a:lnTo>
                  <a:cubicBezTo>
                    <a:pt x="15" y="116"/>
                    <a:pt x="42" y="129"/>
                    <a:pt x="55" y="143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E1D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 rot="-5400000">
              <a:off x="4562051" y="934860"/>
              <a:ext cx="24689" cy="6675803"/>
            </a:xfrm>
            <a:custGeom>
              <a:avLst/>
              <a:gdLst/>
              <a:ahLst/>
              <a:cxnLst/>
              <a:rect l="l" t="t" r="r" b="b"/>
              <a:pathLst>
                <a:path w="72" h="18906" extrusionOk="0">
                  <a:moveTo>
                    <a:pt x="0" y="0"/>
                  </a:moveTo>
                  <a:lnTo>
                    <a:pt x="0" y="18906"/>
                  </a:lnTo>
                  <a:lnTo>
                    <a:pt x="72" y="189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 rot="-5400000">
              <a:off x="4564279" y="1092080"/>
              <a:ext cx="20231" cy="6675803"/>
            </a:xfrm>
            <a:custGeom>
              <a:avLst/>
              <a:gdLst/>
              <a:ahLst/>
              <a:cxnLst/>
              <a:rect l="l" t="t" r="r" b="b"/>
              <a:pathLst>
                <a:path w="59" h="18906" extrusionOk="0">
                  <a:moveTo>
                    <a:pt x="1" y="0"/>
                  </a:moveTo>
                  <a:lnTo>
                    <a:pt x="1" y="18906"/>
                  </a:lnTo>
                  <a:lnTo>
                    <a:pt x="58" y="18906"/>
                  </a:lnTo>
                  <a:lnTo>
                    <a:pt x="58" y="425"/>
                  </a:lnTo>
                  <a:cubicBezTo>
                    <a:pt x="28" y="398"/>
                    <a:pt x="14" y="354"/>
                    <a:pt x="14" y="313"/>
                  </a:cubicBezTo>
                  <a:cubicBezTo>
                    <a:pt x="14" y="255"/>
                    <a:pt x="28" y="214"/>
                    <a:pt x="58" y="18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 rot="-5400000">
              <a:off x="-27651" y="2513304"/>
              <a:ext cx="4033219" cy="25424"/>
            </a:xfrm>
            <a:custGeom>
              <a:avLst/>
              <a:gdLst/>
              <a:ahLst/>
              <a:cxnLst/>
              <a:rect l="l" t="t" r="r" b="b"/>
              <a:pathLst>
                <a:path w="11762" h="72" extrusionOk="0">
                  <a:moveTo>
                    <a:pt x="1" y="1"/>
                  </a:moveTo>
                  <a:lnTo>
                    <a:pt x="1" y="72"/>
                  </a:lnTo>
                  <a:lnTo>
                    <a:pt x="11761" y="72"/>
                  </a:lnTo>
                  <a:lnTo>
                    <a:pt x="11761" y="1"/>
                  </a:lnTo>
                  <a:close/>
                </a:path>
              </a:pathLst>
            </a:custGeom>
            <a:solidFill>
              <a:srgbClr val="E6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1701200" y="1117863"/>
            <a:ext cx="5847900" cy="22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subTitle" idx="1"/>
          </p:nvPr>
        </p:nvSpPr>
        <p:spPr>
          <a:xfrm>
            <a:off x="2355375" y="3394738"/>
            <a:ext cx="4433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 1">
  <p:cSld name="CUSTOM_12_2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27"/>
          <p:cNvSpPr txBox="1">
            <a:spLocks noGrp="1"/>
          </p:cNvSpPr>
          <p:nvPr>
            <p:ph type="title"/>
          </p:nvPr>
        </p:nvSpPr>
        <p:spPr>
          <a:xfrm>
            <a:off x="1372600" y="2143650"/>
            <a:ext cx="2835600" cy="55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2" name="Google Shape;552;p27"/>
          <p:cNvSpPr txBox="1">
            <a:spLocks noGrp="1"/>
          </p:cNvSpPr>
          <p:nvPr>
            <p:ph type="subTitle" idx="1"/>
          </p:nvPr>
        </p:nvSpPr>
        <p:spPr>
          <a:xfrm>
            <a:off x="1372600" y="2697450"/>
            <a:ext cx="2835600" cy="4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accent2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accent1"/>
        </a:solidFill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Google Shape;59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">
    <p:bg>
      <p:bgPr>
        <a:solidFill>
          <a:schemeClr val="accent4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ourgette"/>
              <a:buNone/>
              <a:defRPr sz="3000" b="1">
                <a:solidFill>
                  <a:schemeClr val="dk2"/>
                </a:solidFill>
                <a:latin typeface="Courgette"/>
                <a:ea typeface="Courgette"/>
                <a:cs typeface="Courgette"/>
                <a:sym typeface="Courgett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●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○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■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●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○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■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●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○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ellota Text"/>
              <a:buChar char="■"/>
              <a:defRPr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8" r:id="rId3"/>
    <p:sldLayoutId id="2147483673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45"/>
          <p:cNvSpPr txBox="1">
            <a:spLocks noGrp="1"/>
          </p:cNvSpPr>
          <p:nvPr>
            <p:ph type="title"/>
          </p:nvPr>
        </p:nvSpPr>
        <p:spPr>
          <a:xfrm>
            <a:off x="1579418" y="1118037"/>
            <a:ext cx="6151418" cy="22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Karbohidrat</a:t>
            </a:r>
            <a:br>
              <a:rPr lang="en-US" dirty="0"/>
            </a:br>
            <a:r>
              <a:rPr lang="en-US" dirty="0" err="1"/>
              <a:t>Monosakarida</a:t>
            </a:r>
            <a:endParaRPr dirty="0"/>
          </a:p>
        </p:txBody>
      </p:sp>
      <p:sp>
        <p:nvSpPr>
          <p:cNvPr id="848" name="Google Shape;848;p45"/>
          <p:cNvSpPr txBox="1">
            <a:spLocks noGrp="1"/>
          </p:cNvSpPr>
          <p:nvPr>
            <p:ph type="subTitle" idx="1"/>
          </p:nvPr>
        </p:nvSpPr>
        <p:spPr>
          <a:xfrm>
            <a:off x="2438577" y="3394737"/>
            <a:ext cx="44331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FRILY AURELIA SALSHABILA FAHLEVI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2114051008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THP B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720000" y="2803376"/>
            <a:ext cx="7704000" cy="18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1600" dirty="0" err="1"/>
              <a:t>Monosakarida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unit </a:t>
            </a:r>
            <a:r>
              <a:rPr lang="en-US" sz="1600" dirty="0" err="1"/>
              <a:t>karbohidrat</a:t>
            </a:r>
            <a:r>
              <a:rPr lang="en-US" sz="1600" dirty="0"/>
              <a:t> </a:t>
            </a:r>
            <a:r>
              <a:rPr lang="en-US" sz="1600" dirty="0" err="1"/>
              <a:t>terkecil</a:t>
            </a:r>
            <a:r>
              <a:rPr lang="en-US" sz="1600" dirty="0"/>
              <a:t>. Mono </a:t>
            </a:r>
            <a:r>
              <a:rPr lang="en-US" sz="1600" dirty="0" err="1"/>
              <a:t>artinya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dan </a:t>
            </a:r>
            <a:r>
              <a:rPr lang="en-US" sz="1600" dirty="0" err="1"/>
              <a:t>Sakarida</a:t>
            </a:r>
            <a:r>
              <a:rPr lang="en-US" sz="1600" dirty="0"/>
              <a:t> </a:t>
            </a:r>
            <a:r>
              <a:rPr lang="en-US" sz="1600" dirty="0" err="1"/>
              <a:t>artinya</a:t>
            </a:r>
            <a:r>
              <a:rPr lang="en-US" sz="1600" dirty="0"/>
              <a:t> gula. </a:t>
            </a:r>
            <a:r>
              <a:rPr lang="en-US" sz="1600" dirty="0" err="1"/>
              <a:t>Terdapat</a:t>
            </a:r>
            <a:r>
              <a:rPr lang="en-US" sz="1600" dirty="0"/>
              <a:t> 1 </a:t>
            </a:r>
            <a:r>
              <a:rPr lang="en-US" sz="1600" dirty="0" err="1"/>
              <a:t>gugus</a:t>
            </a:r>
            <a:r>
              <a:rPr lang="en-US" sz="1600" dirty="0"/>
              <a:t> </a:t>
            </a:r>
            <a:r>
              <a:rPr lang="en-US" sz="1600" dirty="0" err="1"/>
              <a:t>aldehid</a:t>
            </a:r>
            <a:r>
              <a:rPr lang="en-US" sz="1600" dirty="0"/>
              <a:t> dan 1 </a:t>
            </a:r>
            <a:r>
              <a:rPr lang="en-US" sz="1600" dirty="0" err="1"/>
              <a:t>gugus</a:t>
            </a:r>
            <a:r>
              <a:rPr lang="en-US" sz="1600" dirty="0"/>
              <a:t> </a:t>
            </a:r>
            <a:r>
              <a:rPr lang="en-US" sz="1600" dirty="0" err="1"/>
              <a:t>keton</a:t>
            </a:r>
            <a:r>
              <a:rPr lang="en-US" sz="1600" dirty="0"/>
              <a:t> yang pada </a:t>
            </a:r>
            <a:r>
              <a:rPr lang="en-US" sz="1600" dirty="0" err="1"/>
              <a:t>rantainya</a:t>
            </a:r>
            <a:r>
              <a:rPr lang="en-US" sz="1600" dirty="0"/>
              <a:t> </a:t>
            </a:r>
            <a:r>
              <a:rPr lang="en-US" sz="1600" dirty="0" err="1"/>
              <a:t>terikat</a:t>
            </a:r>
            <a:r>
              <a:rPr lang="en-US" sz="1600" dirty="0"/>
              <a:t> </a:t>
            </a:r>
            <a:r>
              <a:rPr lang="en-US" sz="1600" dirty="0" err="1"/>
              <a:t>dua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molekul</a:t>
            </a:r>
            <a:r>
              <a:rPr lang="en-US" sz="1600" dirty="0"/>
              <a:t> </a:t>
            </a:r>
            <a:r>
              <a:rPr lang="en-US" sz="1600" dirty="0" err="1"/>
              <a:t>hidroksil</a:t>
            </a:r>
            <a:r>
              <a:rPr lang="en-US" sz="1600" dirty="0"/>
              <a:t>. Pada </a:t>
            </a:r>
            <a:r>
              <a:rPr lang="en-US" sz="1600" dirty="0" err="1"/>
              <a:t>glukosa</a:t>
            </a:r>
            <a:r>
              <a:rPr lang="en-US" sz="1600" dirty="0"/>
              <a:t>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gugus</a:t>
            </a:r>
            <a:r>
              <a:rPr lang="en-US" sz="1600" dirty="0"/>
              <a:t> </a:t>
            </a:r>
            <a:r>
              <a:rPr lang="en-US" sz="1600" dirty="0" err="1"/>
              <a:t>aldehid</a:t>
            </a:r>
            <a:r>
              <a:rPr lang="en-US" sz="1600" dirty="0"/>
              <a:t> dan pada </a:t>
            </a:r>
            <a:r>
              <a:rPr lang="en-US" sz="1600" dirty="0" err="1"/>
              <a:t>fuktosa</a:t>
            </a:r>
            <a:r>
              <a:rPr lang="en-US" sz="1600" dirty="0"/>
              <a:t>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gugus</a:t>
            </a:r>
            <a:r>
              <a:rPr lang="en-US" sz="1600" dirty="0"/>
              <a:t> </a:t>
            </a:r>
            <a:r>
              <a:rPr lang="en-US" sz="1600" dirty="0" err="1"/>
              <a:t>keton</a:t>
            </a:r>
            <a:r>
              <a:rPr lang="en-US" sz="1600" dirty="0"/>
              <a:t>. </a:t>
            </a:r>
            <a:r>
              <a:rPr lang="en-US" sz="1600" dirty="0" err="1"/>
              <a:t>Kedua</a:t>
            </a:r>
            <a:r>
              <a:rPr lang="en-US" sz="1600" dirty="0"/>
              <a:t> </a:t>
            </a:r>
            <a:r>
              <a:rPr lang="en-US" sz="1600" dirty="0" err="1"/>
              <a:t>molekul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terdapat</a:t>
            </a:r>
            <a:r>
              <a:rPr lang="en-US" sz="1600" dirty="0"/>
              <a:t> 6 </a:t>
            </a:r>
            <a:r>
              <a:rPr lang="en-US" sz="1600" dirty="0" err="1"/>
              <a:t>karbon</a:t>
            </a:r>
            <a:r>
              <a:rPr lang="en-US" sz="1600" dirty="0"/>
              <a:t> dan </a:t>
            </a:r>
            <a:r>
              <a:rPr lang="en-US" sz="1600" dirty="0" err="1"/>
              <a:t>terikat</a:t>
            </a:r>
            <a:r>
              <a:rPr lang="en-US" sz="1600" dirty="0"/>
              <a:t> 5 </a:t>
            </a:r>
            <a:r>
              <a:rPr lang="en-US" sz="1600" dirty="0" err="1"/>
              <a:t>gugus</a:t>
            </a:r>
            <a:r>
              <a:rPr lang="en-US" sz="1600" dirty="0"/>
              <a:t> </a:t>
            </a:r>
            <a:r>
              <a:rPr lang="en-US" sz="1600" dirty="0" err="1"/>
              <a:t>hidroksil</a:t>
            </a:r>
            <a:r>
              <a:rPr lang="en-US" sz="1600" dirty="0"/>
              <a:t>. </a:t>
            </a:r>
            <a:r>
              <a:rPr lang="en-US" sz="1600" dirty="0" err="1"/>
              <a:t>Monosakarida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sifat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senyawa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memutar</a:t>
            </a:r>
            <a:r>
              <a:rPr lang="en-US" sz="1600" dirty="0"/>
              <a:t> </a:t>
            </a:r>
            <a:r>
              <a:rPr lang="en-US" sz="1600" dirty="0" err="1"/>
              <a:t>polarisasi</a:t>
            </a:r>
            <a:r>
              <a:rPr lang="en-US" sz="1600" dirty="0"/>
              <a:t> </a:t>
            </a:r>
            <a:r>
              <a:rPr lang="en-US" sz="1600" dirty="0" err="1"/>
              <a:t>cahaya</a:t>
            </a:r>
            <a:r>
              <a:rPr lang="en-US" sz="1600" dirty="0"/>
              <a:t>, </a:t>
            </a:r>
            <a:r>
              <a:rPr lang="en-US" sz="1600" dirty="0" err="1"/>
              <a:t>dengan</a:t>
            </a:r>
            <a:r>
              <a:rPr lang="en-US" sz="1600" dirty="0"/>
              <a:t> kata lain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monosakarida</a:t>
            </a:r>
            <a:r>
              <a:rPr lang="en-US" sz="1600" dirty="0"/>
              <a:t> </a:t>
            </a:r>
            <a:r>
              <a:rPr lang="en-US" sz="1600" dirty="0" err="1"/>
              <a:t>bersifat</a:t>
            </a:r>
            <a:r>
              <a:rPr lang="en-US" sz="1600" dirty="0"/>
              <a:t> </a:t>
            </a:r>
            <a:r>
              <a:rPr lang="en-US" sz="1600" dirty="0" err="1"/>
              <a:t>optik</a:t>
            </a:r>
            <a:r>
              <a:rPr lang="en-US" sz="1600" dirty="0"/>
              <a:t> </a:t>
            </a:r>
            <a:r>
              <a:rPr lang="en-US" sz="1600" dirty="0" err="1"/>
              <a:t>aktif</a:t>
            </a:r>
            <a:r>
              <a:rPr lang="en-US" sz="1600" dirty="0"/>
              <a:t>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A628B-795F-024F-95E4-930633457A41}"/>
              </a:ext>
            </a:extLst>
          </p:cNvPr>
          <p:cNvSpPr txBox="1"/>
          <p:nvPr/>
        </p:nvSpPr>
        <p:spPr>
          <a:xfrm>
            <a:off x="1995055" y="32063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762086-6B56-A247-B126-D07FA2755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759" y="540124"/>
            <a:ext cx="3818482" cy="21478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720000" y="2993413"/>
            <a:ext cx="7704000" cy="1527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Monosakarida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atom </a:t>
            </a:r>
            <a:r>
              <a:rPr lang="en-US" sz="1600" dirty="0" err="1"/>
              <a:t>karbon</a:t>
            </a:r>
            <a:r>
              <a:rPr lang="en-US" sz="1600" dirty="0"/>
              <a:t> yang </a:t>
            </a:r>
            <a:r>
              <a:rPr lang="en-US" sz="1600" dirty="0" err="1"/>
              <a:t>mengikat</a:t>
            </a:r>
            <a:r>
              <a:rPr lang="en-US" sz="1600" dirty="0"/>
              <a:t> 4 </a:t>
            </a:r>
            <a:r>
              <a:rPr lang="en-US" sz="1600" dirty="0" err="1"/>
              <a:t>gugus</a:t>
            </a:r>
            <a:r>
              <a:rPr lang="en-US" sz="1600" dirty="0"/>
              <a:t> yang </a:t>
            </a:r>
            <a:r>
              <a:rPr lang="en-US" sz="1600" dirty="0" err="1"/>
              <a:t>berbeda</a:t>
            </a:r>
            <a:r>
              <a:rPr lang="en-US" sz="1600" dirty="0"/>
              <a:t> pada </a:t>
            </a:r>
            <a:r>
              <a:rPr lang="en-US" sz="1600" dirty="0" err="1"/>
              <a:t>keempat</a:t>
            </a:r>
            <a:r>
              <a:rPr lang="en-US" sz="1600" dirty="0"/>
              <a:t> </a:t>
            </a:r>
            <a:r>
              <a:rPr lang="en-US" sz="1600" dirty="0" err="1"/>
              <a:t>tangannya</a:t>
            </a:r>
            <a:r>
              <a:rPr lang="en-US" sz="1600" dirty="0"/>
              <a:t>. Atom </a:t>
            </a:r>
            <a:r>
              <a:rPr lang="en-US" sz="1600" dirty="0" err="1"/>
              <a:t>karbon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disebut</a:t>
            </a:r>
            <a:r>
              <a:rPr lang="en-US" sz="1600" dirty="0"/>
              <a:t> Atom Karbon </a:t>
            </a:r>
            <a:r>
              <a:rPr lang="en-US" sz="1600" dirty="0" err="1"/>
              <a:t>Asimetrik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Atom Karbon </a:t>
            </a:r>
            <a:r>
              <a:rPr lang="en-US" sz="1600" dirty="0" err="1"/>
              <a:t>Kiral</a:t>
            </a:r>
            <a:r>
              <a:rPr lang="en-US" sz="1600" dirty="0"/>
              <a:t>. Atom </a:t>
            </a:r>
            <a:r>
              <a:rPr lang="en-US" sz="1600" dirty="0" err="1"/>
              <a:t>karbon</a:t>
            </a:r>
            <a:r>
              <a:rPr lang="en-US" sz="1600" dirty="0"/>
              <a:t> yang </a:t>
            </a:r>
            <a:r>
              <a:rPr lang="en-US" sz="1600" dirty="0" err="1"/>
              <a:t>ditandai</a:t>
            </a:r>
            <a:r>
              <a:rPr lang="en-US" sz="1600" dirty="0"/>
              <a:t> </a:t>
            </a:r>
            <a:r>
              <a:rPr lang="en-US" sz="1600" dirty="0" err="1"/>
              <a:t>bintang</a:t>
            </a:r>
            <a:r>
              <a:rPr lang="en-US" sz="1600" dirty="0"/>
              <a:t> </a:t>
            </a:r>
            <a:r>
              <a:rPr lang="en-US" sz="1600" dirty="0" err="1"/>
              <a:t>mengikat</a:t>
            </a:r>
            <a:r>
              <a:rPr lang="en-US" sz="1600" dirty="0"/>
              <a:t> 4 </a:t>
            </a:r>
            <a:r>
              <a:rPr lang="en-US" sz="1600" dirty="0" err="1"/>
              <a:t>gugus</a:t>
            </a:r>
            <a:r>
              <a:rPr lang="en-US" sz="1600" dirty="0"/>
              <a:t> yang </a:t>
            </a:r>
            <a:r>
              <a:rPr lang="en-US" sz="1600" dirty="0" err="1"/>
              <a:t>berbeda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: </a:t>
            </a:r>
            <a:r>
              <a:rPr lang="en-US" sz="1600" dirty="0" err="1"/>
              <a:t>Aldehid</a:t>
            </a:r>
            <a:r>
              <a:rPr lang="en-US" sz="1600" dirty="0"/>
              <a:t>, </a:t>
            </a:r>
            <a:r>
              <a:rPr lang="en-US" sz="1600" dirty="0" err="1"/>
              <a:t>Metanol</a:t>
            </a:r>
            <a:r>
              <a:rPr lang="en-US" sz="1600" dirty="0"/>
              <a:t>, </a:t>
            </a:r>
            <a:r>
              <a:rPr lang="en-US" sz="1600" dirty="0" err="1"/>
              <a:t>Hidrogen</a:t>
            </a:r>
            <a:r>
              <a:rPr lang="en-US" sz="1600" dirty="0"/>
              <a:t>, dan </a:t>
            </a:r>
            <a:r>
              <a:rPr lang="en-US" sz="1600" dirty="0" err="1"/>
              <a:t>Hidroksil</a:t>
            </a:r>
            <a:r>
              <a:rPr lang="en-US" sz="1600" dirty="0"/>
              <a:t>. Atom C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atom c </a:t>
            </a:r>
            <a:r>
              <a:rPr lang="en-US" sz="1600" dirty="0" err="1"/>
              <a:t>asimetris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atom c </a:t>
            </a:r>
            <a:r>
              <a:rPr lang="en-US" sz="1600" dirty="0" err="1"/>
              <a:t>kiral</a:t>
            </a:r>
            <a:r>
              <a:rPr lang="en-US" sz="1600" dirty="0"/>
              <a:t>. </a:t>
            </a:r>
            <a:endParaRPr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A628B-795F-024F-95E4-930633457A41}"/>
              </a:ext>
            </a:extLst>
          </p:cNvPr>
          <p:cNvSpPr txBox="1"/>
          <p:nvPr/>
        </p:nvSpPr>
        <p:spPr>
          <a:xfrm>
            <a:off x="1995055" y="32063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530A5-333E-804F-8616-126D48B37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594" y="540125"/>
            <a:ext cx="4154812" cy="233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2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720000" y="3075709"/>
            <a:ext cx="7704000" cy="1527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Aldotreosa</a:t>
            </a:r>
            <a:r>
              <a:rPr lang="en-US" sz="1600" dirty="0"/>
              <a:t> dan </a:t>
            </a:r>
            <a:r>
              <a:rPr lang="en-US" sz="1600" dirty="0" err="1"/>
              <a:t>Monosakarida</a:t>
            </a:r>
            <a:r>
              <a:rPr lang="en-US" sz="1600" dirty="0"/>
              <a:t> yang </a:t>
            </a:r>
            <a:r>
              <a:rPr lang="en-US" sz="1600" dirty="0" err="1"/>
              <a:t>memiliki</a:t>
            </a:r>
            <a:r>
              <a:rPr lang="en-US" sz="1600" dirty="0"/>
              <a:t> atom </a:t>
            </a:r>
            <a:r>
              <a:rPr lang="en-US" sz="1600" dirty="0" err="1"/>
              <a:t>karbon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5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siklik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struktur</a:t>
            </a:r>
            <a:r>
              <a:rPr lang="en-US" sz="1600" dirty="0"/>
              <a:t> Haworth. </a:t>
            </a:r>
            <a:r>
              <a:rPr lang="en-US" sz="1600" dirty="0" err="1"/>
              <a:t>Stuktur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disebabkan</a:t>
            </a:r>
            <a:r>
              <a:rPr lang="en-US" sz="1600" dirty="0"/>
              <a:t> </a:t>
            </a:r>
            <a:r>
              <a:rPr lang="en-US" sz="1600" dirty="0" err="1"/>
              <a:t>interaksi</a:t>
            </a:r>
            <a:r>
              <a:rPr lang="en-US" sz="1600" dirty="0"/>
              <a:t> </a:t>
            </a:r>
            <a:r>
              <a:rPr lang="en-US" sz="1600" dirty="0" err="1"/>
              <a:t>gugus</a:t>
            </a:r>
            <a:r>
              <a:rPr lang="en-US" sz="1600" dirty="0"/>
              <a:t> </a:t>
            </a:r>
            <a:r>
              <a:rPr lang="en-US" sz="1600" dirty="0" err="1"/>
              <a:t>karbonil</a:t>
            </a:r>
            <a:r>
              <a:rPr lang="en-US" sz="1600" dirty="0"/>
              <a:t> dan </a:t>
            </a:r>
            <a:r>
              <a:rPr lang="en-US" sz="1600" dirty="0" err="1"/>
              <a:t>oksigen</a:t>
            </a:r>
            <a:r>
              <a:rPr lang="en-US" sz="1600" dirty="0"/>
              <a:t> pada </a:t>
            </a:r>
            <a:r>
              <a:rPr lang="en-US" sz="1600" dirty="0" err="1"/>
              <a:t>hikdroksil</a:t>
            </a:r>
            <a:r>
              <a:rPr lang="en-US" sz="1600" dirty="0"/>
              <a:t> yang </a:t>
            </a:r>
            <a:r>
              <a:rPr lang="en-US" sz="1600" dirty="0" err="1"/>
              <a:t>membentuk</a:t>
            </a:r>
            <a:r>
              <a:rPr lang="en-US" sz="1600" dirty="0"/>
              <a:t> </a:t>
            </a:r>
            <a:r>
              <a:rPr lang="en-US" sz="1600" dirty="0" err="1"/>
              <a:t>ikatan</a:t>
            </a:r>
            <a:r>
              <a:rPr lang="en-US" sz="1600" dirty="0"/>
              <a:t> </a:t>
            </a:r>
            <a:r>
              <a:rPr lang="en-US" sz="1600" dirty="0" err="1"/>
              <a:t>kovalen</a:t>
            </a:r>
            <a:r>
              <a:rPr lang="en-US" sz="1600" dirty="0"/>
              <a:t>.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glukosa</a:t>
            </a:r>
            <a:r>
              <a:rPr lang="en-US" sz="1600" dirty="0"/>
              <a:t> dan </a:t>
            </a:r>
            <a:r>
              <a:rPr lang="en-US" sz="1600" dirty="0" err="1"/>
              <a:t>fruktosa</a:t>
            </a:r>
            <a:r>
              <a:rPr lang="en-US" sz="1600" dirty="0"/>
              <a:t>. </a:t>
            </a:r>
            <a:endParaRPr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A628B-795F-024F-95E4-930633457A41}"/>
              </a:ext>
            </a:extLst>
          </p:cNvPr>
          <p:cNvSpPr txBox="1"/>
          <p:nvPr/>
        </p:nvSpPr>
        <p:spPr>
          <a:xfrm>
            <a:off x="1995055" y="32063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04BD5E-9CCC-B44F-A179-273664D39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436" y="540125"/>
            <a:ext cx="4147127" cy="23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1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37"/>
          <p:cNvSpPr txBox="1">
            <a:spLocks noGrp="1"/>
          </p:cNvSpPr>
          <p:nvPr>
            <p:ph type="body" idx="1"/>
          </p:nvPr>
        </p:nvSpPr>
        <p:spPr>
          <a:xfrm>
            <a:off x="719999" y="3206338"/>
            <a:ext cx="7704000" cy="13565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-US" sz="1600" dirty="0" err="1"/>
              <a:t>Glukosa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gugus</a:t>
            </a:r>
            <a:r>
              <a:rPr lang="en-US" sz="1600" dirty="0"/>
              <a:t> </a:t>
            </a:r>
            <a:r>
              <a:rPr lang="en-US" sz="1600" dirty="0" err="1"/>
              <a:t>aldehid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rantai</a:t>
            </a:r>
            <a:r>
              <a:rPr lang="en-US" sz="1600" dirty="0"/>
              <a:t> </a:t>
            </a:r>
            <a:r>
              <a:rPr lang="en-US" sz="1600" dirty="0" err="1"/>
              <a:t>samping</a:t>
            </a:r>
            <a:r>
              <a:rPr lang="en-US" sz="1600" dirty="0"/>
              <a:t> R1 dan </a:t>
            </a:r>
            <a:r>
              <a:rPr lang="en-US" sz="1600" dirty="0" err="1"/>
              <a:t>alkohol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rantai</a:t>
            </a:r>
            <a:r>
              <a:rPr lang="en-US" sz="1600" dirty="0"/>
              <a:t> </a:t>
            </a:r>
            <a:r>
              <a:rPr lang="en-US" sz="1600" dirty="0" err="1"/>
              <a:t>samping</a:t>
            </a:r>
            <a:r>
              <a:rPr lang="en-US" sz="1600" dirty="0"/>
              <a:t> R2. </a:t>
            </a:r>
            <a:r>
              <a:rPr lang="en-US" sz="1600" dirty="0" err="1"/>
              <a:t>Interaksi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berada</a:t>
            </a:r>
            <a:r>
              <a:rPr lang="en-US" sz="1600" dirty="0"/>
              <a:t> pada </a:t>
            </a:r>
            <a:r>
              <a:rPr lang="en-US" sz="1600" dirty="0" err="1"/>
              <a:t>keseimbangan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membentuk</a:t>
            </a:r>
            <a:r>
              <a:rPr lang="en-US" sz="1600" dirty="0"/>
              <a:t> hemiacetal. </a:t>
            </a:r>
            <a:r>
              <a:rPr lang="en-US" sz="1600" dirty="0" err="1"/>
              <a:t>Oksigen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terikat</a:t>
            </a:r>
            <a:r>
              <a:rPr lang="en-US" sz="1600" dirty="0"/>
              <a:t> pada atom </a:t>
            </a:r>
            <a:r>
              <a:rPr lang="en-US" sz="1600" dirty="0" err="1"/>
              <a:t>karbon</a:t>
            </a:r>
            <a:r>
              <a:rPr lang="en-US" sz="1600" dirty="0"/>
              <a:t> </a:t>
            </a:r>
            <a:r>
              <a:rPr lang="en-US" sz="1600" dirty="0" err="1"/>
              <a:t>aldehid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terbentuk</a:t>
            </a:r>
            <a:r>
              <a:rPr lang="en-US" sz="1600" dirty="0"/>
              <a:t> 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siklik</a:t>
            </a:r>
            <a:r>
              <a:rPr lang="en-US" sz="1600" dirty="0"/>
              <a:t>. </a:t>
            </a:r>
            <a:r>
              <a:rPr lang="en-US" sz="1600" dirty="0">
                <a:solidFill>
                  <a:srgbClr val="7030A0"/>
                </a:solidFill>
              </a:rPr>
              <a:t>Atom C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7030A0"/>
                </a:solidFill>
              </a:rPr>
              <a:t>Hemi</a:t>
            </a:r>
            <a:r>
              <a:rPr lang="en-US" sz="1600" dirty="0" err="1"/>
              <a:t>asetal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R1 yang </a:t>
            </a:r>
            <a:r>
              <a:rPr lang="en-US" sz="1600" dirty="0" err="1"/>
              <a:t>dibawa</a:t>
            </a:r>
            <a:r>
              <a:rPr lang="en-US" sz="1600" dirty="0"/>
              <a:t> oleh </a:t>
            </a:r>
            <a:r>
              <a:rPr lang="en-US" sz="1600" dirty="0" err="1"/>
              <a:t>aldehid</a:t>
            </a:r>
            <a:r>
              <a:rPr lang="en-US" sz="1600" dirty="0"/>
              <a:t> dan R2 yang </a:t>
            </a:r>
            <a:r>
              <a:rPr lang="en-US" sz="1600" dirty="0" err="1"/>
              <a:t>dibawa</a:t>
            </a:r>
            <a:r>
              <a:rPr lang="en-US" sz="1600" dirty="0"/>
              <a:t> oleh </a:t>
            </a:r>
            <a:r>
              <a:rPr lang="en-US" sz="1600" dirty="0" err="1"/>
              <a:t>alkohol</a:t>
            </a:r>
            <a:r>
              <a:rPr lang="en-US" sz="1600" dirty="0"/>
              <a:t>. </a:t>
            </a:r>
            <a:endParaRPr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A628B-795F-024F-95E4-930633457A41}"/>
              </a:ext>
            </a:extLst>
          </p:cNvPr>
          <p:cNvSpPr txBox="1"/>
          <p:nvPr/>
        </p:nvSpPr>
        <p:spPr>
          <a:xfrm>
            <a:off x="1995055" y="32063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27672-9685-AB44-933D-D429561D9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732608"/>
            <a:ext cx="3840000" cy="216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DEE737-A384-124D-9FB2-7200ACCD16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354" r="2199" b="16404"/>
          <a:stretch/>
        </p:blipFill>
        <p:spPr>
          <a:xfrm>
            <a:off x="6655645" y="1580993"/>
            <a:ext cx="1756354" cy="9907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56381A-355F-F140-A60E-92352A25E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99" y="732608"/>
            <a:ext cx="38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15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3" name="Google Shape;613;p3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31998" y="2898112"/>
                <a:ext cx="7704000" cy="165913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1600" dirty="0" err="1"/>
                  <a:t>Fruktosa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memiliki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gugus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keton</a:t>
                </a:r>
                <a:r>
                  <a:rPr lang="en-US" sz="1600" dirty="0"/>
                  <a:t> (R1 dan R2) dan </a:t>
                </a:r>
                <a:r>
                  <a:rPr lang="en-US" sz="1600" dirty="0" err="1"/>
                  <a:t>gugus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alkohol</a:t>
                </a:r>
                <a:r>
                  <a:rPr lang="en-US" sz="1600" dirty="0"/>
                  <a:t> (R3). </a:t>
                </a:r>
                <a:r>
                  <a:rPr lang="en-US" sz="1600" dirty="0" err="1"/>
                  <a:t>Interaksi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tersebut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membentuk</a:t>
                </a:r>
                <a:r>
                  <a:rPr lang="en-US" sz="1600" dirty="0"/>
                  <a:t> Hemiketal. Yang mana </a:t>
                </a:r>
                <a:r>
                  <a:rPr lang="en-US" sz="1600" dirty="0" err="1"/>
                  <a:t>oksigen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terikat</a:t>
                </a:r>
                <a:r>
                  <a:rPr lang="en-US" sz="1600" dirty="0"/>
                  <a:t> pada </a:t>
                </a:r>
                <a:r>
                  <a:rPr lang="en-US" sz="1600" dirty="0" err="1"/>
                  <a:t>karbon</a:t>
                </a:r>
                <a:r>
                  <a:rPr lang="en-US" sz="1600" dirty="0"/>
                  <a:t> dan H pada </a:t>
                </a:r>
                <a:r>
                  <a:rPr lang="en-US" sz="1600" dirty="0" err="1"/>
                  <a:t>alhokol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membentuk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gugus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baru</a:t>
                </a:r>
                <a:r>
                  <a:rPr lang="en-US" sz="1600" dirty="0"/>
                  <a:t> pada </a:t>
                </a:r>
                <a:r>
                  <a:rPr lang="en-US" sz="1600" dirty="0">
                    <a:solidFill>
                      <a:srgbClr val="7030A0"/>
                    </a:solidFill>
                  </a:rPr>
                  <a:t>Hemi</a:t>
                </a:r>
                <a:r>
                  <a:rPr lang="en-US" sz="1600" dirty="0">
                    <a:solidFill>
                      <a:schemeClr val="tx1"/>
                    </a:solidFill>
                  </a:rPr>
                  <a:t>ketal</a:t>
                </a:r>
                <a:r>
                  <a:rPr lang="en-US" sz="1600" dirty="0"/>
                  <a:t> </a:t>
                </a:r>
                <a:r>
                  <a:rPr lang="en-US" sz="1600" dirty="0" err="1"/>
                  <a:t>ini</a:t>
                </a:r>
                <a:r>
                  <a:rPr lang="en-US" sz="1600" dirty="0"/>
                  <a:t>. Oksigen </a:t>
                </a:r>
                <a:r>
                  <a:rPr lang="en-US" sz="1600" dirty="0" err="1"/>
                  <a:t>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terikat</a:t>
                </a:r>
                <a:r>
                  <a:rPr lang="en-US" sz="1600" dirty="0"/>
                  <a:t> pada atom </a:t>
                </a:r>
                <a:r>
                  <a:rPr lang="en-US" sz="1600" dirty="0" err="1"/>
                  <a:t>karbon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aldehid</a:t>
                </a:r>
                <a:r>
                  <a:rPr lang="en-US" sz="1600" dirty="0"/>
                  <a:t> dan </a:t>
                </a:r>
                <a:r>
                  <a:rPr lang="en-US" sz="1600" dirty="0" err="1"/>
                  <a:t>membentuk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struktur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siklik</a:t>
                </a:r>
                <a:r>
                  <a:rPr lang="en-US" sz="1600" dirty="0"/>
                  <a:t>. </a:t>
                </a:r>
                <a:r>
                  <a:rPr lang="en-US" sz="1600" dirty="0">
                    <a:solidFill>
                      <a:srgbClr val="7030A0"/>
                    </a:solidFill>
                  </a:rPr>
                  <a:t>Atom C </a:t>
                </a:r>
                <a:r>
                  <a:rPr lang="en-US" sz="1600" dirty="0" err="1"/>
                  <a:t>tersebut</a:t>
                </a:r>
                <a:r>
                  <a:rPr lang="en-US" sz="1600" dirty="0"/>
                  <a:t> yang </a:t>
                </a:r>
                <a:r>
                  <a:rPr lang="en-US" sz="1600" dirty="0" err="1"/>
                  <a:t>dikatakan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sebagai</a:t>
                </a:r>
                <a:r>
                  <a:rPr lang="en-US" sz="1600" dirty="0"/>
                  <a:t> </a:t>
                </a:r>
                <a:r>
                  <a:rPr lang="en-US" sz="1600" dirty="0">
                    <a:solidFill>
                      <a:srgbClr val="7030A0"/>
                    </a:solidFill>
                  </a:rPr>
                  <a:t>Hemi</a:t>
                </a:r>
                <a:r>
                  <a:rPr lang="en-US" sz="1600" dirty="0"/>
                  <a:t>ketal. </a:t>
                </a:r>
                <a:r>
                  <a:rPr lang="en-US" sz="1600" dirty="0" err="1"/>
                  <a:t>Letak</a:t>
                </a:r>
                <a:r>
                  <a:rPr lang="en-US" sz="1600" dirty="0"/>
                  <a:t> OH </a:t>
                </a:r>
                <a:r>
                  <a:rPr lang="en-US" sz="1600" dirty="0" err="1"/>
                  <a:t>dibawah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dinamakan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𝑎𝑙𝑝h𝑎</m:t>
                    </m:r>
                  </m:oMath>
                </a14:m>
                <a:r>
                  <a:rPr lang="en-US" sz="1600" dirty="0"/>
                  <a:t>-D-</a:t>
                </a:r>
                <a:r>
                  <a:rPr lang="en-US" sz="1600" dirty="0" err="1"/>
                  <a:t>Fruktosa</a:t>
                </a:r>
                <a:r>
                  <a:rPr lang="en-US" sz="1600" dirty="0"/>
                  <a:t> dan </a:t>
                </a:r>
                <a:r>
                  <a:rPr lang="en-US" sz="1600" dirty="0" err="1"/>
                  <a:t>letak</a:t>
                </a:r>
                <a:r>
                  <a:rPr lang="en-US" sz="1600" dirty="0"/>
                  <a:t> OH </a:t>
                </a:r>
                <a:r>
                  <a:rPr lang="en-US" sz="1600" dirty="0" err="1"/>
                  <a:t>diatas</a:t>
                </a:r>
                <a:r>
                  <a:rPr lang="en-US" sz="1600" dirty="0"/>
                  <a:t> </a:t>
                </a:r>
                <a:r>
                  <a:rPr lang="en-US" sz="1600" dirty="0" err="1"/>
                  <a:t>dinamakan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𝑏𝑒𝑡𝑎</m:t>
                    </m:r>
                  </m:oMath>
                </a14:m>
                <a:r>
                  <a:rPr lang="en-US" sz="1600" dirty="0"/>
                  <a:t>-D-</a:t>
                </a:r>
                <a:r>
                  <a:rPr lang="en-US" sz="1600" dirty="0" err="1"/>
                  <a:t>Fruktosa</a:t>
                </a:r>
                <a:r>
                  <a:rPr lang="en-US" sz="1600" dirty="0"/>
                  <a:t>.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dirty="0"/>
              </a:p>
            </p:txBody>
          </p:sp>
        </mc:Choice>
        <mc:Fallback xmlns="">
          <p:sp>
            <p:nvSpPr>
              <p:cNvPr id="613" name="Google Shape;613;p3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31998" y="2898112"/>
                <a:ext cx="7704000" cy="1659132"/>
              </a:xfrm>
              <a:prstGeom prst="rect">
                <a:avLst/>
              </a:prstGeom>
              <a:blipFill>
                <a:blip r:embed="rId3"/>
                <a:stretch>
                  <a:fillRect l="-164" r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B0A628B-795F-024F-95E4-930633457A41}"/>
              </a:ext>
            </a:extLst>
          </p:cNvPr>
          <p:cNvSpPr txBox="1"/>
          <p:nvPr/>
        </p:nvSpPr>
        <p:spPr>
          <a:xfrm>
            <a:off x="1995055" y="32063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80E810-D354-F443-8787-8CC60362B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98" y="586256"/>
            <a:ext cx="3840000" cy="216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183C23-D41C-3742-BE22-853A77BC6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807" y="586256"/>
            <a:ext cx="3840001" cy="21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96ACA5-42A7-F445-9E4E-3B3A92C2A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771" y="1022296"/>
            <a:ext cx="322382" cy="306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320B50-AE47-1F44-B309-A40AC37546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1792" y="1985958"/>
            <a:ext cx="385200" cy="38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4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B0A628B-795F-024F-95E4-930633457A41}"/>
              </a:ext>
            </a:extLst>
          </p:cNvPr>
          <p:cNvSpPr txBox="1"/>
          <p:nvPr/>
        </p:nvSpPr>
        <p:spPr>
          <a:xfrm>
            <a:off x="1995055" y="320633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471138-469B-3C46-A0D6-D76096B4D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310" y="677424"/>
            <a:ext cx="6735379" cy="378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25019"/>
      </p:ext>
    </p:extLst>
  </p:cSld>
  <p:clrMapOvr>
    <a:masterClrMapping/>
  </p:clrMapOvr>
</p:sld>
</file>

<file path=ppt/theme/theme1.xml><?xml version="1.0" encoding="utf-8"?>
<a:theme xmlns:a="http://schemas.openxmlformats.org/drawingml/2006/main" name="My Vintage Portfolio by Slidesgo">
  <a:themeElements>
    <a:clrScheme name="Simple Light">
      <a:dk1>
        <a:srgbClr val="000000"/>
      </a:dk1>
      <a:lt1>
        <a:srgbClr val="FFFFFF"/>
      </a:lt1>
      <a:dk2>
        <a:srgbClr val="382315"/>
      </a:dk2>
      <a:lt2>
        <a:srgbClr val="98383D"/>
      </a:lt2>
      <a:accent1>
        <a:srgbClr val="976643"/>
      </a:accent1>
      <a:accent2>
        <a:srgbClr val="C0986F"/>
      </a:accent2>
      <a:accent3>
        <a:srgbClr val="EED2A5"/>
      </a:accent3>
      <a:accent4>
        <a:srgbClr val="F5F3E5"/>
      </a:accent4>
      <a:accent5>
        <a:srgbClr val="FFFFFF"/>
      </a:accent5>
      <a:accent6>
        <a:srgbClr val="FFFFFF"/>
      </a:accent6>
      <a:hlink>
        <a:srgbClr val="38231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344</Words>
  <Application>Microsoft Macintosh PowerPoint</Application>
  <PresentationFormat>On-screen Show (16:9)</PresentationFormat>
  <Paragraphs>10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Roboto Condensed Light</vt:lpstr>
      <vt:lpstr>Open Sans</vt:lpstr>
      <vt:lpstr>Courgette</vt:lpstr>
      <vt:lpstr>Cambria Math</vt:lpstr>
      <vt:lpstr>Bellota Text</vt:lpstr>
      <vt:lpstr>Arial</vt:lpstr>
      <vt:lpstr>Livvic</vt:lpstr>
      <vt:lpstr>My Vintage Portfolio by Slidesgo</vt:lpstr>
      <vt:lpstr>Karbohidrat Monosakarida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Karbohidrat Monosakarida</dc:title>
  <cp:lastModifiedBy>frily aurelia</cp:lastModifiedBy>
  <cp:revision>23</cp:revision>
  <dcterms:modified xsi:type="dcterms:W3CDTF">2022-03-04T07:07:40Z</dcterms:modified>
</cp:coreProperties>
</file>