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ssistant Regular" charset="1" panose="00000500000000000000"/>
      <p:regular r:id="rId10"/>
    </p:embeddedFont>
    <p:embeddedFont>
      <p:font typeface="Assistant Regular Bold" charset="1" panose="00000700000000000000"/>
      <p:regular r:id="rId11"/>
    </p:embeddedFont>
    <p:embeddedFont>
      <p:font typeface="Belleza" charset="1" panose="02000503050000020003"/>
      <p:regular r:id="rId12"/>
    </p:embeddedFont>
    <p:embeddedFont>
      <p:font typeface="Josefin Sans Regular" charset="1" panose="00000500000000000000"/>
      <p:regular r:id="rId13"/>
    </p:embeddedFont>
    <p:embeddedFont>
      <p:font typeface="Josefin Sans Regular Bold" charset="1" panose="00000700000000000000"/>
      <p:regular r:id="rId14"/>
    </p:embeddedFont>
    <p:embeddedFont>
      <p:font typeface="Josefin Sans Regular Italics" charset="1" panose="00000500000000000000"/>
      <p:regular r:id="rId15"/>
    </p:embeddedFont>
    <p:embeddedFont>
      <p:font typeface="Josefin Sans Regular Bold Italics" charset="1" panose="000007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jpe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391761">
            <a:off x="-5046395" y="1967871"/>
            <a:ext cx="9267406" cy="124928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75188" y="-4317446"/>
            <a:ext cx="8968224" cy="863489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520242" y="3492606"/>
            <a:ext cx="11247515" cy="5537618"/>
            <a:chOff x="0" y="0"/>
            <a:chExt cx="14996687" cy="738349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83889"/>
              <a:ext cx="14996687" cy="50333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844"/>
                </a:lnSpc>
              </a:pPr>
              <a:r>
                <a:rPr lang="en-US" sz="8949">
                  <a:solidFill>
                    <a:srgbClr val="191919"/>
                  </a:solidFill>
                  <a:latin typeface="Belleza Bold"/>
                </a:rPr>
                <a:t>Siklus Krebs &amp; Rantai Transpor Elektron</a:t>
              </a:r>
            </a:p>
            <a:p>
              <a:pPr algn="ctr">
                <a:lnSpc>
                  <a:spcPts val="9844"/>
                </a:lnSpc>
              </a:pPr>
            </a:p>
            <a:p>
              <a:pPr algn="ctr">
                <a:lnSpc>
                  <a:spcPts val="9844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651436"/>
              <a:ext cx="14996687" cy="17302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45"/>
                </a:lnSpc>
              </a:pPr>
              <a:r>
                <a:rPr lang="en-US" sz="3132">
                  <a:solidFill>
                    <a:srgbClr val="191919"/>
                  </a:solidFill>
                  <a:latin typeface="Assistant Regular"/>
                </a:rPr>
                <a:t>Kelompok 3</a:t>
              </a:r>
            </a:p>
            <a:p>
              <a:pPr algn="ctr">
                <a:lnSpc>
                  <a:spcPts val="3445"/>
                </a:lnSpc>
              </a:pPr>
              <a:r>
                <a:rPr lang="en-US" sz="3132">
                  <a:solidFill>
                    <a:srgbClr val="191919"/>
                  </a:solidFill>
                  <a:latin typeface="Assistant Regular"/>
                </a:rPr>
                <a:t>Teknologi Hasil Pertanian A</a:t>
              </a:r>
            </a:p>
            <a:p>
              <a:pPr algn="ctr">
                <a:lnSpc>
                  <a:spcPts val="3445"/>
                </a:lnSpc>
              </a:pPr>
              <a:r>
                <a:rPr lang="en-US" sz="3132">
                  <a:solidFill>
                    <a:srgbClr val="191919"/>
                  </a:solidFill>
                  <a:latin typeface="Assistant Regular"/>
                </a:rPr>
                <a:t>Universitas Lampung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46245" y="2871666"/>
            <a:ext cx="2281713" cy="219690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57103" y="9258300"/>
            <a:ext cx="4634548" cy="3960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19175"/>
            <a:ext cx="5216715" cy="1819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1"/>
              </a:lnSpc>
            </a:pPr>
            <a:r>
              <a:rPr lang="en-US" sz="5942">
                <a:solidFill>
                  <a:srgbClr val="191919"/>
                </a:solidFill>
                <a:latin typeface="Belleza Bold"/>
              </a:rPr>
              <a:t>Anggota Kelompok 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654581" y="3069688"/>
            <a:ext cx="8700411" cy="6188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97"/>
              </a:lnSpc>
            </a:pPr>
            <a:r>
              <a:rPr lang="en-US" spc="-231" sz="5254">
                <a:solidFill>
                  <a:srgbClr val="191919"/>
                </a:solidFill>
                <a:latin typeface="Belleza Bold"/>
              </a:rPr>
              <a:t>Adelia Pratiwi </a:t>
            </a:r>
            <a:r>
              <a:rPr lang="en-US" spc="-140" sz="5254">
                <a:solidFill>
                  <a:srgbClr val="191919"/>
                </a:solidFill>
                <a:latin typeface="Arimo Bold"/>
              </a:rPr>
              <a:t>            2114051011</a:t>
            </a:r>
          </a:p>
          <a:p>
            <a:pPr>
              <a:lnSpc>
                <a:spcPts val="8197"/>
              </a:lnSpc>
            </a:pPr>
            <a:r>
              <a:rPr lang="en-US" spc="-140" sz="5254">
                <a:solidFill>
                  <a:srgbClr val="191919"/>
                </a:solidFill>
                <a:latin typeface="Arimo Bold"/>
              </a:rPr>
              <a:t>Ocha Maharani          2114051013</a:t>
            </a:r>
          </a:p>
          <a:p>
            <a:pPr>
              <a:lnSpc>
                <a:spcPts val="8197"/>
              </a:lnSpc>
            </a:pPr>
            <a:r>
              <a:rPr lang="en-US" spc="-140" sz="5254">
                <a:solidFill>
                  <a:srgbClr val="191919"/>
                </a:solidFill>
                <a:latin typeface="Arimo Bold"/>
              </a:rPr>
              <a:t>Aminah                       2114051015</a:t>
            </a:r>
          </a:p>
          <a:p>
            <a:pPr>
              <a:lnSpc>
                <a:spcPts val="8197"/>
              </a:lnSpc>
            </a:pPr>
            <a:r>
              <a:rPr lang="en-US" spc="-140" sz="5254">
                <a:solidFill>
                  <a:srgbClr val="191919"/>
                </a:solidFill>
                <a:latin typeface="Arimo Bold"/>
              </a:rPr>
              <a:t>Desy Nur maya          2114051017</a:t>
            </a:r>
          </a:p>
          <a:p>
            <a:pPr>
              <a:lnSpc>
                <a:spcPts val="8197"/>
              </a:lnSpc>
            </a:pPr>
            <a:r>
              <a:rPr lang="en-US" spc="-140" sz="5254">
                <a:solidFill>
                  <a:srgbClr val="191919"/>
                </a:solidFill>
                <a:latin typeface="Arimo Bold"/>
              </a:rPr>
              <a:t>Kristina Alma Isadora 2114051019</a:t>
            </a:r>
          </a:p>
          <a:p>
            <a:pPr>
              <a:lnSpc>
                <a:spcPts val="8197"/>
              </a:lnSpc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65688" y="-4126946"/>
            <a:ext cx="8968224" cy="863489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08943" y="2838913"/>
            <a:ext cx="2281713" cy="219690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391761">
            <a:off x="-5107741" y="3011887"/>
            <a:ext cx="9267406" cy="1249282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9558" y="2864145"/>
            <a:ext cx="4634548" cy="3960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18392" y="3778768"/>
            <a:ext cx="15251216" cy="2767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10"/>
              </a:lnSpc>
            </a:pPr>
            <a:r>
              <a:rPr lang="en-US" sz="4918">
                <a:solidFill>
                  <a:srgbClr val="191919"/>
                </a:solidFill>
                <a:latin typeface="Belleza Bold"/>
              </a:rPr>
              <a:t>Siklus Krebs adalah sebuah rangkaian dari respirasi sel dalam tubuh manusia. Siklus tersebut dinamakan dengan siklus asam sitrat karena menghasilkan rasa asam. Jadi, tubuh kita semua juga menghasilkan rasa asam.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94348" y="7025268"/>
            <a:ext cx="1817331" cy="278987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920269">
            <a:off x="13256703" y="-4005998"/>
            <a:ext cx="6226076" cy="839299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872561" y="7025268"/>
            <a:ext cx="6781906" cy="652983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0" y="329961"/>
            <a:ext cx="7038379" cy="1387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60"/>
              </a:lnSpc>
            </a:pPr>
            <a:r>
              <a:rPr lang="en-US" sz="9050">
                <a:solidFill>
                  <a:srgbClr val="191919"/>
                </a:solidFill>
                <a:latin typeface="Belleza Bold"/>
              </a:rPr>
              <a:t>Siklus Krebs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920269">
            <a:off x="13339411" y="-4544046"/>
            <a:ext cx="6226076" cy="839299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779727" y="7022083"/>
            <a:ext cx="6781906" cy="652983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8503" t="0" r="5241" b="0"/>
          <a:stretch>
            <a:fillRect/>
          </a:stretch>
        </p:blipFill>
        <p:spPr>
          <a:xfrm flipH="false" flipV="false" rot="0">
            <a:off x="6038571" y="1522167"/>
            <a:ext cx="9523637" cy="8314357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76958" y="417267"/>
            <a:ext cx="5111145" cy="220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191919"/>
                </a:solidFill>
                <a:latin typeface="Belleza Bold"/>
              </a:rPr>
              <a:t>Tahapan </a:t>
            </a:r>
          </a:p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191919"/>
                </a:solidFill>
                <a:latin typeface="Belleza Bold"/>
              </a:rPr>
              <a:t>Siklus Krebs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184848" y="7215768"/>
            <a:ext cx="1817331" cy="27898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920269">
            <a:off x="13637703" y="-3624998"/>
            <a:ext cx="6226076" cy="839299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5669" y="6639525"/>
            <a:ext cx="2678173" cy="467617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7892277"/>
            <a:ext cx="2311769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45669" y="406758"/>
            <a:ext cx="7782972" cy="1234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50"/>
              </a:lnSpc>
            </a:pPr>
            <a:r>
              <a:rPr lang="en-US" sz="8042">
                <a:solidFill>
                  <a:srgbClr val="191919"/>
                </a:solidFill>
                <a:latin typeface="Belleza Bold"/>
              </a:rPr>
              <a:t>Transpor Elektron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10509" y="3265974"/>
            <a:ext cx="14666981" cy="287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191919"/>
                </a:solidFill>
                <a:latin typeface="Josefin Sans Regular"/>
              </a:rPr>
              <a:t>Transpor elektron adalah proses terakhir dari respirasi aerob, dimana akan dihasilkan ATP dari NADH dan FADH2 hasil dari glikolisis, dekarboksilasi oksidatif, dan siklus krebs yang terjadi di Mitokondria.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920269">
            <a:off x="13828203" y="-3434498"/>
            <a:ext cx="6226076" cy="839299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2861339">
            <a:off x="-58674" y="7064183"/>
            <a:ext cx="2555747" cy="393742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354" r="6784" b="354"/>
          <a:stretch>
            <a:fillRect/>
          </a:stretch>
        </p:blipFill>
        <p:spPr>
          <a:xfrm flipH="false" flipV="false" rot="0">
            <a:off x="3138217" y="2457815"/>
            <a:ext cx="12011565" cy="6800485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86957" y="440767"/>
            <a:ext cx="10688114" cy="1166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14"/>
              </a:lnSpc>
            </a:pPr>
            <a:r>
              <a:rPr lang="en-US" sz="7595">
                <a:solidFill>
                  <a:srgbClr val="191919"/>
                </a:solidFill>
                <a:latin typeface="Belleza Bold"/>
              </a:rPr>
              <a:t>Tahap Transpor Elektron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93673" y="3793088"/>
            <a:ext cx="11894194" cy="1853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525"/>
              </a:lnSpc>
            </a:pPr>
            <a:r>
              <a:rPr lang="en-US" sz="12104">
                <a:solidFill>
                  <a:srgbClr val="191919"/>
                </a:solidFill>
                <a:latin typeface="Belleza Bold"/>
              </a:rPr>
              <a:t>TERIMAKASIH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5646193"/>
            <a:ext cx="4141437" cy="398750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2027" y="8309535"/>
            <a:ext cx="2070718" cy="94876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461190">
            <a:off x="2360752" y="4640548"/>
            <a:ext cx="2594237" cy="45010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DAE7nAIxygQ</dc:identifier>
  <dcterms:modified xsi:type="dcterms:W3CDTF">2011-08-01T06:04:30Z</dcterms:modified>
  <cp:revision>1</cp:revision>
  <dc:title>Kelompok 3_THP A_Siklus Krebs &amp; Rantai Transpor Elektron</dc:title>
</cp:coreProperties>
</file>